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" name="Drawing"/>
          <p:cNvGrpSpPr/>
          <p:nvPr/>
        </p:nvGrpSpPr>
        <p:grpSpPr>
          <a:xfrm>
            <a:off x="446616" y="1755225"/>
            <a:ext cx="11041085" cy="5185326"/>
            <a:chOff x="0" y="0"/>
            <a:chExt cx="11041083" cy="5185324"/>
          </a:xfrm>
        </p:grpSpPr>
        <p:sp>
          <p:nvSpPr>
            <p:cNvPr id="119" name="Line"/>
            <p:cNvSpPr/>
            <p:nvPr/>
          </p:nvSpPr>
          <p:spPr>
            <a:xfrm>
              <a:off x="754432" y="79853"/>
              <a:ext cx="193835" cy="49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77" fill="norm" stroke="1" extrusionOk="0">
                  <a:moveTo>
                    <a:pt x="8352" y="9339"/>
                  </a:moveTo>
                  <a:cubicBezTo>
                    <a:pt x="6709" y="11901"/>
                    <a:pt x="5065" y="14464"/>
                    <a:pt x="3891" y="16295"/>
                  </a:cubicBezTo>
                  <a:cubicBezTo>
                    <a:pt x="2717" y="18125"/>
                    <a:pt x="2013" y="19223"/>
                    <a:pt x="1426" y="20047"/>
                  </a:cubicBezTo>
                  <a:cubicBezTo>
                    <a:pt x="839" y="20871"/>
                    <a:pt x="370" y="21420"/>
                    <a:pt x="135" y="21374"/>
                  </a:cubicBezTo>
                  <a:cubicBezTo>
                    <a:pt x="-100" y="21328"/>
                    <a:pt x="-100" y="20688"/>
                    <a:pt x="722" y="18903"/>
                  </a:cubicBezTo>
                  <a:cubicBezTo>
                    <a:pt x="1543" y="17118"/>
                    <a:pt x="3187" y="14189"/>
                    <a:pt x="5417" y="11215"/>
                  </a:cubicBezTo>
                  <a:cubicBezTo>
                    <a:pt x="7648" y="8240"/>
                    <a:pt x="10465" y="5220"/>
                    <a:pt x="12226" y="3435"/>
                  </a:cubicBezTo>
                  <a:cubicBezTo>
                    <a:pt x="13987" y="1651"/>
                    <a:pt x="14691" y="1101"/>
                    <a:pt x="15396" y="644"/>
                  </a:cubicBezTo>
                  <a:cubicBezTo>
                    <a:pt x="16100" y="186"/>
                    <a:pt x="16804" y="-180"/>
                    <a:pt x="17157" y="95"/>
                  </a:cubicBezTo>
                  <a:cubicBezTo>
                    <a:pt x="17509" y="369"/>
                    <a:pt x="17509" y="1284"/>
                    <a:pt x="17626" y="3435"/>
                  </a:cubicBezTo>
                  <a:cubicBezTo>
                    <a:pt x="17743" y="5586"/>
                    <a:pt x="17978" y="8973"/>
                    <a:pt x="18330" y="11901"/>
                  </a:cubicBezTo>
                  <a:cubicBezTo>
                    <a:pt x="18683" y="14830"/>
                    <a:pt x="19152" y="17301"/>
                    <a:pt x="19622" y="18812"/>
                  </a:cubicBezTo>
                  <a:cubicBezTo>
                    <a:pt x="20091" y="20322"/>
                    <a:pt x="20561" y="20871"/>
                    <a:pt x="20913" y="20871"/>
                  </a:cubicBezTo>
                  <a:cubicBezTo>
                    <a:pt x="21265" y="20871"/>
                    <a:pt x="21500" y="20322"/>
                    <a:pt x="21500" y="19818"/>
                  </a:cubicBezTo>
                  <a:cubicBezTo>
                    <a:pt x="21500" y="19315"/>
                    <a:pt x="21265" y="18857"/>
                    <a:pt x="2103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817033" y="321224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471099" y="69732"/>
              <a:ext cx="139685" cy="44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8" fill="norm" stroke="1" extrusionOk="0">
                  <a:moveTo>
                    <a:pt x="21275" y="2655"/>
                  </a:moveTo>
                  <a:cubicBezTo>
                    <a:pt x="19018" y="1729"/>
                    <a:pt x="16762" y="804"/>
                    <a:pt x="14505" y="341"/>
                  </a:cubicBezTo>
                  <a:cubicBezTo>
                    <a:pt x="12248" y="-122"/>
                    <a:pt x="9991" y="-122"/>
                    <a:pt x="7735" y="392"/>
                  </a:cubicBezTo>
                  <a:cubicBezTo>
                    <a:pt x="5478" y="907"/>
                    <a:pt x="3221" y="1935"/>
                    <a:pt x="1771" y="4095"/>
                  </a:cubicBezTo>
                  <a:cubicBezTo>
                    <a:pt x="320" y="6255"/>
                    <a:pt x="-325" y="9547"/>
                    <a:pt x="159" y="12632"/>
                  </a:cubicBezTo>
                  <a:cubicBezTo>
                    <a:pt x="642" y="15718"/>
                    <a:pt x="2254" y="18598"/>
                    <a:pt x="386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401233" y="365674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000"/>
                    <a:pt x="554" y="14400"/>
                    <a:pt x="4154" y="10800"/>
                  </a:cubicBezTo>
                  <a:cubicBezTo>
                    <a:pt x="7754" y="7200"/>
                    <a:pt x="146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603236" y="314452"/>
              <a:ext cx="159948" cy="15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358" fill="norm" stroke="1" extrusionOk="0">
                  <a:moveTo>
                    <a:pt x="17832" y="5105"/>
                  </a:moveTo>
                  <a:cubicBezTo>
                    <a:pt x="17271" y="3702"/>
                    <a:pt x="16710" y="2300"/>
                    <a:pt x="15027" y="1178"/>
                  </a:cubicBezTo>
                  <a:cubicBezTo>
                    <a:pt x="13343" y="56"/>
                    <a:pt x="10538" y="-786"/>
                    <a:pt x="7733" y="1178"/>
                  </a:cubicBezTo>
                  <a:cubicBezTo>
                    <a:pt x="4928" y="3141"/>
                    <a:pt x="2123" y="7910"/>
                    <a:pt x="860" y="11557"/>
                  </a:cubicBezTo>
                  <a:cubicBezTo>
                    <a:pt x="-402" y="15204"/>
                    <a:pt x="-121" y="17728"/>
                    <a:pt x="720" y="19131"/>
                  </a:cubicBezTo>
                  <a:cubicBezTo>
                    <a:pt x="1562" y="20533"/>
                    <a:pt x="2964" y="20814"/>
                    <a:pt x="5489" y="19552"/>
                  </a:cubicBezTo>
                  <a:cubicBezTo>
                    <a:pt x="8014" y="18289"/>
                    <a:pt x="11660" y="15484"/>
                    <a:pt x="13764" y="13240"/>
                  </a:cubicBezTo>
                  <a:cubicBezTo>
                    <a:pt x="15868" y="10996"/>
                    <a:pt x="16429" y="9313"/>
                    <a:pt x="17130" y="7770"/>
                  </a:cubicBezTo>
                  <a:cubicBezTo>
                    <a:pt x="17832" y="6227"/>
                    <a:pt x="18673" y="4824"/>
                    <a:pt x="19094" y="4965"/>
                  </a:cubicBezTo>
                  <a:cubicBezTo>
                    <a:pt x="19515" y="5105"/>
                    <a:pt x="19515" y="6788"/>
                    <a:pt x="19375" y="9032"/>
                  </a:cubicBezTo>
                  <a:cubicBezTo>
                    <a:pt x="19234" y="11276"/>
                    <a:pt x="18954" y="14082"/>
                    <a:pt x="19234" y="16045"/>
                  </a:cubicBezTo>
                  <a:cubicBezTo>
                    <a:pt x="19515" y="18009"/>
                    <a:pt x="20356" y="19131"/>
                    <a:pt x="21198" y="20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862105" y="340274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864783" y="26407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940983" y="270424"/>
              <a:ext cx="13335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4114" y="4408"/>
                    <a:pt x="8229" y="8816"/>
                    <a:pt x="10286" y="12122"/>
                  </a:cubicBezTo>
                  <a:cubicBezTo>
                    <a:pt x="12343" y="15429"/>
                    <a:pt x="12343" y="17633"/>
                    <a:pt x="11829" y="19176"/>
                  </a:cubicBezTo>
                  <a:cubicBezTo>
                    <a:pt x="11314" y="20718"/>
                    <a:pt x="10286" y="21600"/>
                    <a:pt x="9429" y="21490"/>
                  </a:cubicBezTo>
                  <a:cubicBezTo>
                    <a:pt x="8571" y="21380"/>
                    <a:pt x="7886" y="20278"/>
                    <a:pt x="8571" y="17412"/>
                  </a:cubicBezTo>
                  <a:cubicBezTo>
                    <a:pt x="9257" y="14547"/>
                    <a:pt x="11314" y="9918"/>
                    <a:pt x="13714" y="7053"/>
                  </a:cubicBezTo>
                  <a:cubicBezTo>
                    <a:pt x="16114" y="4188"/>
                    <a:pt x="18857" y="3086"/>
                    <a:pt x="21600" y="1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631782" y="221740"/>
              <a:ext cx="122002" cy="20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399" fill="norm" stroke="1" extrusionOk="0">
                  <a:moveTo>
                    <a:pt x="21101" y="1728"/>
                  </a:moveTo>
                  <a:cubicBezTo>
                    <a:pt x="20003" y="864"/>
                    <a:pt x="18904" y="0"/>
                    <a:pt x="17440" y="0"/>
                  </a:cubicBezTo>
                  <a:cubicBezTo>
                    <a:pt x="15976" y="0"/>
                    <a:pt x="14145" y="864"/>
                    <a:pt x="11216" y="3456"/>
                  </a:cubicBezTo>
                  <a:cubicBezTo>
                    <a:pt x="8287" y="6048"/>
                    <a:pt x="4260" y="10368"/>
                    <a:pt x="2064" y="13068"/>
                  </a:cubicBezTo>
                  <a:cubicBezTo>
                    <a:pt x="-133" y="15768"/>
                    <a:pt x="-499" y="16848"/>
                    <a:pt x="599" y="18036"/>
                  </a:cubicBezTo>
                  <a:cubicBezTo>
                    <a:pt x="1698" y="19224"/>
                    <a:pt x="4260" y="20520"/>
                    <a:pt x="6823" y="21060"/>
                  </a:cubicBezTo>
                  <a:cubicBezTo>
                    <a:pt x="9386" y="21600"/>
                    <a:pt x="11948" y="21384"/>
                    <a:pt x="14511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807091" y="268221"/>
              <a:ext cx="142451" cy="13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633" fill="norm" stroke="1" extrusionOk="0">
                  <a:moveTo>
                    <a:pt x="12777" y="341"/>
                  </a:moveTo>
                  <a:cubicBezTo>
                    <a:pt x="11212" y="13"/>
                    <a:pt x="9646" y="-314"/>
                    <a:pt x="7455" y="2141"/>
                  </a:cubicBezTo>
                  <a:cubicBezTo>
                    <a:pt x="5264" y="4595"/>
                    <a:pt x="2446" y="9831"/>
                    <a:pt x="1038" y="13268"/>
                  </a:cubicBezTo>
                  <a:cubicBezTo>
                    <a:pt x="-371" y="16704"/>
                    <a:pt x="-371" y="18341"/>
                    <a:pt x="1194" y="19486"/>
                  </a:cubicBezTo>
                  <a:cubicBezTo>
                    <a:pt x="2759" y="20631"/>
                    <a:pt x="5890" y="21286"/>
                    <a:pt x="9490" y="19650"/>
                  </a:cubicBezTo>
                  <a:cubicBezTo>
                    <a:pt x="13090" y="18013"/>
                    <a:pt x="17159" y="14086"/>
                    <a:pt x="19194" y="11304"/>
                  </a:cubicBezTo>
                  <a:cubicBezTo>
                    <a:pt x="21229" y="8522"/>
                    <a:pt x="21229" y="6886"/>
                    <a:pt x="20916" y="5250"/>
                  </a:cubicBezTo>
                  <a:cubicBezTo>
                    <a:pt x="20603" y="3613"/>
                    <a:pt x="19977" y="1977"/>
                    <a:pt x="18725" y="995"/>
                  </a:cubicBezTo>
                  <a:cubicBezTo>
                    <a:pt x="17472" y="13"/>
                    <a:pt x="15594" y="-314"/>
                    <a:pt x="14499" y="341"/>
                  </a:cubicBezTo>
                  <a:cubicBezTo>
                    <a:pt x="13403" y="995"/>
                    <a:pt x="13090" y="2631"/>
                    <a:pt x="12777" y="4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033183" y="29582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045883" y="20692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109383" y="240543"/>
              <a:ext cx="161195" cy="15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357" fill="norm" stroke="1" extrusionOk="0">
                  <a:moveTo>
                    <a:pt x="0" y="5501"/>
                  </a:moveTo>
                  <a:cubicBezTo>
                    <a:pt x="0" y="8235"/>
                    <a:pt x="0" y="10969"/>
                    <a:pt x="140" y="13840"/>
                  </a:cubicBezTo>
                  <a:cubicBezTo>
                    <a:pt x="281" y="16711"/>
                    <a:pt x="561" y="19718"/>
                    <a:pt x="701" y="20265"/>
                  </a:cubicBezTo>
                  <a:cubicBezTo>
                    <a:pt x="842" y="20812"/>
                    <a:pt x="842" y="18898"/>
                    <a:pt x="1823" y="15344"/>
                  </a:cubicBezTo>
                  <a:cubicBezTo>
                    <a:pt x="2805" y="11789"/>
                    <a:pt x="4769" y="6594"/>
                    <a:pt x="7574" y="3450"/>
                  </a:cubicBezTo>
                  <a:cubicBezTo>
                    <a:pt x="10379" y="306"/>
                    <a:pt x="14026" y="-788"/>
                    <a:pt x="16551" y="579"/>
                  </a:cubicBezTo>
                  <a:cubicBezTo>
                    <a:pt x="19075" y="1946"/>
                    <a:pt x="20478" y="5774"/>
                    <a:pt x="21039" y="9055"/>
                  </a:cubicBezTo>
                  <a:cubicBezTo>
                    <a:pt x="21600" y="12336"/>
                    <a:pt x="21319" y="15070"/>
                    <a:pt x="21039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651514" y="213274"/>
              <a:ext cx="260086" cy="9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55" fill="norm" stroke="1" extrusionOk="0">
                  <a:moveTo>
                    <a:pt x="7120" y="19722"/>
                  </a:moveTo>
                  <a:cubicBezTo>
                    <a:pt x="6249" y="20661"/>
                    <a:pt x="5378" y="21600"/>
                    <a:pt x="4159" y="21130"/>
                  </a:cubicBezTo>
                  <a:cubicBezTo>
                    <a:pt x="2939" y="20661"/>
                    <a:pt x="1372" y="18783"/>
                    <a:pt x="588" y="16200"/>
                  </a:cubicBezTo>
                  <a:cubicBezTo>
                    <a:pt x="-196" y="13617"/>
                    <a:pt x="-196" y="10330"/>
                    <a:pt x="588" y="7748"/>
                  </a:cubicBezTo>
                  <a:cubicBezTo>
                    <a:pt x="1372" y="5165"/>
                    <a:pt x="2939" y="3287"/>
                    <a:pt x="4943" y="4696"/>
                  </a:cubicBezTo>
                  <a:cubicBezTo>
                    <a:pt x="6946" y="6104"/>
                    <a:pt x="9385" y="10800"/>
                    <a:pt x="11475" y="13852"/>
                  </a:cubicBezTo>
                  <a:cubicBezTo>
                    <a:pt x="13565" y="16904"/>
                    <a:pt x="15307" y="18313"/>
                    <a:pt x="16788" y="17139"/>
                  </a:cubicBezTo>
                  <a:cubicBezTo>
                    <a:pt x="18269" y="15965"/>
                    <a:pt x="19488" y="12209"/>
                    <a:pt x="20272" y="8922"/>
                  </a:cubicBezTo>
                  <a:cubicBezTo>
                    <a:pt x="21056" y="5635"/>
                    <a:pt x="21404" y="2817"/>
                    <a:pt x="21404" y="1409"/>
                  </a:cubicBezTo>
                  <a:cubicBezTo>
                    <a:pt x="21404" y="0"/>
                    <a:pt x="21056" y="0"/>
                    <a:pt x="207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414805" y="92624"/>
              <a:ext cx="21729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3927"/>
                    <a:pt x="-1443" y="7855"/>
                    <a:pt x="1502" y="11455"/>
                  </a:cubicBezTo>
                  <a:cubicBezTo>
                    <a:pt x="4448" y="15055"/>
                    <a:pt x="12302" y="18327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401295" y="0"/>
              <a:ext cx="225719" cy="41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22" fill="norm" stroke="1" extrusionOk="0">
                  <a:moveTo>
                    <a:pt x="912" y="5785"/>
                  </a:moveTo>
                  <a:cubicBezTo>
                    <a:pt x="323" y="4798"/>
                    <a:pt x="-266" y="3811"/>
                    <a:pt x="127" y="2824"/>
                  </a:cubicBezTo>
                  <a:cubicBezTo>
                    <a:pt x="519" y="1838"/>
                    <a:pt x="1894" y="851"/>
                    <a:pt x="3661" y="357"/>
                  </a:cubicBezTo>
                  <a:cubicBezTo>
                    <a:pt x="5429" y="-136"/>
                    <a:pt x="7589" y="-136"/>
                    <a:pt x="9749" y="467"/>
                  </a:cubicBezTo>
                  <a:cubicBezTo>
                    <a:pt x="11909" y="1070"/>
                    <a:pt x="14069" y="2276"/>
                    <a:pt x="14363" y="3811"/>
                  </a:cubicBezTo>
                  <a:cubicBezTo>
                    <a:pt x="14658" y="5346"/>
                    <a:pt x="13087" y="7210"/>
                    <a:pt x="11909" y="8361"/>
                  </a:cubicBezTo>
                  <a:cubicBezTo>
                    <a:pt x="10730" y="9513"/>
                    <a:pt x="9945" y="9951"/>
                    <a:pt x="10043" y="10225"/>
                  </a:cubicBezTo>
                  <a:cubicBezTo>
                    <a:pt x="10141" y="10500"/>
                    <a:pt x="11123" y="10609"/>
                    <a:pt x="12890" y="11267"/>
                  </a:cubicBezTo>
                  <a:cubicBezTo>
                    <a:pt x="14658" y="11925"/>
                    <a:pt x="17210" y="13131"/>
                    <a:pt x="18879" y="14392"/>
                  </a:cubicBezTo>
                  <a:cubicBezTo>
                    <a:pt x="20549" y="15653"/>
                    <a:pt x="21334" y="16969"/>
                    <a:pt x="20745" y="18120"/>
                  </a:cubicBezTo>
                  <a:cubicBezTo>
                    <a:pt x="20156" y="19271"/>
                    <a:pt x="18192" y="20258"/>
                    <a:pt x="15934" y="20806"/>
                  </a:cubicBezTo>
                  <a:cubicBezTo>
                    <a:pt x="13676" y="21354"/>
                    <a:pt x="11123" y="21464"/>
                    <a:pt x="9356" y="21409"/>
                  </a:cubicBezTo>
                  <a:cubicBezTo>
                    <a:pt x="7589" y="21354"/>
                    <a:pt x="6607" y="21135"/>
                    <a:pt x="5919" y="20751"/>
                  </a:cubicBezTo>
                  <a:cubicBezTo>
                    <a:pt x="5232" y="20368"/>
                    <a:pt x="4839" y="19819"/>
                    <a:pt x="5821" y="19216"/>
                  </a:cubicBezTo>
                  <a:cubicBezTo>
                    <a:pt x="6803" y="18613"/>
                    <a:pt x="9159" y="17955"/>
                    <a:pt x="11516" y="17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680955" y="192432"/>
              <a:ext cx="155629" cy="17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87" fill="norm" stroke="1" extrusionOk="0">
                  <a:moveTo>
                    <a:pt x="2196" y="9044"/>
                  </a:moveTo>
                  <a:cubicBezTo>
                    <a:pt x="4239" y="7081"/>
                    <a:pt x="6283" y="5117"/>
                    <a:pt x="7450" y="3522"/>
                  </a:cubicBezTo>
                  <a:cubicBezTo>
                    <a:pt x="8618" y="1926"/>
                    <a:pt x="8910" y="699"/>
                    <a:pt x="8326" y="208"/>
                  </a:cubicBezTo>
                  <a:cubicBezTo>
                    <a:pt x="7742" y="-283"/>
                    <a:pt x="6283" y="-38"/>
                    <a:pt x="4385" y="2417"/>
                  </a:cubicBezTo>
                  <a:cubicBezTo>
                    <a:pt x="2488" y="4872"/>
                    <a:pt x="153" y="9535"/>
                    <a:pt x="7" y="13217"/>
                  </a:cubicBezTo>
                  <a:cubicBezTo>
                    <a:pt x="-139" y="16899"/>
                    <a:pt x="1904" y="19599"/>
                    <a:pt x="5845" y="20458"/>
                  </a:cubicBezTo>
                  <a:cubicBezTo>
                    <a:pt x="9785" y="21317"/>
                    <a:pt x="15623" y="20335"/>
                    <a:pt x="21461" y="1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868333" y="181524"/>
              <a:ext cx="114301" cy="18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2160"/>
                  </a:moveTo>
                  <a:cubicBezTo>
                    <a:pt x="5200" y="5520"/>
                    <a:pt x="10400" y="8880"/>
                    <a:pt x="13600" y="11400"/>
                  </a:cubicBezTo>
                  <a:cubicBezTo>
                    <a:pt x="16800" y="13920"/>
                    <a:pt x="18000" y="15600"/>
                    <a:pt x="18600" y="17160"/>
                  </a:cubicBezTo>
                  <a:cubicBezTo>
                    <a:pt x="19200" y="18720"/>
                    <a:pt x="19200" y="20160"/>
                    <a:pt x="18200" y="20880"/>
                  </a:cubicBezTo>
                  <a:cubicBezTo>
                    <a:pt x="17200" y="21600"/>
                    <a:pt x="15200" y="21600"/>
                    <a:pt x="12600" y="19800"/>
                  </a:cubicBezTo>
                  <a:cubicBezTo>
                    <a:pt x="10000" y="18000"/>
                    <a:pt x="6800" y="14400"/>
                    <a:pt x="5200" y="11520"/>
                  </a:cubicBezTo>
                  <a:cubicBezTo>
                    <a:pt x="3600" y="8640"/>
                    <a:pt x="3600" y="6480"/>
                    <a:pt x="6600" y="4680"/>
                  </a:cubicBezTo>
                  <a:cubicBezTo>
                    <a:pt x="9600" y="2880"/>
                    <a:pt x="15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037048" y="176923"/>
              <a:ext cx="123386" cy="18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02" fill="norm" stroke="1" extrusionOk="0">
                  <a:moveTo>
                    <a:pt x="3768" y="1242"/>
                  </a:moveTo>
                  <a:cubicBezTo>
                    <a:pt x="2670" y="6522"/>
                    <a:pt x="1572" y="11802"/>
                    <a:pt x="1022" y="15402"/>
                  </a:cubicBezTo>
                  <a:cubicBezTo>
                    <a:pt x="473" y="19002"/>
                    <a:pt x="473" y="20922"/>
                    <a:pt x="290" y="20922"/>
                  </a:cubicBezTo>
                  <a:cubicBezTo>
                    <a:pt x="107" y="20922"/>
                    <a:pt x="-259" y="19002"/>
                    <a:pt x="290" y="15642"/>
                  </a:cubicBezTo>
                  <a:cubicBezTo>
                    <a:pt x="839" y="12282"/>
                    <a:pt x="2304" y="7482"/>
                    <a:pt x="3768" y="4482"/>
                  </a:cubicBezTo>
                  <a:cubicBezTo>
                    <a:pt x="5233" y="1482"/>
                    <a:pt x="6697" y="282"/>
                    <a:pt x="9077" y="42"/>
                  </a:cubicBezTo>
                  <a:cubicBezTo>
                    <a:pt x="11456" y="-198"/>
                    <a:pt x="14751" y="522"/>
                    <a:pt x="16948" y="4242"/>
                  </a:cubicBezTo>
                  <a:cubicBezTo>
                    <a:pt x="19144" y="7962"/>
                    <a:pt x="20243" y="14682"/>
                    <a:pt x="2134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343120" y="52191"/>
              <a:ext cx="166564" cy="407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50" fill="norm" stroke="1" extrusionOk="0">
                  <a:moveTo>
                    <a:pt x="21247" y="1125"/>
                  </a:moveTo>
                  <a:cubicBezTo>
                    <a:pt x="20437" y="679"/>
                    <a:pt x="19627" y="234"/>
                    <a:pt x="18547" y="67"/>
                  </a:cubicBezTo>
                  <a:cubicBezTo>
                    <a:pt x="17467" y="-100"/>
                    <a:pt x="16117" y="11"/>
                    <a:pt x="14092" y="791"/>
                  </a:cubicBezTo>
                  <a:cubicBezTo>
                    <a:pt x="12067" y="1570"/>
                    <a:pt x="9367" y="3018"/>
                    <a:pt x="6802" y="5523"/>
                  </a:cubicBezTo>
                  <a:cubicBezTo>
                    <a:pt x="4237" y="8028"/>
                    <a:pt x="1807" y="11591"/>
                    <a:pt x="727" y="14319"/>
                  </a:cubicBezTo>
                  <a:cubicBezTo>
                    <a:pt x="-353" y="17046"/>
                    <a:pt x="-83" y="18939"/>
                    <a:pt x="592" y="20053"/>
                  </a:cubicBezTo>
                  <a:cubicBezTo>
                    <a:pt x="1267" y="21166"/>
                    <a:pt x="2347" y="21500"/>
                    <a:pt x="4237" y="21444"/>
                  </a:cubicBezTo>
                  <a:cubicBezTo>
                    <a:pt x="6127" y="21389"/>
                    <a:pt x="8827" y="20943"/>
                    <a:pt x="11527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512042" y="185414"/>
              <a:ext cx="125574" cy="23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0870" fill="norm" stroke="1" extrusionOk="0">
                  <a:moveTo>
                    <a:pt x="13199" y="1369"/>
                  </a:moveTo>
                  <a:cubicBezTo>
                    <a:pt x="11457" y="1369"/>
                    <a:pt x="9715" y="1369"/>
                    <a:pt x="7451" y="2994"/>
                  </a:cubicBezTo>
                  <a:cubicBezTo>
                    <a:pt x="5186" y="4619"/>
                    <a:pt x="2399" y="7868"/>
                    <a:pt x="1006" y="10831"/>
                  </a:cubicBezTo>
                  <a:cubicBezTo>
                    <a:pt x="-388" y="13794"/>
                    <a:pt x="-388" y="16470"/>
                    <a:pt x="1354" y="18382"/>
                  </a:cubicBezTo>
                  <a:cubicBezTo>
                    <a:pt x="3096" y="20293"/>
                    <a:pt x="6580" y="21440"/>
                    <a:pt x="10238" y="20580"/>
                  </a:cubicBezTo>
                  <a:cubicBezTo>
                    <a:pt x="13896" y="19720"/>
                    <a:pt x="17728" y="16852"/>
                    <a:pt x="19470" y="13412"/>
                  </a:cubicBezTo>
                  <a:cubicBezTo>
                    <a:pt x="21212" y="9971"/>
                    <a:pt x="20864" y="5957"/>
                    <a:pt x="19644" y="3567"/>
                  </a:cubicBezTo>
                  <a:cubicBezTo>
                    <a:pt x="18425" y="1178"/>
                    <a:pt x="16335" y="413"/>
                    <a:pt x="14244" y="127"/>
                  </a:cubicBezTo>
                  <a:cubicBezTo>
                    <a:pt x="12154" y="-160"/>
                    <a:pt x="10064" y="31"/>
                    <a:pt x="8844" y="796"/>
                  </a:cubicBezTo>
                  <a:cubicBezTo>
                    <a:pt x="7625" y="1560"/>
                    <a:pt x="7277" y="2898"/>
                    <a:pt x="6928" y="4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750983" y="321224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871549" y="147187"/>
              <a:ext cx="152485" cy="27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36" fill="norm" stroke="1" extrusionOk="0">
                  <a:moveTo>
                    <a:pt x="21316" y="1686"/>
                  </a:moveTo>
                  <a:cubicBezTo>
                    <a:pt x="20428" y="1026"/>
                    <a:pt x="19541" y="367"/>
                    <a:pt x="16582" y="119"/>
                  </a:cubicBezTo>
                  <a:cubicBezTo>
                    <a:pt x="13623" y="-128"/>
                    <a:pt x="8593" y="37"/>
                    <a:pt x="5338" y="367"/>
                  </a:cubicBezTo>
                  <a:cubicBezTo>
                    <a:pt x="2083" y="696"/>
                    <a:pt x="604" y="1191"/>
                    <a:pt x="160" y="2263"/>
                  </a:cubicBezTo>
                  <a:cubicBezTo>
                    <a:pt x="-284" y="3335"/>
                    <a:pt x="308" y="4983"/>
                    <a:pt x="604" y="6220"/>
                  </a:cubicBezTo>
                  <a:cubicBezTo>
                    <a:pt x="900" y="7457"/>
                    <a:pt x="900" y="8281"/>
                    <a:pt x="1935" y="8611"/>
                  </a:cubicBezTo>
                  <a:cubicBezTo>
                    <a:pt x="2971" y="8941"/>
                    <a:pt x="5042" y="8776"/>
                    <a:pt x="7557" y="9435"/>
                  </a:cubicBezTo>
                  <a:cubicBezTo>
                    <a:pt x="10072" y="10095"/>
                    <a:pt x="13031" y="11579"/>
                    <a:pt x="14954" y="12816"/>
                  </a:cubicBezTo>
                  <a:cubicBezTo>
                    <a:pt x="16878" y="14052"/>
                    <a:pt x="17765" y="15041"/>
                    <a:pt x="18061" y="16031"/>
                  </a:cubicBezTo>
                  <a:cubicBezTo>
                    <a:pt x="18357" y="17020"/>
                    <a:pt x="18061" y="18009"/>
                    <a:pt x="16582" y="18916"/>
                  </a:cubicBezTo>
                  <a:cubicBezTo>
                    <a:pt x="15102" y="19823"/>
                    <a:pt x="12439" y="20648"/>
                    <a:pt x="10220" y="21060"/>
                  </a:cubicBezTo>
                  <a:cubicBezTo>
                    <a:pt x="8001" y="21472"/>
                    <a:pt x="6226" y="21472"/>
                    <a:pt x="4598" y="20730"/>
                  </a:cubicBezTo>
                  <a:cubicBezTo>
                    <a:pt x="2971" y="19988"/>
                    <a:pt x="1491" y="18504"/>
                    <a:pt x="1195" y="17350"/>
                  </a:cubicBezTo>
                  <a:cubicBezTo>
                    <a:pt x="900" y="16196"/>
                    <a:pt x="1787" y="15371"/>
                    <a:pt x="2675" y="1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100233" y="54524"/>
              <a:ext cx="10848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600" fill="norm" stroke="1" extrusionOk="0">
                  <a:moveTo>
                    <a:pt x="7336" y="0"/>
                  </a:moveTo>
                  <a:cubicBezTo>
                    <a:pt x="11004" y="1565"/>
                    <a:pt x="14672" y="3130"/>
                    <a:pt x="17321" y="5635"/>
                  </a:cubicBezTo>
                  <a:cubicBezTo>
                    <a:pt x="19970" y="8139"/>
                    <a:pt x="21600" y="11583"/>
                    <a:pt x="20581" y="14296"/>
                  </a:cubicBezTo>
                  <a:cubicBezTo>
                    <a:pt x="19562" y="17009"/>
                    <a:pt x="15894" y="18991"/>
                    <a:pt x="12023" y="20087"/>
                  </a:cubicBezTo>
                  <a:cubicBezTo>
                    <a:pt x="8151" y="21183"/>
                    <a:pt x="4075" y="213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540933" y="1699174"/>
              <a:ext cx="44451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0"/>
                  </a:moveTo>
                  <a:cubicBezTo>
                    <a:pt x="3086" y="4447"/>
                    <a:pt x="6171" y="8894"/>
                    <a:pt x="7200" y="12261"/>
                  </a:cubicBezTo>
                  <a:cubicBezTo>
                    <a:pt x="8229" y="15628"/>
                    <a:pt x="7200" y="17915"/>
                    <a:pt x="6686" y="19376"/>
                  </a:cubicBezTo>
                  <a:cubicBezTo>
                    <a:pt x="6171" y="20838"/>
                    <a:pt x="6171" y="21473"/>
                    <a:pt x="8743" y="21536"/>
                  </a:cubicBezTo>
                  <a:cubicBezTo>
                    <a:pt x="11314" y="21600"/>
                    <a:pt x="16457" y="21092"/>
                    <a:pt x="21600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646876" y="1751320"/>
              <a:ext cx="141222" cy="251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228" fill="norm" stroke="1" extrusionOk="0">
                  <a:moveTo>
                    <a:pt x="14384" y="422"/>
                  </a:moveTo>
                  <a:cubicBezTo>
                    <a:pt x="12819" y="244"/>
                    <a:pt x="11254" y="65"/>
                    <a:pt x="9688" y="422"/>
                  </a:cubicBezTo>
                  <a:cubicBezTo>
                    <a:pt x="8123" y="779"/>
                    <a:pt x="6558" y="1672"/>
                    <a:pt x="4836" y="4171"/>
                  </a:cubicBezTo>
                  <a:cubicBezTo>
                    <a:pt x="3114" y="6670"/>
                    <a:pt x="1236" y="10776"/>
                    <a:pt x="454" y="13721"/>
                  </a:cubicBezTo>
                  <a:cubicBezTo>
                    <a:pt x="-329" y="16667"/>
                    <a:pt x="-16" y="18452"/>
                    <a:pt x="767" y="19612"/>
                  </a:cubicBezTo>
                  <a:cubicBezTo>
                    <a:pt x="1549" y="20772"/>
                    <a:pt x="2801" y="21308"/>
                    <a:pt x="5306" y="21219"/>
                  </a:cubicBezTo>
                  <a:cubicBezTo>
                    <a:pt x="7810" y="21129"/>
                    <a:pt x="11567" y="20415"/>
                    <a:pt x="14697" y="17827"/>
                  </a:cubicBezTo>
                  <a:cubicBezTo>
                    <a:pt x="17828" y="15239"/>
                    <a:pt x="20332" y="10776"/>
                    <a:pt x="20801" y="7563"/>
                  </a:cubicBezTo>
                  <a:cubicBezTo>
                    <a:pt x="21271" y="4349"/>
                    <a:pt x="19706" y="2386"/>
                    <a:pt x="18141" y="1225"/>
                  </a:cubicBezTo>
                  <a:cubicBezTo>
                    <a:pt x="16575" y="65"/>
                    <a:pt x="15010" y="-292"/>
                    <a:pt x="13445" y="244"/>
                  </a:cubicBezTo>
                  <a:cubicBezTo>
                    <a:pt x="11880" y="779"/>
                    <a:pt x="10314" y="2207"/>
                    <a:pt x="8749" y="3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246303" y="1612390"/>
              <a:ext cx="209031" cy="38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9" fill="norm" stroke="1" extrusionOk="0">
                  <a:moveTo>
                    <a:pt x="17443" y="3103"/>
                  </a:moveTo>
                  <a:cubicBezTo>
                    <a:pt x="17443" y="2387"/>
                    <a:pt x="17443" y="1671"/>
                    <a:pt x="17119" y="1074"/>
                  </a:cubicBezTo>
                  <a:cubicBezTo>
                    <a:pt x="16795" y="477"/>
                    <a:pt x="16147" y="0"/>
                    <a:pt x="14959" y="0"/>
                  </a:cubicBezTo>
                  <a:cubicBezTo>
                    <a:pt x="13771" y="0"/>
                    <a:pt x="12043" y="477"/>
                    <a:pt x="10531" y="2208"/>
                  </a:cubicBezTo>
                  <a:cubicBezTo>
                    <a:pt x="9019" y="3938"/>
                    <a:pt x="7723" y="6922"/>
                    <a:pt x="7615" y="10084"/>
                  </a:cubicBezTo>
                  <a:cubicBezTo>
                    <a:pt x="7507" y="13246"/>
                    <a:pt x="8587" y="16588"/>
                    <a:pt x="9235" y="18617"/>
                  </a:cubicBezTo>
                  <a:cubicBezTo>
                    <a:pt x="9883" y="20645"/>
                    <a:pt x="10099" y="21361"/>
                    <a:pt x="9559" y="21481"/>
                  </a:cubicBezTo>
                  <a:cubicBezTo>
                    <a:pt x="9019" y="21600"/>
                    <a:pt x="7723" y="21123"/>
                    <a:pt x="6643" y="20645"/>
                  </a:cubicBezTo>
                  <a:cubicBezTo>
                    <a:pt x="5563" y="20168"/>
                    <a:pt x="4699" y="19691"/>
                    <a:pt x="3403" y="19094"/>
                  </a:cubicBezTo>
                  <a:cubicBezTo>
                    <a:pt x="2107" y="18497"/>
                    <a:pt x="379" y="17781"/>
                    <a:pt x="55" y="17304"/>
                  </a:cubicBezTo>
                  <a:cubicBezTo>
                    <a:pt x="-269" y="16827"/>
                    <a:pt x="811" y="16588"/>
                    <a:pt x="4051" y="15752"/>
                  </a:cubicBezTo>
                  <a:cubicBezTo>
                    <a:pt x="7291" y="14917"/>
                    <a:pt x="12691" y="13485"/>
                    <a:pt x="15931" y="12471"/>
                  </a:cubicBezTo>
                  <a:cubicBezTo>
                    <a:pt x="19171" y="11456"/>
                    <a:pt x="20251" y="10860"/>
                    <a:pt x="21331" y="1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2461683" y="1686474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cubicBezTo>
                    <a:pt x="11520" y="2720"/>
                    <a:pt x="5760" y="5440"/>
                    <a:pt x="2880" y="8240"/>
                  </a:cubicBezTo>
                  <a:cubicBezTo>
                    <a:pt x="0" y="11040"/>
                    <a:pt x="0" y="13920"/>
                    <a:pt x="0" y="16080"/>
                  </a:cubicBezTo>
                  <a:cubicBezTo>
                    <a:pt x="0" y="18240"/>
                    <a:pt x="0" y="19680"/>
                    <a:pt x="3600" y="20480"/>
                  </a:cubicBezTo>
                  <a:cubicBezTo>
                    <a:pt x="7200" y="21280"/>
                    <a:pt x="14400" y="21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2499783" y="1769024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20057"/>
                    <a:pt x="2880" y="18514"/>
                    <a:pt x="4320" y="18771"/>
                  </a:cubicBezTo>
                  <a:cubicBezTo>
                    <a:pt x="5760" y="19029"/>
                    <a:pt x="7200" y="21086"/>
                    <a:pt x="9360" y="21343"/>
                  </a:cubicBezTo>
                  <a:cubicBezTo>
                    <a:pt x="11520" y="21600"/>
                    <a:pt x="14400" y="20057"/>
                    <a:pt x="16560" y="16200"/>
                  </a:cubicBezTo>
                  <a:cubicBezTo>
                    <a:pt x="18720" y="12343"/>
                    <a:pt x="20160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569633" y="1791161"/>
              <a:ext cx="83772" cy="35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83" fill="norm" stroke="1" extrusionOk="0">
                  <a:moveTo>
                    <a:pt x="0" y="2089"/>
                  </a:moveTo>
                  <a:cubicBezTo>
                    <a:pt x="1620" y="5626"/>
                    <a:pt x="3240" y="9163"/>
                    <a:pt x="4320" y="12195"/>
                  </a:cubicBezTo>
                  <a:cubicBezTo>
                    <a:pt x="5400" y="15226"/>
                    <a:pt x="5940" y="17753"/>
                    <a:pt x="6210" y="19331"/>
                  </a:cubicBezTo>
                  <a:cubicBezTo>
                    <a:pt x="6480" y="20910"/>
                    <a:pt x="6480" y="21542"/>
                    <a:pt x="6210" y="21479"/>
                  </a:cubicBezTo>
                  <a:cubicBezTo>
                    <a:pt x="5940" y="21416"/>
                    <a:pt x="5400" y="20658"/>
                    <a:pt x="5130" y="17942"/>
                  </a:cubicBezTo>
                  <a:cubicBezTo>
                    <a:pt x="4860" y="15226"/>
                    <a:pt x="4860" y="10553"/>
                    <a:pt x="5400" y="7458"/>
                  </a:cubicBezTo>
                  <a:cubicBezTo>
                    <a:pt x="5940" y="4363"/>
                    <a:pt x="7020" y="2847"/>
                    <a:pt x="8640" y="1774"/>
                  </a:cubicBezTo>
                  <a:cubicBezTo>
                    <a:pt x="10260" y="700"/>
                    <a:pt x="12420" y="68"/>
                    <a:pt x="14310" y="5"/>
                  </a:cubicBezTo>
                  <a:cubicBezTo>
                    <a:pt x="16200" y="-58"/>
                    <a:pt x="17820" y="447"/>
                    <a:pt x="19170" y="1837"/>
                  </a:cubicBezTo>
                  <a:cubicBezTo>
                    <a:pt x="20520" y="3226"/>
                    <a:pt x="21600" y="5500"/>
                    <a:pt x="21330" y="7016"/>
                  </a:cubicBezTo>
                  <a:cubicBezTo>
                    <a:pt x="21060" y="8531"/>
                    <a:pt x="19440" y="9289"/>
                    <a:pt x="17280" y="9731"/>
                  </a:cubicBezTo>
                  <a:cubicBezTo>
                    <a:pt x="15120" y="10174"/>
                    <a:pt x="12420" y="10300"/>
                    <a:pt x="10260" y="10110"/>
                  </a:cubicBezTo>
                  <a:cubicBezTo>
                    <a:pt x="8100" y="9921"/>
                    <a:pt x="6480" y="9416"/>
                    <a:pt x="4860" y="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2620433" y="1771140"/>
              <a:ext cx="148032" cy="226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01" fill="norm" stroke="1" extrusionOk="0">
                  <a:moveTo>
                    <a:pt x="19166" y="400"/>
                  </a:moveTo>
                  <a:cubicBezTo>
                    <a:pt x="17645" y="200"/>
                    <a:pt x="16124" y="0"/>
                    <a:pt x="14603" y="0"/>
                  </a:cubicBezTo>
                  <a:cubicBezTo>
                    <a:pt x="13082" y="0"/>
                    <a:pt x="11561" y="200"/>
                    <a:pt x="10952" y="1900"/>
                  </a:cubicBezTo>
                  <a:cubicBezTo>
                    <a:pt x="10344" y="3600"/>
                    <a:pt x="10648" y="6800"/>
                    <a:pt x="12473" y="9700"/>
                  </a:cubicBezTo>
                  <a:cubicBezTo>
                    <a:pt x="14299" y="12600"/>
                    <a:pt x="17645" y="15200"/>
                    <a:pt x="19470" y="17000"/>
                  </a:cubicBezTo>
                  <a:cubicBezTo>
                    <a:pt x="21296" y="18800"/>
                    <a:pt x="21600" y="19800"/>
                    <a:pt x="20992" y="20500"/>
                  </a:cubicBezTo>
                  <a:cubicBezTo>
                    <a:pt x="20383" y="21200"/>
                    <a:pt x="18862" y="21600"/>
                    <a:pt x="15211" y="21300"/>
                  </a:cubicBezTo>
                  <a:cubicBezTo>
                    <a:pt x="11561" y="21000"/>
                    <a:pt x="5780" y="20000"/>
                    <a:pt x="0" y="19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280833" y="1864274"/>
              <a:ext cx="355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1" y="21600"/>
                    <a:pt x="6943" y="21600"/>
                    <a:pt x="10543" y="18000"/>
                  </a:cubicBezTo>
                  <a:cubicBezTo>
                    <a:pt x="14143" y="14400"/>
                    <a:pt x="178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3591983" y="1819824"/>
              <a:ext cx="7232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6000" y="1286"/>
                    <a:pt x="12000" y="2571"/>
                    <a:pt x="15900" y="4757"/>
                  </a:cubicBezTo>
                  <a:cubicBezTo>
                    <a:pt x="19800" y="6943"/>
                    <a:pt x="21600" y="10029"/>
                    <a:pt x="19800" y="12986"/>
                  </a:cubicBezTo>
                  <a:cubicBezTo>
                    <a:pt x="18000" y="15943"/>
                    <a:pt x="12600" y="18771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128336" y="1592220"/>
              <a:ext cx="174848" cy="48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3" fill="norm" stroke="1" extrusionOk="0">
                  <a:moveTo>
                    <a:pt x="21497" y="1078"/>
                  </a:moveTo>
                  <a:cubicBezTo>
                    <a:pt x="19675" y="517"/>
                    <a:pt x="17854" y="-44"/>
                    <a:pt x="15121" y="3"/>
                  </a:cubicBezTo>
                  <a:cubicBezTo>
                    <a:pt x="12389" y="50"/>
                    <a:pt x="8745" y="704"/>
                    <a:pt x="6013" y="1405"/>
                  </a:cubicBezTo>
                  <a:cubicBezTo>
                    <a:pt x="3280" y="2107"/>
                    <a:pt x="1458" y="2855"/>
                    <a:pt x="1719" y="3837"/>
                  </a:cubicBezTo>
                  <a:cubicBezTo>
                    <a:pt x="1979" y="4818"/>
                    <a:pt x="4321" y="6034"/>
                    <a:pt x="6013" y="6829"/>
                  </a:cubicBezTo>
                  <a:cubicBezTo>
                    <a:pt x="7704" y="7624"/>
                    <a:pt x="8745" y="7998"/>
                    <a:pt x="9526" y="8418"/>
                  </a:cubicBezTo>
                  <a:cubicBezTo>
                    <a:pt x="10307" y="8839"/>
                    <a:pt x="10827" y="9307"/>
                    <a:pt x="10697" y="9727"/>
                  </a:cubicBezTo>
                  <a:cubicBezTo>
                    <a:pt x="10567" y="10148"/>
                    <a:pt x="9786" y="10522"/>
                    <a:pt x="8745" y="10709"/>
                  </a:cubicBezTo>
                  <a:cubicBezTo>
                    <a:pt x="7704" y="10896"/>
                    <a:pt x="6403" y="10896"/>
                    <a:pt x="6403" y="11037"/>
                  </a:cubicBezTo>
                  <a:cubicBezTo>
                    <a:pt x="6403" y="11177"/>
                    <a:pt x="7704" y="11457"/>
                    <a:pt x="8355" y="11925"/>
                  </a:cubicBezTo>
                  <a:cubicBezTo>
                    <a:pt x="9005" y="12392"/>
                    <a:pt x="9005" y="13047"/>
                    <a:pt x="7704" y="14169"/>
                  </a:cubicBezTo>
                  <a:cubicBezTo>
                    <a:pt x="6403" y="15291"/>
                    <a:pt x="3801" y="16881"/>
                    <a:pt x="2239" y="17956"/>
                  </a:cubicBezTo>
                  <a:cubicBezTo>
                    <a:pt x="678" y="19031"/>
                    <a:pt x="157" y="19592"/>
                    <a:pt x="27" y="20153"/>
                  </a:cubicBezTo>
                  <a:cubicBezTo>
                    <a:pt x="-103" y="20714"/>
                    <a:pt x="157" y="21275"/>
                    <a:pt x="2499" y="21416"/>
                  </a:cubicBezTo>
                  <a:cubicBezTo>
                    <a:pt x="4842" y="21556"/>
                    <a:pt x="9266" y="21275"/>
                    <a:pt x="13690" y="20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485216" y="1655429"/>
              <a:ext cx="167218" cy="36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21600" y="329"/>
                  </a:moveTo>
                  <a:cubicBezTo>
                    <a:pt x="20233" y="82"/>
                    <a:pt x="18866" y="-165"/>
                    <a:pt x="17362" y="144"/>
                  </a:cubicBezTo>
                  <a:cubicBezTo>
                    <a:pt x="15858" y="452"/>
                    <a:pt x="14218" y="1316"/>
                    <a:pt x="11484" y="3908"/>
                  </a:cubicBezTo>
                  <a:cubicBezTo>
                    <a:pt x="8749" y="6500"/>
                    <a:pt x="4922" y="10820"/>
                    <a:pt x="2734" y="13721"/>
                  </a:cubicBezTo>
                  <a:cubicBezTo>
                    <a:pt x="547" y="16621"/>
                    <a:pt x="0" y="18102"/>
                    <a:pt x="0" y="19152"/>
                  </a:cubicBezTo>
                  <a:cubicBezTo>
                    <a:pt x="0" y="20201"/>
                    <a:pt x="547" y="20818"/>
                    <a:pt x="1641" y="21126"/>
                  </a:cubicBezTo>
                  <a:cubicBezTo>
                    <a:pt x="2734" y="21435"/>
                    <a:pt x="4375" y="21435"/>
                    <a:pt x="6152" y="20571"/>
                  </a:cubicBezTo>
                  <a:cubicBezTo>
                    <a:pt x="7929" y="19707"/>
                    <a:pt x="9843" y="17979"/>
                    <a:pt x="10800" y="16745"/>
                  </a:cubicBezTo>
                  <a:cubicBezTo>
                    <a:pt x="11757" y="15510"/>
                    <a:pt x="11757" y="14770"/>
                    <a:pt x="11210" y="14214"/>
                  </a:cubicBezTo>
                  <a:cubicBezTo>
                    <a:pt x="10663" y="13659"/>
                    <a:pt x="9570" y="13289"/>
                    <a:pt x="8066" y="13042"/>
                  </a:cubicBezTo>
                  <a:cubicBezTo>
                    <a:pt x="6562" y="12795"/>
                    <a:pt x="4648" y="12672"/>
                    <a:pt x="2734" y="12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4891616" y="1673774"/>
              <a:ext cx="16668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6015" y="0"/>
                  </a:moveTo>
                  <a:cubicBezTo>
                    <a:pt x="5195" y="1322"/>
                    <a:pt x="4375" y="2645"/>
                    <a:pt x="3965" y="5657"/>
                  </a:cubicBezTo>
                  <a:cubicBezTo>
                    <a:pt x="3554" y="8669"/>
                    <a:pt x="3554" y="13371"/>
                    <a:pt x="3554" y="16163"/>
                  </a:cubicBezTo>
                  <a:cubicBezTo>
                    <a:pt x="3554" y="18955"/>
                    <a:pt x="3554" y="19837"/>
                    <a:pt x="3144" y="19910"/>
                  </a:cubicBezTo>
                  <a:cubicBezTo>
                    <a:pt x="2734" y="19984"/>
                    <a:pt x="1914" y="19249"/>
                    <a:pt x="1230" y="18441"/>
                  </a:cubicBezTo>
                  <a:cubicBezTo>
                    <a:pt x="547" y="17633"/>
                    <a:pt x="0" y="16751"/>
                    <a:pt x="0" y="15943"/>
                  </a:cubicBezTo>
                  <a:cubicBezTo>
                    <a:pt x="0" y="15135"/>
                    <a:pt x="547" y="14400"/>
                    <a:pt x="1777" y="13959"/>
                  </a:cubicBezTo>
                  <a:cubicBezTo>
                    <a:pt x="3008" y="13518"/>
                    <a:pt x="4922" y="13371"/>
                    <a:pt x="7656" y="12637"/>
                  </a:cubicBezTo>
                  <a:cubicBezTo>
                    <a:pt x="10390" y="11902"/>
                    <a:pt x="13944" y="10580"/>
                    <a:pt x="16132" y="9624"/>
                  </a:cubicBezTo>
                  <a:cubicBezTo>
                    <a:pt x="18319" y="8669"/>
                    <a:pt x="19139" y="8082"/>
                    <a:pt x="19823" y="7127"/>
                  </a:cubicBezTo>
                  <a:cubicBezTo>
                    <a:pt x="20506" y="6171"/>
                    <a:pt x="21053" y="4849"/>
                    <a:pt x="21327" y="4629"/>
                  </a:cubicBezTo>
                  <a:cubicBezTo>
                    <a:pt x="21600" y="4408"/>
                    <a:pt x="21600" y="5290"/>
                    <a:pt x="21327" y="7935"/>
                  </a:cubicBezTo>
                  <a:cubicBezTo>
                    <a:pt x="21053" y="10580"/>
                    <a:pt x="20506" y="14988"/>
                    <a:pt x="20233" y="17559"/>
                  </a:cubicBezTo>
                  <a:cubicBezTo>
                    <a:pt x="19959" y="20131"/>
                    <a:pt x="19959" y="20865"/>
                    <a:pt x="19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096933" y="1991274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730714" y="1724574"/>
              <a:ext cx="153620" cy="24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3" fill="norm" stroke="1" extrusionOk="0">
                  <a:moveTo>
                    <a:pt x="9935" y="0"/>
                  </a:moveTo>
                  <a:cubicBezTo>
                    <a:pt x="8456" y="3478"/>
                    <a:pt x="6976" y="6956"/>
                    <a:pt x="5497" y="9793"/>
                  </a:cubicBezTo>
                  <a:cubicBezTo>
                    <a:pt x="4017" y="12631"/>
                    <a:pt x="2538" y="14827"/>
                    <a:pt x="1502" y="16383"/>
                  </a:cubicBezTo>
                  <a:cubicBezTo>
                    <a:pt x="467" y="17939"/>
                    <a:pt x="-125" y="18854"/>
                    <a:pt x="23" y="19678"/>
                  </a:cubicBezTo>
                  <a:cubicBezTo>
                    <a:pt x="171" y="20502"/>
                    <a:pt x="1059" y="21234"/>
                    <a:pt x="2242" y="21417"/>
                  </a:cubicBezTo>
                  <a:cubicBezTo>
                    <a:pt x="3426" y="21600"/>
                    <a:pt x="4905" y="21234"/>
                    <a:pt x="8160" y="20319"/>
                  </a:cubicBezTo>
                  <a:cubicBezTo>
                    <a:pt x="11415" y="19403"/>
                    <a:pt x="16445" y="17939"/>
                    <a:pt x="21475" y="1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853495" y="1870624"/>
              <a:ext cx="2448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5067"/>
                    <a:pt x="4625" y="10133"/>
                    <a:pt x="1925" y="13333"/>
                  </a:cubicBezTo>
                  <a:cubicBezTo>
                    <a:pt x="-775" y="16533"/>
                    <a:pt x="-775" y="17867"/>
                    <a:pt x="2825" y="18933"/>
                  </a:cubicBezTo>
                  <a:cubicBezTo>
                    <a:pt x="6425" y="20000"/>
                    <a:pt x="13625" y="20800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258983" y="1686474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119283" y="1718224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5300"/>
                    <a:pt x="9042" y="9000"/>
                    <a:pt x="12642" y="5400"/>
                  </a:cubicBezTo>
                  <a:cubicBezTo>
                    <a:pt x="16242" y="1800"/>
                    <a:pt x="18921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506633" y="1555175"/>
              <a:ext cx="112566" cy="55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521" fill="norm" stroke="1" extrusionOk="0">
                  <a:moveTo>
                    <a:pt x="9425" y="903"/>
                  </a:moveTo>
                  <a:cubicBezTo>
                    <a:pt x="10604" y="576"/>
                    <a:pt x="11782" y="248"/>
                    <a:pt x="13549" y="85"/>
                  </a:cubicBezTo>
                  <a:cubicBezTo>
                    <a:pt x="15316" y="-79"/>
                    <a:pt x="17673" y="-79"/>
                    <a:pt x="19244" y="780"/>
                  </a:cubicBezTo>
                  <a:cubicBezTo>
                    <a:pt x="20815" y="1639"/>
                    <a:pt x="21600" y="3357"/>
                    <a:pt x="20029" y="4748"/>
                  </a:cubicBezTo>
                  <a:cubicBezTo>
                    <a:pt x="18458" y="6139"/>
                    <a:pt x="14531" y="7203"/>
                    <a:pt x="12175" y="8144"/>
                  </a:cubicBezTo>
                  <a:cubicBezTo>
                    <a:pt x="9818" y="9085"/>
                    <a:pt x="9033" y="9903"/>
                    <a:pt x="10407" y="11171"/>
                  </a:cubicBezTo>
                  <a:cubicBezTo>
                    <a:pt x="11782" y="12439"/>
                    <a:pt x="15316" y="14157"/>
                    <a:pt x="16495" y="15712"/>
                  </a:cubicBezTo>
                  <a:cubicBezTo>
                    <a:pt x="17673" y="17266"/>
                    <a:pt x="16495" y="18657"/>
                    <a:pt x="15120" y="19516"/>
                  </a:cubicBezTo>
                  <a:cubicBezTo>
                    <a:pt x="13745" y="20376"/>
                    <a:pt x="12175" y="20703"/>
                    <a:pt x="10407" y="20989"/>
                  </a:cubicBezTo>
                  <a:cubicBezTo>
                    <a:pt x="8640" y="21276"/>
                    <a:pt x="6676" y="21521"/>
                    <a:pt x="4909" y="21521"/>
                  </a:cubicBezTo>
                  <a:cubicBezTo>
                    <a:pt x="3142" y="21521"/>
                    <a:pt x="1571" y="21276"/>
                    <a:pt x="0" y="2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1598083" y="3534324"/>
              <a:ext cx="317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83"/>
                    <a:pt x="0" y="7566"/>
                    <a:pt x="3600" y="11166"/>
                  </a:cubicBezTo>
                  <a:cubicBezTo>
                    <a:pt x="7200" y="14766"/>
                    <a:pt x="14400" y="18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710763" y="3560620"/>
              <a:ext cx="151635" cy="308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62" fill="norm" stroke="1" extrusionOk="0">
                  <a:moveTo>
                    <a:pt x="14235" y="4754"/>
                  </a:moveTo>
                  <a:cubicBezTo>
                    <a:pt x="13943" y="4024"/>
                    <a:pt x="13651" y="3295"/>
                    <a:pt x="12921" y="2711"/>
                  </a:cubicBezTo>
                  <a:cubicBezTo>
                    <a:pt x="12191" y="2127"/>
                    <a:pt x="11024" y="1689"/>
                    <a:pt x="9856" y="1689"/>
                  </a:cubicBezTo>
                  <a:cubicBezTo>
                    <a:pt x="8689" y="1689"/>
                    <a:pt x="7521" y="2127"/>
                    <a:pt x="5770" y="3660"/>
                  </a:cubicBezTo>
                  <a:cubicBezTo>
                    <a:pt x="4018" y="5192"/>
                    <a:pt x="1683" y="7819"/>
                    <a:pt x="662" y="10665"/>
                  </a:cubicBezTo>
                  <a:cubicBezTo>
                    <a:pt x="-360" y="13511"/>
                    <a:pt x="-68" y="16576"/>
                    <a:pt x="662" y="18400"/>
                  </a:cubicBezTo>
                  <a:cubicBezTo>
                    <a:pt x="1391" y="20224"/>
                    <a:pt x="2559" y="20808"/>
                    <a:pt x="3872" y="21100"/>
                  </a:cubicBezTo>
                  <a:cubicBezTo>
                    <a:pt x="5186" y="21392"/>
                    <a:pt x="6645" y="21392"/>
                    <a:pt x="9272" y="20224"/>
                  </a:cubicBezTo>
                  <a:cubicBezTo>
                    <a:pt x="11899" y="19057"/>
                    <a:pt x="15694" y="16722"/>
                    <a:pt x="18029" y="13803"/>
                  </a:cubicBezTo>
                  <a:cubicBezTo>
                    <a:pt x="20364" y="10884"/>
                    <a:pt x="21240" y="7381"/>
                    <a:pt x="20802" y="5046"/>
                  </a:cubicBezTo>
                  <a:cubicBezTo>
                    <a:pt x="20364" y="2711"/>
                    <a:pt x="18613" y="1543"/>
                    <a:pt x="17008" y="814"/>
                  </a:cubicBezTo>
                  <a:cubicBezTo>
                    <a:pt x="15402" y="84"/>
                    <a:pt x="13943" y="-208"/>
                    <a:pt x="12483" y="157"/>
                  </a:cubicBezTo>
                  <a:cubicBezTo>
                    <a:pt x="11024" y="522"/>
                    <a:pt x="9564" y="1543"/>
                    <a:pt x="8105" y="2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934633" y="3290578"/>
              <a:ext cx="127001" cy="216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21600" y="1501"/>
                  </a:moveTo>
                  <a:cubicBezTo>
                    <a:pt x="20520" y="662"/>
                    <a:pt x="19440" y="-177"/>
                    <a:pt x="18000" y="33"/>
                  </a:cubicBezTo>
                  <a:cubicBezTo>
                    <a:pt x="16560" y="242"/>
                    <a:pt x="14760" y="1501"/>
                    <a:pt x="12420" y="4437"/>
                  </a:cubicBezTo>
                  <a:cubicBezTo>
                    <a:pt x="10080" y="7373"/>
                    <a:pt x="7200" y="11986"/>
                    <a:pt x="5760" y="14817"/>
                  </a:cubicBezTo>
                  <a:cubicBezTo>
                    <a:pt x="4320" y="17648"/>
                    <a:pt x="4320" y="18697"/>
                    <a:pt x="5220" y="19640"/>
                  </a:cubicBezTo>
                  <a:cubicBezTo>
                    <a:pt x="6120" y="20584"/>
                    <a:pt x="7920" y="21423"/>
                    <a:pt x="9360" y="21423"/>
                  </a:cubicBezTo>
                  <a:cubicBezTo>
                    <a:pt x="10800" y="21423"/>
                    <a:pt x="11880" y="20584"/>
                    <a:pt x="12420" y="19640"/>
                  </a:cubicBezTo>
                  <a:cubicBezTo>
                    <a:pt x="12960" y="18697"/>
                    <a:pt x="12960" y="17648"/>
                    <a:pt x="12060" y="16914"/>
                  </a:cubicBezTo>
                  <a:cubicBezTo>
                    <a:pt x="11160" y="16180"/>
                    <a:pt x="9360" y="15761"/>
                    <a:pt x="7200" y="15656"/>
                  </a:cubicBezTo>
                  <a:cubicBezTo>
                    <a:pt x="5040" y="15551"/>
                    <a:pt x="2520" y="15761"/>
                    <a:pt x="0" y="15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2548539" y="3383776"/>
              <a:ext cx="344945" cy="49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03" fill="norm" stroke="1" extrusionOk="0">
                  <a:moveTo>
                    <a:pt x="11191" y="3242"/>
                  </a:moveTo>
                  <a:cubicBezTo>
                    <a:pt x="11059" y="2781"/>
                    <a:pt x="10927" y="2319"/>
                    <a:pt x="10862" y="1765"/>
                  </a:cubicBezTo>
                  <a:cubicBezTo>
                    <a:pt x="10796" y="1211"/>
                    <a:pt x="10796" y="565"/>
                    <a:pt x="10466" y="242"/>
                  </a:cubicBezTo>
                  <a:cubicBezTo>
                    <a:pt x="10137" y="-81"/>
                    <a:pt x="9479" y="-81"/>
                    <a:pt x="8886" y="242"/>
                  </a:cubicBezTo>
                  <a:cubicBezTo>
                    <a:pt x="8293" y="565"/>
                    <a:pt x="7766" y="1211"/>
                    <a:pt x="7174" y="3196"/>
                  </a:cubicBezTo>
                  <a:cubicBezTo>
                    <a:pt x="6581" y="5181"/>
                    <a:pt x="5923" y="8504"/>
                    <a:pt x="5593" y="11411"/>
                  </a:cubicBezTo>
                  <a:cubicBezTo>
                    <a:pt x="5264" y="14319"/>
                    <a:pt x="5264" y="16811"/>
                    <a:pt x="5330" y="18427"/>
                  </a:cubicBezTo>
                  <a:cubicBezTo>
                    <a:pt x="5396" y="20042"/>
                    <a:pt x="5527" y="20781"/>
                    <a:pt x="5264" y="21150"/>
                  </a:cubicBezTo>
                  <a:cubicBezTo>
                    <a:pt x="5001" y="21519"/>
                    <a:pt x="4342" y="21519"/>
                    <a:pt x="3420" y="20919"/>
                  </a:cubicBezTo>
                  <a:cubicBezTo>
                    <a:pt x="2498" y="20319"/>
                    <a:pt x="1313" y="19119"/>
                    <a:pt x="654" y="18288"/>
                  </a:cubicBezTo>
                  <a:cubicBezTo>
                    <a:pt x="-4" y="17457"/>
                    <a:pt x="-136" y="16996"/>
                    <a:pt x="127" y="16581"/>
                  </a:cubicBezTo>
                  <a:cubicBezTo>
                    <a:pt x="391" y="16165"/>
                    <a:pt x="1049" y="15796"/>
                    <a:pt x="3025" y="14919"/>
                  </a:cubicBezTo>
                  <a:cubicBezTo>
                    <a:pt x="5001" y="14042"/>
                    <a:pt x="8293" y="12657"/>
                    <a:pt x="10730" y="11042"/>
                  </a:cubicBezTo>
                  <a:cubicBezTo>
                    <a:pt x="13166" y="9427"/>
                    <a:pt x="14747" y="7581"/>
                    <a:pt x="15735" y="6381"/>
                  </a:cubicBezTo>
                  <a:cubicBezTo>
                    <a:pt x="16723" y="5181"/>
                    <a:pt x="17118" y="4627"/>
                    <a:pt x="17579" y="3981"/>
                  </a:cubicBezTo>
                  <a:cubicBezTo>
                    <a:pt x="18040" y="3334"/>
                    <a:pt x="18566" y="2596"/>
                    <a:pt x="18830" y="2550"/>
                  </a:cubicBezTo>
                  <a:cubicBezTo>
                    <a:pt x="19093" y="2504"/>
                    <a:pt x="19093" y="3150"/>
                    <a:pt x="18830" y="5134"/>
                  </a:cubicBezTo>
                  <a:cubicBezTo>
                    <a:pt x="18566" y="7119"/>
                    <a:pt x="18040" y="10442"/>
                    <a:pt x="17710" y="12381"/>
                  </a:cubicBezTo>
                  <a:cubicBezTo>
                    <a:pt x="17381" y="14319"/>
                    <a:pt x="17249" y="14873"/>
                    <a:pt x="17184" y="15427"/>
                  </a:cubicBezTo>
                  <a:cubicBezTo>
                    <a:pt x="17118" y="15981"/>
                    <a:pt x="17118" y="16534"/>
                    <a:pt x="17052" y="17088"/>
                  </a:cubicBezTo>
                  <a:cubicBezTo>
                    <a:pt x="16986" y="17642"/>
                    <a:pt x="16854" y="18196"/>
                    <a:pt x="17052" y="18242"/>
                  </a:cubicBezTo>
                  <a:cubicBezTo>
                    <a:pt x="17249" y="18288"/>
                    <a:pt x="17776" y="17827"/>
                    <a:pt x="18369" y="17181"/>
                  </a:cubicBezTo>
                  <a:cubicBezTo>
                    <a:pt x="18962" y="16534"/>
                    <a:pt x="19620" y="15704"/>
                    <a:pt x="19949" y="15611"/>
                  </a:cubicBezTo>
                  <a:cubicBezTo>
                    <a:pt x="20279" y="15519"/>
                    <a:pt x="20279" y="16165"/>
                    <a:pt x="20279" y="16719"/>
                  </a:cubicBezTo>
                  <a:cubicBezTo>
                    <a:pt x="20279" y="17273"/>
                    <a:pt x="20279" y="17734"/>
                    <a:pt x="20344" y="18196"/>
                  </a:cubicBezTo>
                  <a:cubicBezTo>
                    <a:pt x="20410" y="18657"/>
                    <a:pt x="20542" y="19119"/>
                    <a:pt x="20740" y="18981"/>
                  </a:cubicBezTo>
                  <a:cubicBezTo>
                    <a:pt x="20937" y="18842"/>
                    <a:pt x="21201" y="18104"/>
                    <a:pt x="21332" y="16581"/>
                  </a:cubicBezTo>
                  <a:cubicBezTo>
                    <a:pt x="21464" y="15057"/>
                    <a:pt x="21464" y="12750"/>
                    <a:pt x="21464" y="10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2919218" y="3579953"/>
              <a:ext cx="118491" cy="490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469" fill="norm" stroke="1" extrusionOk="0">
                  <a:moveTo>
                    <a:pt x="6532" y="3563"/>
                  </a:moveTo>
                  <a:cubicBezTo>
                    <a:pt x="6532" y="7272"/>
                    <a:pt x="6532" y="10980"/>
                    <a:pt x="6349" y="13854"/>
                  </a:cubicBezTo>
                  <a:cubicBezTo>
                    <a:pt x="6166" y="16727"/>
                    <a:pt x="5800" y="18767"/>
                    <a:pt x="5068" y="19972"/>
                  </a:cubicBezTo>
                  <a:cubicBezTo>
                    <a:pt x="4335" y="21177"/>
                    <a:pt x="3237" y="21548"/>
                    <a:pt x="2505" y="21455"/>
                  </a:cubicBezTo>
                  <a:cubicBezTo>
                    <a:pt x="1773" y="21363"/>
                    <a:pt x="1407" y="20806"/>
                    <a:pt x="857" y="18952"/>
                  </a:cubicBezTo>
                  <a:cubicBezTo>
                    <a:pt x="308" y="17098"/>
                    <a:pt x="-424" y="13946"/>
                    <a:pt x="308" y="10794"/>
                  </a:cubicBezTo>
                  <a:cubicBezTo>
                    <a:pt x="1040" y="7642"/>
                    <a:pt x="3237" y="4490"/>
                    <a:pt x="5068" y="2683"/>
                  </a:cubicBezTo>
                  <a:cubicBezTo>
                    <a:pt x="6898" y="875"/>
                    <a:pt x="8362" y="412"/>
                    <a:pt x="10010" y="180"/>
                  </a:cubicBezTo>
                  <a:cubicBezTo>
                    <a:pt x="11657" y="-52"/>
                    <a:pt x="13488" y="-52"/>
                    <a:pt x="15135" y="133"/>
                  </a:cubicBezTo>
                  <a:cubicBezTo>
                    <a:pt x="16783" y="319"/>
                    <a:pt x="18247" y="690"/>
                    <a:pt x="19345" y="1663"/>
                  </a:cubicBezTo>
                  <a:cubicBezTo>
                    <a:pt x="20444" y="2636"/>
                    <a:pt x="21176" y="4212"/>
                    <a:pt x="19529" y="5464"/>
                  </a:cubicBezTo>
                  <a:cubicBezTo>
                    <a:pt x="17881" y="6715"/>
                    <a:pt x="13854" y="7642"/>
                    <a:pt x="10742" y="8152"/>
                  </a:cubicBezTo>
                  <a:cubicBezTo>
                    <a:pt x="7630" y="8662"/>
                    <a:pt x="5434" y="8755"/>
                    <a:pt x="5434" y="8523"/>
                  </a:cubicBezTo>
                  <a:cubicBezTo>
                    <a:pt x="5434" y="8291"/>
                    <a:pt x="7630" y="7735"/>
                    <a:pt x="9827" y="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033183" y="3573322"/>
              <a:ext cx="142779" cy="21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55" fill="norm" stroke="1" extrusionOk="0">
                  <a:moveTo>
                    <a:pt x="13148" y="6831"/>
                  </a:moveTo>
                  <a:cubicBezTo>
                    <a:pt x="14400" y="5993"/>
                    <a:pt x="15652" y="5154"/>
                    <a:pt x="16748" y="4000"/>
                  </a:cubicBezTo>
                  <a:cubicBezTo>
                    <a:pt x="17843" y="2847"/>
                    <a:pt x="18783" y="1379"/>
                    <a:pt x="18470" y="645"/>
                  </a:cubicBezTo>
                  <a:cubicBezTo>
                    <a:pt x="18157" y="-89"/>
                    <a:pt x="16591" y="-89"/>
                    <a:pt x="15026" y="121"/>
                  </a:cubicBezTo>
                  <a:cubicBezTo>
                    <a:pt x="13461" y="330"/>
                    <a:pt x="11896" y="750"/>
                    <a:pt x="10800" y="2218"/>
                  </a:cubicBezTo>
                  <a:cubicBezTo>
                    <a:pt x="9704" y="3686"/>
                    <a:pt x="9078" y="6202"/>
                    <a:pt x="10957" y="8824"/>
                  </a:cubicBezTo>
                  <a:cubicBezTo>
                    <a:pt x="12835" y="11445"/>
                    <a:pt x="17217" y="14171"/>
                    <a:pt x="19409" y="16163"/>
                  </a:cubicBezTo>
                  <a:cubicBezTo>
                    <a:pt x="21600" y="18156"/>
                    <a:pt x="21600" y="19414"/>
                    <a:pt x="19878" y="20253"/>
                  </a:cubicBezTo>
                  <a:cubicBezTo>
                    <a:pt x="18157" y="21092"/>
                    <a:pt x="14713" y="21511"/>
                    <a:pt x="11113" y="20777"/>
                  </a:cubicBezTo>
                  <a:cubicBezTo>
                    <a:pt x="7513" y="20043"/>
                    <a:pt x="3757" y="18156"/>
                    <a:pt x="0" y="16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534833" y="3572424"/>
              <a:ext cx="425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2" y="20492"/>
                    <a:pt x="4943" y="19385"/>
                    <a:pt x="7899" y="18277"/>
                  </a:cubicBezTo>
                  <a:cubicBezTo>
                    <a:pt x="10854" y="17169"/>
                    <a:pt x="14293" y="16062"/>
                    <a:pt x="16603" y="14400"/>
                  </a:cubicBezTo>
                  <a:cubicBezTo>
                    <a:pt x="18913" y="12738"/>
                    <a:pt x="20096" y="10523"/>
                    <a:pt x="20740" y="8031"/>
                  </a:cubicBezTo>
                  <a:cubicBezTo>
                    <a:pt x="21385" y="5538"/>
                    <a:pt x="21493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867428" y="3544395"/>
              <a:ext cx="114888" cy="19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1" h="21422" fill="norm" stroke="1" extrusionOk="0">
                  <a:moveTo>
                    <a:pt x="10569" y="1700"/>
                  </a:moveTo>
                  <a:cubicBezTo>
                    <a:pt x="8739" y="1231"/>
                    <a:pt x="6908" y="761"/>
                    <a:pt x="4894" y="409"/>
                  </a:cubicBezTo>
                  <a:cubicBezTo>
                    <a:pt x="2881" y="57"/>
                    <a:pt x="684" y="-178"/>
                    <a:pt x="135" y="174"/>
                  </a:cubicBezTo>
                  <a:cubicBezTo>
                    <a:pt x="-414" y="526"/>
                    <a:pt x="684" y="1465"/>
                    <a:pt x="3979" y="3109"/>
                  </a:cubicBezTo>
                  <a:cubicBezTo>
                    <a:pt x="7274" y="4752"/>
                    <a:pt x="12766" y="7100"/>
                    <a:pt x="16244" y="9565"/>
                  </a:cubicBezTo>
                  <a:cubicBezTo>
                    <a:pt x="19722" y="12031"/>
                    <a:pt x="21186" y="14613"/>
                    <a:pt x="18440" y="16609"/>
                  </a:cubicBezTo>
                  <a:cubicBezTo>
                    <a:pt x="15694" y="18605"/>
                    <a:pt x="8739" y="20013"/>
                    <a:pt x="1783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239154" y="3297122"/>
              <a:ext cx="159280" cy="50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3" fill="norm" stroke="1" extrusionOk="0">
                  <a:moveTo>
                    <a:pt x="18829" y="1171"/>
                  </a:moveTo>
                  <a:cubicBezTo>
                    <a:pt x="17976" y="812"/>
                    <a:pt x="17124" y="454"/>
                    <a:pt x="15845" y="230"/>
                  </a:cubicBezTo>
                  <a:cubicBezTo>
                    <a:pt x="14566" y="6"/>
                    <a:pt x="12861" y="-84"/>
                    <a:pt x="11440" y="95"/>
                  </a:cubicBezTo>
                  <a:cubicBezTo>
                    <a:pt x="10019" y="275"/>
                    <a:pt x="8882" y="723"/>
                    <a:pt x="8171" y="1619"/>
                  </a:cubicBezTo>
                  <a:cubicBezTo>
                    <a:pt x="7461" y="2515"/>
                    <a:pt x="7176" y="3860"/>
                    <a:pt x="7603" y="5294"/>
                  </a:cubicBezTo>
                  <a:cubicBezTo>
                    <a:pt x="8029" y="6728"/>
                    <a:pt x="9166" y="8251"/>
                    <a:pt x="9734" y="9327"/>
                  </a:cubicBezTo>
                  <a:cubicBezTo>
                    <a:pt x="10303" y="10402"/>
                    <a:pt x="10303" y="11030"/>
                    <a:pt x="9450" y="11388"/>
                  </a:cubicBezTo>
                  <a:cubicBezTo>
                    <a:pt x="8598" y="11747"/>
                    <a:pt x="6892" y="11836"/>
                    <a:pt x="5613" y="11702"/>
                  </a:cubicBezTo>
                  <a:cubicBezTo>
                    <a:pt x="4334" y="11567"/>
                    <a:pt x="3482" y="11209"/>
                    <a:pt x="3624" y="10895"/>
                  </a:cubicBezTo>
                  <a:cubicBezTo>
                    <a:pt x="3766" y="10582"/>
                    <a:pt x="4903" y="10313"/>
                    <a:pt x="6182" y="10268"/>
                  </a:cubicBezTo>
                  <a:cubicBezTo>
                    <a:pt x="7461" y="10223"/>
                    <a:pt x="8882" y="10402"/>
                    <a:pt x="9734" y="10716"/>
                  </a:cubicBezTo>
                  <a:cubicBezTo>
                    <a:pt x="10587" y="11030"/>
                    <a:pt x="10871" y="11478"/>
                    <a:pt x="10445" y="12329"/>
                  </a:cubicBezTo>
                  <a:cubicBezTo>
                    <a:pt x="10019" y="13181"/>
                    <a:pt x="8882" y="14436"/>
                    <a:pt x="7176" y="15645"/>
                  </a:cubicBezTo>
                  <a:cubicBezTo>
                    <a:pt x="5471" y="16855"/>
                    <a:pt x="3198" y="18021"/>
                    <a:pt x="1776" y="18827"/>
                  </a:cubicBezTo>
                  <a:cubicBezTo>
                    <a:pt x="355" y="19634"/>
                    <a:pt x="-213" y="20082"/>
                    <a:pt x="71" y="20440"/>
                  </a:cubicBezTo>
                  <a:cubicBezTo>
                    <a:pt x="355" y="20799"/>
                    <a:pt x="1492" y="21068"/>
                    <a:pt x="4334" y="21247"/>
                  </a:cubicBezTo>
                  <a:cubicBezTo>
                    <a:pt x="7176" y="21426"/>
                    <a:pt x="11724" y="21516"/>
                    <a:pt x="14850" y="21471"/>
                  </a:cubicBezTo>
                  <a:cubicBezTo>
                    <a:pt x="17976" y="21426"/>
                    <a:pt x="19682" y="21247"/>
                    <a:pt x="21387" y="21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571589" y="3381924"/>
              <a:ext cx="169745" cy="306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9" fill="norm" stroke="1" extrusionOk="0">
                  <a:moveTo>
                    <a:pt x="21385" y="0"/>
                  </a:moveTo>
                  <a:cubicBezTo>
                    <a:pt x="18718" y="0"/>
                    <a:pt x="16052" y="0"/>
                    <a:pt x="12985" y="1553"/>
                  </a:cubicBezTo>
                  <a:cubicBezTo>
                    <a:pt x="9918" y="3107"/>
                    <a:pt x="6452" y="6214"/>
                    <a:pt x="4052" y="9395"/>
                  </a:cubicBezTo>
                  <a:cubicBezTo>
                    <a:pt x="1652" y="12575"/>
                    <a:pt x="318" y="15830"/>
                    <a:pt x="52" y="17827"/>
                  </a:cubicBezTo>
                  <a:cubicBezTo>
                    <a:pt x="-215" y="19825"/>
                    <a:pt x="585" y="20564"/>
                    <a:pt x="1652" y="21008"/>
                  </a:cubicBezTo>
                  <a:cubicBezTo>
                    <a:pt x="2718" y="21452"/>
                    <a:pt x="4052" y="21600"/>
                    <a:pt x="6318" y="21008"/>
                  </a:cubicBezTo>
                  <a:cubicBezTo>
                    <a:pt x="8585" y="20416"/>
                    <a:pt x="11785" y="19085"/>
                    <a:pt x="13385" y="17975"/>
                  </a:cubicBezTo>
                  <a:cubicBezTo>
                    <a:pt x="14985" y="16866"/>
                    <a:pt x="14985" y="15978"/>
                    <a:pt x="13785" y="15090"/>
                  </a:cubicBezTo>
                  <a:cubicBezTo>
                    <a:pt x="12585" y="14203"/>
                    <a:pt x="10185" y="13315"/>
                    <a:pt x="8185" y="12871"/>
                  </a:cubicBezTo>
                  <a:cubicBezTo>
                    <a:pt x="6185" y="12427"/>
                    <a:pt x="4585" y="12427"/>
                    <a:pt x="3118" y="12501"/>
                  </a:cubicBezTo>
                  <a:cubicBezTo>
                    <a:pt x="1652" y="12575"/>
                    <a:pt x="318" y="12723"/>
                    <a:pt x="452" y="13019"/>
                  </a:cubicBezTo>
                  <a:cubicBezTo>
                    <a:pt x="585" y="13315"/>
                    <a:pt x="2185" y="13759"/>
                    <a:pt x="3785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745566" y="3445981"/>
              <a:ext cx="178056" cy="19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13" fill="norm" stroke="1" extrusionOk="0">
                  <a:moveTo>
                    <a:pt x="14567" y="4617"/>
                  </a:moveTo>
                  <a:cubicBezTo>
                    <a:pt x="10549" y="5508"/>
                    <a:pt x="6530" y="6399"/>
                    <a:pt x="3893" y="7957"/>
                  </a:cubicBezTo>
                  <a:cubicBezTo>
                    <a:pt x="1256" y="9516"/>
                    <a:pt x="0" y="11743"/>
                    <a:pt x="0" y="14415"/>
                  </a:cubicBezTo>
                  <a:cubicBezTo>
                    <a:pt x="0" y="17087"/>
                    <a:pt x="1256" y="20205"/>
                    <a:pt x="4647" y="20873"/>
                  </a:cubicBezTo>
                  <a:cubicBezTo>
                    <a:pt x="8037" y="21541"/>
                    <a:pt x="13563" y="19760"/>
                    <a:pt x="16953" y="16642"/>
                  </a:cubicBezTo>
                  <a:cubicBezTo>
                    <a:pt x="20344" y="13525"/>
                    <a:pt x="21600" y="9071"/>
                    <a:pt x="20972" y="6065"/>
                  </a:cubicBezTo>
                  <a:cubicBezTo>
                    <a:pt x="20344" y="3059"/>
                    <a:pt x="17833" y="1500"/>
                    <a:pt x="15949" y="720"/>
                  </a:cubicBezTo>
                  <a:cubicBezTo>
                    <a:pt x="14065" y="-59"/>
                    <a:pt x="12809" y="-59"/>
                    <a:pt x="11553" y="52"/>
                  </a:cubicBezTo>
                  <a:cubicBezTo>
                    <a:pt x="10298" y="164"/>
                    <a:pt x="9042" y="386"/>
                    <a:pt x="8916" y="943"/>
                  </a:cubicBezTo>
                  <a:cubicBezTo>
                    <a:pt x="8791" y="1500"/>
                    <a:pt x="9795" y="2390"/>
                    <a:pt x="10800" y="3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966510" y="3446234"/>
              <a:ext cx="110533" cy="24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42" fill="norm" stroke="1" extrusionOk="0">
                  <a:moveTo>
                    <a:pt x="15047" y="4956"/>
                  </a:moveTo>
                  <a:cubicBezTo>
                    <a:pt x="15047" y="3280"/>
                    <a:pt x="15047" y="1604"/>
                    <a:pt x="14247" y="1139"/>
                  </a:cubicBezTo>
                  <a:cubicBezTo>
                    <a:pt x="13447" y="673"/>
                    <a:pt x="11847" y="1418"/>
                    <a:pt x="9447" y="4025"/>
                  </a:cubicBezTo>
                  <a:cubicBezTo>
                    <a:pt x="7047" y="6632"/>
                    <a:pt x="3847" y="11101"/>
                    <a:pt x="2047" y="13987"/>
                  </a:cubicBezTo>
                  <a:cubicBezTo>
                    <a:pt x="247" y="16873"/>
                    <a:pt x="-153" y="18176"/>
                    <a:pt x="47" y="19294"/>
                  </a:cubicBezTo>
                  <a:cubicBezTo>
                    <a:pt x="247" y="20411"/>
                    <a:pt x="1047" y="21342"/>
                    <a:pt x="3447" y="21342"/>
                  </a:cubicBezTo>
                  <a:cubicBezTo>
                    <a:pt x="5847" y="21342"/>
                    <a:pt x="9847" y="20411"/>
                    <a:pt x="13247" y="17245"/>
                  </a:cubicBezTo>
                  <a:cubicBezTo>
                    <a:pt x="16647" y="14080"/>
                    <a:pt x="19447" y="8680"/>
                    <a:pt x="20447" y="5514"/>
                  </a:cubicBezTo>
                  <a:cubicBezTo>
                    <a:pt x="21447" y="2349"/>
                    <a:pt x="20647" y="1418"/>
                    <a:pt x="19047" y="766"/>
                  </a:cubicBezTo>
                  <a:cubicBezTo>
                    <a:pt x="17447" y="114"/>
                    <a:pt x="15047" y="-258"/>
                    <a:pt x="13647" y="208"/>
                  </a:cubicBezTo>
                  <a:cubicBezTo>
                    <a:pt x="12247" y="673"/>
                    <a:pt x="11847" y="1976"/>
                    <a:pt x="11447" y="3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5173558" y="3432724"/>
              <a:ext cx="18626" cy="21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67" fill="norm" stroke="1" extrusionOk="0">
                  <a:moveTo>
                    <a:pt x="6718" y="0"/>
                  </a:moveTo>
                  <a:cubicBezTo>
                    <a:pt x="4318" y="6501"/>
                    <a:pt x="1918" y="13002"/>
                    <a:pt x="718" y="16777"/>
                  </a:cubicBezTo>
                  <a:cubicBezTo>
                    <a:pt x="-482" y="20551"/>
                    <a:pt x="-482" y="21600"/>
                    <a:pt x="3118" y="21181"/>
                  </a:cubicBezTo>
                  <a:cubicBezTo>
                    <a:pt x="6718" y="20761"/>
                    <a:pt x="13918" y="18874"/>
                    <a:pt x="21118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173133" y="3470824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45" y="0"/>
                  </a:moveTo>
                  <a:cubicBezTo>
                    <a:pt x="9818" y="4000"/>
                    <a:pt x="5891" y="8000"/>
                    <a:pt x="3436" y="10533"/>
                  </a:cubicBezTo>
                  <a:cubicBezTo>
                    <a:pt x="982" y="13067"/>
                    <a:pt x="0" y="14133"/>
                    <a:pt x="0" y="15200"/>
                  </a:cubicBezTo>
                  <a:cubicBezTo>
                    <a:pt x="0" y="16267"/>
                    <a:pt x="982" y="17333"/>
                    <a:pt x="4745" y="18400"/>
                  </a:cubicBezTo>
                  <a:cubicBezTo>
                    <a:pt x="8509" y="19467"/>
                    <a:pt x="15055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719233" y="3407324"/>
              <a:ext cx="12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91"/>
                    <a:pt x="14400" y="10381"/>
                    <a:pt x="10800" y="13981"/>
                  </a:cubicBezTo>
                  <a:cubicBezTo>
                    <a:pt x="7200" y="17581"/>
                    <a:pt x="3600" y="195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693833" y="3426374"/>
              <a:ext cx="22517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0" y="12960"/>
                  </a:moveTo>
                  <a:cubicBezTo>
                    <a:pt x="2422" y="11880"/>
                    <a:pt x="4845" y="10800"/>
                    <a:pt x="7671" y="9630"/>
                  </a:cubicBezTo>
                  <a:cubicBezTo>
                    <a:pt x="10497" y="8460"/>
                    <a:pt x="13727" y="7200"/>
                    <a:pt x="15847" y="5940"/>
                  </a:cubicBezTo>
                  <a:cubicBezTo>
                    <a:pt x="17966" y="4680"/>
                    <a:pt x="18976" y="3420"/>
                    <a:pt x="19783" y="2250"/>
                  </a:cubicBezTo>
                  <a:cubicBezTo>
                    <a:pt x="20591" y="1080"/>
                    <a:pt x="21196" y="0"/>
                    <a:pt x="21398" y="0"/>
                  </a:cubicBezTo>
                  <a:cubicBezTo>
                    <a:pt x="21600" y="0"/>
                    <a:pt x="21398" y="1080"/>
                    <a:pt x="20893" y="4860"/>
                  </a:cubicBezTo>
                  <a:cubicBezTo>
                    <a:pt x="20389" y="8640"/>
                    <a:pt x="19581" y="15120"/>
                    <a:pt x="187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916083" y="3654974"/>
              <a:ext cx="762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6587406" y="3355392"/>
              <a:ext cx="103378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539" fill="norm" stroke="1" extrusionOk="0">
                  <a:moveTo>
                    <a:pt x="4251" y="2802"/>
                  </a:moveTo>
                  <a:cubicBezTo>
                    <a:pt x="5547" y="2281"/>
                    <a:pt x="6843" y="1761"/>
                    <a:pt x="8139" y="1175"/>
                  </a:cubicBezTo>
                  <a:cubicBezTo>
                    <a:pt x="9435" y="590"/>
                    <a:pt x="10731" y="-61"/>
                    <a:pt x="11163" y="4"/>
                  </a:cubicBezTo>
                  <a:cubicBezTo>
                    <a:pt x="11595" y="69"/>
                    <a:pt x="11163" y="850"/>
                    <a:pt x="9219" y="3192"/>
                  </a:cubicBezTo>
                  <a:cubicBezTo>
                    <a:pt x="7275" y="5534"/>
                    <a:pt x="3819" y="9438"/>
                    <a:pt x="1875" y="11780"/>
                  </a:cubicBezTo>
                  <a:cubicBezTo>
                    <a:pt x="-69" y="14122"/>
                    <a:pt x="-501" y="14903"/>
                    <a:pt x="579" y="15163"/>
                  </a:cubicBezTo>
                  <a:cubicBezTo>
                    <a:pt x="1659" y="15423"/>
                    <a:pt x="4251" y="15163"/>
                    <a:pt x="6627" y="14643"/>
                  </a:cubicBezTo>
                  <a:cubicBezTo>
                    <a:pt x="9003" y="14122"/>
                    <a:pt x="11163" y="13341"/>
                    <a:pt x="13323" y="12756"/>
                  </a:cubicBezTo>
                  <a:cubicBezTo>
                    <a:pt x="15483" y="12170"/>
                    <a:pt x="17643" y="11780"/>
                    <a:pt x="18723" y="11975"/>
                  </a:cubicBezTo>
                  <a:cubicBezTo>
                    <a:pt x="19803" y="12170"/>
                    <a:pt x="19803" y="12951"/>
                    <a:pt x="19371" y="14317"/>
                  </a:cubicBezTo>
                  <a:cubicBezTo>
                    <a:pt x="18939" y="15684"/>
                    <a:pt x="18075" y="17635"/>
                    <a:pt x="18291" y="18937"/>
                  </a:cubicBezTo>
                  <a:cubicBezTo>
                    <a:pt x="18507" y="20238"/>
                    <a:pt x="19803" y="20888"/>
                    <a:pt x="21099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6762454" y="3469450"/>
              <a:ext cx="122095" cy="1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810" fill="norm" stroke="1" extrusionOk="0">
                  <a:moveTo>
                    <a:pt x="20210" y="157"/>
                  </a:moveTo>
                  <a:cubicBezTo>
                    <a:pt x="16250" y="-85"/>
                    <a:pt x="12290" y="-328"/>
                    <a:pt x="8690" y="1735"/>
                  </a:cubicBezTo>
                  <a:cubicBezTo>
                    <a:pt x="5090" y="3798"/>
                    <a:pt x="1850" y="8166"/>
                    <a:pt x="590" y="11807"/>
                  </a:cubicBezTo>
                  <a:cubicBezTo>
                    <a:pt x="-670" y="15447"/>
                    <a:pt x="50" y="18360"/>
                    <a:pt x="3110" y="19816"/>
                  </a:cubicBezTo>
                  <a:cubicBezTo>
                    <a:pt x="6170" y="21272"/>
                    <a:pt x="11570" y="21272"/>
                    <a:pt x="15170" y="18845"/>
                  </a:cubicBezTo>
                  <a:cubicBezTo>
                    <a:pt x="18770" y="16418"/>
                    <a:pt x="20570" y="11564"/>
                    <a:pt x="20750" y="8409"/>
                  </a:cubicBezTo>
                  <a:cubicBezTo>
                    <a:pt x="20930" y="5254"/>
                    <a:pt x="19490" y="3798"/>
                    <a:pt x="18050" y="2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926930" y="3489874"/>
              <a:ext cx="147779" cy="14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116" fill="norm" stroke="1" extrusionOk="0">
                  <a:moveTo>
                    <a:pt x="15597" y="0"/>
                  </a:moveTo>
                  <a:cubicBezTo>
                    <a:pt x="11219" y="617"/>
                    <a:pt x="6840" y="1234"/>
                    <a:pt x="3921" y="3703"/>
                  </a:cubicBezTo>
                  <a:cubicBezTo>
                    <a:pt x="1002" y="6171"/>
                    <a:pt x="-457" y="10491"/>
                    <a:pt x="127" y="14040"/>
                  </a:cubicBezTo>
                  <a:cubicBezTo>
                    <a:pt x="711" y="17589"/>
                    <a:pt x="3338" y="20366"/>
                    <a:pt x="7278" y="20983"/>
                  </a:cubicBezTo>
                  <a:cubicBezTo>
                    <a:pt x="11219" y="21600"/>
                    <a:pt x="16473" y="20057"/>
                    <a:pt x="18808" y="16509"/>
                  </a:cubicBezTo>
                  <a:cubicBezTo>
                    <a:pt x="21143" y="12960"/>
                    <a:pt x="20559" y="7406"/>
                    <a:pt x="19100" y="4320"/>
                  </a:cubicBezTo>
                  <a:cubicBezTo>
                    <a:pt x="17640" y="1234"/>
                    <a:pt x="15305" y="617"/>
                    <a:pt x="12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186083" y="3380792"/>
              <a:ext cx="25401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4683"/>
                  </a:moveTo>
                  <a:cubicBezTo>
                    <a:pt x="1800" y="3663"/>
                    <a:pt x="3600" y="2642"/>
                    <a:pt x="5400" y="1707"/>
                  </a:cubicBezTo>
                  <a:cubicBezTo>
                    <a:pt x="7200" y="771"/>
                    <a:pt x="9000" y="-79"/>
                    <a:pt x="9900" y="6"/>
                  </a:cubicBezTo>
                  <a:cubicBezTo>
                    <a:pt x="10800" y="91"/>
                    <a:pt x="10800" y="1112"/>
                    <a:pt x="10800" y="4343"/>
                  </a:cubicBezTo>
                  <a:cubicBezTo>
                    <a:pt x="10800" y="7575"/>
                    <a:pt x="10800" y="13017"/>
                    <a:pt x="12600" y="16249"/>
                  </a:cubicBezTo>
                  <a:cubicBezTo>
                    <a:pt x="14400" y="19480"/>
                    <a:pt x="18000" y="20501"/>
                    <a:pt x="2160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7214571" y="3413674"/>
              <a:ext cx="13661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0451" y="0"/>
                  </a:moveTo>
                  <a:cubicBezTo>
                    <a:pt x="14470" y="2925"/>
                    <a:pt x="8488" y="5850"/>
                    <a:pt x="4833" y="7875"/>
                  </a:cubicBezTo>
                  <a:cubicBezTo>
                    <a:pt x="1177" y="9900"/>
                    <a:pt x="-152" y="11025"/>
                    <a:pt x="14" y="12488"/>
                  </a:cubicBezTo>
                  <a:cubicBezTo>
                    <a:pt x="180" y="13950"/>
                    <a:pt x="1842" y="15750"/>
                    <a:pt x="5663" y="17325"/>
                  </a:cubicBezTo>
                  <a:cubicBezTo>
                    <a:pt x="9485" y="18900"/>
                    <a:pt x="15466" y="20250"/>
                    <a:pt x="21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7757583" y="3362874"/>
              <a:ext cx="381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14"/>
                    <a:pt x="7200" y="10629"/>
                    <a:pt x="3600" y="13800"/>
                  </a:cubicBezTo>
                  <a:cubicBezTo>
                    <a:pt x="0" y="16971"/>
                    <a:pt x="0" y="18000"/>
                    <a:pt x="0" y="18943"/>
                  </a:cubicBezTo>
                  <a:cubicBezTo>
                    <a:pt x="0" y="19886"/>
                    <a:pt x="0" y="20743"/>
                    <a:pt x="0" y="21171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7636933" y="3394624"/>
              <a:ext cx="317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8000"/>
                    <a:pt x="288" y="14400"/>
                    <a:pt x="1008" y="12600"/>
                  </a:cubicBezTo>
                  <a:cubicBezTo>
                    <a:pt x="1728" y="10800"/>
                    <a:pt x="3024" y="10800"/>
                    <a:pt x="6264" y="9720"/>
                  </a:cubicBezTo>
                  <a:cubicBezTo>
                    <a:pt x="9504" y="8640"/>
                    <a:pt x="14688" y="6480"/>
                    <a:pt x="17568" y="4680"/>
                  </a:cubicBezTo>
                  <a:cubicBezTo>
                    <a:pt x="20448" y="2880"/>
                    <a:pt x="2102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998883" y="3244340"/>
              <a:ext cx="150456" cy="50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93" fill="norm" stroke="1" extrusionOk="0">
                  <a:moveTo>
                    <a:pt x="7989" y="726"/>
                  </a:moveTo>
                  <a:cubicBezTo>
                    <a:pt x="9173" y="363"/>
                    <a:pt x="10356" y="0"/>
                    <a:pt x="12427" y="0"/>
                  </a:cubicBezTo>
                  <a:cubicBezTo>
                    <a:pt x="14499" y="0"/>
                    <a:pt x="17458" y="363"/>
                    <a:pt x="19233" y="1134"/>
                  </a:cubicBezTo>
                  <a:cubicBezTo>
                    <a:pt x="21008" y="1906"/>
                    <a:pt x="21600" y="3086"/>
                    <a:pt x="20416" y="4266"/>
                  </a:cubicBezTo>
                  <a:cubicBezTo>
                    <a:pt x="19233" y="5445"/>
                    <a:pt x="16274" y="6625"/>
                    <a:pt x="14203" y="7850"/>
                  </a:cubicBezTo>
                  <a:cubicBezTo>
                    <a:pt x="12132" y="9076"/>
                    <a:pt x="10948" y="10346"/>
                    <a:pt x="11836" y="11844"/>
                  </a:cubicBezTo>
                  <a:cubicBezTo>
                    <a:pt x="12723" y="13341"/>
                    <a:pt x="15682" y="15066"/>
                    <a:pt x="17162" y="16472"/>
                  </a:cubicBezTo>
                  <a:cubicBezTo>
                    <a:pt x="18641" y="17879"/>
                    <a:pt x="18641" y="18968"/>
                    <a:pt x="17310" y="19830"/>
                  </a:cubicBezTo>
                  <a:cubicBezTo>
                    <a:pt x="15978" y="20692"/>
                    <a:pt x="13315" y="21328"/>
                    <a:pt x="10208" y="21464"/>
                  </a:cubicBezTo>
                  <a:cubicBezTo>
                    <a:pt x="7101" y="21600"/>
                    <a:pt x="3551" y="21237"/>
                    <a:pt x="0" y="20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285878" y="1400724"/>
              <a:ext cx="84635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46" y="21600"/>
                  </a:moveTo>
                  <a:cubicBezTo>
                    <a:pt x="-8" y="20631"/>
                    <a:pt x="-62" y="19662"/>
                    <a:pt x="180" y="18692"/>
                  </a:cubicBezTo>
                  <a:cubicBezTo>
                    <a:pt x="423" y="17723"/>
                    <a:pt x="961" y="16754"/>
                    <a:pt x="2281" y="15092"/>
                  </a:cubicBezTo>
                  <a:cubicBezTo>
                    <a:pt x="3601" y="13431"/>
                    <a:pt x="5702" y="11077"/>
                    <a:pt x="7668" y="9138"/>
                  </a:cubicBezTo>
                  <a:cubicBezTo>
                    <a:pt x="9634" y="7200"/>
                    <a:pt x="11465" y="5677"/>
                    <a:pt x="13324" y="4362"/>
                  </a:cubicBezTo>
                  <a:cubicBezTo>
                    <a:pt x="15182" y="3046"/>
                    <a:pt x="17067" y="1938"/>
                    <a:pt x="18441" y="1246"/>
                  </a:cubicBezTo>
                  <a:cubicBezTo>
                    <a:pt x="19814" y="554"/>
                    <a:pt x="20676" y="277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7321985" y="1499061"/>
              <a:ext cx="283199" cy="22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29" fill="norm" stroke="1" extrusionOk="0">
                  <a:moveTo>
                    <a:pt x="15647" y="2149"/>
                  </a:moveTo>
                  <a:cubicBezTo>
                    <a:pt x="15807" y="1130"/>
                    <a:pt x="15967" y="111"/>
                    <a:pt x="15487" y="9"/>
                  </a:cubicBezTo>
                  <a:cubicBezTo>
                    <a:pt x="15007" y="-93"/>
                    <a:pt x="13887" y="722"/>
                    <a:pt x="11647" y="2964"/>
                  </a:cubicBezTo>
                  <a:cubicBezTo>
                    <a:pt x="9407" y="5205"/>
                    <a:pt x="6047" y="8873"/>
                    <a:pt x="3887" y="11420"/>
                  </a:cubicBezTo>
                  <a:cubicBezTo>
                    <a:pt x="1727" y="13967"/>
                    <a:pt x="767" y="15394"/>
                    <a:pt x="287" y="16820"/>
                  </a:cubicBezTo>
                  <a:cubicBezTo>
                    <a:pt x="-193" y="18247"/>
                    <a:pt x="-193" y="19673"/>
                    <a:pt x="1247" y="20488"/>
                  </a:cubicBezTo>
                  <a:cubicBezTo>
                    <a:pt x="2687" y="21303"/>
                    <a:pt x="5567" y="21507"/>
                    <a:pt x="9167" y="20794"/>
                  </a:cubicBezTo>
                  <a:cubicBezTo>
                    <a:pt x="12767" y="20081"/>
                    <a:pt x="17087" y="18450"/>
                    <a:pt x="21407" y="16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8529912" y="1333269"/>
              <a:ext cx="237322" cy="20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16" fill="norm" stroke="1" extrusionOk="0">
                  <a:moveTo>
                    <a:pt x="214" y="9476"/>
                  </a:moveTo>
                  <a:cubicBezTo>
                    <a:pt x="214" y="7100"/>
                    <a:pt x="214" y="4724"/>
                    <a:pt x="310" y="2996"/>
                  </a:cubicBezTo>
                  <a:cubicBezTo>
                    <a:pt x="405" y="1268"/>
                    <a:pt x="597" y="188"/>
                    <a:pt x="883" y="296"/>
                  </a:cubicBezTo>
                  <a:cubicBezTo>
                    <a:pt x="1170" y="404"/>
                    <a:pt x="1552" y="1700"/>
                    <a:pt x="1648" y="4616"/>
                  </a:cubicBezTo>
                  <a:cubicBezTo>
                    <a:pt x="1744" y="7532"/>
                    <a:pt x="1552" y="12068"/>
                    <a:pt x="1266" y="15308"/>
                  </a:cubicBezTo>
                  <a:cubicBezTo>
                    <a:pt x="979" y="18548"/>
                    <a:pt x="597" y="20492"/>
                    <a:pt x="310" y="20924"/>
                  </a:cubicBezTo>
                  <a:cubicBezTo>
                    <a:pt x="23" y="21356"/>
                    <a:pt x="-168" y="20276"/>
                    <a:pt x="214" y="17576"/>
                  </a:cubicBezTo>
                  <a:cubicBezTo>
                    <a:pt x="597" y="14876"/>
                    <a:pt x="1552" y="10556"/>
                    <a:pt x="2795" y="7532"/>
                  </a:cubicBezTo>
                  <a:cubicBezTo>
                    <a:pt x="4037" y="4508"/>
                    <a:pt x="5567" y="2780"/>
                    <a:pt x="6809" y="2132"/>
                  </a:cubicBezTo>
                  <a:cubicBezTo>
                    <a:pt x="8051" y="1484"/>
                    <a:pt x="9007" y="1916"/>
                    <a:pt x="9676" y="3644"/>
                  </a:cubicBezTo>
                  <a:cubicBezTo>
                    <a:pt x="10345" y="5372"/>
                    <a:pt x="10728" y="8396"/>
                    <a:pt x="10728" y="10448"/>
                  </a:cubicBezTo>
                  <a:cubicBezTo>
                    <a:pt x="10728" y="12500"/>
                    <a:pt x="10345" y="13580"/>
                    <a:pt x="10154" y="13472"/>
                  </a:cubicBezTo>
                  <a:cubicBezTo>
                    <a:pt x="9963" y="13364"/>
                    <a:pt x="9963" y="12068"/>
                    <a:pt x="10823" y="9800"/>
                  </a:cubicBezTo>
                  <a:cubicBezTo>
                    <a:pt x="11683" y="7532"/>
                    <a:pt x="13404" y="4292"/>
                    <a:pt x="14933" y="2348"/>
                  </a:cubicBezTo>
                  <a:cubicBezTo>
                    <a:pt x="16462" y="404"/>
                    <a:pt x="17800" y="-244"/>
                    <a:pt x="18756" y="80"/>
                  </a:cubicBezTo>
                  <a:cubicBezTo>
                    <a:pt x="19712" y="404"/>
                    <a:pt x="20285" y="1700"/>
                    <a:pt x="20572" y="3536"/>
                  </a:cubicBezTo>
                  <a:cubicBezTo>
                    <a:pt x="20859" y="5372"/>
                    <a:pt x="20859" y="7748"/>
                    <a:pt x="20954" y="9800"/>
                  </a:cubicBezTo>
                  <a:cubicBezTo>
                    <a:pt x="21050" y="11852"/>
                    <a:pt x="21241" y="13580"/>
                    <a:pt x="21432" y="15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8781878" y="1305474"/>
              <a:ext cx="162934" cy="20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7" h="20834" fill="norm" stroke="1" extrusionOk="0">
                  <a:moveTo>
                    <a:pt x="12402" y="4536"/>
                  </a:moveTo>
                  <a:cubicBezTo>
                    <a:pt x="11085" y="3888"/>
                    <a:pt x="9768" y="3240"/>
                    <a:pt x="7793" y="4320"/>
                  </a:cubicBezTo>
                  <a:cubicBezTo>
                    <a:pt x="5817" y="5400"/>
                    <a:pt x="3183" y="8208"/>
                    <a:pt x="1602" y="11016"/>
                  </a:cubicBezTo>
                  <a:cubicBezTo>
                    <a:pt x="22" y="13824"/>
                    <a:pt x="-505" y="16632"/>
                    <a:pt x="549" y="18576"/>
                  </a:cubicBezTo>
                  <a:cubicBezTo>
                    <a:pt x="1602" y="20520"/>
                    <a:pt x="4236" y="21600"/>
                    <a:pt x="8056" y="20196"/>
                  </a:cubicBezTo>
                  <a:cubicBezTo>
                    <a:pt x="11875" y="18792"/>
                    <a:pt x="16880" y="14904"/>
                    <a:pt x="18988" y="11664"/>
                  </a:cubicBezTo>
                  <a:cubicBezTo>
                    <a:pt x="21095" y="8424"/>
                    <a:pt x="20305" y="5832"/>
                    <a:pt x="18856" y="3996"/>
                  </a:cubicBezTo>
                  <a:cubicBezTo>
                    <a:pt x="17407" y="2160"/>
                    <a:pt x="15300" y="1080"/>
                    <a:pt x="131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585883" y="524424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40" y="14400"/>
                    <a:pt x="11880" y="7200"/>
                    <a:pt x="15480" y="3600"/>
                  </a:cubicBezTo>
                  <a:cubicBezTo>
                    <a:pt x="19080" y="0"/>
                    <a:pt x="20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568600" y="568874"/>
              <a:ext cx="391934" cy="6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15" fill="norm" stroke="1" extrusionOk="0">
                  <a:moveTo>
                    <a:pt x="2676" y="15641"/>
                  </a:moveTo>
                  <a:cubicBezTo>
                    <a:pt x="2098" y="16386"/>
                    <a:pt x="1521" y="17131"/>
                    <a:pt x="943" y="18248"/>
                  </a:cubicBezTo>
                  <a:cubicBezTo>
                    <a:pt x="366" y="19366"/>
                    <a:pt x="-212" y="20855"/>
                    <a:pt x="77" y="21228"/>
                  </a:cubicBezTo>
                  <a:cubicBezTo>
                    <a:pt x="366" y="21600"/>
                    <a:pt x="1521" y="20855"/>
                    <a:pt x="4120" y="17503"/>
                  </a:cubicBezTo>
                  <a:cubicBezTo>
                    <a:pt x="6718" y="14152"/>
                    <a:pt x="10761" y="8193"/>
                    <a:pt x="13880" y="4841"/>
                  </a:cubicBezTo>
                  <a:cubicBezTo>
                    <a:pt x="16999" y="1490"/>
                    <a:pt x="19193" y="745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9027583" y="1286424"/>
              <a:ext cx="165101" cy="19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848"/>
                  </a:moveTo>
                  <a:cubicBezTo>
                    <a:pt x="1108" y="2136"/>
                    <a:pt x="2215" y="1424"/>
                    <a:pt x="4015" y="1899"/>
                  </a:cubicBezTo>
                  <a:cubicBezTo>
                    <a:pt x="5815" y="2374"/>
                    <a:pt x="8308" y="4035"/>
                    <a:pt x="9969" y="7121"/>
                  </a:cubicBezTo>
                  <a:cubicBezTo>
                    <a:pt x="11631" y="10207"/>
                    <a:pt x="12462" y="14716"/>
                    <a:pt x="12462" y="17446"/>
                  </a:cubicBezTo>
                  <a:cubicBezTo>
                    <a:pt x="12462" y="20176"/>
                    <a:pt x="11631" y="21125"/>
                    <a:pt x="9969" y="21363"/>
                  </a:cubicBezTo>
                  <a:cubicBezTo>
                    <a:pt x="8308" y="21600"/>
                    <a:pt x="5815" y="21125"/>
                    <a:pt x="4985" y="18396"/>
                  </a:cubicBezTo>
                  <a:cubicBezTo>
                    <a:pt x="4154" y="15666"/>
                    <a:pt x="4985" y="10681"/>
                    <a:pt x="8031" y="7240"/>
                  </a:cubicBezTo>
                  <a:cubicBezTo>
                    <a:pt x="11077" y="3798"/>
                    <a:pt x="16338" y="189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9156969" y="1269328"/>
              <a:ext cx="181765" cy="17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035" fill="norm" stroke="1" extrusionOk="0">
                  <a:moveTo>
                    <a:pt x="7168" y="5730"/>
                  </a:moveTo>
                  <a:cubicBezTo>
                    <a:pt x="6175" y="6723"/>
                    <a:pt x="5182" y="7716"/>
                    <a:pt x="5306" y="7716"/>
                  </a:cubicBezTo>
                  <a:cubicBezTo>
                    <a:pt x="5430" y="7716"/>
                    <a:pt x="6672" y="6723"/>
                    <a:pt x="7789" y="5854"/>
                  </a:cubicBezTo>
                  <a:cubicBezTo>
                    <a:pt x="8906" y="4985"/>
                    <a:pt x="9899" y="4240"/>
                    <a:pt x="11017" y="3247"/>
                  </a:cubicBezTo>
                  <a:cubicBezTo>
                    <a:pt x="12134" y="2254"/>
                    <a:pt x="13375" y="1012"/>
                    <a:pt x="13375" y="392"/>
                  </a:cubicBezTo>
                  <a:cubicBezTo>
                    <a:pt x="13375" y="-229"/>
                    <a:pt x="12134" y="-229"/>
                    <a:pt x="9899" y="1261"/>
                  </a:cubicBezTo>
                  <a:cubicBezTo>
                    <a:pt x="7665" y="2750"/>
                    <a:pt x="4437" y="5730"/>
                    <a:pt x="2451" y="8585"/>
                  </a:cubicBezTo>
                  <a:cubicBezTo>
                    <a:pt x="465" y="11440"/>
                    <a:pt x="-280" y="14171"/>
                    <a:pt x="92" y="16405"/>
                  </a:cubicBezTo>
                  <a:cubicBezTo>
                    <a:pt x="465" y="18640"/>
                    <a:pt x="1954" y="20378"/>
                    <a:pt x="5679" y="20874"/>
                  </a:cubicBezTo>
                  <a:cubicBezTo>
                    <a:pt x="9403" y="21371"/>
                    <a:pt x="15361" y="20626"/>
                    <a:pt x="21320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9821333" y="1121324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90"/>
                    <a:pt x="14400" y="4181"/>
                    <a:pt x="10800" y="7781"/>
                  </a:cubicBezTo>
                  <a:cubicBezTo>
                    <a:pt x="7200" y="11381"/>
                    <a:pt x="3600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9897533" y="1400724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9916583" y="1216574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0018183" y="1127674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653"/>
                    <a:pt x="10080" y="5305"/>
                    <a:pt x="6480" y="8905"/>
                  </a:cubicBezTo>
                  <a:cubicBezTo>
                    <a:pt x="2880" y="12505"/>
                    <a:pt x="1440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0022234" y="1322007"/>
              <a:ext cx="97550" cy="104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50" fill="norm" stroke="1" extrusionOk="0">
                  <a:moveTo>
                    <a:pt x="15665" y="6994"/>
                  </a:moveTo>
                  <a:cubicBezTo>
                    <a:pt x="14746" y="4834"/>
                    <a:pt x="13827" y="2674"/>
                    <a:pt x="11989" y="1378"/>
                  </a:cubicBezTo>
                  <a:cubicBezTo>
                    <a:pt x="10150" y="82"/>
                    <a:pt x="7393" y="-350"/>
                    <a:pt x="5095" y="298"/>
                  </a:cubicBezTo>
                  <a:cubicBezTo>
                    <a:pt x="2797" y="946"/>
                    <a:pt x="959" y="2674"/>
                    <a:pt x="269" y="5914"/>
                  </a:cubicBezTo>
                  <a:cubicBezTo>
                    <a:pt x="-420" y="9154"/>
                    <a:pt x="40" y="13906"/>
                    <a:pt x="3716" y="16714"/>
                  </a:cubicBezTo>
                  <a:cubicBezTo>
                    <a:pt x="7393" y="19522"/>
                    <a:pt x="14286" y="20386"/>
                    <a:pt x="2118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0154460" y="1288161"/>
              <a:ext cx="181224" cy="17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449" fill="norm" stroke="1" extrusionOk="0">
                  <a:moveTo>
                    <a:pt x="4871" y="11713"/>
                  </a:moveTo>
                  <a:cubicBezTo>
                    <a:pt x="6857" y="8982"/>
                    <a:pt x="8843" y="6251"/>
                    <a:pt x="9960" y="4265"/>
                  </a:cubicBezTo>
                  <a:cubicBezTo>
                    <a:pt x="11078" y="2279"/>
                    <a:pt x="11326" y="1037"/>
                    <a:pt x="10829" y="417"/>
                  </a:cubicBezTo>
                  <a:cubicBezTo>
                    <a:pt x="10333" y="-204"/>
                    <a:pt x="9091" y="-204"/>
                    <a:pt x="7354" y="913"/>
                  </a:cubicBezTo>
                  <a:cubicBezTo>
                    <a:pt x="5616" y="2030"/>
                    <a:pt x="3381" y="4265"/>
                    <a:pt x="1891" y="7368"/>
                  </a:cubicBezTo>
                  <a:cubicBezTo>
                    <a:pt x="402" y="10472"/>
                    <a:pt x="-343" y="14444"/>
                    <a:pt x="154" y="17175"/>
                  </a:cubicBezTo>
                  <a:cubicBezTo>
                    <a:pt x="650" y="19906"/>
                    <a:pt x="2388" y="21396"/>
                    <a:pt x="6112" y="19782"/>
                  </a:cubicBezTo>
                  <a:cubicBezTo>
                    <a:pt x="9836" y="18168"/>
                    <a:pt x="15547" y="13451"/>
                    <a:pt x="21257" y="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0323488" y="1111713"/>
              <a:ext cx="174385" cy="65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5" fill="norm" stroke="1" extrusionOk="0">
                  <a:moveTo>
                    <a:pt x="6965" y="4040"/>
                  </a:moveTo>
                  <a:cubicBezTo>
                    <a:pt x="7745" y="2935"/>
                    <a:pt x="8526" y="1831"/>
                    <a:pt x="8786" y="1107"/>
                  </a:cubicBezTo>
                  <a:cubicBezTo>
                    <a:pt x="9046" y="382"/>
                    <a:pt x="8786" y="37"/>
                    <a:pt x="8266" y="3"/>
                  </a:cubicBezTo>
                  <a:cubicBezTo>
                    <a:pt x="7745" y="-32"/>
                    <a:pt x="6965" y="244"/>
                    <a:pt x="5663" y="1383"/>
                  </a:cubicBezTo>
                  <a:cubicBezTo>
                    <a:pt x="4362" y="2521"/>
                    <a:pt x="2540" y="4523"/>
                    <a:pt x="1499" y="6075"/>
                  </a:cubicBezTo>
                  <a:cubicBezTo>
                    <a:pt x="458" y="7628"/>
                    <a:pt x="198" y="8732"/>
                    <a:pt x="68" y="9457"/>
                  </a:cubicBezTo>
                  <a:cubicBezTo>
                    <a:pt x="-62" y="10181"/>
                    <a:pt x="-62" y="10526"/>
                    <a:pt x="589" y="10699"/>
                  </a:cubicBezTo>
                  <a:cubicBezTo>
                    <a:pt x="1239" y="10872"/>
                    <a:pt x="2540" y="10872"/>
                    <a:pt x="4102" y="10492"/>
                  </a:cubicBezTo>
                  <a:cubicBezTo>
                    <a:pt x="5663" y="10112"/>
                    <a:pt x="7485" y="9353"/>
                    <a:pt x="8526" y="8801"/>
                  </a:cubicBezTo>
                  <a:cubicBezTo>
                    <a:pt x="9567" y="8249"/>
                    <a:pt x="9827" y="7904"/>
                    <a:pt x="10478" y="7835"/>
                  </a:cubicBezTo>
                  <a:cubicBezTo>
                    <a:pt x="11128" y="7766"/>
                    <a:pt x="12169" y="7973"/>
                    <a:pt x="13340" y="8042"/>
                  </a:cubicBezTo>
                  <a:cubicBezTo>
                    <a:pt x="14511" y="8111"/>
                    <a:pt x="15813" y="8042"/>
                    <a:pt x="16984" y="7835"/>
                  </a:cubicBezTo>
                  <a:cubicBezTo>
                    <a:pt x="18155" y="7628"/>
                    <a:pt x="19196" y="7283"/>
                    <a:pt x="19716" y="7283"/>
                  </a:cubicBezTo>
                  <a:cubicBezTo>
                    <a:pt x="20237" y="7283"/>
                    <a:pt x="20237" y="7628"/>
                    <a:pt x="20497" y="9215"/>
                  </a:cubicBezTo>
                  <a:cubicBezTo>
                    <a:pt x="20757" y="10803"/>
                    <a:pt x="21278" y="13632"/>
                    <a:pt x="21408" y="15806"/>
                  </a:cubicBezTo>
                  <a:cubicBezTo>
                    <a:pt x="21538" y="17980"/>
                    <a:pt x="21278" y="19498"/>
                    <a:pt x="20627" y="20395"/>
                  </a:cubicBezTo>
                  <a:cubicBezTo>
                    <a:pt x="19977" y="21292"/>
                    <a:pt x="18936" y="21568"/>
                    <a:pt x="16463" y="21292"/>
                  </a:cubicBezTo>
                  <a:cubicBezTo>
                    <a:pt x="13991" y="21016"/>
                    <a:pt x="10087" y="20188"/>
                    <a:pt x="6184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339666" y="3332213"/>
              <a:ext cx="633996" cy="18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72" fill="norm" stroke="1" extrusionOk="0">
                  <a:moveTo>
                    <a:pt x="720" y="21472"/>
                  </a:moveTo>
                  <a:cubicBezTo>
                    <a:pt x="360" y="21472"/>
                    <a:pt x="0" y="21472"/>
                    <a:pt x="0" y="21348"/>
                  </a:cubicBezTo>
                  <a:cubicBezTo>
                    <a:pt x="0" y="21224"/>
                    <a:pt x="360" y="20975"/>
                    <a:pt x="1764" y="19486"/>
                  </a:cubicBezTo>
                  <a:cubicBezTo>
                    <a:pt x="3168" y="17996"/>
                    <a:pt x="5616" y="15265"/>
                    <a:pt x="8064" y="12534"/>
                  </a:cubicBezTo>
                  <a:cubicBezTo>
                    <a:pt x="10512" y="9803"/>
                    <a:pt x="12960" y="7072"/>
                    <a:pt x="15012" y="4962"/>
                  </a:cubicBezTo>
                  <a:cubicBezTo>
                    <a:pt x="17064" y="2851"/>
                    <a:pt x="18720" y="1362"/>
                    <a:pt x="19836" y="617"/>
                  </a:cubicBezTo>
                  <a:cubicBezTo>
                    <a:pt x="20952" y="-128"/>
                    <a:pt x="21528" y="-128"/>
                    <a:pt x="21564" y="244"/>
                  </a:cubicBezTo>
                  <a:cubicBezTo>
                    <a:pt x="21600" y="617"/>
                    <a:pt x="21096" y="1362"/>
                    <a:pt x="20592" y="2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400534" y="3413674"/>
              <a:ext cx="163500" cy="21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82" fill="norm" stroke="1" extrusionOk="0">
                  <a:moveTo>
                    <a:pt x="3114" y="0"/>
                  </a:moveTo>
                  <a:cubicBezTo>
                    <a:pt x="7268" y="0"/>
                    <a:pt x="11422" y="0"/>
                    <a:pt x="14053" y="318"/>
                  </a:cubicBezTo>
                  <a:cubicBezTo>
                    <a:pt x="16683" y="635"/>
                    <a:pt x="17791" y="1271"/>
                    <a:pt x="17791" y="2012"/>
                  </a:cubicBezTo>
                  <a:cubicBezTo>
                    <a:pt x="17791" y="2753"/>
                    <a:pt x="16683" y="3600"/>
                    <a:pt x="13914" y="5506"/>
                  </a:cubicBezTo>
                  <a:cubicBezTo>
                    <a:pt x="11145" y="7412"/>
                    <a:pt x="6714" y="10376"/>
                    <a:pt x="4083" y="12706"/>
                  </a:cubicBezTo>
                  <a:cubicBezTo>
                    <a:pt x="1453" y="15035"/>
                    <a:pt x="622" y="16729"/>
                    <a:pt x="206" y="18106"/>
                  </a:cubicBezTo>
                  <a:cubicBezTo>
                    <a:pt x="-209" y="19482"/>
                    <a:pt x="-209" y="20541"/>
                    <a:pt x="2283" y="21071"/>
                  </a:cubicBezTo>
                  <a:cubicBezTo>
                    <a:pt x="4776" y="21600"/>
                    <a:pt x="9760" y="21600"/>
                    <a:pt x="13360" y="21176"/>
                  </a:cubicBezTo>
                  <a:cubicBezTo>
                    <a:pt x="16960" y="20753"/>
                    <a:pt x="19176" y="19906"/>
                    <a:pt x="21391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459383" y="3178724"/>
              <a:ext cx="171451" cy="17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0"/>
                  </a:moveTo>
                  <a:cubicBezTo>
                    <a:pt x="1067" y="5591"/>
                    <a:pt x="2133" y="11181"/>
                    <a:pt x="2933" y="14612"/>
                  </a:cubicBezTo>
                  <a:cubicBezTo>
                    <a:pt x="3733" y="18042"/>
                    <a:pt x="4267" y="19313"/>
                    <a:pt x="5200" y="20202"/>
                  </a:cubicBezTo>
                  <a:cubicBezTo>
                    <a:pt x="6133" y="21092"/>
                    <a:pt x="7467" y="21600"/>
                    <a:pt x="9067" y="20075"/>
                  </a:cubicBezTo>
                  <a:cubicBezTo>
                    <a:pt x="10667" y="18551"/>
                    <a:pt x="12533" y="14993"/>
                    <a:pt x="14667" y="11562"/>
                  </a:cubicBezTo>
                  <a:cubicBezTo>
                    <a:pt x="16800" y="8132"/>
                    <a:pt x="19200" y="4828"/>
                    <a:pt x="21600" y="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647957" y="3158827"/>
              <a:ext cx="84477" cy="204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247" fill="norm" stroke="1" extrusionOk="0">
                  <a:moveTo>
                    <a:pt x="6802" y="8684"/>
                  </a:moveTo>
                  <a:cubicBezTo>
                    <a:pt x="7855" y="7582"/>
                    <a:pt x="8909" y="6480"/>
                    <a:pt x="10226" y="4937"/>
                  </a:cubicBezTo>
                  <a:cubicBezTo>
                    <a:pt x="11543" y="3394"/>
                    <a:pt x="13124" y="1410"/>
                    <a:pt x="12597" y="529"/>
                  </a:cubicBezTo>
                  <a:cubicBezTo>
                    <a:pt x="12070" y="-353"/>
                    <a:pt x="9436" y="-133"/>
                    <a:pt x="6802" y="1190"/>
                  </a:cubicBezTo>
                  <a:cubicBezTo>
                    <a:pt x="4167" y="2512"/>
                    <a:pt x="1533" y="4937"/>
                    <a:pt x="480" y="7912"/>
                  </a:cubicBezTo>
                  <a:cubicBezTo>
                    <a:pt x="-574" y="10888"/>
                    <a:pt x="-47" y="14414"/>
                    <a:pt x="3641" y="16729"/>
                  </a:cubicBezTo>
                  <a:cubicBezTo>
                    <a:pt x="7328" y="19043"/>
                    <a:pt x="14177" y="20145"/>
                    <a:pt x="21026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770533" y="3151383"/>
              <a:ext cx="266701" cy="33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699"/>
                  </a:moveTo>
                  <a:cubicBezTo>
                    <a:pt x="0" y="3036"/>
                    <a:pt x="0" y="2374"/>
                    <a:pt x="257" y="1777"/>
                  </a:cubicBezTo>
                  <a:cubicBezTo>
                    <a:pt x="514" y="1181"/>
                    <a:pt x="1029" y="651"/>
                    <a:pt x="1629" y="585"/>
                  </a:cubicBezTo>
                  <a:cubicBezTo>
                    <a:pt x="2229" y="519"/>
                    <a:pt x="2914" y="916"/>
                    <a:pt x="3943" y="1976"/>
                  </a:cubicBezTo>
                  <a:cubicBezTo>
                    <a:pt x="4971" y="3036"/>
                    <a:pt x="6343" y="4759"/>
                    <a:pt x="6943" y="6217"/>
                  </a:cubicBezTo>
                  <a:cubicBezTo>
                    <a:pt x="7543" y="7674"/>
                    <a:pt x="7371" y="8867"/>
                    <a:pt x="7029" y="9066"/>
                  </a:cubicBezTo>
                  <a:cubicBezTo>
                    <a:pt x="6686" y="9265"/>
                    <a:pt x="6171" y="8469"/>
                    <a:pt x="6257" y="7144"/>
                  </a:cubicBezTo>
                  <a:cubicBezTo>
                    <a:pt x="6343" y="5819"/>
                    <a:pt x="7029" y="3964"/>
                    <a:pt x="7714" y="2705"/>
                  </a:cubicBezTo>
                  <a:cubicBezTo>
                    <a:pt x="8400" y="1446"/>
                    <a:pt x="9086" y="784"/>
                    <a:pt x="9857" y="386"/>
                  </a:cubicBezTo>
                  <a:cubicBezTo>
                    <a:pt x="10629" y="-11"/>
                    <a:pt x="11486" y="-144"/>
                    <a:pt x="11914" y="187"/>
                  </a:cubicBezTo>
                  <a:cubicBezTo>
                    <a:pt x="12343" y="519"/>
                    <a:pt x="12343" y="1314"/>
                    <a:pt x="12429" y="2043"/>
                  </a:cubicBezTo>
                  <a:cubicBezTo>
                    <a:pt x="12514" y="2771"/>
                    <a:pt x="12686" y="3434"/>
                    <a:pt x="12943" y="4096"/>
                  </a:cubicBezTo>
                  <a:cubicBezTo>
                    <a:pt x="13200" y="4759"/>
                    <a:pt x="13543" y="5422"/>
                    <a:pt x="14143" y="5620"/>
                  </a:cubicBezTo>
                  <a:cubicBezTo>
                    <a:pt x="14743" y="5819"/>
                    <a:pt x="15600" y="5554"/>
                    <a:pt x="16371" y="5090"/>
                  </a:cubicBezTo>
                  <a:cubicBezTo>
                    <a:pt x="17143" y="4627"/>
                    <a:pt x="17829" y="3964"/>
                    <a:pt x="18343" y="3235"/>
                  </a:cubicBezTo>
                  <a:cubicBezTo>
                    <a:pt x="18857" y="2506"/>
                    <a:pt x="19200" y="1711"/>
                    <a:pt x="19371" y="1645"/>
                  </a:cubicBezTo>
                  <a:cubicBezTo>
                    <a:pt x="19543" y="1579"/>
                    <a:pt x="19543" y="2241"/>
                    <a:pt x="19714" y="4627"/>
                  </a:cubicBezTo>
                  <a:cubicBezTo>
                    <a:pt x="19886" y="7012"/>
                    <a:pt x="20229" y="11120"/>
                    <a:pt x="20657" y="14035"/>
                  </a:cubicBezTo>
                  <a:cubicBezTo>
                    <a:pt x="21086" y="16950"/>
                    <a:pt x="21600" y="18673"/>
                    <a:pt x="21600" y="19800"/>
                  </a:cubicBezTo>
                  <a:cubicBezTo>
                    <a:pt x="21600" y="20926"/>
                    <a:pt x="21086" y="21456"/>
                    <a:pt x="18943" y="20926"/>
                  </a:cubicBezTo>
                  <a:cubicBezTo>
                    <a:pt x="16800" y="20396"/>
                    <a:pt x="13029" y="18806"/>
                    <a:pt x="9257" y="17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0488553" y="2866445"/>
              <a:ext cx="30918" cy="43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61" fill="norm" stroke="1" extrusionOk="0">
                  <a:moveTo>
                    <a:pt x="12640" y="1296"/>
                  </a:moveTo>
                  <a:cubicBezTo>
                    <a:pt x="15520" y="675"/>
                    <a:pt x="18400" y="55"/>
                    <a:pt x="19840" y="4"/>
                  </a:cubicBezTo>
                  <a:cubicBezTo>
                    <a:pt x="21280" y="-48"/>
                    <a:pt x="21280" y="469"/>
                    <a:pt x="20560" y="2587"/>
                  </a:cubicBezTo>
                  <a:cubicBezTo>
                    <a:pt x="19840" y="4706"/>
                    <a:pt x="18400" y="8427"/>
                    <a:pt x="14800" y="11682"/>
                  </a:cubicBezTo>
                  <a:cubicBezTo>
                    <a:pt x="11200" y="14938"/>
                    <a:pt x="5440" y="17728"/>
                    <a:pt x="2560" y="19382"/>
                  </a:cubicBezTo>
                  <a:cubicBezTo>
                    <a:pt x="-320" y="21035"/>
                    <a:pt x="-320" y="21552"/>
                    <a:pt x="400" y="21449"/>
                  </a:cubicBezTo>
                  <a:cubicBezTo>
                    <a:pt x="1120" y="21345"/>
                    <a:pt x="2560" y="20622"/>
                    <a:pt x="4000" y="20157"/>
                  </a:cubicBezTo>
                  <a:cubicBezTo>
                    <a:pt x="5440" y="19692"/>
                    <a:pt x="6880" y="19485"/>
                    <a:pt x="8320" y="19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0218896" y="3140624"/>
              <a:ext cx="148538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93" fill="norm" stroke="1" extrusionOk="0">
                  <a:moveTo>
                    <a:pt x="5834" y="0"/>
                  </a:moveTo>
                  <a:cubicBezTo>
                    <a:pt x="4008" y="4080"/>
                    <a:pt x="2183" y="8160"/>
                    <a:pt x="1118" y="11520"/>
                  </a:cubicBezTo>
                  <a:cubicBezTo>
                    <a:pt x="53" y="14880"/>
                    <a:pt x="-251" y="17520"/>
                    <a:pt x="205" y="19200"/>
                  </a:cubicBezTo>
                  <a:cubicBezTo>
                    <a:pt x="662" y="20880"/>
                    <a:pt x="1879" y="21600"/>
                    <a:pt x="3095" y="21480"/>
                  </a:cubicBezTo>
                  <a:cubicBezTo>
                    <a:pt x="4312" y="21360"/>
                    <a:pt x="5529" y="20400"/>
                    <a:pt x="7507" y="18120"/>
                  </a:cubicBezTo>
                  <a:cubicBezTo>
                    <a:pt x="9484" y="15840"/>
                    <a:pt x="12222" y="12240"/>
                    <a:pt x="13743" y="9720"/>
                  </a:cubicBezTo>
                  <a:cubicBezTo>
                    <a:pt x="15264" y="7200"/>
                    <a:pt x="15569" y="5760"/>
                    <a:pt x="15417" y="5640"/>
                  </a:cubicBezTo>
                  <a:cubicBezTo>
                    <a:pt x="15264" y="5520"/>
                    <a:pt x="14656" y="6720"/>
                    <a:pt x="14352" y="7920"/>
                  </a:cubicBezTo>
                  <a:cubicBezTo>
                    <a:pt x="14048" y="9120"/>
                    <a:pt x="14048" y="10320"/>
                    <a:pt x="14200" y="12000"/>
                  </a:cubicBezTo>
                  <a:cubicBezTo>
                    <a:pt x="14352" y="13680"/>
                    <a:pt x="14656" y="15840"/>
                    <a:pt x="15569" y="16920"/>
                  </a:cubicBezTo>
                  <a:cubicBezTo>
                    <a:pt x="16481" y="18000"/>
                    <a:pt x="18003" y="18000"/>
                    <a:pt x="19067" y="17280"/>
                  </a:cubicBezTo>
                  <a:cubicBezTo>
                    <a:pt x="20132" y="16560"/>
                    <a:pt x="20741" y="15120"/>
                    <a:pt x="21349" y="13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0361347" y="3189212"/>
              <a:ext cx="69587" cy="14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27" fill="norm" stroke="1" extrusionOk="0">
                  <a:moveTo>
                    <a:pt x="3845" y="3100"/>
                  </a:moveTo>
                  <a:cubicBezTo>
                    <a:pt x="3191" y="8037"/>
                    <a:pt x="2536" y="12974"/>
                    <a:pt x="1882" y="16214"/>
                  </a:cubicBezTo>
                  <a:cubicBezTo>
                    <a:pt x="1227" y="19454"/>
                    <a:pt x="573" y="20997"/>
                    <a:pt x="245" y="20688"/>
                  </a:cubicBezTo>
                  <a:cubicBezTo>
                    <a:pt x="-82" y="20380"/>
                    <a:pt x="-82" y="18220"/>
                    <a:pt x="245" y="15443"/>
                  </a:cubicBezTo>
                  <a:cubicBezTo>
                    <a:pt x="573" y="12666"/>
                    <a:pt x="1227" y="9271"/>
                    <a:pt x="2209" y="6803"/>
                  </a:cubicBezTo>
                  <a:cubicBezTo>
                    <a:pt x="3191" y="4334"/>
                    <a:pt x="4500" y="2791"/>
                    <a:pt x="6463" y="1557"/>
                  </a:cubicBezTo>
                  <a:cubicBezTo>
                    <a:pt x="8427" y="323"/>
                    <a:pt x="11045" y="-603"/>
                    <a:pt x="13009" y="477"/>
                  </a:cubicBezTo>
                  <a:cubicBezTo>
                    <a:pt x="14973" y="1557"/>
                    <a:pt x="16282" y="4643"/>
                    <a:pt x="17591" y="7728"/>
                  </a:cubicBezTo>
                  <a:cubicBezTo>
                    <a:pt x="18900" y="10814"/>
                    <a:pt x="20209" y="13900"/>
                    <a:pt x="21518" y="16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551583" y="315967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0557933" y="3064424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0608733" y="2943774"/>
              <a:ext cx="508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476"/>
                    <a:pt x="16200" y="6952"/>
                    <a:pt x="12600" y="10552"/>
                  </a:cubicBezTo>
                  <a:cubicBezTo>
                    <a:pt x="9000" y="14152"/>
                    <a:pt x="4500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0601226" y="3094192"/>
              <a:ext cx="128158" cy="13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99" fill="norm" stroke="1" extrusionOk="0">
                  <a:moveTo>
                    <a:pt x="15868" y="4234"/>
                  </a:moveTo>
                  <a:cubicBezTo>
                    <a:pt x="14823" y="2597"/>
                    <a:pt x="13778" y="961"/>
                    <a:pt x="12384" y="307"/>
                  </a:cubicBezTo>
                  <a:cubicBezTo>
                    <a:pt x="10991" y="-348"/>
                    <a:pt x="9249" y="-21"/>
                    <a:pt x="7159" y="1943"/>
                  </a:cubicBezTo>
                  <a:cubicBezTo>
                    <a:pt x="5068" y="3907"/>
                    <a:pt x="2629" y="7507"/>
                    <a:pt x="1236" y="10452"/>
                  </a:cubicBezTo>
                  <a:cubicBezTo>
                    <a:pt x="-158" y="13397"/>
                    <a:pt x="-506" y="15688"/>
                    <a:pt x="888" y="17652"/>
                  </a:cubicBezTo>
                  <a:cubicBezTo>
                    <a:pt x="2281" y="19616"/>
                    <a:pt x="5417" y="21252"/>
                    <a:pt x="9075" y="21088"/>
                  </a:cubicBezTo>
                  <a:cubicBezTo>
                    <a:pt x="12733" y="20925"/>
                    <a:pt x="16913" y="18961"/>
                    <a:pt x="21094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0700141" y="3102405"/>
              <a:ext cx="149893" cy="14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138" fill="norm" stroke="1" extrusionOk="0">
                  <a:moveTo>
                    <a:pt x="9544" y="9017"/>
                  </a:moveTo>
                  <a:cubicBezTo>
                    <a:pt x="10444" y="5717"/>
                    <a:pt x="11344" y="2417"/>
                    <a:pt x="11044" y="917"/>
                  </a:cubicBezTo>
                  <a:cubicBezTo>
                    <a:pt x="10744" y="-583"/>
                    <a:pt x="9244" y="-283"/>
                    <a:pt x="7144" y="2117"/>
                  </a:cubicBezTo>
                  <a:cubicBezTo>
                    <a:pt x="5044" y="4517"/>
                    <a:pt x="2344" y="9017"/>
                    <a:pt x="994" y="12017"/>
                  </a:cubicBezTo>
                  <a:cubicBezTo>
                    <a:pt x="-356" y="15017"/>
                    <a:pt x="-356" y="16517"/>
                    <a:pt x="1144" y="18017"/>
                  </a:cubicBezTo>
                  <a:cubicBezTo>
                    <a:pt x="2644" y="19517"/>
                    <a:pt x="5644" y="21017"/>
                    <a:pt x="9244" y="19517"/>
                  </a:cubicBezTo>
                  <a:cubicBezTo>
                    <a:pt x="12844" y="18017"/>
                    <a:pt x="17044" y="13517"/>
                    <a:pt x="21244" y="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0856383" y="2908763"/>
              <a:ext cx="184701" cy="56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4" fill="norm" stroke="1" extrusionOk="0">
                  <a:moveTo>
                    <a:pt x="5891" y="840"/>
                  </a:moveTo>
                  <a:cubicBezTo>
                    <a:pt x="6136" y="441"/>
                    <a:pt x="6382" y="43"/>
                    <a:pt x="6136" y="3"/>
                  </a:cubicBezTo>
                  <a:cubicBezTo>
                    <a:pt x="5891" y="-37"/>
                    <a:pt x="5155" y="282"/>
                    <a:pt x="4050" y="1677"/>
                  </a:cubicBezTo>
                  <a:cubicBezTo>
                    <a:pt x="2945" y="3071"/>
                    <a:pt x="1473" y="5542"/>
                    <a:pt x="736" y="7575"/>
                  </a:cubicBezTo>
                  <a:cubicBezTo>
                    <a:pt x="0" y="9607"/>
                    <a:pt x="0" y="11201"/>
                    <a:pt x="0" y="12198"/>
                  </a:cubicBezTo>
                  <a:cubicBezTo>
                    <a:pt x="0" y="13194"/>
                    <a:pt x="0" y="13593"/>
                    <a:pt x="491" y="13593"/>
                  </a:cubicBezTo>
                  <a:cubicBezTo>
                    <a:pt x="982" y="13593"/>
                    <a:pt x="1964" y="13194"/>
                    <a:pt x="2945" y="12517"/>
                  </a:cubicBezTo>
                  <a:cubicBezTo>
                    <a:pt x="3927" y="11839"/>
                    <a:pt x="4909" y="10883"/>
                    <a:pt x="5645" y="10205"/>
                  </a:cubicBezTo>
                  <a:cubicBezTo>
                    <a:pt x="6382" y="9528"/>
                    <a:pt x="6873" y="9129"/>
                    <a:pt x="7118" y="9169"/>
                  </a:cubicBezTo>
                  <a:cubicBezTo>
                    <a:pt x="7364" y="9209"/>
                    <a:pt x="7364" y="9687"/>
                    <a:pt x="7609" y="10125"/>
                  </a:cubicBezTo>
                  <a:cubicBezTo>
                    <a:pt x="7855" y="10564"/>
                    <a:pt x="8345" y="10962"/>
                    <a:pt x="9205" y="11162"/>
                  </a:cubicBezTo>
                  <a:cubicBezTo>
                    <a:pt x="10064" y="11361"/>
                    <a:pt x="11291" y="11361"/>
                    <a:pt x="12518" y="11082"/>
                  </a:cubicBezTo>
                  <a:cubicBezTo>
                    <a:pt x="13745" y="10803"/>
                    <a:pt x="14973" y="10245"/>
                    <a:pt x="15832" y="9727"/>
                  </a:cubicBezTo>
                  <a:cubicBezTo>
                    <a:pt x="16691" y="9209"/>
                    <a:pt x="17182" y="8731"/>
                    <a:pt x="17427" y="8691"/>
                  </a:cubicBezTo>
                  <a:cubicBezTo>
                    <a:pt x="17673" y="8651"/>
                    <a:pt x="17673" y="9049"/>
                    <a:pt x="18164" y="10524"/>
                  </a:cubicBezTo>
                  <a:cubicBezTo>
                    <a:pt x="18655" y="11998"/>
                    <a:pt x="19636" y="14549"/>
                    <a:pt x="20373" y="16462"/>
                  </a:cubicBezTo>
                  <a:cubicBezTo>
                    <a:pt x="21109" y="18375"/>
                    <a:pt x="21600" y="19650"/>
                    <a:pt x="21355" y="20447"/>
                  </a:cubicBezTo>
                  <a:cubicBezTo>
                    <a:pt x="21109" y="21244"/>
                    <a:pt x="20127" y="21563"/>
                    <a:pt x="17550" y="21284"/>
                  </a:cubicBezTo>
                  <a:cubicBezTo>
                    <a:pt x="14973" y="21005"/>
                    <a:pt x="10800" y="20128"/>
                    <a:pt x="6627" y="19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092495" y="1328042"/>
              <a:ext cx="1759241" cy="101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61" fill="norm" stroke="1" extrusionOk="0">
                  <a:moveTo>
                    <a:pt x="16753" y="3307"/>
                  </a:moveTo>
                  <a:cubicBezTo>
                    <a:pt x="16727" y="3081"/>
                    <a:pt x="16701" y="2856"/>
                    <a:pt x="16688" y="2631"/>
                  </a:cubicBezTo>
                  <a:cubicBezTo>
                    <a:pt x="16675" y="2405"/>
                    <a:pt x="16675" y="2180"/>
                    <a:pt x="16610" y="1999"/>
                  </a:cubicBezTo>
                  <a:cubicBezTo>
                    <a:pt x="16546" y="1819"/>
                    <a:pt x="16416" y="1684"/>
                    <a:pt x="15924" y="1368"/>
                  </a:cubicBezTo>
                  <a:cubicBezTo>
                    <a:pt x="15432" y="1052"/>
                    <a:pt x="14577" y="556"/>
                    <a:pt x="13787" y="286"/>
                  </a:cubicBezTo>
                  <a:cubicBezTo>
                    <a:pt x="12997" y="15"/>
                    <a:pt x="12272" y="-30"/>
                    <a:pt x="11547" y="15"/>
                  </a:cubicBezTo>
                  <a:cubicBezTo>
                    <a:pt x="10822" y="60"/>
                    <a:pt x="10097" y="195"/>
                    <a:pt x="9358" y="398"/>
                  </a:cubicBezTo>
                  <a:cubicBezTo>
                    <a:pt x="8620" y="601"/>
                    <a:pt x="7869" y="872"/>
                    <a:pt x="7118" y="1233"/>
                  </a:cubicBezTo>
                  <a:cubicBezTo>
                    <a:pt x="6367" y="1593"/>
                    <a:pt x="5616" y="2044"/>
                    <a:pt x="4787" y="2698"/>
                  </a:cubicBezTo>
                  <a:cubicBezTo>
                    <a:pt x="3958" y="3352"/>
                    <a:pt x="3052" y="4209"/>
                    <a:pt x="2301" y="5066"/>
                  </a:cubicBezTo>
                  <a:cubicBezTo>
                    <a:pt x="1550" y="5922"/>
                    <a:pt x="954" y="6779"/>
                    <a:pt x="579" y="7749"/>
                  </a:cubicBezTo>
                  <a:cubicBezTo>
                    <a:pt x="203" y="8718"/>
                    <a:pt x="48" y="9800"/>
                    <a:pt x="9" y="10883"/>
                  </a:cubicBezTo>
                  <a:cubicBezTo>
                    <a:pt x="-30" y="11965"/>
                    <a:pt x="48" y="13047"/>
                    <a:pt x="333" y="14265"/>
                  </a:cubicBezTo>
                  <a:cubicBezTo>
                    <a:pt x="617" y="15482"/>
                    <a:pt x="1110" y="16835"/>
                    <a:pt x="1718" y="17940"/>
                  </a:cubicBezTo>
                  <a:cubicBezTo>
                    <a:pt x="2327" y="19045"/>
                    <a:pt x="3052" y="19902"/>
                    <a:pt x="3790" y="20443"/>
                  </a:cubicBezTo>
                  <a:cubicBezTo>
                    <a:pt x="4528" y="20984"/>
                    <a:pt x="5279" y="21209"/>
                    <a:pt x="6121" y="21345"/>
                  </a:cubicBezTo>
                  <a:cubicBezTo>
                    <a:pt x="6963" y="21480"/>
                    <a:pt x="7895" y="21525"/>
                    <a:pt x="8879" y="21547"/>
                  </a:cubicBezTo>
                  <a:cubicBezTo>
                    <a:pt x="9864" y="21570"/>
                    <a:pt x="10899" y="21570"/>
                    <a:pt x="11884" y="21502"/>
                  </a:cubicBezTo>
                  <a:cubicBezTo>
                    <a:pt x="12868" y="21435"/>
                    <a:pt x="13800" y="21299"/>
                    <a:pt x="14733" y="21074"/>
                  </a:cubicBezTo>
                  <a:cubicBezTo>
                    <a:pt x="15665" y="20848"/>
                    <a:pt x="16597" y="20533"/>
                    <a:pt x="17387" y="19992"/>
                  </a:cubicBezTo>
                  <a:cubicBezTo>
                    <a:pt x="18177" y="19451"/>
                    <a:pt x="18825" y="18684"/>
                    <a:pt x="19420" y="17647"/>
                  </a:cubicBezTo>
                  <a:cubicBezTo>
                    <a:pt x="20016" y="16610"/>
                    <a:pt x="20560" y="15302"/>
                    <a:pt x="20948" y="13972"/>
                  </a:cubicBezTo>
                  <a:cubicBezTo>
                    <a:pt x="21337" y="12641"/>
                    <a:pt x="21570" y="11289"/>
                    <a:pt x="21518" y="9913"/>
                  </a:cubicBezTo>
                  <a:cubicBezTo>
                    <a:pt x="21466" y="8538"/>
                    <a:pt x="21130" y="7140"/>
                    <a:pt x="20702" y="5922"/>
                  </a:cubicBezTo>
                  <a:cubicBezTo>
                    <a:pt x="20275" y="4705"/>
                    <a:pt x="19757" y="3668"/>
                    <a:pt x="19071" y="2969"/>
                  </a:cubicBezTo>
                  <a:cubicBezTo>
                    <a:pt x="18384" y="2270"/>
                    <a:pt x="17530" y="1909"/>
                    <a:pt x="16494" y="1841"/>
                  </a:cubicBezTo>
                  <a:cubicBezTo>
                    <a:pt x="15458" y="1774"/>
                    <a:pt x="14241" y="1999"/>
                    <a:pt x="13023" y="2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0" y="2658024"/>
              <a:ext cx="26458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974" y="21600"/>
                  </a:moveTo>
                  <a:cubicBezTo>
                    <a:pt x="3110" y="21600"/>
                    <a:pt x="2246" y="21600"/>
                    <a:pt x="1469" y="21200"/>
                  </a:cubicBezTo>
                  <a:cubicBezTo>
                    <a:pt x="691" y="20800"/>
                    <a:pt x="0" y="20000"/>
                    <a:pt x="0" y="17333"/>
                  </a:cubicBezTo>
                  <a:cubicBezTo>
                    <a:pt x="0" y="14667"/>
                    <a:pt x="691" y="10133"/>
                    <a:pt x="1469" y="7467"/>
                  </a:cubicBezTo>
                  <a:cubicBezTo>
                    <a:pt x="2246" y="4800"/>
                    <a:pt x="3110" y="4000"/>
                    <a:pt x="4579" y="4800"/>
                  </a:cubicBezTo>
                  <a:cubicBezTo>
                    <a:pt x="6048" y="5600"/>
                    <a:pt x="8122" y="8000"/>
                    <a:pt x="9677" y="9600"/>
                  </a:cubicBezTo>
                  <a:cubicBezTo>
                    <a:pt x="11232" y="11200"/>
                    <a:pt x="12269" y="12000"/>
                    <a:pt x="13219" y="12400"/>
                  </a:cubicBezTo>
                  <a:cubicBezTo>
                    <a:pt x="14170" y="12800"/>
                    <a:pt x="15034" y="12800"/>
                    <a:pt x="16416" y="10667"/>
                  </a:cubicBezTo>
                  <a:cubicBezTo>
                    <a:pt x="17798" y="8533"/>
                    <a:pt x="19699" y="4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66183" y="2562774"/>
              <a:ext cx="25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966"/>
                    <a:pt x="10800" y="9931"/>
                    <a:pt x="14400" y="13531"/>
                  </a:cubicBezTo>
                  <a:cubicBezTo>
                    <a:pt x="18000" y="17131"/>
                    <a:pt x="198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40783" y="2482239"/>
              <a:ext cx="140832" cy="28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46" fill="norm" stroke="1" extrusionOk="0">
                  <a:moveTo>
                    <a:pt x="0" y="7100"/>
                  </a:moveTo>
                  <a:cubicBezTo>
                    <a:pt x="322" y="5488"/>
                    <a:pt x="645" y="3876"/>
                    <a:pt x="2257" y="2667"/>
                  </a:cubicBezTo>
                  <a:cubicBezTo>
                    <a:pt x="3869" y="1458"/>
                    <a:pt x="6770" y="652"/>
                    <a:pt x="9027" y="249"/>
                  </a:cubicBezTo>
                  <a:cubicBezTo>
                    <a:pt x="11284" y="-154"/>
                    <a:pt x="12896" y="-154"/>
                    <a:pt x="14346" y="894"/>
                  </a:cubicBezTo>
                  <a:cubicBezTo>
                    <a:pt x="15797" y="1942"/>
                    <a:pt x="17087" y="4037"/>
                    <a:pt x="17409" y="5488"/>
                  </a:cubicBezTo>
                  <a:cubicBezTo>
                    <a:pt x="17731" y="6939"/>
                    <a:pt x="17087" y="7745"/>
                    <a:pt x="16281" y="8470"/>
                  </a:cubicBezTo>
                  <a:cubicBezTo>
                    <a:pt x="15475" y="9195"/>
                    <a:pt x="14507" y="9840"/>
                    <a:pt x="14669" y="10485"/>
                  </a:cubicBezTo>
                  <a:cubicBezTo>
                    <a:pt x="14830" y="11130"/>
                    <a:pt x="16119" y="11774"/>
                    <a:pt x="17731" y="12822"/>
                  </a:cubicBezTo>
                  <a:cubicBezTo>
                    <a:pt x="19343" y="13870"/>
                    <a:pt x="21278" y="15321"/>
                    <a:pt x="21439" y="16771"/>
                  </a:cubicBezTo>
                  <a:cubicBezTo>
                    <a:pt x="21600" y="18222"/>
                    <a:pt x="19988" y="19673"/>
                    <a:pt x="18376" y="20479"/>
                  </a:cubicBezTo>
                  <a:cubicBezTo>
                    <a:pt x="16764" y="21285"/>
                    <a:pt x="15152" y="21446"/>
                    <a:pt x="13540" y="21446"/>
                  </a:cubicBezTo>
                  <a:cubicBezTo>
                    <a:pt x="11928" y="21446"/>
                    <a:pt x="10316" y="21285"/>
                    <a:pt x="9672" y="20640"/>
                  </a:cubicBezTo>
                  <a:cubicBezTo>
                    <a:pt x="9027" y="19995"/>
                    <a:pt x="9349" y="18867"/>
                    <a:pt x="9672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56683" y="2619924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43983" y="2569124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07483" y="2581824"/>
              <a:ext cx="127001" cy="14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0"/>
                  </a:moveTo>
                  <a:cubicBezTo>
                    <a:pt x="720" y="4629"/>
                    <a:pt x="1440" y="9257"/>
                    <a:pt x="1980" y="13114"/>
                  </a:cubicBezTo>
                  <a:cubicBezTo>
                    <a:pt x="2520" y="16971"/>
                    <a:pt x="2880" y="20057"/>
                    <a:pt x="3060" y="20829"/>
                  </a:cubicBezTo>
                  <a:cubicBezTo>
                    <a:pt x="3240" y="21600"/>
                    <a:pt x="3240" y="20057"/>
                    <a:pt x="3960" y="16971"/>
                  </a:cubicBezTo>
                  <a:cubicBezTo>
                    <a:pt x="4680" y="13886"/>
                    <a:pt x="6120" y="9257"/>
                    <a:pt x="8460" y="6171"/>
                  </a:cubicBezTo>
                  <a:cubicBezTo>
                    <a:pt x="10800" y="3086"/>
                    <a:pt x="14040" y="1543"/>
                    <a:pt x="16380" y="1543"/>
                  </a:cubicBezTo>
                  <a:cubicBezTo>
                    <a:pt x="18720" y="1543"/>
                    <a:pt x="20160" y="3086"/>
                    <a:pt x="20880" y="6326"/>
                  </a:cubicBezTo>
                  <a:cubicBezTo>
                    <a:pt x="21600" y="9566"/>
                    <a:pt x="21600" y="14503"/>
                    <a:pt x="21600" y="17126"/>
                  </a:cubicBezTo>
                  <a:cubicBezTo>
                    <a:pt x="21600" y="19749"/>
                    <a:pt x="21600" y="20057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811628" y="2469854"/>
              <a:ext cx="100656" cy="24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92" fill="norm" stroke="1" extrusionOk="0">
                  <a:moveTo>
                    <a:pt x="21399" y="912"/>
                  </a:moveTo>
                  <a:cubicBezTo>
                    <a:pt x="19599" y="354"/>
                    <a:pt x="17799" y="-205"/>
                    <a:pt x="14649" y="74"/>
                  </a:cubicBezTo>
                  <a:cubicBezTo>
                    <a:pt x="11499" y="354"/>
                    <a:pt x="6999" y="1471"/>
                    <a:pt x="4074" y="3892"/>
                  </a:cubicBezTo>
                  <a:cubicBezTo>
                    <a:pt x="1149" y="6312"/>
                    <a:pt x="-201" y="10036"/>
                    <a:pt x="24" y="13109"/>
                  </a:cubicBezTo>
                  <a:cubicBezTo>
                    <a:pt x="249" y="16181"/>
                    <a:pt x="2049" y="18602"/>
                    <a:pt x="4299" y="19905"/>
                  </a:cubicBezTo>
                  <a:cubicBezTo>
                    <a:pt x="6549" y="21209"/>
                    <a:pt x="9249" y="21395"/>
                    <a:pt x="11499" y="21023"/>
                  </a:cubicBezTo>
                  <a:cubicBezTo>
                    <a:pt x="13749" y="20650"/>
                    <a:pt x="15549" y="19719"/>
                    <a:pt x="17349" y="18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956733" y="2531024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35"/>
                    <a:pt x="0" y="11270"/>
                    <a:pt x="3600" y="14870"/>
                  </a:cubicBezTo>
                  <a:cubicBezTo>
                    <a:pt x="7200" y="18470"/>
                    <a:pt x="144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020497" y="2532346"/>
              <a:ext cx="97897" cy="125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75" fill="norm" stroke="1" extrusionOk="0">
                  <a:moveTo>
                    <a:pt x="8215" y="4095"/>
                  </a:moveTo>
                  <a:cubicBezTo>
                    <a:pt x="5917" y="4455"/>
                    <a:pt x="3620" y="4815"/>
                    <a:pt x="2241" y="6075"/>
                  </a:cubicBezTo>
                  <a:cubicBezTo>
                    <a:pt x="862" y="7335"/>
                    <a:pt x="403" y="9495"/>
                    <a:pt x="173" y="11475"/>
                  </a:cubicBezTo>
                  <a:cubicBezTo>
                    <a:pt x="-57" y="13455"/>
                    <a:pt x="-57" y="15255"/>
                    <a:pt x="173" y="17235"/>
                  </a:cubicBezTo>
                  <a:cubicBezTo>
                    <a:pt x="403" y="19215"/>
                    <a:pt x="862" y="21375"/>
                    <a:pt x="3849" y="21375"/>
                  </a:cubicBezTo>
                  <a:cubicBezTo>
                    <a:pt x="6837" y="21375"/>
                    <a:pt x="12352" y="19215"/>
                    <a:pt x="15798" y="16155"/>
                  </a:cubicBezTo>
                  <a:cubicBezTo>
                    <a:pt x="19245" y="13095"/>
                    <a:pt x="20624" y="9135"/>
                    <a:pt x="21083" y="6255"/>
                  </a:cubicBezTo>
                  <a:cubicBezTo>
                    <a:pt x="21543" y="3375"/>
                    <a:pt x="21083" y="1575"/>
                    <a:pt x="19705" y="675"/>
                  </a:cubicBezTo>
                  <a:cubicBezTo>
                    <a:pt x="18326" y="-225"/>
                    <a:pt x="16028" y="-225"/>
                    <a:pt x="14649" y="675"/>
                  </a:cubicBezTo>
                  <a:cubicBezTo>
                    <a:pt x="13271" y="1575"/>
                    <a:pt x="12811" y="3375"/>
                    <a:pt x="12352" y="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1153583" y="2689774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1361415" y="2511974"/>
              <a:ext cx="105435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287" fill="norm" stroke="1" extrusionOk="0">
                  <a:moveTo>
                    <a:pt x="14321" y="0"/>
                  </a:moveTo>
                  <a:cubicBezTo>
                    <a:pt x="12203" y="0"/>
                    <a:pt x="10085" y="0"/>
                    <a:pt x="7544" y="2507"/>
                  </a:cubicBezTo>
                  <a:cubicBezTo>
                    <a:pt x="5003" y="5014"/>
                    <a:pt x="2038" y="10029"/>
                    <a:pt x="768" y="13500"/>
                  </a:cubicBezTo>
                  <a:cubicBezTo>
                    <a:pt x="-503" y="16971"/>
                    <a:pt x="-79" y="18900"/>
                    <a:pt x="1191" y="20057"/>
                  </a:cubicBezTo>
                  <a:cubicBezTo>
                    <a:pt x="2462" y="21214"/>
                    <a:pt x="4579" y="21600"/>
                    <a:pt x="7756" y="21021"/>
                  </a:cubicBezTo>
                  <a:cubicBezTo>
                    <a:pt x="10932" y="20443"/>
                    <a:pt x="15168" y="18900"/>
                    <a:pt x="17709" y="16779"/>
                  </a:cubicBezTo>
                  <a:cubicBezTo>
                    <a:pt x="20250" y="14657"/>
                    <a:pt x="21097" y="11957"/>
                    <a:pt x="21097" y="9450"/>
                  </a:cubicBezTo>
                  <a:cubicBezTo>
                    <a:pt x="21097" y="6943"/>
                    <a:pt x="20250" y="4629"/>
                    <a:pt x="18768" y="3279"/>
                  </a:cubicBezTo>
                  <a:cubicBezTo>
                    <a:pt x="17285" y="1929"/>
                    <a:pt x="15168" y="1543"/>
                    <a:pt x="13473" y="2121"/>
                  </a:cubicBezTo>
                  <a:cubicBezTo>
                    <a:pt x="11779" y="2700"/>
                    <a:pt x="10509" y="4243"/>
                    <a:pt x="9238" y="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521883" y="2569124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629748" y="2470905"/>
              <a:ext cx="76286" cy="19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202" fill="norm" stroke="1" extrusionOk="0">
                  <a:moveTo>
                    <a:pt x="19961" y="1666"/>
                  </a:moveTo>
                  <a:cubicBezTo>
                    <a:pt x="17192" y="1216"/>
                    <a:pt x="14423" y="766"/>
                    <a:pt x="11653" y="428"/>
                  </a:cubicBezTo>
                  <a:cubicBezTo>
                    <a:pt x="8884" y="91"/>
                    <a:pt x="6115" y="-134"/>
                    <a:pt x="3623" y="91"/>
                  </a:cubicBezTo>
                  <a:cubicBezTo>
                    <a:pt x="1130" y="316"/>
                    <a:pt x="-1085" y="991"/>
                    <a:pt x="577" y="2791"/>
                  </a:cubicBezTo>
                  <a:cubicBezTo>
                    <a:pt x="2238" y="4591"/>
                    <a:pt x="7777" y="7516"/>
                    <a:pt x="11930" y="10216"/>
                  </a:cubicBezTo>
                  <a:cubicBezTo>
                    <a:pt x="16084" y="12916"/>
                    <a:pt x="18853" y="15391"/>
                    <a:pt x="19684" y="17303"/>
                  </a:cubicBezTo>
                  <a:cubicBezTo>
                    <a:pt x="20515" y="19216"/>
                    <a:pt x="19407" y="20566"/>
                    <a:pt x="17192" y="21016"/>
                  </a:cubicBezTo>
                  <a:cubicBezTo>
                    <a:pt x="14977" y="21466"/>
                    <a:pt x="11653" y="21016"/>
                    <a:pt x="8330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629833" y="2454824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858433" y="2391324"/>
              <a:ext cx="8914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6" h="21600" fill="norm" stroke="1" extrusionOk="0">
                  <a:moveTo>
                    <a:pt x="10080" y="0"/>
                  </a:moveTo>
                  <a:cubicBezTo>
                    <a:pt x="15840" y="4176"/>
                    <a:pt x="21600" y="8352"/>
                    <a:pt x="19920" y="11952"/>
                  </a:cubicBezTo>
                  <a:cubicBezTo>
                    <a:pt x="18240" y="15552"/>
                    <a:pt x="9120" y="185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200149" y="4042324"/>
              <a:ext cx="289985" cy="314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0"/>
                  </a:moveTo>
                  <a:cubicBezTo>
                    <a:pt x="18447" y="3334"/>
                    <a:pt x="15293" y="6668"/>
                    <a:pt x="11904" y="10075"/>
                  </a:cubicBezTo>
                  <a:cubicBezTo>
                    <a:pt x="8514" y="13482"/>
                    <a:pt x="4888" y="16961"/>
                    <a:pt x="2759" y="18991"/>
                  </a:cubicBezTo>
                  <a:cubicBezTo>
                    <a:pt x="631" y="21020"/>
                    <a:pt x="0" y="21600"/>
                    <a:pt x="0" y="21528"/>
                  </a:cubicBezTo>
                  <a:cubicBezTo>
                    <a:pt x="0" y="21455"/>
                    <a:pt x="631" y="20730"/>
                    <a:pt x="1261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135944" y="4264574"/>
              <a:ext cx="201790" cy="15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06" fill="norm" stroke="1" extrusionOk="0">
                  <a:moveTo>
                    <a:pt x="3900" y="0"/>
                  </a:moveTo>
                  <a:cubicBezTo>
                    <a:pt x="3225" y="2959"/>
                    <a:pt x="2550" y="5918"/>
                    <a:pt x="1875" y="8285"/>
                  </a:cubicBezTo>
                  <a:cubicBezTo>
                    <a:pt x="1200" y="10652"/>
                    <a:pt x="525" y="12427"/>
                    <a:pt x="187" y="14647"/>
                  </a:cubicBezTo>
                  <a:cubicBezTo>
                    <a:pt x="-150" y="16866"/>
                    <a:pt x="-150" y="19529"/>
                    <a:pt x="1200" y="20564"/>
                  </a:cubicBezTo>
                  <a:cubicBezTo>
                    <a:pt x="2550" y="21600"/>
                    <a:pt x="5250" y="21008"/>
                    <a:pt x="8850" y="19973"/>
                  </a:cubicBezTo>
                  <a:cubicBezTo>
                    <a:pt x="12450" y="18937"/>
                    <a:pt x="16950" y="17458"/>
                    <a:pt x="21450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34433" y="5051974"/>
              <a:ext cx="266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" y="19543"/>
                    <a:pt x="343" y="17486"/>
                    <a:pt x="686" y="15771"/>
                  </a:cubicBezTo>
                  <a:cubicBezTo>
                    <a:pt x="1029" y="14057"/>
                    <a:pt x="1543" y="12686"/>
                    <a:pt x="2314" y="12171"/>
                  </a:cubicBezTo>
                  <a:cubicBezTo>
                    <a:pt x="3086" y="11657"/>
                    <a:pt x="4114" y="12000"/>
                    <a:pt x="5743" y="13200"/>
                  </a:cubicBezTo>
                  <a:cubicBezTo>
                    <a:pt x="7371" y="14400"/>
                    <a:pt x="9600" y="16457"/>
                    <a:pt x="11657" y="16629"/>
                  </a:cubicBezTo>
                  <a:cubicBezTo>
                    <a:pt x="13714" y="16800"/>
                    <a:pt x="15600" y="15086"/>
                    <a:pt x="17229" y="12000"/>
                  </a:cubicBezTo>
                  <a:cubicBezTo>
                    <a:pt x="18857" y="8914"/>
                    <a:pt x="20229" y="4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75939" y="4982124"/>
              <a:ext cx="1569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57"/>
                    <a:pt x="-1582" y="11314"/>
                    <a:pt x="1118" y="14914"/>
                  </a:cubicBezTo>
                  <a:cubicBezTo>
                    <a:pt x="3818" y="18514"/>
                    <a:pt x="11918" y="2005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51087" y="4834618"/>
              <a:ext cx="149101" cy="32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349" fill="norm" stroke="1" extrusionOk="0">
                  <a:moveTo>
                    <a:pt x="2117" y="11956"/>
                  </a:moveTo>
                  <a:cubicBezTo>
                    <a:pt x="934" y="9274"/>
                    <a:pt x="-250" y="6591"/>
                    <a:pt x="46" y="4615"/>
                  </a:cubicBezTo>
                  <a:cubicBezTo>
                    <a:pt x="342" y="2639"/>
                    <a:pt x="2117" y="1368"/>
                    <a:pt x="4484" y="662"/>
                  </a:cubicBezTo>
                  <a:cubicBezTo>
                    <a:pt x="6851" y="-44"/>
                    <a:pt x="9810" y="-185"/>
                    <a:pt x="12325" y="239"/>
                  </a:cubicBezTo>
                  <a:cubicBezTo>
                    <a:pt x="14840" y="662"/>
                    <a:pt x="16912" y="1650"/>
                    <a:pt x="17060" y="3203"/>
                  </a:cubicBezTo>
                  <a:cubicBezTo>
                    <a:pt x="17208" y="4756"/>
                    <a:pt x="15432" y="6874"/>
                    <a:pt x="13805" y="8286"/>
                  </a:cubicBezTo>
                  <a:cubicBezTo>
                    <a:pt x="12177" y="9697"/>
                    <a:pt x="10698" y="10403"/>
                    <a:pt x="10698" y="10827"/>
                  </a:cubicBezTo>
                  <a:cubicBezTo>
                    <a:pt x="10698" y="11250"/>
                    <a:pt x="12177" y="11391"/>
                    <a:pt x="14249" y="11886"/>
                  </a:cubicBezTo>
                  <a:cubicBezTo>
                    <a:pt x="16320" y="12380"/>
                    <a:pt x="18983" y="13227"/>
                    <a:pt x="20166" y="14568"/>
                  </a:cubicBezTo>
                  <a:cubicBezTo>
                    <a:pt x="21350" y="15909"/>
                    <a:pt x="21054" y="17744"/>
                    <a:pt x="18687" y="19086"/>
                  </a:cubicBezTo>
                  <a:cubicBezTo>
                    <a:pt x="16320" y="20427"/>
                    <a:pt x="11882" y="21274"/>
                    <a:pt x="8479" y="21344"/>
                  </a:cubicBezTo>
                  <a:cubicBezTo>
                    <a:pt x="5076" y="21415"/>
                    <a:pt x="2709" y="20709"/>
                    <a:pt x="2117" y="19721"/>
                  </a:cubicBezTo>
                  <a:cubicBezTo>
                    <a:pt x="1525" y="18733"/>
                    <a:pt x="2709" y="17462"/>
                    <a:pt x="3892" y="16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31333" y="5032924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24983" y="4918624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21300" y="4906588"/>
              <a:ext cx="153329" cy="15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27" fill="norm" stroke="1" extrusionOk="0">
                  <a:moveTo>
                    <a:pt x="1604" y="5027"/>
                  </a:moveTo>
                  <a:cubicBezTo>
                    <a:pt x="1604" y="9290"/>
                    <a:pt x="1604" y="13553"/>
                    <a:pt x="1312" y="16538"/>
                  </a:cubicBezTo>
                  <a:cubicBezTo>
                    <a:pt x="1021" y="19522"/>
                    <a:pt x="437" y="21227"/>
                    <a:pt x="145" y="21227"/>
                  </a:cubicBezTo>
                  <a:cubicBezTo>
                    <a:pt x="-147" y="21227"/>
                    <a:pt x="-147" y="19522"/>
                    <a:pt x="1604" y="15827"/>
                  </a:cubicBezTo>
                  <a:cubicBezTo>
                    <a:pt x="3356" y="12132"/>
                    <a:pt x="6858" y="6448"/>
                    <a:pt x="9339" y="3322"/>
                  </a:cubicBezTo>
                  <a:cubicBezTo>
                    <a:pt x="11821" y="195"/>
                    <a:pt x="13280" y="-373"/>
                    <a:pt x="15177" y="195"/>
                  </a:cubicBezTo>
                  <a:cubicBezTo>
                    <a:pt x="17075" y="764"/>
                    <a:pt x="19410" y="2469"/>
                    <a:pt x="20431" y="5311"/>
                  </a:cubicBezTo>
                  <a:cubicBezTo>
                    <a:pt x="21453" y="8153"/>
                    <a:pt x="21161" y="12132"/>
                    <a:pt x="20869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267981" y="4797187"/>
              <a:ext cx="133253" cy="222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0815" fill="norm" stroke="1" extrusionOk="0">
                  <a:moveTo>
                    <a:pt x="19923" y="668"/>
                  </a:moveTo>
                  <a:cubicBezTo>
                    <a:pt x="18262" y="73"/>
                    <a:pt x="16600" y="-521"/>
                    <a:pt x="13277" y="767"/>
                  </a:cubicBezTo>
                  <a:cubicBezTo>
                    <a:pt x="9954" y="2055"/>
                    <a:pt x="4969" y="5226"/>
                    <a:pt x="2311" y="8297"/>
                  </a:cubicBezTo>
                  <a:cubicBezTo>
                    <a:pt x="-348" y="11369"/>
                    <a:pt x="-680" y="14341"/>
                    <a:pt x="1148" y="16521"/>
                  </a:cubicBezTo>
                  <a:cubicBezTo>
                    <a:pt x="2975" y="18701"/>
                    <a:pt x="6963" y="20088"/>
                    <a:pt x="10618" y="20584"/>
                  </a:cubicBezTo>
                  <a:cubicBezTo>
                    <a:pt x="14274" y="21079"/>
                    <a:pt x="17597" y="20683"/>
                    <a:pt x="20920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516475" y="4804324"/>
              <a:ext cx="1810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6480"/>
                    <a:pt x="-1068" y="12960"/>
                    <a:pt x="132" y="16560"/>
                  </a:cubicBezTo>
                  <a:cubicBezTo>
                    <a:pt x="1332" y="20160"/>
                    <a:pt x="10932" y="2088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621271" y="4835511"/>
              <a:ext cx="90407" cy="11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6" h="20715" fill="norm" stroke="1" extrusionOk="0">
                  <a:moveTo>
                    <a:pt x="15986" y="1260"/>
                  </a:moveTo>
                  <a:cubicBezTo>
                    <a:pt x="13639" y="488"/>
                    <a:pt x="11291" y="-283"/>
                    <a:pt x="8943" y="103"/>
                  </a:cubicBezTo>
                  <a:cubicBezTo>
                    <a:pt x="6595" y="488"/>
                    <a:pt x="4247" y="2031"/>
                    <a:pt x="2369" y="5117"/>
                  </a:cubicBezTo>
                  <a:cubicBezTo>
                    <a:pt x="491" y="8203"/>
                    <a:pt x="-918" y="12831"/>
                    <a:pt x="725" y="16110"/>
                  </a:cubicBezTo>
                  <a:cubicBezTo>
                    <a:pt x="2369" y="19388"/>
                    <a:pt x="7065" y="21317"/>
                    <a:pt x="11056" y="20546"/>
                  </a:cubicBezTo>
                  <a:cubicBezTo>
                    <a:pt x="15047" y="19774"/>
                    <a:pt x="18334" y="16303"/>
                    <a:pt x="19508" y="12446"/>
                  </a:cubicBezTo>
                  <a:cubicBezTo>
                    <a:pt x="20682" y="8588"/>
                    <a:pt x="19743" y="4346"/>
                    <a:pt x="18804" y="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775883" y="4588424"/>
              <a:ext cx="63501" cy="15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1880" y="888"/>
                  </a:cubicBezTo>
                  <a:cubicBezTo>
                    <a:pt x="9360" y="1775"/>
                    <a:pt x="7920" y="3551"/>
                    <a:pt x="6480" y="6214"/>
                  </a:cubicBezTo>
                  <a:cubicBezTo>
                    <a:pt x="5040" y="8877"/>
                    <a:pt x="3600" y="12427"/>
                    <a:pt x="3240" y="14942"/>
                  </a:cubicBezTo>
                  <a:cubicBezTo>
                    <a:pt x="2880" y="17458"/>
                    <a:pt x="3600" y="18937"/>
                    <a:pt x="5760" y="19973"/>
                  </a:cubicBezTo>
                  <a:cubicBezTo>
                    <a:pt x="7920" y="21008"/>
                    <a:pt x="11520" y="21600"/>
                    <a:pt x="14040" y="20860"/>
                  </a:cubicBezTo>
                  <a:cubicBezTo>
                    <a:pt x="16560" y="20121"/>
                    <a:pt x="18000" y="18049"/>
                    <a:pt x="16560" y="16866"/>
                  </a:cubicBezTo>
                  <a:cubicBezTo>
                    <a:pt x="15120" y="15682"/>
                    <a:pt x="10800" y="15386"/>
                    <a:pt x="7560" y="16126"/>
                  </a:cubicBezTo>
                  <a:cubicBezTo>
                    <a:pt x="4320" y="16866"/>
                    <a:pt x="2160" y="18641"/>
                    <a:pt x="0" y="20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826683" y="4956724"/>
              <a:ext cx="340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9059" y="0"/>
                  </a:moveTo>
                  <a:cubicBezTo>
                    <a:pt x="20329" y="2769"/>
                    <a:pt x="21600" y="5538"/>
                    <a:pt x="18424" y="9138"/>
                  </a:cubicBezTo>
                  <a:cubicBezTo>
                    <a:pt x="15247" y="12738"/>
                    <a:pt x="7624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076512" y="4774551"/>
              <a:ext cx="148494" cy="14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858" fill="norm" stroke="1" extrusionOk="0">
                  <a:moveTo>
                    <a:pt x="15891" y="637"/>
                  </a:moveTo>
                  <a:cubicBezTo>
                    <a:pt x="14091" y="20"/>
                    <a:pt x="12291" y="-597"/>
                    <a:pt x="9591" y="1100"/>
                  </a:cubicBezTo>
                  <a:cubicBezTo>
                    <a:pt x="6891" y="2797"/>
                    <a:pt x="3291" y="6809"/>
                    <a:pt x="1491" y="9740"/>
                  </a:cubicBezTo>
                  <a:cubicBezTo>
                    <a:pt x="-309" y="12672"/>
                    <a:pt x="-309" y="14523"/>
                    <a:pt x="591" y="16529"/>
                  </a:cubicBezTo>
                  <a:cubicBezTo>
                    <a:pt x="1491" y="18534"/>
                    <a:pt x="3291" y="20694"/>
                    <a:pt x="6291" y="20849"/>
                  </a:cubicBezTo>
                  <a:cubicBezTo>
                    <a:pt x="9291" y="21003"/>
                    <a:pt x="13491" y="19152"/>
                    <a:pt x="16341" y="16374"/>
                  </a:cubicBezTo>
                  <a:cubicBezTo>
                    <a:pt x="19191" y="13597"/>
                    <a:pt x="20691" y="9894"/>
                    <a:pt x="20991" y="7272"/>
                  </a:cubicBezTo>
                  <a:cubicBezTo>
                    <a:pt x="21291" y="4649"/>
                    <a:pt x="20391" y="3106"/>
                    <a:pt x="17691" y="3414"/>
                  </a:cubicBezTo>
                  <a:cubicBezTo>
                    <a:pt x="14991" y="3723"/>
                    <a:pt x="10491" y="5883"/>
                    <a:pt x="5991" y="8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264833" y="4893224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2369520" y="4739601"/>
              <a:ext cx="111214" cy="21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11" fill="norm" stroke="1" extrusionOk="0">
                  <a:moveTo>
                    <a:pt x="21413" y="750"/>
                  </a:moveTo>
                  <a:cubicBezTo>
                    <a:pt x="15707" y="330"/>
                    <a:pt x="10002" y="-89"/>
                    <a:pt x="6130" y="16"/>
                  </a:cubicBezTo>
                  <a:cubicBezTo>
                    <a:pt x="2258" y="121"/>
                    <a:pt x="221" y="750"/>
                    <a:pt x="17" y="2008"/>
                  </a:cubicBezTo>
                  <a:cubicBezTo>
                    <a:pt x="-187" y="3266"/>
                    <a:pt x="1443" y="5154"/>
                    <a:pt x="5111" y="7775"/>
                  </a:cubicBezTo>
                  <a:cubicBezTo>
                    <a:pt x="8779" y="10396"/>
                    <a:pt x="14485" y="13752"/>
                    <a:pt x="17134" y="16059"/>
                  </a:cubicBezTo>
                  <a:cubicBezTo>
                    <a:pt x="19783" y="18365"/>
                    <a:pt x="19375" y="19624"/>
                    <a:pt x="17541" y="20358"/>
                  </a:cubicBezTo>
                  <a:cubicBezTo>
                    <a:pt x="15707" y="21092"/>
                    <a:pt x="12447" y="21301"/>
                    <a:pt x="9187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2391833" y="4715424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6560"/>
                    <a:pt x="10428" y="11520"/>
                    <a:pt x="14028" y="7920"/>
                  </a:cubicBezTo>
                  <a:cubicBezTo>
                    <a:pt x="17628" y="4320"/>
                    <a:pt x="1961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2626783" y="4632874"/>
              <a:ext cx="8433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3014" y="0"/>
                  </a:moveTo>
                  <a:cubicBezTo>
                    <a:pt x="7535" y="800"/>
                    <a:pt x="12056" y="1600"/>
                    <a:pt x="15572" y="3867"/>
                  </a:cubicBezTo>
                  <a:cubicBezTo>
                    <a:pt x="19088" y="6133"/>
                    <a:pt x="21600" y="9867"/>
                    <a:pt x="18837" y="13067"/>
                  </a:cubicBezTo>
                  <a:cubicBezTo>
                    <a:pt x="16074" y="16267"/>
                    <a:pt x="8037" y="18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4468283" y="3896915"/>
              <a:ext cx="1238251" cy="5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21358"/>
                  </a:moveTo>
                  <a:cubicBezTo>
                    <a:pt x="1440" y="18958"/>
                    <a:pt x="2880" y="16558"/>
                    <a:pt x="4302" y="14158"/>
                  </a:cubicBezTo>
                  <a:cubicBezTo>
                    <a:pt x="5723" y="11758"/>
                    <a:pt x="7126" y="9358"/>
                    <a:pt x="8511" y="6958"/>
                  </a:cubicBezTo>
                  <a:cubicBezTo>
                    <a:pt x="9895" y="4558"/>
                    <a:pt x="11262" y="2158"/>
                    <a:pt x="12702" y="958"/>
                  </a:cubicBezTo>
                  <a:cubicBezTo>
                    <a:pt x="14142" y="-242"/>
                    <a:pt x="15655" y="-242"/>
                    <a:pt x="17151" y="558"/>
                  </a:cubicBezTo>
                  <a:cubicBezTo>
                    <a:pt x="18646" y="1358"/>
                    <a:pt x="20123" y="2958"/>
                    <a:pt x="21600" y="4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4563533" y="4036824"/>
              <a:ext cx="1212851" cy="7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1359"/>
                  </a:moveTo>
                  <a:cubicBezTo>
                    <a:pt x="1508" y="19559"/>
                    <a:pt x="3016" y="17759"/>
                    <a:pt x="4335" y="15959"/>
                  </a:cubicBezTo>
                  <a:cubicBezTo>
                    <a:pt x="5654" y="14159"/>
                    <a:pt x="6785" y="12359"/>
                    <a:pt x="8350" y="9659"/>
                  </a:cubicBezTo>
                  <a:cubicBezTo>
                    <a:pt x="9914" y="6959"/>
                    <a:pt x="11912" y="3359"/>
                    <a:pt x="13797" y="1559"/>
                  </a:cubicBezTo>
                  <a:cubicBezTo>
                    <a:pt x="15682" y="-241"/>
                    <a:pt x="17453" y="-241"/>
                    <a:pt x="18735" y="359"/>
                  </a:cubicBezTo>
                  <a:cubicBezTo>
                    <a:pt x="20017" y="959"/>
                    <a:pt x="20808" y="2159"/>
                    <a:pt x="21600" y="3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2" name="Drawing"/>
          <p:cNvGrpSpPr/>
          <p:nvPr/>
        </p:nvGrpSpPr>
        <p:grpSpPr>
          <a:xfrm>
            <a:off x="1181100" y="916816"/>
            <a:ext cx="11755057" cy="8709784"/>
            <a:chOff x="0" y="0"/>
            <a:chExt cx="11755056" cy="8709783"/>
          </a:xfrm>
        </p:grpSpPr>
        <p:sp>
          <p:nvSpPr>
            <p:cNvPr id="1502" name="Line"/>
            <p:cNvSpPr/>
            <p:nvPr/>
          </p:nvSpPr>
          <p:spPr>
            <a:xfrm>
              <a:off x="0" y="1155736"/>
              <a:ext cx="444500" cy="68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17"/>
                  </a:moveTo>
                  <a:cubicBezTo>
                    <a:pt x="0" y="519"/>
                    <a:pt x="0" y="122"/>
                    <a:pt x="257" y="22"/>
                  </a:cubicBezTo>
                  <a:cubicBezTo>
                    <a:pt x="514" y="-77"/>
                    <a:pt x="1029" y="122"/>
                    <a:pt x="2006" y="1215"/>
                  </a:cubicBezTo>
                  <a:cubicBezTo>
                    <a:pt x="2983" y="2308"/>
                    <a:pt x="4423" y="4296"/>
                    <a:pt x="5863" y="6317"/>
                  </a:cubicBezTo>
                  <a:cubicBezTo>
                    <a:pt x="7303" y="8338"/>
                    <a:pt x="8743" y="10392"/>
                    <a:pt x="10234" y="12479"/>
                  </a:cubicBezTo>
                  <a:cubicBezTo>
                    <a:pt x="11726" y="14566"/>
                    <a:pt x="13269" y="16686"/>
                    <a:pt x="14400" y="18111"/>
                  </a:cubicBezTo>
                  <a:cubicBezTo>
                    <a:pt x="15531" y="19535"/>
                    <a:pt x="16251" y="20264"/>
                    <a:pt x="16817" y="20761"/>
                  </a:cubicBezTo>
                  <a:cubicBezTo>
                    <a:pt x="17383" y="21258"/>
                    <a:pt x="17794" y="21523"/>
                    <a:pt x="18000" y="21490"/>
                  </a:cubicBezTo>
                  <a:cubicBezTo>
                    <a:pt x="18206" y="21457"/>
                    <a:pt x="18206" y="21125"/>
                    <a:pt x="18206" y="19635"/>
                  </a:cubicBezTo>
                  <a:cubicBezTo>
                    <a:pt x="18206" y="18144"/>
                    <a:pt x="18206" y="15494"/>
                    <a:pt x="18309" y="12876"/>
                  </a:cubicBezTo>
                  <a:cubicBezTo>
                    <a:pt x="18411" y="10259"/>
                    <a:pt x="18617" y="7675"/>
                    <a:pt x="18720" y="5952"/>
                  </a:cubicBezTo>
                  <a:cubicBezTo>
                    <a:pt x="18823" y="4230"/>
                    <a:pt x="18823" y="3368"/>
                    <a:pt x="18926" y="2640"/>
                  </a:cubicBezTo>
                  <a:cubicBezTo>
                    <a:pt x="19029" y="1911"/>
                    <a:pt x="19234" y="1314"/>
                    <a:pt x="19440" y="1182"/>
                  </a:cubicBezTo>
                  <a:cubicBezTo>
                    <a:pt x="19646" y="1049"/>
                    <a:pt x="19851" y="1381"/>
                    <a:pt x="20211" y="1944"/>
                  </a:cubicBezTo>
                  <a:cubicBezTo>
                    <a:pt x="20571" y="2507"/>
                    <a:pt x="21086" y="3302"/>
                    <a:pt x="21600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83481" y="1483996"/>
              <a:ext cx="210269" cy="24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67" fill="norm" stroke="1" extrusionOk="0">
                  <a:moveTo>
                    <a:pt x="16112" y="13478"/>
                  </a:moveTo>
                  <a:cubicBezTo>
                    <a:pt x="14615" y="9534"/>
                    <a:pt x="13118" y="5590"/>
                    <a:pt x="11835" y="3148"/>
                  </a:cubicBezTo>
                  <a:cubicBezTo>
                    <a:pt x="10552" y="706"/>
                    <a:pt x="9483" y="-233"/>
                    <a:pt x="7558" y="49"/>
                  </a:cubicBezTo>
                  <a:cubicBezTo>
                    <a:pt x="5633" y="330"/>
                    <a:pt x="2853" y="1833"/>
                    <a:pt x="1356" y="5120"/>
                  </a:cubicBezTo>
                  <a:cubicBezTo>
                    <a:pt x="-141" y="8407"/>
                    <a:pt x="-355" y="13478"/>
                    <a:pt x="500" y="16577"/>
                  </a:cubicBezTo>
                  <a:cubicBezTo>
                    <a:pt x="1356" y="19677"/>
                    <a:pt x="3281" y="20804"/>
                    <a:pt x="5312" y="20897"/>
                  </a:cubicBezTo>
                  <a:cubicBezTo>
                    <a:pt x="7344" y="20991"/>
                    <a:pt x="9483" y="20052"/>
                    <a:pt x="11087" y="18550"/>
                  </a:cubicBezTo>
                  <a:cubicBezTo>
                    <a:pt x="12691" y="17047"/>
                    <a:pt x="13760" y="14981"/>
                    <a:pt x="14829" y="14887"/>
                  </a:cubicBezTo>
                  <a:cubicBezTo>
                    <a:pt x="15898" y="14793"/>
                    <a:pt x="16968" y="16671"/>
                    <a:pt x="18037" y="18080"/>
                  </a:cubicBezTo>
                  <a:cubicBezTo>
                    <a:pt x="19106" y="19489"/>
                    <a:pt x="20176" y="20428"/>
                    <a:pt x="21245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38200" y="1445383"/>
              <a:ext cx="184150" cy="26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3014"/>
                  </a:moveTo>
                  <a:cubicBezTo>
                    <a:pt x="993" y="2512"/>
                    <a:pt x="1986" y="2009"/>
                    <a:pt x="3103" y="2009"/>
                  </a:cubicBezTo>
                  <a:cubicBezTo>
                    <a:pt x="4221" y="2009"/>
                    <a:pt x="5462" y="2512"/>
                    <a:pt x="7572" y="4688"/>
                  </a:cubicBezTo>
                  <a:cubicBezTo>
                    <a:pt x="9683" y="6865"/>
                    <a:pt x="12662" y="10716"/>
                    <a:pt x="14152" y="13647"/>
                  </a:cubicBezTo>
                  <a:cubicBezTo>
                    <a:pt x="15641" y="16577"/>
                    <a:pt x="15641" y="18586"/>
                    <a:pt x="15145" y="19842"/>
                  </a:cubicBezTo>
                  <a:cubicBezTo>
                    <a:pt x="14648" y="21098"/>
                    <a:pt x="13655" y="21600"/>
                    <a:pt x="12662" y="21181"/>
                  </a:cubicBezTo>
                  <a:cubicBezTo>
                    <a:pt x="11669" y="20763"/>
                    <a:pt x="10676" y="19423"/>
                    <a:pt x="10179" y="16828"/>
                  </a:cubicBezTo>
                  <a:cubicBezTo>
                    <a:pt x="9683" y="14233"/>
                    <a:pt x="9683" y="10381"/>
                    <a:pt x="11669" y="7367"/>
                  </a:cubicBezTo>
                  <a:cubicBezTo>
                    <a:pt x="13655" y="4353"/>
                    <a:pt x="17628" y="21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1326696" y="1149852"/>
              <a:ext cx="203655" cy="67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574" fill="norm" stroke="1" extrusionOk="0">
                  <a:moveTo>
                    <a:pt x="20545" y="1324"/>
                  </a:moveTo>
                  <a:cubicBezTo>
                    <a:pt x="20104" y="919"/>
                    <a:pt x="19663" y="514"/>
                    <a:pt x="18671" y="278"/>
                  </a:cubicBezTo>
                  <a:cubicBezTo>
                    <a:pt x="17679" y="42"/>
                    <a:pt x="16137" y="-26"/>
                    <a:pt x="14814" y="8"/>
                  </a:cubicBezTo>
                  <a:cubicBezTo>
                    <a:pt x="13492" y="42"/>
                    <a:pt x="12390" y="177"/>
                    <a:pt x="10737" y="919"/>
                  </a:cubicBezTo>
                  <a:cubicBezTo>
                    <a:pt x="9084" y="1662"/>
                    <a:pt x="6879" y="3012"/>
                    <a:pt x="4786" y="4800"/>
                  </a:cubicBezTo>
                  <a:cubicBezTo>
                    <a:pt x="2692" y="6589"/>
                    <a:pt x="708" y="8817"/>
                    <a:pt x="157" y="11044"/>
                  </a:cubicBezTo>
                  <a:cubicBezTo>
                    <a:pt x="-394" y="13271"/>
                    <a:pt x="488" y="15499"/>
                    <a:pt x="3022" y="17153"/>
                  </a:cubicBezTo>
                  <a:cubicBezTo>
                    <a:pt x="5557" y="18807"/>
                    <a:pt x="9745" y="19887"/>
                    <a:pt x="13051" y="20528"/>
                  </a:cubicBezTo>
                  <a:cubicBezTo>
                    <a:pt x="16357" y="21169"/>
                    <a:pt x="18782" y="21371"/>
                    <a:pt x="21206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968499" y="1224129"/>
              <a:ext cx="19051" cy="297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766"/>
                  </a:moveTo>
                  <a:cubicBezTo>
                    <a:pt x="0" y="847"/>
                    <a:pt x="0" y="-72"/>
                    <a:pt x="1200" y="5"/>
                  </a:cubicBezTo>
                  <a:cubicBezTo>
                    <a:pt x="2400" y="81"/>
                    <a:pt x="4800" y="1154"/>
                    <a:pt x="7200" y="4064"/>
                  </a:cubicBezTo>
                  <a:cubicBezTo>
                    <a:pt x="9600" y="6975"/>
                    <a:pt x="12000" y="11724"/>
                    <a:pt x="14400" y="14941"/>
                  </a:cubicBezTo>
                  <a:cubicBezTo>
                    <a:pt x="16800" y="18158"/>
                    <a:pt x="19200" y="19843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871133" y="1505853"/>
              <a:ext cx="300567" cy="4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29" fill="norm" stroke="1" extrusionOk="0">
                  <a:moveTo>
                    <a:pt x="1521" y="9797"/>
                  </a:moveTo>
                  <a:cubicBezTo>
                    <a:pt x="761" y="13553"/>
                    <a:pt x="0" y="17310"/>
                    <a:pt x="0" y="18718"/>
                  </a:cubicBezTo>
                  <a:cubicBezTo>
                    <a:pt x="0" y="20127"/>
                    <a:pt x="761" y="19188"/>
                    <a:pt x="3575" y="14962"/>
                  </a:cubicBezTo>
                  <a:cubicBezTo>
                    <a:pt x="6389" y="10736"/>
                    <a:pt x="11256" y="3223"/>
                    <a:pt x="14603" y="875"/>
                  </a:cubicBezTo>
                  <a:cubicBezTo>
                    <a:pt x="17949" y="-1473"/>
                    <a:pt x="19775" y="1344"/>
                    <a:pt x="21600" y="4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936750" y="1604913"/>
              <a:ext cx="228600" cy="25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150"/>
                  </a:moveTo>
                  <a:cubicBezTo>
                    <a:pt x="600" y="9067"/>
                    <a:pt x="1200" y="13984"/>
                    <a:pt x="1400" y="16969"/>
                  </a:cubicBezTo>
                  <a:cubicBezTo>
                    <a:pt x="1600" y="19955"/>
                    <a:pt x="1400" y="21008"/>
                    <a:pt x="1300" y="21096"/>
                  </a:cubicBezTo>
                  <a:cubicBezTo>
                    <a:pt x="1200" y="21184"/>
                    <a:pt x="1200" y="20306"/>
                    <a:pt x="1700" y="17760"/>
                  </a:cubicBezTo>
                  <a:cubicBezTo>
                    <a:pt x="2200" y="15213"/>
                    <a:pt x="3200" y="10999"/>
                    <a:pt x="5300" y="7750"/>
                  </a:cubicBezTo>
                  <a:cubicBezTo>
                    <a:pt x="7400" y="4501"/>
                    <a:pt x="10600" y="2218"/>
                    <a:pt x="12700" y="989"/>
                  </a:cubicBezTo>
                  <a:cubicBezTo>
                    <a:pt x="14800" y="-240"/>
                    <a:pt x="15800" y="-416"/>
                    <a:pt x="16900" y="989"/>
                  </a:cubicBezTo>
                  <a:cubicBezTo>
                    <a:pt x="18000" y="2394"/>
                    <a:pt x="19200" y="5379"/>
                    <a:pt x="20000" y="7750"/>
                  </a:cubicBezTo>
                  <a:cubicBezTo>
                    <a:pt x="20800" y="10121"/>
                    <a:pt x="21200" y="11877"/>
                    <a:pt x="21600" y="13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717800" y="1242183"/>
              <a:ext cx="31750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975"/>
                    <a:pt x="11520" y="7951"/>
                    <a:pt x="15120" y="11330"/>
                  </a:cubicBezTo>
                  <a:cubicBezTo>
                    <a:pt x="18720" y="14709"/>
                    <a:pt x="20160" y="17492"/>
                    <a:pt x="20880" y="19215"/>
                  </a:cubicBezTo>
                  <a:cubicBezTo>
                    <a:pt x="21600" y="20937"/>
                    <a:pt x="21600" y="21600"/>
                    <a:pt x="21600" y="21600"/>
                  </a:cubicBezTo>
                  <a:cubicBezTo>
                    <a:pt x="21600" y="21600"/>
                    <a:pt x="21600" y="20937"/>
                    <a:pt x="2160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571750" y="1254883"/>
              <a:ext cx="330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0800"/>
                    <a:pt x="9969" y="0"/>
                    <a:pt x="13569" y="0"/>
                  </a:cubicBezTo>
                  <a:cubicBezTo>
                    <a:pt x="17169" y="0"/>
                    <a:pt x="1938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616200" y="1585083"/>
              <a:ext cx="273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9200"/>
                    <a:pt x="9042" y="16800"/>
                    <a:pt x="12642" y="13200"/>
                  </a:cubicBezTo>
                  <a:cubicBezTo>
                    <a:pt x="16242" y="9600"/>
                    <a:pt x="1892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338503" y="1218900"/>
              <a:ext cx="258647" cy="42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49" fill="norm" stroke="1" extrusionOk="0">
                  <a:moveTo>
                    <a:pt x="15664" y="851"/>
                  </a:moveTo>
                  <a:cubicBezTo>
                    <a:pt x="16366" y="426"/>
                    <a:pt x="17069" y="0"/>
                    <a:pt x="17157" y="0"/>
                  </a:cubicBezTo>
                  <a:cubicBezTo>
                    <a:pt x="17244" y="0"/>
                    <a:pt x="16718" y="426"/>
                    <a:pt x="14259" y="1702"/>
                  </a:cubicBezTo>
                  <a:cubicBezTo>
                    <a:pt x="11800" y="2979"/>
                    <a:pt x="7410" y="5107"/>
                    <a:pt x="4864" y="6331"/>
                  </a:cubicBezTo>
                  <a:cubicBezTo>
                    <a:pt x="2318" y="7555"/>
                    <a:pt x="1615" y="7874"/>
                    <a:pt x="1000" y="8246"/>
                  </a:cubicBezTo>
                  <a:cubicBezTo>
                    <a:pt x="386" y="8619"/>
                    <a:pt x="-141" y="9044"/>
                    <a:pt x="35" y="9364"/>
                  </a:cubicBezTo>
                  <a:cubicBezTo>
                    <a:pt x="210" y="9683"/>
                    <a:pt x="1088" y="9896"/>
                    <a:pt x="3020" y="10002"/>
                  </a:cubicBezTo>
                  <a:cubicBezTo>
                    <a:pt x="4952" y="10108"/>
                    <a:pt x="7937" y="10108"/>
                    <a:pt x="9869" y="10162"/>
                  </a:cubicBezTo>
                  <a:cubicBezTo>
                    <a:pt x="11800" y="10215"/>
                    <a:pt x="12679" y="10321"/>
                    <a:pt x="13469" y="10534"/>
                  </a:cubicBezTo>
                  <a:cubicBezTo>
                    <a:pt x="14259" y="10747"/>
                    <a:pt x="14961" y="11066"/>
                    <a:pt x="15049" y="11492"/>
                  </a:cubicBezTo>
                  <a:cubicBezTo>
                    <a:pt x="15137" y="11917"/>
                    <a:pt x="14610" y="12449"/>
                    <a:pt x="12415" y="13567"/>
                  </a:cubicBezTo>
                  <a:cubicBezTo>
                    <a:pt x="10220" y="14684"/>
                    <a:pt x="6357" y="16386"/>
                    <a:pt x="3986" y="17557"/>
                  </a:cubicBezTo>
                  <a:cubicBezTo>
                    <a:pt x="1615" y="18727"/>
                    <a:pt x="737" y="19366"/>
                    <a:pt x="561" y="19951"/>
                  </a:cubicBezTo>
                  <a:cubicBezTo>
                    <a:pt x="386" y="20536"/>
                    <a:pt x="913" y="21068"/>
                    <a:pt x="2142" y="21334"/>
                  </a:cubicBezTo>
                  <a:cubicBezTo>
                    <a:pt x="3371" y="21600"/>
                    <a:pt x="5303" y="21600"/>
                    <a:pt x="8639" y="21440"/>
                  </a:cubicBezTo>
                  <a:cubicBezTo>
                    <a:pt x="11976" y="21281"/>
                    <a:pt x="16718" y="20962"/>
                    <a:pt x="21459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978710" y="1242183"/>
              <a:ext cx="145490" cy="34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57" fill="norm" stroke="1" extrusionOk="0">
                  <a:moveTo>
                    <a:pt x="20284" y="795"/>
                  </a:moveTo>
                  <a:cubicBezTo>
                    <a:pt x="19050" y="398"/>
                    <a:pt x="17816" y="0"/>
                    <a:pt x="16427" y="0"/>
                  </a:cubicBezTo>
                  <a:cubicBezTo>
                    <a:pt x="15039" y="0"/>
                    <a:pt x="13496" y="398"/>
                    <a:pt x="10873" y="2120"/>
                  </a:cubicBezTo>
                  <a:cubicBezTo>
                    <a:pt x="8250" y="3843"/>
                    <a:pt x="4547" y="6891"/>
                    <a:pt x="2387" y="9806"/>
                  </a:cubicBezTo>
                  <a:cubicBezTo>
                    <a:pt x="227" y="12721"/>
                    <a:pt x="-390" y="15504"/>
                    <a:pt x="227" y="17558"/>
                  </a:cubicBezTo>
                  <a:cubicBezTo>
                    <a:pt x="844" y="19612"/>
                    <a:pt x="2696" y="20937"/>
                    <a:pt x="6399" y="21269"/>
                  </a:cubicBezTo>
                  <a:cubicBezTo>
                    <a:pt x="10101" y="21600"/>
                    <a:pt x="15656" y="20937"/>
                    <a:pt x="2121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162300" y="1280283"/>
              <a:ext cx="190500" cy="29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4320" y="3983"/>
                    <a:pt x="8640" y="7966"/>
                    <a:pt x="11880" y="11183"/>
                  </a:cubicBezTo>
                  <a:cubicBezTo>
                    <a:pt x="15120" y="14400"/>
                    <a:pt x="17280" y="16851"/>
                    <a:pt x="18480" y="18536"/>
                  </a:cubicBezTo>
                  <a:cubicBezTo>
                    <a:pt x="19680" y="20221"/>
                    <a:pt x="19920" y="21140"/>
                    <a:pt x="20280" y="21370"/>
                  </a:cubicBezTo>
                  <a:cubicBezTo>
                    <a:pt x="20640" y="21600"/>
                    <a:pt x="21120" y="21140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3183003" y="1261233"/>
              <a:ext cx="19519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21191" y="0"/>
                  </a:moveTo>
                  <a:cubicBezTo>
                    <a:pt x="20042" y="0"/>
                    <a:pt x="18893" y="0"/>
                    <a:pt x="17514" y="695"/>
                  </a:cubicBezTo>
                  <a:cubicBezTo>
                    <a:pt x="16136" y="1389"/>
                    <a:pt x="14527" y="2779"/>
                    <a:pt x="12689" y="4737"/>
                  </a:cubicBezTo>
                  <a:cubicBezTo>
                    <a:pt x="10851" y="6695"/>
                    <a:pt x="8782" y="9221"/>
                    <a:pt x="6485" y="11811"/>
                  </a:cubicBezTo>
                  <a:cubicBezTo>
                    <a:pt x="4187" y="14400"/>
                    <a:pt x="1659" y="17053"/>
                    <a:pt x="625" y="18695"/>
                  </a:cubicBezTo>
                  <a:cubicBezTo>
                    <a:pt x="-409" y="20337"/>
                    <a:pt x="51" y="20968"/>
                    <a:pt x="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390900" y="150888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416300" y="136918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3511550" y="1396700"/>
              <a:ext cx="171450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0800"/>
                    <a:pt x="9067" y="0"/>
                    <a:pt x="12667" y="0"/>
                  </a:cubicBezTo>
                  <a:cubicBezTo>
                    <a:pt x="16267" y="0"/>
                    <a:pt x="1893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3517899" y="1502533"/>
              <a:ext cx="241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200"/>
                    <a:pt x="12126" y="10800"/>
                    <a:pt x="15726" y="7200"/>
                  </a:cubicBezTo>
                  <a:cubicBezTo>
                    <a:pt x="19326" y="3600"/>
                    <a:pt x="2046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3836193" y="1324733"/>
              <a:ext cx="240507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6982" y="0"/>
                  </a:moveTo>
                  <a:cubicBezTo>
                    <a:pt x="15845" y="4919"/>
                    <a:pt x="14708" y="9838"/>
                    <a:pt x="13192" y="13366"/>
                  </a:cubicBezTo>
                  <a:cubicBezTo>
                    <a:pt x="11676" y="16895"/>
                    <a:pt x="9782" y="19034"/>
                    <a:pt x="8266" y="20210"/>
                  </a:cubicBezTo>
                  <a:cubicBezTo>
                    <a:pt x="6750" y="21386"/>
                    <a:pt x="5613" y="21600"/>
                    <a:pt x="4571" y="21600"/>
                  </a:cubicBezTo>
                  <a:cubicBezTo>
                    <a:pt x="3529" y="21600"/>
                    <a:pt x="2582" y="21386"/>
                    <a:pt x="1824" y="20638"/>
                  </a:cubicBezTo>
                  <a:cubicBezTo>
                    <a:pt x="1066" y="19889"/>
                    <a:pt x="497" y="18606"/>
                    <a:pt x="213" y="17216"/>
                  </a:cubicBezTo>
                  <a:cubicBezTo>
                    <a:pt x="-71" y="15826"/>
                    <a:pt x="-71" y="14329"/>
                    <a:pt x="213" y="13152"/>
                  </a:cubicBezTo>
                  <a:cubicBezTo>
                    <a:pt x="497" y="11976"/>
                    <a:pt x="1066" y="11121"/>
                    <a:pt x="2582" y="10693"/>
                  </a:cubicBezTo>
                  <a:cubicBezTo>
                    <a:pt x="4097" y="10265"/>
                    <a:pt x="6561" y="10265"/>
                    <a:pt x="9876" y="11762"/>
                  </a:cubicBezTo>
                  <a:cubicBezTo>
                    <a:pt x="13192" y="13259"/>
                    <a:pt x="17361" y="16253"/>
                    <a:pt x="21529" y="19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4114800" y="1210433"/>
              <a:ext cx="9847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1379" y="0"/>
                  </a:moveTo>
                  <a:cubicBezTo>
                    <a:pt x="5974" y="417"/>
                    <a:pt x="10570" y="835"/>
                    <a:pt x="14477" y="2243"/>
                  </a:cubicBezTo>
                  <a:cubicBezTo>
                    <a:pt x="18383" y="3652"/>
                    <a:pt x="21600" y="6052"/>
                    <a:pt x="21370" y="8922"/>
                  </a:cubicBezTo>
                  <a:cubicBezTo>
                    <a:pt x="21140" y="11791"/>
                    <a:pt x="17464" y="15130"/>
                    <a:pt x="13328" y="17322"/>
                  </a:cubicBezTo>
                  <a:cubicBezTo>
                    <a:pt x="9191" y="19513"/>
                    <a:pt x="4596" y="205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413000" y="1769233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425699" y="16993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482850" y="1800983"/>
              <a:ext cx="889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501899" y="1851783"/>
              <a:ext cx="57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647950" y="179463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355850" y="1054769"/>
              <a:ext cx="165100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6056"/>
                  </a:moveTo>
                  <a:cubicBezTo>
                    <a:pt x="831" y="9717"/>
                    <a:pt x="1662" y="13378"/>
                    <a:pt x="2077" y="16124"/>
                  </a:cubicBezTo>
                  <a:cubicBezTo>
                    <a:pt x="2492" y="18869"/>
                    <a:pt x="2492" y="20700"/>
                    <a:pt x="2354" y="20517"/>
                  </a:cubicBezTo>
                  <a:cubicBezTo>
                    <a:pt x="2215" y="20334"/>
                    <a:pt x="1938" y="18137"/>
                    <a:pt x="2354" y="14842"/>
                  </a:cubicBezTo>
                  <a:cubicBezTo>
                    <a:pt x="2769" y="11547"/>
                    <a:pt x="3877" y="7154"/>
                    <a:pt x="4985" y="4225"/>
                  </a:cubicBezTo>
                  <a:cubicBezTo>
                    <a:pt x="6092" y="1296"/>
                    <a:pt x="7200" y="-168"/>
                    <a:pt x="9000" y="15"/>
                  </a:cubicBezTo>
                  <a:cubicBezTo>
                    <a:pt x="10800" y="198"/>
                    <a:pt x="13292" y="2029"/>
                    <a:pt x="15508" y="5873"/>
                  </a:cubicBezTo>
                  <a:cubicBezTo>
                    <a:pt x="17723" y="9717"/>
                    <a:pt x="19662" y="15574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197350" y="1073822"/>
              <a:ext cx="178227" cy="790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17" fill="norm" stroke="1" extrusionOk="0">
                  <a:moveTo>
                    <a:pt x="0" y="608"/>
                  </a:moveTo>
                  <a:cubicBezTo>
                    <a:pt x="251" y="320"/>
                    <a:pt x="502" y="32"/>
                    <a:pt x="1256" y="3"/>
                  </a:cubicBezTo>
                  <a:cubicBezTo>
                    <a:pt x="2009" y="-26"/>
                    <a:pt x="3265" y="204"/>
                    <a:pt x="5400" y="1126"/>
                  </a:cubicBezTo>
                  <a:cubicBezTo>
                    <a:pt x="7535" y="2048"/>
                    <a:pt x="10549" y="3660"/>
                    <a:pt x="13437" y="5504"/>
                  </a:cubicBezTo>
                  <a:cubicBezTo>
                    <a:pt x="16326" y="7347"/>
                    <a:pt x="19088" y="9420"/>
                    <a:pt x="20344" y="11436"/>
                  </a:cubicBezTo>
                  <a:cubicBezTo>
                    <a:pt x="21600" y="13452"/>
                    <a:pt x="21349" y="15411"/>
                    <a:pt x="19842" y="16966"/>
                  </a:cubicBezTo>
                  <a:cubicBezTo>
                    <a:pt x="18335" y="18521"/>
                    <a:pt x="15572" y="19673"/>
                    <a:pt x="13688" y="20336"/>
                  </a:cubicBezTo>
                  <a:cubicBezTo>
                    <a:pt x="11805" y="20998"/>
                    <a:pt x="10800" y="21171"/>
                    <a:pt x="9544" y="21315"/>
                  </a:cubicBezTo>
                  <a:cubicBezTo>
                    <a:pt x="8288" y="21459"/>
                    <a:pt x="6781" y="21574"/>
                    <a:pt x="5651" y="21488"/>
                  </a:cubicBezTo>
                  <a:cubicBezTo>
                    <a:pt x="4521" y="21401"/>
                    <a:pt x="3767" y="21113"/>
                    <a:pt x="3014" y="20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785783" y="1505889"/>
              <a:ext cx="249767" cy="1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027" fill="norm" stroke="1" extrusionOk="0">
                  <a:moveTo>
                    <a:pt x="1831" y="13621"/>
                  </a:moveTo>
                  <a:cubicBezTo>
                    <a:pt x="915" y="13621"/>
                    <a:pt x="0" y="13621"/>
                    <a:pt x="0" y="15163"/>
                  </a:cubicBezTo>
                  <a:cubicBezTo>
                    <a:pt x="0" y="16706"/>
                    <a:pt x="915" y="19792"/>
                    <a:pt x="4027" y="16706"/>
                  </a:cubicBezTo>
                  <a:cubicBezTo>
                    <a:pt x="7139" y="13621"/>
                    <a:pt x="12447" y="4363"/>
                    <a:pt x="15742" y="1278"/>
                  </a:cubicBezTo>
                  <a:cubicBezTo>
                    <a:pt x="19037" y="-1808"/>
                    <a:pt x="20319" y="1278"/>
                    <a:pt x="21600" y="4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794249" y="1651939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908" y="1118"/>
                    <a:pt x="11815" y="-1582"/>
                    <a:pt x="15415" y="1118"/>
                  </a:cubicBezTo>
                  <a:cubicBezTo>
                    <a:pt x="19015" y="3818"/>
                    <a:pt x="20308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937249" y="1264354"/>
              <a:ext cx="25137" cy="29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7" fill="norm" stroke="1" extrusionOk="0">
                  <a:moveTo>
                    <a:pt x="0" y="6716"/>
                  </a:moveTo>
                  <a:cubicBezTo>
                    <a:pt x="5400" y="5173"/>
                    <a:pt x="10800" y="3630"/>
                    <a:pt x="14400" y="2318"/>
                  </a:cubicBezTo>
                  <a:cubicBezTo>
                    <a:pt x="18000" y="1007"/>
                    <a:pt x="19800" y="-73"/>
                    <a:pt x="20700" y="4"/>
                  </a:cubicBezTo>
                  <a:cubicBezTo>
                    <a:pt x="21600" y="81"/>
                    <a:pt x="21600" y="1316"/>
                    <a:pt x="20700" y="4710"/>
                  </a:cubicBezTo>
                  <a:cubicBezTo>
                    <a:pt x="19800" y="8104"/>
                    <a:pt x="18000" y="13658"/>
                    <a:pt x="17100" y="16821"/>
                  </a:cubicBezTo>
                  <a:cubicBezTo>
                    <a:pt x="16200" y="19984"/>
                    <a:pt x="16200" y="20756"/>
                    <a:pt x="1620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715000" y="1676902"/>
              <a:ext cx="374287" cy="4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90" fill="norm" stroke="1" extrusionOk="0">
                  <a:moveTo>
                    <a:pt x="0" y="21190"/>
                  </a:moveTo>
                  <a:cubicBezTo>
                    <a:pt x="2912" y="15790"/>
                    <a:pt x="5825" y="10390"/>
                    <a:pt x="9101" y="6610"/>
                  </a:cubicBezTo>
                  <a:cubicBezTo>
                    <a:pt x="12378" y="2830"/>
                    <a:pt x="16018" y="670"/>
                    <a:pt x="18202" y="130"/>
                  </a:cubicBezTo>
                  <a:cubicBezTo>
                    <a:pt x="20387" y="-410"/>
                    <a:pt x="21115" y="670"/>
                    <a:pt x="21357" y="4450"/>
                  </a:cubicBezTo>
                  <a:cubicBezTo>
                    <a:pt x="21600" y="8230"/>
                    <a:pt x="21357" y="14710"/>
                    <a:pt x="21115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727700" y="1995411"/>
              <a:ext cx="200870" cy="26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82" fill="norm" stroke="1" extrusionOk="0">
                  <a:moveTo>
                    <a:pt x="0" y="6882"/>
                  </a:moveTo>
                  <a:cubicBezTo>
                    <a:pt x="225" y="10996"/>
                    <a:pt x="450" y="15111"/>
                    <a:pt x="562" y="17682"/>
                  </a:cubicBezTo>
                  <a:cubicBezTo>
                    <a:pt x="675" y="20253"/>
                    <a:pt x="675" y="21282"/>
                    <a:pt x="675" y="21282"/>
                  </a:cubicBezTo>
                  <a:cubicBezTo>
                    <a:pt x="675" y="21282"/>
                    <a:pt x="675" y="20253"/>
                    <a:pt x="1463" y="17253"/>
                  </a:cubicBezTo>
                  <a:cubicBezTo>
                    <a:pt x="2250" y="14253"/>
                    <a:pt x="3825" y="9282"/>
                    <a:pt x="5400" y="6025"/>
                  </a:cubicBezTo>
                  <a:cubicBezTo>
                    <a:pt x="6975" y="2768"/>
                    <a:pt x="8550" y="1225"/>
                    <a:pt x="10687" y="453"/>
                  </a:cubicBezTo>
                  <a:cubicBezTo>
                    <a:pt x="12825" y="-318"/>
                    <a:pt x="15525" y="-318"/>
                    <a:pt x="17550" y="2168"/>
                  </a:cubicBezTo>
                  <a:cubicBezTo>
                    <a:pt x="19575" y="4653"/>
                    <a:pt x="20925" y="9625"/>
                    <a:pt x="21262" y="12711"/>
                  </a:cubicBezTo>
                  <a:cubicBezTo>
                    <a:pt x="21600" y="15796"/>
                    <a:pt x="20925" y="16996"/>
                    <a:pt x="20250" y="18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949950" y="1830481"/>
              <a:ext cx="158750" cy="129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551"/>
                  </a:moveTo>
                  <a:cubicBezTo>
                    <a:pt x="864" y="3158"/>
                    <a:pt x="1728" y="1764"/>
                    <a:pt x="2880" y="893"/>
                  </a:cubicBezTo>
                  <a:cubicBezTo>
                    <a:pt x="4032" y="22"/>
                    <a:pt x="5472" y="-326"/>
                    <a:pt x="7488" y="371"/>
                  </a:cubicBezTo>
                  <a:cubicBezTo>
                    <a:pt x="9504" y="1068"/>
                    <a:pt x="12096" y="2809"/>
                    <a:pt x="12672" y="5248"/>
                  </a:cubicBezTo>
                  <a:cubicBezTo>
                    <a:pt x="13248" y="7687"/>
                    <a:pt x="11808" y="10822"/>
                    <a:pt x="10080" y="13435"/>
                  </a:cubicBezTo>
                  <a:cubicBezTo>
                    <a:pt x="8352" y="16048"/>
                    <a:pt x="6336" y="18139"/>
                    <a:pt x="6192" y="19358"/>
                  </a:cubicBezTo>
                  <a:cubicBezTo>
                    <a:pt x="6048" y="20577"/>
                    <a:pt x="7776" y="20926"/>
                    <a:pt x="10656" y="21100"/>
                  </a:cubicBezTo>
                  <a:cubicBezTo>
                    <a:pt x="13536" y="21274"/>
                    <a:pt x="17568" y="212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6699250" y="1343528"/>
              <a:ext cx="279400" cy="46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1484"/>
                  </a:moveTo>
                  <a:cubicBezTo>
                    <a:pt x="164" y="797"/>
                    <a:pt x="327" y="110"/>
                    <a:pt x="655" y="11"/>
                  </a:cubicBezTo>
                  <a:cubicBezTo>
                    <a:pt x="982" y="-87"/>
                    <a:pt x="1473" y="404"/>
                    <a:pt x="2455" y="2319"/>
                  </a:cubicBezTo>
                  <a:cubicBezTo>
                    <a:pt x="3436" y="4233"/>
                    <a:pt x="4909" y="7571"/>
                    <a:pt x="6300" y="10517"/>
                  </a:cubicBezTo>
                  <a:cubicBezTo>
                    <a:pt x="7691" y="13462"/>
                    <a:pt x="9000" y="16015"/>
                    <a:pt x="9818" y="17586"/>
                  </a:cubicBezTo>
                  <a:cubicBezTo>
                    <a:pt x="10636" y="19157"/>
                    <a:pt x="10964" y="19746"/>
                    <a:pt x="11455" y="20286"/>
                  </a:cubicBezTo>
                  <a:cubicBezTo>
                    <a:pt x="11945" y="20826"/>
                    <a:pt x="12600" y="21317"/>
                    <a:pt x="13173" y="21366"/>
                  </a:cubicBezTo>
                  <a:cubicBezTo>
                    <a:pt x="13745" y="21415"/>
                    <a:pt x="14236" y="21022"/>
                    <a:pt x="14891" y="19746"/>
                  </a:cubicBezTo>
                  <a:cubicBezTo>
                    <a:pt x="15545" y="18470"/>
                    <a:pt x="16364" y="16310"/>
                    <a:pt x="16855" y="13511"/>
                  </a:cubicBezTo>
                  <a:cubicBezTo>
                    <a:pt x="17345" y="10713"/>
                    <a:pt x="17509" y="7277"/>
                    <a:pt x="17591" y="5313"/>
                  </a:cubicBezTo>
                  <a:cubicBezTo>
                    <a:pt x="17673" y="3350"/>
                    <a:pt x="17673" y="2859"/>
                    <a:pt x="17755" y="2122"/>
                  </a:cubicBezTo>
                  <a:cubicBezTo>
                    <a:pt x="17836" y="1386"/>
                    <a:pt x="18000" y="404"/>
                    <a:pt x="18409" y="110"/>
                  </a:cubicBezTo>
                  <a:cubicBezTo>
                    <a:pt x="18818" y="-185"/>
                    <a:pt x="19473" y="208"/>
                    <a:pt x="20045" y="748"/>
                  </a:cubicBezTo>
                  <a:cubicBezTo>
                    <a:pt x="20618" y="1288"/>
                    <a:pt x="21109" y="1975"/>
                    <a:pt x="21600" y="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7042584" y="1505995"/>
              <a:ext cx="177367" cy="23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60" fill="norm" stroke="1" extrusionOk="0">
                  <a:moveTo>
                    <a:pt x="16720" y="7855"/>
                  </a:moveTo>
                  <a:cubicBezTo>
                    <a:pt x="16212" y="5520"/>
                    <a:pt x="15703" y="3185"/>
                    <a:pt x="14941" y="1725"/>
                  </a:cubicBezTo>
                  <a:cubicBezTo>
                    <a:pt x="14179" y="266"/>
                    <a:pt x="13162" y="-318"/>
                    <a:pt x="11256" y="168"/>
                  </a:cubicBezTo>
                  <a:cubicBezTo>
                    <a:pt x="9350" y="655"/>
                    <a:pt x="6555" y="2212"/>
                    <a:pt x="4395" y="5423"/>
                  </a:cubicBezTo>
                  <a:cubicBezTo>
                    <a:pt x="2235" y="8633"/>
                    <a:pt x="710" y="13498"/>
                    <a:pt x="202" y="16417"/>
                  </a:cubicBezTo>
                  <a:cubicBezTo>
                    <a:pt x="-306" y="19336"/>
                    <a:pt x="202" y="20309"/>
                    <a:pt x="1092" y="20796"/>
                  </a:cubicBezTo>
                  <a:cubicBezTo>
                    <a:pt x="1981" y="21282"/>
                    <a:pt x="3252" y="21282"/>
                    <a:pt x="5158" y="20796"/>
                  </a:cubicBezTo>
                  <a:cubicBezTo>
                    <a:pt x="7063" y="20309"/>
                    <a:pt x="9605" y="19336"/>
                    <a:pt x="12400" y="17974"/>
                  </a:cubicBezTo>
                  <a:cubicBezTo>
                    <a:pt x="15195" y="16612"/>
                    <a:pt x="18245" y="14860"/>
                    <a:pt x="19769" y="14471"/>
                  </a:cubicBezTo>
                  <a:cubicBezTo>
                    <a:pt x="21294" y="14082"/>
                    <a:pt x="21294" y="15055"/>
                    <a:pt x="21294" y="16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7251699" y="1521583"/>
              <a:ext cx="133351" cy="23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0"/>
                  </a:moveTo>
                  <a:cubicBezTo>
                    <a:pt x="2057" y="0"/>
                    <a:pt x="4114" y="0"/>
                    <a:pt x="6857" y="1168"/>
                  </a:cubicBezTo>
                  <a:cubicBezTo>
                    <a:pt x="9600" y="2335"/>
                    <a:pt x="13029" y="4670"/>
                    <a:pt x="15600" y="7297"/>
                  </a:cubicBezTo>
                  <a:cubicBezTo>
                    <a:pt x="18171" y="9924"/>
                    <a:pt x="19886" y="12843"/>
                    <a:pt x="20743" y="14984"/>
                  </a:cubicBezTo>
                  <a:cubicBezTo>
                    <a:pt x="21600" y="17124"/>
                    <a:pt x="21600" y="18486"/>
                    <a:pt x="21086" y="19557"/>
                  </a:cubicBezTo>
                  <a:cubicBezTo>
                    <a:pt x="20571" y="20627"/>
                    <a:pt x="19543" y="21405"/>
                    <a:pt x="18343" y="21503"/>
                  </a:cubicBezTo>
                  <a:cubicBezTo>
                    <a:pt x="17143" y="21600"/>
                    <a:pt x="15771" y="21016"/>
                    <a:pt x="14743" y="18973"/>
                  </a:cubicBezTo>
                  <a:cubicBezTo>
                    <a:pt x="13714" y="16930"/>
                    <a:pt x="13029" y="13427"/>
                    <a:pt x="14229" y="10605"/>
                  </a:cubicBezTo>
                  <a:cubicBezTo>
                    <a:pt x="15429" y="7784"/>
                    <a:pt x="18514" y="5643"/>
                    <a:pt x="21600" y="3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179172" y="1521583"/>
              <a:ext cx="2172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342"/>
                    <a:pt x="-1443" y="10684"/>
                    <a:pt x="1502" y="14284"/>
                  </a:cubicBezTo>
                  <a:cubicBezTo>
                    <a:pt x="4448" y="17884"/>
                    <a:pt x="12302" y="19742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742154" y="1265268"/>
              <a:ext cx="176296" cy="553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80" fill="norm" stroke="1" extrusionOk="0">
                  <a:moveTo>
                    <a:pt x="21165" y="2053"/>
                  </a:moveTo>
                  <a:cubicBezTo>
                    <a:pt x="21165" y="1644"/>
                    <a:pt x="21165" y="1235"/>
                    <a:pt x="20530" y="867"/>
                  </a:cubicBezTo>
                  <a:cubicBezTo>
                    <a:pt x="19894" y="499"/>
                    <a:pt x="18624" y="171"/>
                    <a:pt x="17226" y="49"/>
                  </a:cubicBezTo>
                  <a:cubicBezTo>
                    <a:pt x="15829" y="-74"/>
                    <a:pt x="14304" y="8"/>
                    <a:pt x="12271" y="621"/>
                  </a:cubicBezTo>
                  <a:cubicBezTo>
                    <a:pt x="10238" y="1235"/>
                    <a:pt x="7697" y="2381"/>
                    <a:pt x="5410" y="4262"/>
                  </a:cubicBezTo>
                  <a:cubicBezTo>
                    <a:pt x="3123" y="6144"/>
                    <a:pt x="1090" y="8762"/>
                    <a:pt x="327" y="11340"/>
                  </a:cubicBezTo>
                  <a:cubicBezTo>
                    <a:pt x="-435" y="13917"/>
                    <a:pt x="73" y="16453"/>
                    <a:pt x="2487" y="18171"/>
                  </a:cubicBezTo>
                  <a:cubicBezTo>
                    <a:pt x="4901" y="19890"/>
                    <a:pt x="9221" y="20790"/>
                    <a:pt x="12652" y="21158"/>
                  </a:cubicBezTo>
                  <a:cubicBezTo>
                    <a:pt x="16083" y="21526"/>
                    <a:pt x="18624" y="21362"/>
                    <a:pt x="21165" y="21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8048535" y="1350133"/>
              <a:ext cx="327115" cy="352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21" fill="norm" stroke="1" extrusionOk="0">
                  <a:moveTo>
                    <a:pt x="19028" y="0"/>
                  </a:moveTo>
                  <a:cubicBezTo>
                    <a:pt x="16798" y="1552"/>
                    <a:pt x="14568" y="3104"/>
                    <a:pt x="12339" y="4398"/>
                  </a:cubicBezTo>
                  <a:cubicBezTo>
                    <a:pt x="10109" y="5691"/>
                    <a:pt x="7879" y="6726"/>
                    <a:pt x="6486" y="7437"/>
                  </a:cubicBezTo>
                  <a:cubicBezTo>
                    <a:pt x="5092" y="8149"/>
                    <a:pt x="4535" y="8537"/>
                    <a:pt x="4604" y="8795"/>
                  </a:cubicBezTo>
                  <a:cubicBezTo>
                    <a:pt x="4674" y="9054"/>
                    <a:pt x="5371" y="9183"/>
                    <a:pt x="6904" y="9313"/>
                  </a:cubicBezTo>
                  <a:cubicBezTo>
                    <a:pt x="8437" y="9442"/>
                    <a:pt x="10806" y="9571"/>
                    <a:pt x="12408" y="9701"/>
                  </a:cubicBezTo>
                  <a:cubicBezTo>
                    <a:pt x="14011" y="9830"/>
                    <a:pt x="14847" y="9959"/>
                    <a:pt x="15544" y="10218"/>
                  </a:cubicBezTo>
                  <a:cubicBezTo>
                    <a:pt x="16241" y="10477"/>
                    <a:pt x="16798" y="10865"/>
                    <a:pt x="16659" y="11447"/>
                  </a:cubicBezTo>
                  <a:cubicBezTo>
                    <a:pt x="16519" y="12029"/>
                    <a:pt x="15683" y="12805"/>
                    <a:pt x="13384" y="14098"/>
                  </a:cubicBezTo>
                  <a:cubicBezTo>
                    <a:pt x="11084" y="15392"/>
                    <a:pt x="7322" y="17202"/>
                    <a:pt x="5022" y="18302"/>
                  </a:cubicBezTo>
                  <a:cubicBezTo>
                    <a:pt x="2723" y="19401"/>
                    <a:pt x="1887" y="19789"/>
                    <a:pt x="1190" y="20177"/>
                  </a:cubicBezTo>
                  <a:cubicBezTo>
                    <a:pt x="493" y="20565"/>
                    <a:pt x="-64" y="20953"/>
                    <a:pt x="6" y="21212"/>
                  </a:cubicBezTo>
                  <a:cubicBezTo>
                    <a:pt x="75" y="21471"/>
                    <a:pt x="772" y="21600"/>
                    <a:pt x="3490" y="21471"/>
                  </a:cubicBezTo>
                  <a:cubicBezTo>
                    <a:pt x="6207" y="21341"/>
                    <a:pt x="10945" y="20953"/>
                    <a:pt x="14290" y="20824"/>
                  </a:cubicBezTo>
                  <a:cubicBezTo>
                    <a:pt x="17634" y="20695"/>
                    <a:pt x="19585" y="20824"/>
                    <a:pt x="21536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8083550" y="1921633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8102600" y="1807333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8178800" y="1877183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8147050" y="1972433"/>
              <a:ext cx="88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8286750" y="1883533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8111880" y="1176782"/>
              <a:ext cx="142178" cy="16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91" fill="norm" stroke="1" extrusionOk="0">
                  <a:moveTo>
                    <a:pt x="1466" y="1935"/>
                  </a:moveTo>
                  <a:cubicBezTo>
                    <a:pt x="831" y="5862"/>
                    <a:pt x="196" y="9790"/>
                    <a:pt x="37" y="10070"/>
                  </a:cubicBezTo>
                  <a:cubicBezTo>
                    <a:pt x="-122" y="10351"/>
                    <a:pt x="196" y="6985"/>
                    <a:pt x="1784" y="4600"/>
                  </a:cubicBezTo>
                  <a:cubicBezTo>
                    <a:pt x="3372" y="2216"/>
                    <a:pt x="6231" y="813"/>
                    <a:pt x="9249" y="252"/>
                  </a:cubicBezTo>
                  <a:cubicBezTo>
                    <a:pt x="12266" y="-309"/>
                    <a:pt x="15443" y="-28"/>
                    <a:pt x="17666" y="2075"/>
                  </a:cubicBezTo>
                  <a:cubicBezTo>
                    <a:pt x="19890" y="4179"/>
                    <a:pt x="21160" y="8107"/>
                    <a:pt x="21319" y="11613"/>
                  </a:cubicBezTo>
                  <a:cubicBezTo>
                    <a:pt x="21478" y="15120"/>
                    <a:pt x="20525" y="18205"/>
                    <a:pt x="19572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8686800" y="1400933"/>
              <a:ext cx="19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82"/>
                    <a:pt x="21600" y="9164"/>
                    <a:pt x="18000" y="12764"/>
                  </a:cubicBezTo>
                  <a:cubicBezTo>
                    <a:pt x="14400" y="16364"/>
                    <a:pt x="72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553450" y="1388790"/>
              <a:ext cx="254000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8243"/>
                  </a:moveTo>
                  <a:cubicBezTo>
                    <a:pt x="0" y="13100"/>
                    <a:pt x="0" y="7958"/>
                    <a:pt x="450" y="4872"/>
                  </a:cubicBezTo>
                  <a:cubicBezTo>
                    <a:pt x="900" y="1786"/>
                    <a:pt x="1800" y="758"/>
                    <a:pt x="4770" y="243"/>
                  </a:cubicBezTo>
                  <a:cubicBezTo>
                    <a:pt x="7740" y="-271"/>
                    <a:pt x="12780" y="-271"/>
                    <a:pt x="15930" y="3329"/>
                  </a:cubicBezTo>
                  <a:cubicBezTo>
                    <a:pt x="19080" y="6929"/>
                    <a:pt x="20340" y="14129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604250" y="1693033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9800"/>
                    <a:pt x="9257" y="18000"/>
                    <a:pt x="12857" y="14400"/>
                  </a:cubicBezTo>
                  <a:cubicBezTo>
                    <a:pt x="16457" y="10800"/>
                    <a:pt x="1902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8951066" y="1386513"/>
              <a:ext cx="146368" cy="32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189" fill="norm" stroke="1" extrusionOk="0">
                  <a:moveTo>
                    <a:pt x="20721" y="3851"/>
                  </a:moveTo>
                  <a:cubicBezTo>
                    <a:pt x="21029" y="3159"/>
                    <a:pt x="21338" y="2467"/>
                    <a:pt x="21338" y="1774"/>
                  </a:cubicBezTo>
                  <a:cubicBezTo>
                    <a:pt x="21338" y="1082"/>
                    <a:pt x="21029" y="390"/>
                    <a:pt x="20104" y="113"/>
                  </a:cubicBezTo>
                  <a:cubicBezTo>
                    <a:pt x="19178" y="-164"/>
                    <a:pt x="17635" y="-26"/>
                    <a:pt x="14549" y="1636"/>
                  </a:cubicBezTo>
                  <a:cubicBezTo>
                    <a:pt x="11464" y="3298"/>
                    <a:pt x="6835" y="6482"/>
                    <a:pt x="3904" y="9321"/>
                  </a:cubicBezTo>
                  <a:cubicBezTo>
                    <a:pt x="972" y="12159"/>
                    <a:pt x="-262" y="14651"/>
                    <a:pt x="47" y="16659"/>
                  </a:cubicBezTo>
                  <a:cubicBezTo>
                    <a:pt x="355" y="18667"/>
                    <a:pt x="2207" y="20190"/>
                    <a:pt x="5601" y="20813"/>
                  </a:cubicBezTo>
                  <a:cubicBezTo>
                    <a:pt x="8995" y="21436"/>
                    <a:pt x="13932" y="21159"/>
                    <a:pt x="18869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156700" y="1413633"/>
              <a:ext cx="1841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4015"/>
                    <a:pt x="7945" y="8031"/>
                    <a:pt x="11048" y="11423"/>
                  </a:cubicBezTo>
                  <a:cubicBezTo>
                    <a:pt x="14152" y="14815"/>
                    <a:pt x="16386" y="17585"/>
                    <a:pt x="18000" y="19177"/>
                  </a:cubicBezTo>
                  <a:cubicBezTo>
                    <a:pt x="19614" y="20769"/>
                    <a:pt x="20607" y="211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9194800" y="1432683"/>
              <a:ext cx="1905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0"/>
                    <a:pt x="19200" y="0"/>
                    <a:pt x="17280" y="771"/>
                  </a:cubicBezTo>
                  <a:cubicBezTo>
                    <a:pt x="15360" y="1543"/>
                    <a:pt x="12720" y="3086"/>
                    <a:pt x="9960" y="5271"/>
                  </a:cubicBezTo>
                  <a:cubicBezTo>
                    <a:pt x="7200" y="7457"/>
                    <a:pt x="4320" y="10286"/>
                    <a:pt x="2640" y="13114"/>
                  </a:cubicBezTo>
                  <a:cubicBezTo>
                    <a:pt x="960" y="15943"/>
                    <a:pt x="48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9372599" y="1686683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9391650" y="1541484"/>
              <a:ext cx="59353" cy="4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483" fill="norm" stroke="1" extrusionOk="0">
                  <a:moveTo>
                    <a:pt x="11172" y="6046"/>
                  </a:moveTo>
                  <a:cubicBezTo>
                    <a:pt x="7448" y="8206"/>
                    <a:pt x="3724" y="10366"/>
                    <a:pt x="3352" y="13066"/>
                  </a:cubicBezTo>
                  <a:cubicBezTo>
                    <a:pt x="2979" y="15766"/>
                    <a:pt x="5959" y="19006"/>
                    <a:pt x="9310" y="20086"/>
                  </a:cubicBezTo>
                  <a:cubicBezTo>
                    <a:pt x="12662" y="21166"/>
                    <a:pt x="16386" y="20086"/>
                    <a:pt x="18621" y="16306"/>
                  </a:cubicBezTo>
                  <a:cubicBezTo>
                    <a:pt x="20855" y="12526"/>
                    <a:pt x="21600" y="6046"/>
                    <a:pt x="20110" y="2806"/>
                  </a:cubicBezTo>
                  <a:cubicBezTo>
                    <a:pt x="18621" y="-434"/>
                    <a:pt x="14897" y="-434"/>
                    <a:pt x="11172" y="646"/>
                  </a:cubicBezTo>
                  <a:cubicBezTo>
                    <a:pt x="7448" y="1726"/>
                    <a:pt x="3724" y="3886"/>
                    <a:pt x="0" y="6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9588500" y="1554512"/>
              <a:ext cx="127000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16478"/>
                  </a:moveTo>
                  <a:cubicBezTo>
                    <a:pt x="1440" y="10718"/>
                    <a:pt x="2880" y="4958"/>
                    <a:pt x="5760" y="2078"/>
                  </a:cubicBezTo>
                  <a:cubicBezTo>
                    <a:pt x="8640" y="-802"/>
                    <a:pt x="12960" y="-802"/>
                    <a:pt x="15840" y="2798"/>
                  </a:cubicBezTo>
                  <a:cubicBezTo>
                    <a:pt x="18720" y="6398"/>
                    <a:pt x="20160" y="13598"/>
                    <a:pt x="21600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9563100" y="1680333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9773785" y="1521583"/>
              <a:ext cx="18301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55" fill="norm" stroke="1" extrusionOk="0">
                  <a:moveTo>
                    <a:pt x="17743" y="0"/>
                  </a:moveTo>
                  <a:cubicBezTo>
                    <a:pt x="17246" y="2700"/>
                    <a:pt x="16750" y="5400"/>
                    <a:pt x="14639" y="8836"/>
                  </a:cubicBezTo>
                  <a:cubicBezTo>
                    <a:pt x="12529" y="12273"/>
                    <a:pt x="8805" y="16445"/>
                    <a:pt x="6322" y="18777"/>
                  </a:cubicBezTo>
                  <a:cubicBezTo>
                    <a:pt x="3839" y="21109"/>
                    <a:pt x="2598" y="21600"/>
                    <a:pt x="1729" y="21232"/>
                  </a:cubicBezTo>
                  <a:cubicBezTo>
                    <a:pt x="860" y="20864"/>
                    <a:pt x="364" y="19636"/>
                    <a:pt x="115" y="18041"/>
                  </a:cubicBezTo>
                  <a:cubicBezTo>
                    <a:pt x="-133" y="16445"/>
                    <a:pt x="-133" y="14482"/>
                    <a:pt x="1729" y="12764"/>
                  </a:cubicBezTo>
                  <a:cubicBezTo>
                    <a:pt x="3591" y="11045"/>
                    <a:pt x="7315" y="9573"/>
                    <a:pt x="10791" y="10432"/>
                  </a:cubicBezTo>
                  <a:cubicBezTo>
                    <a:pt x="14267" y="11291"/>
                    <a:pt x="17495" y="14482"/>
                    <a:pt x="19233" y="16691"/>
                  </a:cubicBezTo>
                  <a:cubicBezTo>
                    <a:pt x="20970" y="18900"/>
                    <a:pt x="21219" y="20127"/>
                    <a:pt x="21467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988549" y="1424959"/>
              <a:ext cx="137710" cy="38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42" fill="norm" stroke="1" extrusionOk="0">
                  <a:moveTo>
                    <a:pt x="0" y="76"/>
                  </a:moveTo>
                  <a:cubicBezTo>
                    <a:pt x="3224" y="-41"/>
                    <a:pt x="6448" y="-158"/>
                    <a:pt x="9833" y="834"/>
                  </a:cubicBezTo>
                  <a:cubicBezTo>
                    <a:pt x="13218" y="1827"/>
                    <a:pt x="16764" y="3928"/>
                    <a:pt x="18860" y="6497"/>
                  </a:cubicBezTo>
                  <a:cubicBezTo>
                    <a:pt x="20955" y="9066"/>
                    <a:pt x="21600" y="12101"/>
                    <a:pt x="20310" y="14670"/>
                  </a:cubicBezTo>
                  <a:cubicBezTo>
                    <a:pt x="19021" y="17239"/>
                    <a:pt x="15797" y="19340"/>
                    <a:pt x="12573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0147300" y="1292983"/>
              <a:ext cx="187363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5097" y="0"/>
                  </a:moveTo>
                  <a:cubicBezTo>
                    <a:pt x="8737" y="1781"/>
                    <a:pt x="12378" y="3561"/>
                    <a:pt x="15533" y="5652"/>
                  </a:cubicBezTo>
                  <a:cubicBezTo>
                    <a:pt x="18688" y="7742"/>
                    <a:pt x="21357" y="10142"/>
                    <a:pt x="21479" y="12348"/>
                  </a:cubicBezTo>
                  <a:cubicBezTo>
                    <a:pt x="21600" y="14555"/>
                    <a:pt x="19173" y="16568"/>
                    <a:pt x="15169" y="18077"/>
                  </a:cubicBezTo>
                  <a:cubicBezTo>
                    <a:pt x="11164" y="19587"/>
                    <a:pt x="5582" y="205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775450" y="2080383"/>
              <a:ext cx="3152015" cy="13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59" fill="norm" stroke="1" extrusionOk="0">
                  <a:moveTo>
                    <a:pt x="0" y="4909"/>
                  </a:moveTo>
                  <a:cubicBezTo>
                    <a:pt x="464" y="6545"/>
                    <a:pt x="928" y="8182"/>
                    <a:pt x="1428" y="9164"/>
                  </a:cubicBezTo>
                  <a:cubicBezTo>
                    <a:pt x="1928" y="10145"/>
                    <a:pt x="2464" y="10473"/>
                    <a:pt x="3008" y="10800"/>
                  </a:cubicBezTo>
                  <a:cubicBezTo>
                    <a:pt x="3552" y="11127"/>
                    <a:pt x="4103" y="11455"/>
                    <a:pt x="4697" y="11618"/>
                  </a:cubicBezTo>
                  <a:cubicBezTo>
                    <a:pt x="5291" y="11782"/>
                    <a:pt x="5929" y="11782"/>
                    <a:pt x="6567" y="11782"/>
                  </a:cubicBezTo>
                  <a:cubicBezTo>
                    <a:pt x="7205" y="11782"/>
                    <a:pt x="7843" y="11782"/>
                    <a:pt x="8415" y="11782"/>
                  </a:cubicBezTo>
                  <a:cubicBezTo>
                    <a:pt x="8988" y="11782"/>
                    <a:pt x="9495" y="11782"/>
                    <a:pt x="10024" y="12109"/>
                  </a:cubicBezTo>
                  <a:cubicBezTo>
                    <a:pt x="10554" y="12436"/>
                    <a:pt x="11104" y="13091"/>
                    <a:pt x="11655" y="13745"/>
                  </a:cubicBezTo>
                  <a:cubicBezTo>
                    <a:pt x="12206" y="14400"/>
                    <a:pt x="12757" y="15055"/>
                    <a:pt x="13293" y="15709"/>
                  </a:cubicBezTo>
                  <a:cubicBezTo>
                    <a:pt x="13830" y="16364"/>
                    <a:pt x="14352" y="17018"/>
                    <a:pt x="14866" y="17673"/>
                  </a:cubicBezTo>
                  <a:cubicBezTo>
                    <a:pt x="15381" y="18327"/>
                    <a:pt x="15888" y="18982"/>
                    <a:pt x="16454" y="19473"/>
                  </a:cubicBezTo>
                  <a:cubicBezTo>
                    <a:pt x="17019" y="19964"/>
                    <a:pt x="17642" y="20291"/>
                    <a:pt x="18251" y="20618"/>
                  </a:cubicBezTo>
                  <a:cubicBezTo>
                    <a:pt x="18860" y="20945"/>
                    <a:pt x="19454" y="21273"/>
                    <a:pt x="19976" y="21436"/>
                  </a:cubicBezTo>
                  <a:cubicBezTo>
                    <a:pt x="20498" y="21600"/>
                    <a:pt x="20948" y="21600"/>
                    <a:pt x="21216" y="21436"/>
                  </a:cubicBezTo>
                  <a:cubicBezTo>
                    <a:pt x="21484" y="21273"/>
                    <a:pt x="21571" y="20945"/>
                    <a:pt x="21586" y="20291"/>
                  </a:cubicBezTo>
                  <a:cubicBezTo>
                    <a:pt x="21600" y="19636"/>
                    <a:pt x="21542" y="18655"/>
                    <a:pt x="21252" y="17345"/>
                  </a:cubicBezTo>
                  <a:cubicBezTo>
                    <a:pt x="20962" y="16036"/>
                    <a:pt x="20440" y="14400"/>
                    <a:pt x="19897" y="13091"/>
                  </a:cubicBezTo>
                  <a:cubicBezTo>
                    <a:pt x="19353" y="11782"/>
                    <a:pt x="18788" y="10800"/>
                    <a:pt x="18215" y="9818"/>
                  </a:cubicBezTo>
                  <a:cubicBezTo>
                    <a:pt x="17642" y="8836"/>
                    <a:pt x="17063" y="7855"/>
                    <a:pt x="16541" y="7036"/>
                  </a:cubicBezTo>
                  <a:cubicBezTo>
                    <a:pt x="16019" y="6218"/>
                    <a:pt x="15555" y="5564"/>
                    <a:pt x="15069" y="5073"/>
                  </a:cubicBezTo>
                  <a:cubicBezTo>
                    <a:pt x="14584" y="4582"/>
                    <a:pt x="14076" y="4255"/>
                    <a:pt x="13583" y="3927"/>
                  </a:cubicBezTo>
                  <a:cubicBezTo>
                    <a:pt x="13090" y="3600"/>
                    <a:pt x="12612" y="3273"/>
                    <a:pt x="12105" y="2945"/>
                  </a:cubicBezTo>
                  <a:cubicBezTo>
                    <a:pt x="11597" y="2618"/>
                    <a:pt x="11061" y="2291"/>
                    <a:pt x="10554" y="1964"/>
                  </a:cubicBezTo>
                  <a:cubicBezTo>
                    <a:pt x="10046" y="1636"/>
                    <a:pt x="9568" y="1309"/>
                    <a:pt x="9068" y="1145"/>
                  </a:cubicBezTo>
                  <a:cubicBezTo>
                    <a:pt x="8568" y="982"/>
                    <a:pt x="8046" y="982"/>
                    <a:pt x="7538" y="818"/>
                  </a:cubicBezTo>
                  <a:cubicBezTo>
                    <a:pt x="7031" y="655"/>
                    <a:pt x="6538" y="327"/>
                    <a:pt x="5958" y="164"/>
                  </a:cubicBezTo>
                  <a:cubicBezTo>
                    <a:pt x="5378" y="0"/>
                    <a:pt x="4711" y="0"/>
                    <a:pt x="4001" y="0"/>
                  </a:cubicBezTo>
                  <a:cubicBezTo>
                    <a:pt x="3291" y="0"/>
                    <a:pt x="2537" y="0"/>
                    <a:pt x="2109" y="0"/>
                  </a:cubicBezTo>
                  <a:cubicBezTo>
                    <a:pt x="1682" y="0"/>
                    <a:pt x="1580" y="0"/>
                    <a:pt x="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708150" y="3709655"/>
              <a:ext cx="419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055" y="12302"/>
                    <a:pt x="6109" y="4448"/>
                    <a:pt x="9709" y="1502"/>
                  </a:cubicBezTo>
                  <a:cubicBezTo>
                    <a:pt x="13309" y="-1443"/>
                    <a:pt x="1745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727200" y="3928233"/>
              <a:ext cx="4699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600" y="17280"/>
                    <a:pt x="7200" y="21600"/>
                    <a:pt x="10800" y="19440"/>
                  </a:cubicBezTo>
                  <a:cubicBezTo>
                    <a:pt x="14400" y="17280"/>
                    <a:pt x="180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702050" y="169033"/>
              <a:ext cx="2794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164"/>
                    <a:pt x="3600" y="327"/>
                    <a:pt x="5809" y="1964"/>
                  </a:cubicBezTo>
                  <a:cubicBezTo>
                    <a:pt x="8018" y="3600"/>
                    <a:pt x="10636" y="6709"/>
                    <a:pt x="12927" y="10064"/>
                  </a:cubicBezTo>
                  <a:cubicBezTo>
                    <a:pt x="15218" y="13418"/>
                    <a:pt x="17182" y="17018"/>
                    <a:pt x="18573" y="18982"/>
                  </a:cubicBezTo>
                  <a:cubicBezTo>
                    <a:pt x="19964" y="20945"/>
                    <a:pt x="20782" y="212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827389" y="149983"/>
              <a:ext cx="16041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9856" y="131"/>
                    <a:pt x="18454" y="262"/>
                    <a:pt x="16490" y="1440"/>
                  </a:cubicBezTo>
                  <a:cubicBezTo>
                    <a:pt x="14527" y="2618"/>
                    <a:pt x="12002" y="4844"/>
                    <a:pt x="9056" y="7658"/>
                  </a:cubicBezTo>
                  <a:cubicBezTo>
                    <a:pt x="6111" y="10473"/>
                    <a:pt x="2745" y="13876"/>
                    <a:pt x="1202" y="16298"/>
                  </a:cubicBezTo>
                  <a:cubicBezTo>
                    <a:pt x="-341" y="18720"/>
                    <a:pt x="-60" y="20160"/>
                    <a:pt x="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4038600" y="391283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171849" y="505583"/>
              <a:ext cx="5090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400"/>
                    <a:pt x="-1622" y="10800"/>
                    <a:pt x="870" y="14400"/>
                  </a:cubicBezTo>
                  <a:cubicBezTo>
                    <a:pt x="3363" y="18000"/>
                    <a:pt x="11670" y="1980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495800" y="492883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5016500" y="194433"/>
              <a:ext cx="1714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2259"/>
                    <a:pt x="6933" y="4518"/>
                    <a:pt x="10267" y="7694"/>
                  </a:cubicBezTo>
                  <a:cubicBezTo>
                    <a:pt x="13600" y="10871"/>
                    <a:pt x="16800" y="14965"/>
                    <a:pt x="18667" y="17435"/>
                  </a:cubicBezTo>
                  <a:cubicBezTo>
                    <a:pt x="20533" y="19906"/>
                    <a:pt x="21067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094353" y="181733"/>
              <a:ext cx="163448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21113" y="0"/>
                  </a:moveTo>
                  <a:cubicBezTo>
                    <a:pt x="19746" y="0"/>
                    <a:pt x="18379" y="0"/>
                    <a:pt x="16191" y="964"/>
                  </a:cubicBezTo>
                  <a:cubicBezTo>
                    <a:pt x="14004" y="1929"/>
                    <a:pt x="10997" y="3857"/>
                    <a:pt x="7989" y="6621"/>
                  </a:cubicBezTo>
                  <a:cubicBezTo>
                    <a:pt x="4981" y="9386"/>
                    <a:pt x="1974" y="12986"/>
                    <a:pt x="743" y="15621"/>
                  </a:cubicBezTo>
                  <a:cubicBezTo>
                    <a:pt x="-487" y="18257"/>
                    <a:pt x="60" y="19929"/>
                    <a:pt x="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239307" y="404929"/>
              <a:ext cx="126443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60" fill="norm" stroke="1" extrusionOk="0">
                  <a:moveTo>
                    <a:pt x="985" y="6434"/>
                  </a:moveTo>
                  <a:cubicBezTo>
                    <a:pt x="985" y="7999"/>
                    <a:pt x="985" y="9564"/>
                    <a:pt x="805" y="11599"/>
                  </a:cubicBezTo>
                  <a:cubicBezTo>
                    <a:pt x="625" y="13634"/>
                    <a:pt x="265" y="16138"/>
                    <a:pt x="85" y="16451"/>
                  </a:cubicBezTo>
                  <a:cubicBezTo>
                    <a:pt x="-95" y="16764"/>
                    <a:pt x="-95" y="14886"/>
                    <a:pt x="1165" y="12069"/>
                  </a:cubicBezTo>
                  <a:cubicBezTo>
                    <a:pt x="2425" y="9251"/>
                    <a:pt x="4945" y="5495"/>
                    <a:pt x="8185" y="3147"/>
                  </a:cubicBezTo>
                  <a:cubicBezTo>
                    <a:pt x="11425" y="799"/>
                    <a:pt x="15385" y="-140"/>
                    <a:pt x="17905" y="17"/>
                  </a:cubicBezTo>
                  <a:cubicBezTo>
                    <a:pt x="20425" y="173"/>
                    <a:pt x="21505" y="1425"/>
                    <a:pt x="21505" y="5182"/>
                  </a:cubicBezTo>
                  <a:cubicBezTo>
                    <a:pt x="21505" y="8938"/>
                    <a:pt x="20425" y="15199"/>
                    <a:pt x="19345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527408" y="98638"/>
              <a:ext cx="187343" cy="45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526" fill="norm" stroke="1" extrusionOk="0">
                  <a:moveTo>
                    <a:pt x="11751" y="1817"/>
                  </a:moveTo>
                  <a:cubicBezTo>
                    <a:pt x="11513" y="1320"/>
                    <a:pt x="11276" y="822"/>
                    <a:pt x="9971" y="473"/>
                  </a:cubicBezTo>
                  <a:cubicBezTo>
                    <a:pt x="8665" y="125"/>
                    <a:pt x="6292" y="-74"/>
                    <a:pt x="4511" y="26"/>
                  </a:cubicBezTo>
                  <a:cubicBezTo>
                    <a:pt x="2731" y="125"/>
                    <a:pt x="1544" y="523"/>
                    <a:pt x="713" y="1220"/>
                  </a:cubicBezTo>
                  <a:cubicBezTo>
                    <a:pt x="-117" y="1917"/>
                    <a:pt x="-592" y="2912"/>
                    <a:pt x="1426" y="4107"/>
                  </a:cubicBezTo>
                  <a:cubicBezTo>
                    <a:pt x="3443" y="5301"/>
                    <a:pt x="7953" y="6695"/>
                    <a:pt x="10327" y="7939"/>
                  </a:cubicBezTo>
                  <a:cubicBezTo>
                    <a:pt x="12700" y="9183"/>
                    <a:pt x="12938" y="10278"/>
                    <a:pt x="12582" y="11025"/>
                  </a:cubicBezTo>
                  <a:cubicBezTo>
                    <a:pt x="12226" y="11771"/>
                    <a:pt x="11276" y="12169"/>
                    <a:pt x="10208" y="12418"/>
                  </a:cubicBezTo>
                  <a:cubicBezTo>
                    <a:pt x="9140" y="12667"/>
                    <a:pt x="7953" y="12767"/>
                    <a:pt x="7597" y="13065"/>
                  </a:cubicBezTo>
                  <a:cubicBezTo>
                    <a:pt x="7241" y="13364"/>
                    <a:pt x="7716" y="13861"/>
                    <a:pt x="10089" y="15305"/>
                  </a:cubicBezTo>
                  <a:cubicBezTo>
                    <a:pt x="12463" y="16748"/>
                    <a:pt x="16735" y="19137"/>
                    <a:pt x="21008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638800" y="162683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600175" y="84366"/>
              <a:ext cx="125841" cy="560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3" h="21600" fill="norm" stroke="1" extrusionOk="0">
                  <a:moveTo>
                    <a:pt x="1113" y="1549"/>
                  </a:moveTo>
                  <a:cubicBezTo>
                    <a:pt x="428" y="1141"/>
                    <a:pt x="-258" y="734"/>
                    <a:pt x="256" y="448"/>
                  </a:cubicBezTo>
                  <a:cubicBezTo>
                    <a:pt x="771" y="163"/>
                    <a:pt x="2485" y="0"/>
                    <a:pt x="4199" y="0"/>
                  </a:cubicBezTo>
                  <a:cubicBezTo>
                    <a:pt x="5913" y="0"/>
                    <a:pt x="7628" y="163"/>
                    <a:pt x="8656" y="1019"/>
                  </a:cubicBezTo>
                  <a:cubicBezTo>
                    <a:pt x="9685" y="1875"/>
                    <a:pt x="10028" y="3423"/>
                    <a:pt x="8656" y="4646"/>
                  </a:cubicBezTo>
                  <a:cubicBezTo>
                    <a:pt x="7285" y="5869"/>
                    <a:pt x="4199" y="6765"/>
                    <a:pt x="2313" y="7580"/>
                  </a:cubicBezTo>
                  <a:cubicBezTo>
                    <a:pt x="428" y="8395"/>
                    <a:pt x="-258" y="9129"/>
                    <a:pt x="85" y="9618"/>
                  </a:cubicBezTo>
                  <a:cubicBezTo>
                    <a:pt x="428" y="10107"/>
                    <a:pt x="1799" y="10352"/>
                    <a:pt x="5571" y="11330"/>
                  </a:cubicBezTo>
                  <a:cubicBezTo>
                    <a:pt x="9342" y="12308"/>
                    <a:pt x="15513" y="14020"/>
                    <a:pt x="18428" y="15365"/>
                  </a:cubicBezTo>
                  <a:cubicBezTo>
                    <a:pt x="21342" y="16709"/>
                    <a:pt x="20999" y="17688"/>
                    <a:pt x="17399" y="18666"/>
                  </a:cubicBezTo>
                  <a:cubicBezTo>
                    <a:pt x="13799" y="19644"/>
                    <a:pt x="6942" y="20622"/>
                    <a:pt x="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097737" y="384933"/>
              <a:ext cx="303063" cy="121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641" fill="norm" stroke="1" extrusionOk="0">
                  <a:moveTo>
                    <a:pt x="2127" y="16200"/>
                  </a:moveTo>
                  <a:cubicBezTo>
                    <a:pt x="1377" y="16920"/>
                    <a:pt x="627" y="17640"/>
                    <a:pt x="252" y="17100"/>
                  </a:cubicBezTo>
                  <a:cubicBezTo>
                    <a:pt x="-123" y="16560"/>
                    <a:pt x="-123" y="14760"/>
                    <a:pt x="552" y="11880"/>
                  </a:cubicBezTo>
                  <a:cubicBezTo>
                    <a:pt x="1227" y="9000"/>
                    <a:pt x="2577" y="5040"/>
                    <a:pt x="3627" y="2700"/>
                  </a:cubicBezTo>
                  <a:cubicBezTo>
                    <a:pt x="4677" y="360"/>
                    <a:pt x="5427" y="-360"/>
                    <a:pt x="6627" y="1980"/>
                  </a:cubicBezTo>
                  <a:cubicBezTo>
                    <a:pt x="7827" y="4320"/>
                    <a:pt x="9477" y="9720"/>
                    <a:pt x="10602" y="13320"/>
                  </a:cubicBezTo>
                  <a:cubicBezTo>
                    <a:pt x="11727" y="16920"/>
                    <a:pt x="12327" y="18720"/>
                    <a:pt x="13002" y="19800"/>
                  </a:cubicBezTo>
                  <a:cubicBezTo>
                    <a:pt x="13677" y="20880"/>
                    <a:pt x="14427" y="21240"/>
                    <a:pt x="15552" y="18900"/>
                  </a:cubicBezTo>
                  <a:cubicBezTo>
                    <a:pt x="16677" y="16560"/>
                    <a:pt x="18177" y="11520"/>
                    <a:pt x="19227" y="7920"/>
                  </a:cubicBezTo>
                  <a:cubicBezTo>
                    <a:pt x="20277" y="4320"/>
                    <a:pt x="20877" y="216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178550" y="219833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197600" y="14363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292850" y="175383"/>
              <a:ext cx="12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330950" y="118233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383866" y="-1"/>
              <a:ext cx="155576" cy="34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1" fill="norm" stroke="1" extrusionOk="0">
                  <a:moveTo>
                    <a:pt x="10216" y="14775"/>
                  </a:moveTo>
                  <a:cubicBezTo>
                    <a:pt x="10216" y="14120"/>
                    <a:pt x="10216" y="13466"/>
                    <a:pt x="9341" y="12942"/>
                  </a:cubicBezTo>
                  <a:cubicBezTo>
                    <a:pt x="8465" y="12418"/>
                    <a:pt x="6714" y="12026"/>
                    <a:pt x="5400" y="12091"/>
                  </a:cubicBezTo>
                  <a:cubicBezTo>
                    <a:pt x="4086" y="12156"/>
                    <a:pt x="3211" y="12680"/>
                    <a:pt x="2189" y="13989"/>
                  </a:cubicBezTo>
                  <a:cubicBezTo>
                    <a:pt x="1168" y="15298"/>
                    <a:pt x="0" y="17393"/>
                    <a:pt x="0" y="18702"/>
                  </a:cubicBezTo>
                  <a:cubicBezTo>
                    <a:pt x="0" y="20011"/>
                    <a:pt x="1168" y="20535"/>
                    <a:pt x="2919" y="20535"/>
                  </a:cubicBezTo>
                  <a:cubicBezTo>
                    <a:pt x="4670" y="20535"/>
                    <a:pt x="7005" y="20011"/>
                    <a:pt x="9632" y="18113"/>
                  </a:cubicBezTo>
                  <a:cubicBezTo>
                    <a:pt x="12259" y="16215"/>
                    <a:pt x="15178" y="12942"/>
                    <a:pt x="17222" y="9996"/>
                  </a:cubicBezTo>
                  <a:cubicBezTo>
                    <a:pt x="19265" y="7051"/>
                    <a:pt x="20432" y="4433"/>
                    <a:pt x="21016" y="2731"/>
                  </a:cubicBezTo>
                  <a:cubicBezTo>
                    <a:pt x="21600" y="1029"/>
                    <a:pt x="21600" y="244"/>
                    <a:pt x="21016" y="47"/>
                  </a:cubicBezTo>
                  <a:cubicBezTo>
                    <a:pt x="20432" y="-149"/>
                    <a:pt x="19265" y="244"/>
                    <a:pt x="17805" y="1749"/>
                  </a:cubicBezTo>
                  <a:cubicBezTo>
                    <a:pt x="16346" y="3255"/>
                    <a:pt x="14595" y="5873"/>
                    <a:pt x="15032" y="9342"/>
                  </a:cubicBezTo>
                  <a:cubicBezTo>
                    <a:pt x="15470" y="12811"/>
                    <a:pt x="18097" y="17131"/>
                    <a:pt x="20724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460499" y="3174170"/>
              <a:ext cx="196851" cy="32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2388"/>
                  </a:moveTo>
                  <a:cubicBezTo>
                    <a:pt x="0" y="1558"/>
                    <a:pt x="0" y="727"/>
                    <a:pt x="581" y="311"/>
                  </a:cubicBezTo>
                  <a:cubicBezTo>
                    <a:pt x="1161" y="-104"/>
                    <a:pt x="2323" y="-104"/>
                    <a:pt x="3019" y="311"/>
                  </a:cubicBezTo>
                  <a:cubicBezTo>
                    <a:pt x="3716" y="727"/>
                    <a:pt x="3948" y="1558"/>
                    <a:pt x="3832" y="4119"/>
                  </a:cubicBezTo>
                  <a:cubicBezTo>
                    <a:pt x="3716" y="6681"/>
                    <a:pt x="3252" y="10973"/>
                    <a:pt x="2903" y="13811"/>
                  </a:cubicBezTo>
                  <a:cubicBezTo>
                    <a:pt x="2555" y="16650"/>
                    <a:pt x="2323" y="18034"/>
                    <a:pt x="2206" y="19073"/>
                  </a:cubicBezTo>
                  <a:cubicBezTo>
                    <a:pt x="2090" y="20111"/>
                    <a:pt x="2090" y="20804"/>
                    <a:pt x="2671" y="21150"/>
                  </a:cubicBezTo>
                  <a:cubicBezTo>
                    <a:pt x="3252" y="21496"/>
                    <a:pt x="4413" y="21496"/>
                    <a:pt x="7665" y="20804"/>
                  </a:cubicBezTo>
                  <a:cubicBezTo>
                    <a:pt x="10916" y="20111"/>
                    <a:pt x="16258" y="18727"/>
                    <a:pt x="21600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660286" y="3260363"/>
              <a:ext cx="157071" cy="18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0772" fill="norm" stroke="1" extrusionOk="0">
                  <a:moveTo>
                    <a:pt x="11924" y="5225"/>
                  </a:moveTo>
                  <a:cubicBezTo>
                    <a:pt x="11377" y="4012"/>
                    <a:pt x="10831" y="2798"/>
                    <a:pt x="10010" y="1706"/>
                  </a:cubicBezTo>
                  <a:cubicBezTo>
                    <a:pt x="9190" y="614"/>
                    <a:pt x="8096" y="-357"/>
                    <a:pt x="6456" y="128"/>
                  </a:cubicBezTo>
                  <a:cubicBezTo>
                    <a:pt x="4815" y="614"/>
                    <a:pt x="2628" y="2555"/>
                    <a:pt x="1261" y="5832"/>
                  </a:cubicBezTo>
                  <a:cubicBezTo>
                    <a:pt x="-106" y="9108"/>
                    <a:pt x="-653" y="13719"/>
                    <a:pt x="1124" y="16753"/>
                  </a:cubicBezTo>
                  <a:cubicBezTo>
                    <a:pt x="2901" y="19787"/>
                    <a:pt x="7003" y="21243"/>
                    <a:pt x="10831" y="20636"/>
                  </a:cubicBezTo>
                  <a:cubicBezTo>
                    <a:pt x="14658" y="20030"/>
                    <a:pt x="18213" y="17360"/>
                    <a:pt x="19580" y="13962"/>
                  </a:cubicBezTo>
                  <a:cubicBezTo>
                    <a:pt x="20947" y="10564"/>
                    <a:pt x="20127" y="6439"/>
                    <a:pt x="18896" y="4133"/>
                  </a:cubicBezTo>
                  <a:cubicBezTo>
                    <a:pt x="17666" y="1827"/>
                    <a:pt x="16025" y="1342"/>
                    <a:pt x="14385" y="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873250" y="3191633"/>
              <a:ext cx="177800" cy="21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2492"/>
                  </a:moveTo>
                  <a:cubicBezTo>
                    <a:pt x="2057" y="4569"/>
                    <a:pt x="4114" y="6646"/>
                    <a:pt x="5529" y="9554"/>
                  </a:cubicBezTo>
                  <a:cubicBezTo>
                    <a:pt x="6943" y="12462"/>
                    <a:pt x="7714" y="16200"/>
                    <a:pt x="8486" y="18485"/>
                  </a:cubicBezTo>
                  <a:cubicBezTo>
                    <a:pt x="9257" y="20769"/>
                    <a:pt x="10029" y="21600"/>
                    <a:pt x="10929" y="21081"/>
                  </a:cubicBezTo>
                  <a:cubicBezTo>
                    <a:pt x="11829" y="20562"/>
                    <a:pt x="12857" y="18692"/>
                    <a:pt x="14143" y="15265"/>
                  </a:cubicBezTo>
                  <a:cubicBezTo>
                    <a:pt x="15429" y="11838"/>
                    <a:pt x="16971" y="6854"/>
                    <a:pt x="18257" y="4050"/>
                  </a:cubicBezTo>
                  <a:cubicBezTo>
                    <a:pt x="19543" y="1246"/>
                    <a:pt x="20571" y="6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3041650" y="3388210"/>
              <a:ext cx="38100" cy="3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281"/>
                  </a:moveTo>
                  <a:cubicBezTo>
                    <a:pt x="0" y="579"/>
                    <a:pt x="0" y="-122"/>
                    <a:pt x="600" y="18"/>
                  </a:cubicBezTo>
                  <a:cubicBezTo>
                    <a:pt x="1200" y="159"/>
                    <a:pt x="2400" y="1140"/>
                    <a:pt x="4200" y="3595"/>
                  </a:cubicBezTo>
                  <a:cubicBezTo>
                    <a:pt x="6000" y="6049"/>
                    <a:pt x="8400" y="9977"/>
                    <a:pt x="11400" y="13203"/>
                  </a:cubicBezTo>
                  <a:cubicBezTo>
                    <a:pt x="14400" y="16429"/>
                    <a:pt x="18000" y="18953"/>
                    <a:pt x="2160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946400" y="3785539"/>
              <a:ext cx="304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3010325" y="4119495"/>
              <a:ext cx="177375" cy="23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0995" fill="norm" stroke="1" extrusionOk="0">
                  <a:moveTo>
                    <a:pt x="719" y="4402"/>
                  </a:moveTo>
                  <a:cubicBezTo>
                    <a:pt x="462" y="9430"/>
                    <a:pt x="205" y="14457"/>
                    <a:pt x="77" y="17437"/>
                  </a:cubicBezTo>
                  <a:cubicBezTo>
                    <a:pt x="-52" y="20416"/>
                    <a:pt x="-52" y="21347"/>
                    <a:pt x="334" y="20881"/>
                  </a:cubicBezTo>
                  <a:cubicBezTo>
                    <a:pt x="719" y="20416"/>
                    <a:pt x="1491" y="18554"/>
                    <a:pt x="2905" y="15295"/>
                  </a:cubicBezTo>
                  <a:cubicBezTo>
                    <a:pt x="4319" y="12037"/>
                    <a:pt x="6377" y="7381"/>
                    <a:pt x="8177" y="4495"/>
                  </a:cubicBezTo>
                  <a:cubicBezTo>
                    <a:pt x="9977" y="1609"/>
                    <a:pt x="11519" y="492"/>
                    <a:pt x="13448" y="119"/>
                  </a:cubicBezTo>
                  <a:cubicBezTo>
                    <a:pt x="15377" y="-253"/>
                    <a:pt x="17691" y="119"/>
                    <a:pt x="19105" y="3099"/>
                  </a:cubicBezTo>
                  <a:cubicBezTo>
                    <a:pt x="20519" y="6078"/>
                    <a:pt x="21034" y="11664"/>
                    <a:pt x="21548" y="17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3257550" y="3910241"/>
              <a:ext cx="152400" cy="15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50"/>
                  </a:moveTo>
                  <a:cubicBezTo>
                    <a:pt x="900" y="2250"/>
                    <a:pt x="1800" y="1050"/>
                    <a:pt x="3000" y="450"/>
                  </a:cubicBezTo>
                  <a:cubicBezTo>
                    <a:pt x="4200" y="-150"/>
                    <a:pt x="5700" y="-150"/>
                    <a:pt x="6900" y="450"/>
                  </a:cubicBezTo>
                  <a:cubicBezTo>
                    <a:pt x="8100" y="1050"/>
                    <a:pt x="9000" y="2250"/>
                    <a:pt x="9150" y="4650"/>
                  </a:cubicBezTo>
                  <a:cubicBezTo>
                    <a:pt x="9300" y="7050"/>
                    <a:pt x="8700" y="10650"/>
                    <a:pt x="7950" y="13050"/>
                  </a:cubicBezTo>
                  <a:cubicBezTo>
                    <a:pt x="7200" y="15450"/>
                    <a:pt x="6300" y="16650"/>
                    <a:pt x="6450" y="17700"/>
                  </a:cubicBezTo>
                  <a:cubicBezTo>
                    <a:pt x="6600" y="18750"/>
                    <a:pt x="7800" y="19650"/>
                    <a:pt x="10500" y="20250"/>
                  </a:cubicBezTo>
                  <a:cubicBezTo>
                    <a:pt x="13200" y="20850"/>
                    <a:pt x="17400" y="211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4208377" y="3399707"/>
              <a:ext cx="477924" cy="53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89" fill="norm" stroke="1" extrusionOk="0">
                  <a:moveTo>
                    <a:pt x="17774" y="1335"/>
                  </a:moveTo>
                  <a:cubicBezTo>
                    <a:pt x="18250" y="824"/>
                    <a:pt x="18726" y="314"/>
                    <a:pt x="18726" y="102"/>
                  </a:cubicBezTo>
                  <a:cubicBezTo>
                    <a:pt x="18726" y="-111"/>
                    <a:pt x="18250" y="-26"/>
                    <a:pt x="16727" y="697"/>
                  </a:cubicBezTo>
                  <a:cubicBezTo>
                    <a:pt x="15205" y="1420"/>
                    <a:pt x="12636" y="2780"/>
                    <a:pt x="10828" y="3801"/>
                  </a:cubicBezTo>
                  <a:cubicBezTo>
                    <a:pt x="9020" y="4821"/>
                    <a:pt x="7973" y="5502"/>
                    <a:pt x="7450" y="6097"/>
                  </a:cubicBezTo>
                  <a:cubicBezTo>
                    <a:pt x="6926" y="6692"/>
                    <a:pt x="6926" y="7202"/>
                    <a:pt x="7164" y="7543"/>
                  </a:cubicBezTo>
                  <a:cubicBezTo>
                    <a:pt x="7402" y="7883"/>
                    <a:pt x="7878" y="8053"/>
                    <a:pt x="9163" y="8308"/>
                  </a:cubicBezTo>
                  <a:cubicBezTo>
                    <a:pt x="10447" y="8563"/>
                    <a:pt x="12541" y="8903"/>
                    <a:pt x="13778" y="9201"/>
                  </a:cubicBezTo>
                  <a:cubicBezTo>
                    <a:pt x="15015" y="9498"/>
                    <a:pt x="15395" y="9754"/>
                    <a:pt x="15538" y="10136"/>
                  </a:cubicBezTo>
                  <a:cubicBezTo>
                    <a:pt x="15681" y="10519"/>
                    <a:pt x="15585" y="11029"/>
                    <a:pt x="14491" y="11837"/>
                  </a:cubicBezTo>
                  <a:cubicBezTo>
                    <a:pt x="13397" y="12645"/>
                    <a:pt x="11304" y="13750"/>
                    <a:pt x="8829" y="15026"/>
                  </a:cubicBezTo>
                  <a:cubicBezTo>
                    <a:pt x="6355" y="16302"/>
                    <a:pt x="3501" y="17747"/>
                    <a:pt x="1883" y="18725"/>
                  </a:cubicBezTo>
                  <a:cubicBezTo>
                    <a:pt x="266" y="19703"/>
                    <a:pt x="-115" y="20213"/>
                    <a:pt x="28" y="20511"/>
                  </a:cubicBezTo>
                  <a:cubicBezTo>
                    <a:pt x="170" y="20809"/>
                    <a:pt x="837" y="20894"/>
                    <a:pt x="2930" y="20851"/>
                  </a:cubicBezTo>
                  <a:cubicBezTo>
                    <a:pt x="5023" y="20809"/>
                    <a:pt x="8544" y="20639"/>
                    <a:pt x="11637" y="20554"/>
                  </a:cubicBezTo>
                  <a:cubicBezTo>
                    <a:pt x="14729" y="20469"/>
                    <a:pt x="17393" y="20469"/>
                    <a:pt x="18963" y="20639"/>
                  </a:cubicBezTo>
                  <a:cubicBezTo>
                    <a:pt x="20533" y="20809"/>
                    <a:pt x="21009" y="21149"/>
                    <a:pt x="2148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4349749" y="4175883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4362450" y="4048883"/>
              <a:ext cx="38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470399" y="4156833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4425949" y="4258433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4692650" y="418223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4413249" y="3149615"/>
              <a:ext cx="158751" cy="194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7398"/>
                  </a:moveTo>
                  <a:cubicBezTo>
                    <a:pt x="864" y="12972"/>
                    <a:pt x="1728" y="18546"/>
                    <a:pt x="2448" y="17849"/>
                  </a:cubicBezTo>
                  <a:cubicBezTo>
                    <a:pt x="3168" y="17152"/>
                    <a:pt x="3744" y="10185"/>
                    <a:pt x="4608" y="6004"/>
                  </a:cubicBezTo>
                  <a:cubicBezTo>
                    <a:pt x="5472" y="1823"/>
                    <a:pt x="6624" y="430"/>
                    <a:pt x="8496" y="81"/>
                  </a:cubicBezTo>
                  <a:cubicBezTo>
                    <a:pt x="10368" y="-267"/>
                    <a:pt x="12960" y="430"/>
                    <a:pt x="15264" y="3565"/>
                  </a:cubicBezTo>
                  <a:cubicBezTo>
                    <a:pt x="17568" y="6701"/>
                    <a:pt x="19584" y="12275"/>
                    <a:pt x="20592" y="15643"/>
                  </a:cubicBezTo>
                  <a:cubicBezTo>
                    <a:pt x="21600" y="19010"/>
                    <a:pt x="21600" y="20172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4985600" y="3440279"/>
              <a:ext cx="272200" cy="42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99" fill="norm" stroke="1" extrusionOk="0">
                  <a:moveTo>
                    <a:pt x="938" y="2865"/>
                  </a:moveTo>
                  <a:cubicBezTo>
                    <a:pt x="603" y="2325"/>
                    <a:pt x="268" y="1785"/>
                    <a:pt x="100" y="1191"/>
                  </a:cubicBezTo>
                  <a:cubicBezTo>
                    <a:pt x="-67" y="597"/>
                    <a:pt x="-67" y="-51"/>
                    <a:pt x="435" y="3"/>
                  </a:cubicBezTo>
                  <a:cubicBezTo>
                    <a:pt x="938" y="57"/>
                    <a:pt x="1942" y="813"/>
                    <a:pt x="3366" y="2541"/>
                  </a:cubicBezTo>
                  <a:cubicBezTo>
                    <a:pt x="4789" y="4269"/>
                    <a:pt x="6631" y="6969"/>
                    <a:pt x="8305" y="10155"/>
                  </a:cubicBezTo>
                  <a:cubicBezTo>
                    <a:pt x="9980" y="13341"/>
                    <a:pt x="11486" y="17013"/>
                    <a:pt x="12491" y="19065"/>
                  </a:cubicBezTo>
                  <a:cubicBezTo>
                    <a:pt x="13496" y="21117"/>
                    <a:pt x="13998" y="21549"/>
                    <a:pt x="14417" y="21495"/>
                  </a:cubicBezTo>
                  <a:cubicBezTo>
                    <a:pt x="14835" y="21441"/>
                    <a:pt x="15170" y="20901"/>
                    <a:pt x="15589" y="19011"/>
                  </a:cubicBezTo>
                  <a:cubicBezTo>
                    <a:pt x="16007" y="17121"/>
                    <a:pt x="16510" y="13881"/>
                    <a:pt x="17096" y="10749"/>
                  </a:cubicBezTo>
                  <a:cubicBezTo>
                    <a:pt x="17682" y="7617"/>
                    <a:pt x="18352" y="4593"/>
                    <a:pt x="18854" y="2757"/>
                  </a:cubicBezTo>
                  <a:cubicBezTo>
                    <a:pt x="19356" y="921"/>
                    <a:pt x="19691" y="273"/>
                    <a:pt x="20110" y="165"/>
                  </a:cubicBezTo>
                  <a:cubicBezTo>
                    <a:pt x="20528" y="57"/>
                    <a:pt x="21031" y="489"/>
                    <a:pt x="21533" y="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5306049" y="3617437"/>
              <a:ext cx="167652" cy="17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56" fill="norm" stroke="1" extrusionOk="0">
                  <a:moveTo>
                    <a:pt x="14095" y="5233"/>
                  </a:moveTo>
                  <a:cubicBezTo>
                    <a:pt x="14095" y="3977"/>
                    <a:pt x="14095" y="2721"/>
                    <a:pt x="13420" y="1591"/>
                  </a:cubicBezTo>
                  <a:cubicBezTo>
                    <a:pt x="12745" y="461"/>
                    <a:pt x="11395" y="-544"/>
                    <a:pt x="9640" y="335"/>
                  </a:cubicBezTo>
                  <a:cubicBezTo>
                    <a:pt x="7885" y="1214"/>
                    <a:pt x="5725" y="3977"/>
                    <a:pt x="4105" y="6740"/>
                  </a:cubicBezTo>
                  <a:cubicBezTo>
                    <a:pt x="2485" y="9503"/>
                    <a:pt x="1405" y="12265"/>
                    <a:pt x="730" y="14275"/>
                  </a:cubicBezTo>
                  <a:cubicBezTo>
                    <a:pt x="55" y="16284"/>
                    <a:pt x="-215" y="17540"/>
                    <a:pt x="190" y="18544"/>
                  </a:cubicBezTo>
                  <a:cubicBezTo>
                    <a:pt x="595" y="19549"/>
                    <a:pt x="1675" y="20303"/>
                    <a:pt x="2620" y="20177"/>
                  </a:cubicBezTo>
                  <a:cubicBezTo>
                    <a:pt x="3565" y="20051"/>
                    <a:pt x="4375" y="19047"/>
                    <a:pt x="5860" y="17414"/>
                  </a:cubicBezTo>
                  <a:cubicBezTo>
                    <a:pt x="7345" y="15782"/>
                    <a:pt x="9505" y="13521"/>
                    <a:pt x="11260" y="12265"/>
                  </a:cubicBezTo>
                  <a:cubicBezTo>
                    <a:pt x="13015" y="11009"/>
                    <a:pt x="14365" y="10758"/>
                    <a:pt x="15310" y="11386"/>
                  </a:cubicBezTo>
                  <a:cubicBezTo>
                    <a:pt x="16255" y="12014"/>
                    <a:pt x="16795" y="13521"/>
                    <a:pt x="17740" y="15279"/>
                  </a:cubicBezTo>
                  <a:cubicBezTo>
                    <a:pt x="18685" y="17037"/>
                    <a:pt x="20035" y="19047"/>
                    <a:pt x="21385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5518150" y="3566283"/>
              <a:ext cx="146050" cy="26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5702"/>
                  </a:moveTo>
                  <a:cubicBezTo>
                    <a:pt x="3443" y="6739"/>
                    <a:pt x="6887" y="7776"/>
                    <a:pt x="9078" y="9850"/>
                  </a:cubicBezTo>
                  <a:cubicBezTo>
                    <a:pt x="11270" y="11923"/>
                    <a:pt x="12209" y="15034"/>
                    <a:pt x="12365" y="17107"/>
                  </a:cubicBezTo>
                  <a:cubicBezTo>
                    <a:pt x="12522" y="19181"/>
                    <a:pt x="11896" y="20218"/>
                    <a:pt x="10800" y="20822"/>
                  </a:cubicBezTo>
                  <a:cubicBezTo>
                    <a:pt x="9704" y="21427"/>
                    <a:pt x="8139" y="21600"/>
                    <a:pt x="7043" y="20390"/>
                  </a:cubicBezTo>
                  <a:cubicBezTo>
                    <a:pt x="5948" y="19181"/>
                    <a:pt x="5322" y="16589"/>
                    <a:pt x="6574" y="13219"/>
                  </a:cubicBezTo>
                  <a:cubicBezTo>
                    <a:pt x="7826" y="9850"/>
                    <a:pt x="10957" y="5702"/>
                    <a:pt x="13774" y="3370"/>
                  </a:cubicBezTo>
                  <a:cubicBezTo>
                    <a:pt x="16591" y="1037"/>
                    <a:pt x="19096" y="5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911350" y="3397385"/>
              <a:ext cx="146601" cy="51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493" fill="norm" stroke="1" extrusionOk="0">
                  <a:moveTo>
                    <a:pt x="18071" y="2826"/>
                  </a:moveTo>
                  <a:cubicBezTo>
                    <a:pt x="18671" y="2382"/>
                    <a:pt x="19271" y="1937"/>
                    <a:pt x="19871" y="1449"/>
                  </a:cubicBezTo>
                  <a:cubicBezTo>
                    <a:pt x="20471" y="960"/>
                    <a:pt x="21071" y="426"/>
                    <a:pt x="20621" y="160"/>
                  </a:cubicBezTo>
                  <a:cubicBezTo>
                    <a:pt x="20171" y="-107"/>
                    <a:pt x="18671" y="-107"/>
                    <a:pt x="16271" y="693"/>
                  </a:cubicBezTo>
                  <a:cubicBezTo>
                    <a:pt x="13871" y="1493"/>
                    <a:pt x="10571" y="3093"/>
                    <a:pt x="7571" y="5404"/>
                  </a:cubicBezTo>
                  <a:cubicBezTo>
                    <a:pt x="4571" y="7715"/>
                    <a:pt x="1871" y="10737"/>
                    <a:pt x="671" y="13093"/>
                  </a:cubicBezTo>
                  <a:cubicBezTo>
                    <a:pt x="-529" y="15449"/>
                    <a:pt x="-229" y="17137"/>
                    <a:pt x="2471" y="18426"/>
                  </a:cubicBezTo>
                  <a:cubicBezTo>
                    <a:pt x="5171" y="19715"/>
                    <a:pt x="10271" y="20604"/>
                    <a:pt x="1537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292850" y="3521833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39"/>
                    <a:pt x="7200" y="9078"/>
                    <a:pt x="3600" y="12678"/>
                  </a:cubicBezTo>
                  <a:cubicBezTo>
                    <a:pt x="0" y="16278"/>
                    <a:pt x="0" y="189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6178550" y="3483733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6457"/>
                    <a:pt x="436" y="11314"/>
                    <a:pt x="3382" y="7200"/>
                  </a:cubicBezTo>
                  <a:cubicBezTo>
                    <a:pt x="6327" y="3086"/>
                    <a:pt x="12000" y="0"/>
                    <a:pt x="15491" y="0"/>
                  </a:cubicBezTo>
                  <a:cubicBezTo>
                    <a:pt x="18982" y="0"/>
                    <a:pt x="20291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6121400" y="3852033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8000"/>
                    <a:pt x="9200" y="14400"/>
                    <a:pt x="12800" y="10800"/>
                  </a:cubicBezTo>
                  <a:cubicBezTo>
                    <a:pt x="16400" y="7200"/>
                    <a:pt x="19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536226" y="3457132"/>
              <a:ext cx="143974" cy="39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15" fill="norm" stroke="1" extrusionOk="0">
                  <a:moveTo>
                    <a:pt x="20989" y="747"/>
                  </a:moveTo>
                  <a:cubicBezTo>
                    <a:pt x="19755" y="406"/>
                    <a:pt x="18520" y="65"/>
                    <a:pt x="17132" y="8"/>
                  </a:cubicBezTo>
                  <a:cubicBezTo>
                    <a:pt x="15743" y="-49"/>
                    <a:pt x="14200" y="178"/>
                    <a:pt x="11423" y="1770"/>
                  </a:cubicBezTo>
                  <a:cubicBezTo>
                    <a:pt x="8646" y="3362"/>
                    <a:pt x="4635" y="6317"/>
                    <a:pt x="2320" y="9273"/>
                  </a:cubicBezTo>
                  <a:cubicBezTo>
                    <a:pt x="6" y="12229"/>
                    <a:pt x="-611" y="15185"/>
                    <a:pt x="623" y="17288"/>
                  </a:cubicBezTo>
                  <a:cubicBezTo>
                    <a:pt x="1858" y="19391"/>
                    <a:pt x="4943" y="20642"/>
                    <a:pt x="7875" y="21096"/>
                  </a:cubicBezTo>
                  <a:cubicBezTo>
                    <a:pt x="10806" y="21551"/>
                    <a:pt x="13583" y="21210"/>
                    <a:pt x="16360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737350" y="3521833"/>
              <a:ext cx="1397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20"/>
                    <a:pt x="9164" y="8640"/>
                    <a:pt x="12764" y="12240"/>
                  </a:cubicBezTo>
                  <a:cubicBezTo>
                    <a:pt x="16364" y="15840"/>
                    <a:pt x="18982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767439" y="3483733"/>
              <a:ext cx="16676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7222" y="1974"/>
                    <a:pt x="13172" y="3948"/>
                    <a:pt x="9527" y="6968"/>
                  </a:cubicBezTo>
                  <a:cubicBezTo>
                    <a:pt x="5882" y="9987"/>
                    <a:pt x="2642" y="14052"/>
                    <a:pt x="1157" y="16665"/>
                  </a:cubicBezTo>
                  <a:cubicBezTo>
                    <a:pt x="-328" y="19277"/>
                    <a:pt x="-58" y="20439"/>
                    <a:pt x="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6997700" y="3775833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023049" y="3627233"/>
              <a:ext cx="64771" cy="6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0654" fill="norm" stroke="1" extrusionOk="0">
                  <a:moveTo>
                    <a:pt x="2041" y="2838"/>
                  </a:moveTo>
                  <a:cubicBezTo>
                    <a:pt x="691" y="6213"/>
                    <a:pt x="-659" y="9588"/>
                    <a:pt x="353" y="12625"/>
                  </a:cubicBezTo>
                  <a:cubicBezTo>
                    <a:pt x="1366" y="15663"/>
                    <a:pt x="4741" y="18363"/>
                    <a:pt x="8116" y="19713"/>
                  </a:cubicBezTo>
                  <a:cubicBezTo>
                    <a:pt x="11491" y="21063"/>
                    <a:pt x="14866" y="21063"/>
                    <a:pt x="17228" y="19038"/>
                  </a:cubicBezTo>
                  <a:cubicBezTo>
                    <a:pt x="19591" y="17013"/>
                    <a:pt x="20941" y="12963"/>
                    <a:pt x="20603" y="9588"/>
                  </a:cubicBezTo>
                  <a:cubicBezTo>
                    <a:pt x="20266" y="6213"/>
                    <a:pt x="18241" y="3513"/>
                    <a:pt x="15541" y="1825"/>
                  </a:cubicBezTo>
                  <a:cubicBezTo>
                    <a:pt x="12841" y="138"/>
                    <a:pt x="9466" y="-537"/>
                    <a:pt x="6766" y="475"/>
                  </a:cubicBezTo>
                  <a:cubicBezTo>
                    <a:pt x="4066" y="1488"/>
                    <a:pt x="2041" y="4188"/>
                    <a:pt x="16" y="6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277100" y="3617518"/>
              <a:ext cx="177800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20230"/>
                  </a:moveTo>
                  <a:cubicBezTo>
                    <a:pt x="514" y="14546"/>
                    <a:pt x="1029" y="8862"/>
                    <a:pt x="3343" y="4883"/>
                  </a:cubicBezTo>
                  <a:cubicBezTo>
                    <a:pt x="5657" y="904"/>
                    <a:pt x="9771" y="-1370"/>
                    <a:pt x="13114" y="904"/>
                  </a:cubicBezTo>
                  <a:cubicBezTo>
                    <a:pt x="16457" y="3177"/>
                    <a:pt x="19029" y="9998"/>
                    <a:pt x="21600" y="1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232650" y="3769483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7200"/>
                    <a:pt x="12126" y="14400"/>
                    <a:pt x="15726" y="18000"/>
                  </a:cubicBezTo>
                  <a:cubicBezTo>
                    <a:pt x="19326" y="21600"/>
                    <a:pt x="2046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555965" y="3555284"/>
              <a:ext cx="258270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59" fill="norm" stroke="1" extrusionOk="0">
                  <a:moveTo>
                    <a:pt x="17812" y="913"/>
                  </a:moveTo>
                  <a:cubicBezTo>
                    <a:pt x="19031" y="386"/>
                    <a:pt x="20251" y="-141"/>
                    <a:pt x="20860" y="35"/>
                  </a:cubicBezTo>
                  <a:cubicBezTo>
                    <a:pt x="21470" y="210"/>
                    <a:pt x="21470" y="1088"/>
                    <a:pt x="20164" y="3459"/>
                  </a:cubicBezTo>
                  <a:cubicBezTo>
                    <a:pt x="18857" y="5830"/>
                    <a:pt x="16244" y="9693"/>
                    <a:pt x="13370" y="12679"/>
                  </a:cubicBezTo>
                  <a:cubicBezTo>
                    <a:pt x="10496" y="15664"/>
                    <a:pt x="7360" y="17771"/>
                    <a:pt x="5183" y="18913"/>
                  </a:cubicBezTo>
                  <a:cubicBezTo>
                    <a:pt x="3005" y="20054"/>
                    <a:pt x="1786" y="20230"/>
                    <a:pt x="1002" y="19703"/>
                  </a:cubicBezTo>
                  <a:cubicBezTo>
                    <a:pt x="218" y="19176"/>
                    <a:pt x="-130" y="17947"/>
                    <a:pt x="44" y="17069"/>
                  </a:cubicBezTo>
                  <a:cubicBezTo>
                    <a:pt x="218" y="16191"/>
                    <a:pt x="915" y="15664"/>
                    <a:pt x="2918" y="15225"/>
                  </a:cubicBezTo>
                  <a:cubicBezTo>
                    <a:pt x="4922" y="14786"/>
                    <a:pt x="8231" y="14435"/>
                    <a:pt x="11367" y="15488"/>
                  </a:cubicBezTo>
                  <a:cubicBezTo>
                    <a:pt x="14502" y="16542"/>
                    <a:pt x="17464" y="19000"/>
                    <a:pt x="2042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861299" y="3464683"/>
              <a:ext cx="7831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51" y="0"/>
                  </a:moveTo>
                  <a:cubicBezTo>
                    <a:pt x="6422" y="700"/>
                    <a:pt x="11092" y="1400"/>
                    <a:pt x="14886" y="3000"/>
                  </a:cubicBezTo>
                  <a:cubicBezTo>
                    <a:pt x="18681" y="4600"/>
                    <a:pt x="21600" y="7100"/>
                    <a:pt x="21600" y="10000"/>
                  </a:cubicBezTo>
                  <a:cubicBezTo>
                    <a:pt x="21600" y="12900"/>
                    <a:pt x="18681" y="16200"/>
                    <a:pt x="14595" y="18200"/>
                  </a:cubicBezTo>
                  <a:cubicBezTo>
                    <a:pt x="10508" y="20200"/>
                    <a:pt x="5254" y="20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001000" y="3375311"/>
              <a:ext cx="142611" cy="61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542" fill="norm" stroke="1" extrusionOk="0">
                  <a:moveTo>
                    <a:pt x="6480" y="689"/>
                  </a:moveTo>
                  <a:cubicBezTo>
                    <a:pt x="7406" y="390"/>
                    <a:pt x="8331" y="91"/>
                    <a:pt x="9566" y="17"/>
                  </a:cubicBezTo>
                  <a:cubicBezTo>
                    <a:pt x="10800" y="-58"/>
                    <a:pt x="12343" y="91"/>
                    <a:pt x="14194" y="1026"/>
                  </a:cubicBezTo>
                  <a:cubicBezTo>
                    <a:pt x="16046" y="1960"/>
                    <a:pt x="18206" y="3679"/>
                    <a:pt x="19594" y="5884"/>
                  </a:cubicBezTo>
                  <a:cubicBezTo>
                    <a:pt x="20983" y="8089"/>
                    <a:pt x="21600" y="10779"/>
                    <a:pt x="18977" y="13321"/>
                  </a:cubicBezTo>
                  <a:cubicBezTo>
                    <a:pt x="16354" y="15862"/>
                    <a:pt x="10491" y="18253"/>
                    <a:pt x="6789" y="19599"/>
                  </a:cubicBezTo>
                  <a:cubicBezTo>
                    <a:pt x="3086" y="20944"/>
                    <a:pt x="1543" y="21243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5041899" y="3972683"/>
              <a:ext cx="2344282" cy="7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387" fill="norm" stroke="1" extrusionOk="0">
                  <a:moveTo>
                    <a:pt x="0" y="11937"/>
                  </a:moveTo>
                  <a:cubicBezTo>
                    <a:pt x="351" y="11368"/>
                    <a:pt x="702" y="10800"/>
                    <a:pt x="1189" y="10232"/>
                  </a:cubicBezTo>
                  <a:cubicBezTo>
                    <a:pt x="1677" y="9663"/>
                    <a:pt x="2300" y="9095"/>
                    <a:pt x="2992" y="7958"/>
                  </a:cubicBezTo>
                  <a:cubicBezTo>
                    <a:pt x="3684" y="6821"/>
                    <a:pt x="4445" y="5116"/>
                    <a:pt x="5254" y="4263"/>
                  </a:cubicBezTo>
                  <a:cubicBezTo>
                    <a:pt x="6063" y="3411"/>
                    <a:pt x="6921" y="3411"/>
                    <a:pt x="7759" y="3411"/>
                  </a:cubicBezTo>
                  <a:cubicBezTo>
                    <a:pt x="8597" y="3411"/>
                    <a:pt x="9416" y="3411"/>
                    <a:pt x="10166" y="3979"/>
                  </a:cubicBezTo>
                  <a:cubicBezTo>
                    <a:pt x="10917" y="4547"/>
                    <a:pt x="11599" y="5684"/>
                    <a:pt x="12252" y="7389"/>
                  </a:cubicBezTo>
                  <a:cubicBezTo>
                    <a:pt x="12905" y="9095"/>
                    <a:pt x="13529" y="11368"/>
                    <a:pt x="14163" y="13642"/>
                  </a:cubicBezTo>
                  <a:cubicBezTo>
                    <a:pt x="14796" y="15916"/>
                    <a:pt x="15440" y="18189"/>
                    <a:pt x="16122" y="19611"/>
                  </a:cubicBezTo>
                  <a:cubicBezTo>
                    <a:pt x="16804" y="21032"/>
                    <a:pt x="17526" y="21600"/>
                    <a:pt x="18237" y="21316"/>
                  </a:cubicBezTo>
                  <a:cubicBezTo>
                    <a:pt x="18949" y="21032"/>
                    <a:pt x="19651" y="19895"/>
                    <a:pt x="20177" y="19326"/>
                  </a:cubicBezTo>
                  <a:cubicBezTo>
                    <a:pt x="20703" y="18758"/>
                    <a:pt x="21054" y="18758"/>
                    <a:pt x="21278" y="19042"/>
                  </a:cubicBezTo>
                  <a:cubicBezTo>
                    <a:pt x="21503" y="19326"/>
                    <a:pt x="21600" y="19895"/>
                    <a:pt x="21590" y="19611"/>
                  </a:cubicBezTo>
                  <a:cubicBezTo>
                    <a:pt x="21581" y="19326"/>
                    <a:pt x="21464" y="18189"/>
                    <a:pt x="21074" y="15632"/>
                  </a:cubicBezTo>
                  <a:cubicBezTo>
                    <a:pt x="20684" y="13074"/>
                    <a:pt x="20021" y="9095"/>
                    <a:pt x="19358" y="6537"/>
                  </a:cubicBezTo>
                  <a:cubicBezTo>
                    <a:pt x="18695" y="3979"/>
                    <a:pt x="18032" y="2842"/>
                    <a:pt x="17155" y="1989"/>
                  </a:cubicBezTo>
                  <a:cubicBezTo>
                    <a:pt x="16278" y="1137"/>
                    <a:pt x="15186" y="568"/>
                    <a:pt x="14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765300" y="5698660"/>
              <a:ext cx="2349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227" y="11040"/>
                    <a:pt x="12454" y="1783"/>
                    <a:pt x="16054" y="240"/>
                  </a:cubicBezTo>
                  <a:cubicBezTo>
                    <a:pt x="19654" y="-1303"/>
                    <a:pt x="2062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758949" y="5947533"/>
              <a:ext cx="2476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615" y="17280"/>
                    <a:pt x="9231" y="21600"/>
                    <a:pt x="12831" y="19440"/>
                  </a:cubicBezTo>
                  <a:cubicBezTo>
                    <a:pt x="16431" y="17280"/>
                    <a:pt x="19015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2711450" y="5439533"/>
              <a:ext cx="127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04"/>
                    <a:pt x="7200" y="12209"/>
                    <a:pt x="3600" y="15809"/>
                  </a:cubicBezTo>
                  <a:cubicBezTo>
                    <a:pt x="0" y="19409"/>
                    <a:pt x="0" y="205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2559049" y="5845933"/>
              <a:ext cx="361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800"/>
                    <a:pt x="6821" y="12000"/>
                    <a:pt x="10421" y="8400"/>
                  </a:cubicBezTo>
                  <a:cubicBezTo>
                    <a:pt x="14021" y="4800"/>
                    <a:pt x="1781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2647950" y="6139251"/>
              <a:ext cx="209550" cy="324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7397"/>
                  </a:moveTo>
                  <a:cubicBezTo>
                    <a:pt x="873" y="11551"/>
                    <a:pt x="1745" y="15705"/>
                    <a:pt x="2182" y="18128"/>
                  </a:cubicBezTo>
                  <a:cubicBezTo>
                    <a:pt x="2618" y="20551"/>
                    <a:pt x="2618" y="21243"/>
                    <a:pt x="2400" y="21243"/>
                  </a:cubicBezTo>
                  <a:cubicBezTo>
                    <a:pt x="2182" y="21243"/>
                    <a:pt x="1745" y="20551"/>
                    <a:pt x="1636" y="17989"/>
                  </a:cubicBezTo>
                  <a:cubicBezTo>
                    <a:pt x="1527" y="15428"/>
                    <a:pt x="1745" y="10997"/>
                    <a:pt x="2836" y="7605"/>
                  </a:cubicBezTo>
                  <a:cubicBezTo>
                    <a:pt x="3927" y="4212"/>
                    <a:pt x="5891" y="1858"/>
                    <a:pt x="7964" y="751"/>
                  </a:cubicBezTo>
                  <a:cubicBezTo>
                    <a:pt x="10036" y="-357"/>
                    <a:pt x="12218" y="-219"/>
                    <a:pt x="14182" y="1028"/>
                  </a:cubicBezTo>
                  <a:cubicBezTo>
                    <a:pt x="16145" y="2274"/>
                    <a:pt x="17891" y="4628"/>
                    <a:pt x="18764" y="7466"/>
                  </a:cubicBezTo>
                  <a:cubicBezTo>
                    <a:pt x="19636" y="10305"/>
                    <a:pt x="19636" y="13628"/>
                    <a:pt x="19636" y="15635"/>
                  </a:cubicBezTo>
                  <a:cubicBezTo>
                    <a:pt x="19636" y="17643"/>
                    <a:pt x="19636" y="18335"/>
                    <a:pt x="19964" y="18335"/>
                  </a:cubicBezTo>
                  <a:cubicBezTo>
                    <a:pt x="20291" y="18335"/>
                    <a:pt x="20945" y="17643"/>
                    <a:pt x="21600" y="16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2914650" y="5943300"/>
              <a:ext cx="1778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04"/>
                  </a:moveTo>
                  <a:cubicBezTo>
                    <a:pt x="3086" y="1252"/>
                    <a:pt x="6171" y="0"/>
                    <a:pt x="8357" y="0"/>
                  </a:cubicBezTo>
                  <a:cubicBezTo>
                    <a:pt x="10543" y="0"/>
                    <a:pt x="11829" y="1252"/>
                    <a:pt x="11700" y="4383"/>
                  </a:cubicBezTo>
                  <a:cubicBezTo>
                    <a:pt x="11571" y="7513"/>
                    <a:pt x="10029" y="12522"/>
                    <a:pt x="8743" y="15496"/>
                  </a:cubicBezTo>
                  <a:cubicBezTo>
                    <a:pt x="7457" y="18470"/>
                    <a:pt x="6429" y="19409"/>
                    <a:pt x="6686" y="20191"/>
                  </a:cubicBezTo>
                  <a:cubicBezTo>
                    <a:pt x="6943" y="20974"/>
                    <a:pt x="8486" y="21600"/>
                    <a:pt x="11186" y="21600"/>
                  </a:cubicBezTo>
                  <a:cubicBezTo>
                    <a:pt x="13886" y="21600"/>
                    <a:pt x="17743" y="20974"/>
                    <a:pt x="21600" y="20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587902" y="5495551"/>
              <a:ext cx="406812" cy="534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560" fill="norm" stroke="1" extrusionOk="0">
                  <a:moveTo>
                    <a:pt x="17273" y="814"/>
                  </a:moveTo>
                  <a:cubicBezTo>
                    <a:pt x="18048" y="387"/>
                    <a:pt x="18823" y="-40"/>
                    <a:pt x="18768" y="3"/>
                  </a:cubicBezTo>
                  <a:cubicBezTo>
                    <a:pt x="18713" y="45"/>
                    <a:pt x="17826" y="558"/>
                    <a:pt x="15833" y="1497"/>
                  </a:cubicBezTo>
                  <a:cubicBezTo>
                    <a:pt x="13839" y="2436"/>
                    <a:pt x="10737" y="3802"/>
                    <a:pt x="8577" y="4784"/>
                  </a:cubicBezTo>
                  <a:cubicBezTo>
                    <a:pt x="6417" y="5766"/>
                    <a:pt x="5199" y="6363"/>
                    <a:pt x="4368" y="6875"/>
                  </a:cubicBezTo>
                  <a:cubicBezTo>
                    <a:pt x="3537" y="7388"/>
                    <a:pt x="3094" y="7815"/>
                    <a:pt x="3205" y="8071"/>
                  </a:cubicBezTo>
                  <a:cubicBezTo>
                    <a:pt x="3316" y="8327"/>
                    <a:pt x="3980" y="8412"/>
                    <a:pt x="5586" y="8498"/>
                  </a:cubicBezTo>
                  <a:cubicBezTo>
                    <a:pt x="7193" y="8583"/>
                    <a:pt x="9740" y="8668"/>
                    <a:pt x="11291" y="8882"/>
                  </a:cubicBezTo>
                  <a:cubicBezTo>
                    <a:pt x="12842" y="9095"/>
                    <a:pt x="13396" y="9437"/>
                    <a:pt x="13673" y="9864"/>
                  </a:cubicBezTo>
                  <a:cubicBezTo>
                    <a:pt x="13949" y="10290"/>
                    <a:pt x="13949" y="10803"/>
                    <a:pt x="13174" y="11528"/>
                  </a:cubicBezTo>
                  <a:cubicBezTo>
                    <a:pt x="12399" y="12254"/>
                    <a:pt x="10848" y="13193"/>
                    <a:pt x="8633" y="14303"/>
                  </a:cubicBezTo>
                  <a:cubicBezTo>
                    <a:pt x="6417" y="15413"/>
                    <a:pt x="3537" y="16694"/>
                    <a:pt x="1876" y="17547"/>
                  </a:cubicBezTo>
                  <a:cubicBezTo>
                    <a:pt x="214" y="18401"/>
                    <a:pt x="-229" y="18828"/>
                    <a:pt x="103" y="19041"/>
                  </a:cubicBezTo>
                  <a:cubicBezTo>
                    <a:pt x="436" y="19255"/>
                    <a:pt x="1543" y="19255"/>
                    <a:pt x="4202" y="19084"/>
                  </a:cubicBezTo>
                  <a:cubicBezTo>
                    <a:pt x="6860" y="18913"/>
                    <a:pt x="11069" y="18572"/>
                    <a:pt x="14005" y="18529"/>
                  </a:cubicBezTo>
                  <a:cubicBezTo>
                    <a:pt x="16940" y="18486"/>
                    <a:pt x="18602" y="18743"/>
                    <a:pt x="19654" y="18999"/>
                  </a:cubicBezTo>
                  <a:cubicBezTo>
                    <a:pt x="20706" y="19255"/>
                    <a:pt x="21149" y="19511"/>
                    <a:pt x="21260" y="19938"/>
                  </a:cubicBezTo>
                  <a:cubicBezTo>
                    <a:pt x="21371" y="20365"/>
                    <a:pt x="21149" y="20962"/>
                    <a:pt x="20928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3746500" y="6201533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733800" y="6087233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0800"/>
                    <a:pt x="6400" y="0"/>
                    <a:pt x="10000" y="0"/>
                  </a:cubicBezTo>
                  <a:cubicBezTo>
                    <a:pt x="13600" y="0"/>
                    <a:pt x="17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810000" y="6188833"/>
              <a:ext cx="95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835399" y="6252333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987800" y="618883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752850" y="5270669"/>
              <a:ext cx="152400" cy="16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0074"/>
                  </a:moveTo>
                  <a:cubicBezTo>
                    <a:pt x="1200" y="13807"/>
                    <a:pt x="2400" y="17541"/>
                    <a:pt x="3450" y="16474"/>
                  </a:cubicBezTo>
                  <a:cubicBezTo>
                    <a:pt x="4500" y="15407"/>
                    <a:pt x="5400" y="9541"/>
                    <a:pt x="6450" y="5941"/>
                  </a:cubicBezTo>
                  <a:cubicBezTo>
                    <a:pt x="7500" y="2341"/>
                    <a:pt x="8700" y="1007"/>
                    <a:pt x="10050" y="341"/>
                  </a:cubicBezTo>
                  <a:cubicBezTo>
                    <a:pt x="11400" y="-326"/>
                    <a:pt x="12900" y="-326"/>
                    <a:pt x="14850" y="3274"/>
                  </a:cubicBezTo>
                  <a:cubicBezTo>
                    <a:pt x="16800" y="6874"/>
                    <a:pt x="19200" y="140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368800" y="5454121"/>
              <a:ext cx="120438" cy="36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760" fill="norm" stroke="1" extrusionOk="0">
                  <a:moveTo>
                    <a:pt x="1098" y="8942"/>
                  </a:moveTo>
                  <a:cubicBezTo>
                    <a:pt x="1464" y="12804"/>
                    <a:pt x="1831" y="16665"/>
                    <a:pt x="2014" y="18837"/>
                  </a:cubicBezTo>
                  <a:cubicBezTo>
                    <a:pt x="2197" y="21009"/>
                    <a:pt x="2197" y="21492"/>
                    <a:pt x="2014" y="19501"/>
                  </a:cubicBezTo>
                  <a:cubicBezTo>
                    <a:pt x="1831" y="17510"/>
                    <a:pt x="1464" y="13045"/>
                    <a:pt x="1831" y="9666"/>
                  </a:cubicBezTo>
                  <a:cubicBezTo>
                    <a:pt x="2197" y="6288"/>
                    <a:pt x="3295" y="3995"/>
                    <a:pt x="4393" y="2547"/>
                  </a:cubicBezTo>
                  <a:cubicBezTo>
                    <a:pt x="5492" y="1099"/>
                    <a:pt x="6590" y="495"/>
                    <a:pt x="8054" y="194"/>
                  </a:cubicBezTo>
                  <a:cubicBezTo>
                    <a:pt x="9519" y="-108"/>
                    <a:pt x="11349" y="-108"/>
                    <a:pt x="13546" y="556"/>
                  </a:cubicBezTo>
                  <a:cubicBezTo>
                    <a:pt x="15742" y="1219"/>
                    <a:pt x="18305" y="2547"/>
                    <a:pt x="19769" y="4477"/>
                  </a:cubicBezTo>
                  <a:cubicBezTo>
                    <a:pt x="21234" y="6408"/>
                    <a:pt x="21600" y="8942"/>
                    <a:pt x="18122" y="11114"/>
                  </a:cubicBezTo>
                  <a:cubicBezTo>
                    <a:pt x="14644" y="13286"/>
                    <a:pt x="7322" y="15096"/>
                    <a:pt x="0" y="16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403906" y="5757033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15"/>
                    <a:pt x="-1582" y="11631"/>
                    <a:pt x="1118" y="15231"/>
                  </a:cubicBezTo>
                  <a:cubicBezTo>
                    <a:pt x="3818" y="18831"/>
                    <a:pt x="11918" y="20215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489449" y="5687183"/>
              <a:ext cx="158751" cy="22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6725"/>
                  </a:moveTo>
                  <a:cubicBezTo>
                    <a:pt x="864" y="5909"/>
                    <a:pt x="1728" y="5094"/>
                    <a:pt x="2880" y="4789"/>
                  </a:cubicBezTo>
                  <a:cubicBezTo>
                    <a:pt x="4032" y="4483"/>
                    <a:pt x="5472" y="4687"/>
                    <a:pt x="7344" y="6011"/>
                  </a:cubicBezTo>
                  <a:cubicBezTo>
                    <a:pt x="9216" y="7336"/>
                    <a:pt x="11520" y="9781"/>
                    <a:pt x="12672" y="12226"/>
                  </a:cubicBezTo>
                  <a:cubicBezTo>
                    <a:pt x="13824" y="14672"/>
                    <a:pt x="13824" y="17117"/>
                    <a:pt x="12960" y="18849"/>
                  </a:cubicBezTo>
                  <a:cubicBezTo>
                    <a:pt x="12096" y="20581"/>
                    <a:pt x="10368" y="21600"/>
                    <a:pt x="9360" y="21498"/>
                  </a:cubicBezTo>
                  <a:cubicBezTo>
                    <a:pt x="8352" y="21396"/>
                    <a:pt x="8064" y="20174"/>
                    <a:pt x="8640" y="16913"/>
                  </a:cubicBezTo>
                  <a:cubicBezTo>
                    <a:pt x="9216" y="13653"/>
                    <a:pt x="10656" y="8355"/>
                    <a:pt x="12960" y="5196"/>
                  </a:cubicBezTo>
                  <a:cubicBezTo>
                    <a:pt x="15264" y="2038"/>
                    <a:pt x="18432" y="10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777316" y="5509383"/>
              <a:ext cx="131234" cy="37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81" fill="norm" stroke="1" extrusionOk="0">
                  <a:moveTo>
                    <a:pt x="16114" y="716"/>
                  </a:moveTo>
                  <a:cubicBezTo>
                    <a:pt x="14743" y="358"/>
                    <a:pt x="13371" y="0"/>
                    <a:pt x="12000" y="0"/>
                  </a:cubicBezTo>
                  <a:cubicBezTo>
                    <a:pt x="10628" y="0"/>
                    <a:pt x="9257" y="358"/>
                    <a:pt x="7200" y="2029"/>
                  </a:cubicBezTo>
                  <a:cubicBezTo>
                    <a:pt x="5143" y="3699"/>
                    <a:pt x="2400" y="6683"/>
                    <a:pt x="1028" y="9666"/>
                  </a:cubicBezTo>
                  <a:cubicBezTo>
                    <a:pt x="-343" y="12650"/>
                    <a:pt x="-343" y="15633"/>
                    <a:pt x="1028" y="17722"/>
                  </a:cubicBezTo>
                  <a:cubicBezTo>
                    <a:pt x="2400" y="19810"/>
                    <a:pt x="5143" y="21003"/>
                    <a:pt x="8743" y="21302"/>
                  </a:cubicBezTo>
                  <a:cubicBezTo>
                    <a:pt x="12343" y="21600"/>
                    <a:pt x="16800" y="21003"/>
                    <a:pt x="21257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959349" y="5572883"/>
              <a:ext cx="139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5" y="2080"/>
                    <a:pt x="5891" y="4160"/>
                    <a:pt x="9491" y="7760"/>
                  </a:cubicBezTo>
                  <a:cubicBezTo>
                    <a:pt x="13091" y="11360"/>
                    <a:pt x="17345" y="16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992561" y="5541133"/>
              <a:ext cx="11283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20936" y="0"/>
                  </a:moveTo>
                  <a:cubicBezTo>
                    <a:pt x="17401" y="1263"/>
                    <a:pt x="13867" y="2526"/>
                    <a:pt x="10136" y="5179"/>
                  </a:cubicBezTo>
                  <a:cubicBezTo>
                    <a:pt x="6405" y="7832"/>
                    <a:pt x="2478" y="11874"/>
                    <a:pt x="907" y="14842"/>
                  </a:cubicBezTo>
                  <a:cubicBezTo>
                    <a:pt x="-664" y="17811"/>
                    <a:pt x="121" y="19705"/>
                    <a:pt x="9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143500" y="5795133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5156199" y="5659154"/>
              <a:ext cx="51933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112" fill="norm" stroke="1" extrusionOk="0">
                  <a:moveTo>
                    <a:pt x="10368" y="14221"/>
                  </a:moveTo>
                  <a:cubicBezTo>
                    <a:pt x="15552" y="10294"/>
                    <a:pt x="20736" y="6367"/>
                    <a:pt x="21168" y="3421"/>
                  </a:cubicBezTo>
                  <a:cubicBezTo>
                    <a:pt x="21600" y="476"/>
                    <a:pt x="17280" y="-1488"/>
                    <a:pt x="12960" y="1457"/>
                  </a:cubicBezTo>
                  <a:cubicBezTo>
                    <a:pt x="8640" y="4403"/>
                    <a:pt x="4320" y="12257"/>
                    <a:pt x="0" y="20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5391150" y="5718933"/>
              <a:ext cx="209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5416550" y="5820533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21600"/>
                    <a:pt x="12343" y="21600"/>
                    <a:pt x="15943" y="18000"/>
                  </a:cubicBezTo>
                  <a:cubicBezTo>
                    <a:pt x="19543" y="14400"/>
                    <a:pt x="205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5677537" y="5649083"/>
              <a:ext cx="16446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1517" y="0"/>
                  </a:moveTo>
                  <a:cubicBezTo>
                    <a:pt x="20686" y="3491"/>
                    <a:pt x="19855" y="6982"/>
                    <a:pt x="17086" y="10255"/>
                  </a:cubicBezTo>
                  <a:cubicBezTo>
                    <a:pt x="14317" y="13527"/>
                    <a:pt x="9609" y="16582"/>
                    <a:pt x="6563" y="18109"/>
                  </a:cubicBezTo>
                  <a:cubicBezTo>
                    <a:pt x="3517" y="19636"/>
                    <a:pt x="2132" y="19636"/>
                    <a:pt x="1302" y="19091"/>
                  </a:cubicBezTo>
                  <a:cubicBezTo>
                    <a:pt x="471" y="18545"/>
                    <a:pt x="194" y="17455"/>
                    <a:pt x="55" y="16145"/>
                  </a:cubicBezTo>
                  <a:cubicBezTo>
                    <a:pt x="-83" y="14836"/>
                    <a:pt x="-83" y="13309"/>
                    <a:pt x="1579" y="12327"/>
                  </a:cubicBezTo>
                  <a:cubicBezTo>
                    <a:pt x="3240" y="11345"/>
                    <a:pt x="6563" y="10909"/>
                    <a:pt x="10163" y="12545"/>
                  </a:cubicBezTo>
                  <a:cubicBezTo>
                    <a:pt x="13763" y="14182"/>
                    <a:pt x="17640" y="17891"/>
                    <a:pt x="215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924550" y="5534783"/>
              <a:ext cx="9977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3967" y="0"/>
                  </a:moveTo>
                  <a:cubicBezTo>
                    <a:pt x="6171" y="122"/>
                    <a:pt x="8376" y="244"/>
                    <a:pt x="11461" y="1708"/>
                  </a:cubicBezTo>
                  <a:cubicBezTo>
                    <a:pt x="14547" y="3173"/>
                    <a:pt x="18514" y="5980"/>
                    <a:pt x="20057" y="9092"/>
                  </a:cubicBezTo>
                  <a:cubicBezTo>
                    <a:pt x="21600" y="12203"/>
                    <a:pt x="20718" y="15620"/>
                    <a:pt x="16971" y="17756"/>
                  </a:cubicBezTo>
                  <a:cubicBezTo>
                    <a:pt x="13224" y="19892"/>
                    <a:pt x="6612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289934" y="5508891"/>
              <a:ext cx="123567" cy="39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58" fill="norm" stroke="1" extrusionOk="0">
                  <a:moveTo>
                    <a:pt x="21016" y="1044"/>
                  </a:moveTo>
                  <a:cubicBezTo>
                    <a:pt x="19936" y="592"/>
                    <a:pt x="18856" y="139"/>
                    <a:pt x="17416" y="26"/>
                  </a:cubicBezTo>
                  <a:cubicBezTo>
                    <a:pt x="15976" y="-87"/>
                    <a:pt x="14176" y="139"/>
                    <a:pt x="11476" y="1214"/>
                  </a:cubicBezTo>
                  <a:cubicBezTo>
                    <a:pt x="8776" y="2288"/>
                    <a:pt x="5176" y="4210"/>
                    <a:pt x="2836" y="6698"/>
                  </a:cubicBezTo>
                  <a:cubicBezTo>
                    <a:pt x="496" y="9186"/>
                    <a:pt x="-584" y="12240"/>
                    <a:pt x="316" y="14841"/>
                  </a:cubicBezTo>
                  <a:cubicBezTo>
                    <a:pt x="1216" y="17442"/>
                    <a:pt x="4096" y="19590"/>
                    <a:pt x="7876" y="20552"/>
                  </a:cubicBezTo>
                  <a:cubicBezTo>
                    <a:pt x="11656" y="21513"/>
                    <a:pt x="16336" y="21287"/>
                    <a:pt x="21016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6629763" y="5598283"/>
              <a:ext cx="3138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661"/>
                    <a:pt x="-1582" y="5322"/>
                    <a:pt x="1118" y="8922"/>
                  </a:cubicBezTo>
                  <a:cubicBezTo>
                    <a:pt x="3818" y="12522"/>
                    <a:pt x="11918" y="1706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6800850" y="5737983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62" y="18000"/>
                    <a:pt x="12923" y="14400"/>
                    <a:pt x="16523" y="10800"/>
                  </a:cubicBezTo>
                  <a:cubicBezTo>
                    <a:pt x="20123" y="7200"/>
                    <a:pt x="2086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308850" y="5478956"/>
              <a:ext cx="124619" cy="41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82" fill="norm" stroke="1" extrusionOk="0">
                  <a:moveTo>
                    <a:pt x="2125" y="6119"/>
                  </a:moveTo>
                  <a:cubicBezTo>
                    <a:pt x="3187" y="9701"/>
                    <a:pt x="4249" y="13283"/>
                    <a:pt x="4780" y="15671"/>
                  </a:cubicBezTo>
                  <a:cubicBezTo>
                    <a:pt x="5311" y="18059"/>
                    <a:pt x="5311" y="19253"/>
                    <a:pt x="5134" y="20121"/>
                  </a:cubicBezTo>
                  <a:cubicBezTo>
                    <a:pt x="4957" y="20989"/>
                    <a:pt x="4603" y="21532"/>
                    <a:pt x="4072" y="21478"/>
                  </a:cubicBezTo>
                  <a:cubicBezTo>
                    <a:pt x="3541" y="21423"/>
                    <a:pt x="2833" y="20772"/>
                    <a:pt x="2479" y="18547"/>
                  </a:cubicBezTo>
                  <a:cubicBezTo>
                    <a:pt x="2125" y="16322"/>
                    <a:pt x="2125" y="12523"/>
                    <a:pt x="2833" y="9429"/>
                  </a:cubicBezTo>
                  <a:cubicBezTo>
                    <a:pt x="3541" y="6336"/>
                    <a:pt x="4957" y="3948"/>
                    <a:pt x="6374" y="2483"/>
                  </a:cubicBezTo>
                  <a:cubicBezTo>
                    <a:pt x="7790" y="1017"/>
                    <a:pt x="9207" y="475"/>
                    <a:pt x="10977" y="203"/>
                  </a:cubicBezTo>
                  <a:cubicBezTo>
                    <a:pt x="12748" y="-68"/>
                    <a:pt x="14872" y="-68"/>
                    <a:pt x="16466" y="203"/>
                  </a:cubicBezTo>
                  <a:cubicBezTo>
                    <a:pt x="18059" y="475"/>
                    <a:pt x="19121" y="1017"/>
                    <a:pt x="20007" y="1994"/>
                  </a:cubicBezTo>
                  <a:cubicBezTo>
                    <a:pt x="20892" y="2971"/>
                    <a:pt x="21600" y="4382"/>
                    <a:pt x="19298" y="5739"/>
                  </a:cubicBezTo>
                  <a:cubicBezTo>
                    <a:pt x="16997" y="7096"/>
                    <a:pt x="11685" y="8398"/>
                    <a:pt x="7967" y="8995"/>
                  </a:cubicBezTo>
                  <a:cubicBezTo>
                    <a:pt x="4249" y="9592"/>
                    <a:pt x="2125" y="9484"/>
                    <a:pt x="0" y="9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416800" y="5674483"/>
              <a:ext cx="165100" cy="1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3411"/>
                  </a:moveTo>
                  <a:cubicBezTo>
                    <a:pt x="1385" y="3183"/>
                    <a:pt x="2769" y="2956"/>
                    <a:pt x="5123" y="4206"/>
                  </a:cubicBezTo>
                  <a:cubicBezTo>
                    <a:pt x="7477" y="5457"/>
                    <a:pt x="10800" y="8185"/>
                    <a:pt x="12323" y="10800"/>
                  </a:cubicBezTo>
                  <a:cubicBezTo>
                    <a:pt x="13846" y="13415"/>
                    <a:pt x="13569" y="15916"/>
                    <a:pt x="13015" y="17621"/>
                  </a:cubicBezTo>
                  <a:cubicBezTo>
                    <a:pt x="12462" y="19326"/>
                    <a:pt x="11631" y="20236"/>
                    <a:pt x="10108" y="20804"/>
                  </a:cubicBezTo>
                  <a:cubicBezTo>
                    <a:pt x="8585" y="21373"/>
                    <a:pt x="6369" y="21600"/>
                    <a:pt x="5123" y="21145"/>
                  </a:cubicBezTo>
                  <a:cubicBezTo>
                    <a:pt x="3877" y="20691"/>
                    <a:pt x="3600" y="19554"/>
                    <a:pt x="5538" y="16484"/>
                  </a:cubicBezTo>
                  <a:cubicBezTo>
                    <a:pt x="7477" y="13415"/>
                    <a:pt x="11631" y="8413"/>
                    <a:pt x="14677" y="5343"/>
                  </a:cubicBezTo>
                  <a:cubicBezTo>
                    <a:pt x="17723" y="2274"/>
                    <a:pt x="19662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640661" y="5536433"/>
              <a:ext cx="157140" cy="32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22" fill="norm" stroke="1" extrusionOk="0">
                  <a:moveTo>
                    <a:pt x="15131" y="1969"/>
                  </a:moveTo>
                  <a:cubicBezTo>
                    <a:pt x="15415" y="1277"/>
                    <a:pt x="15699" y="584"/>
                    <a:pt x="15131" y="238"/>
                  </a:cubicBezTo>
                  <a:cubicBezTo>
                    <a:pt x="14562" y="-108"/>
                    <a:pt x="13141" y="-108"/>
                    <a:pt x="11436" y="446"/>
                  </a:cubicBezTo>
                  <a:cubicBezTo>
                    <a:pt x="9731" y="1000"/>
                    <a:pt x="7741" y="2107"/>
                    <a:pt x="5610" y="4877"/>
                  </a:cubicBezTo>
                  <a:cubicBezTo>
                    <a:pt x="3478" y="7646"/>
                    <a:pt x="1204" y="12077"/>
                    <a:pt x="352" y="15123"/>
                  </a:cubicBezTo>
                  <a:cubicBezTo>
                    <a:pt x="-501" y="18169"/>
                    <a:pt x="67" y="19830"/>
                    <a:pt x="3478" y="20661"/>
                  </a:cubicBezTo>
                  <a:cubicBezTo>
                    <a:pt x="6888" y="21492"/>
                    <a:pt x="13141" y="21492"/>
                    <a:pt x="16552" y="21354"/>
                  </a:cubicBezTo>
                  <a:cubicBezTo>
                    <a:pt x="19962" y="21215"/>
                    <a:pt x="20531" y="20938"/>
                    <a:pt x="21099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861300" y="5623683"/>
              <a:ext cx="1270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47"/>
                    <a:pt x="8640" y="9095"/>
                    <a:pt x="12240" y="12695"/>
                  </a:cubicBezTo>
                  <a:cubicBezTo>
                    <a:pt x="15840" y="16295"/>
                    <a:pt x="18720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874000" y="5579233"/>
              <a:ext cx="1587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33"/>
                    <a:pt x="18720" y="267"/>
                    <a:pt x="16704" y="1467"/>
                  </a:cubicBezTo>
                  <a:cubicBezTo>
                    <a:pt x="14688" y="2667"/>
                    <a:pt x="12096" y="4933"/>
                    <a:pt x="9216" y="7733"/>
                  </a:cubicBezTo>
                  <a:cubicBezTo>
                    <a:pt x="6336" y="10533"/>
                    <a:pt x="3168" y="13867"/>
                    <a:pt x="1584" y="16267"/>
                  </a:cubicBezTo>
                  <a:cubicBezTo>
                    <a:pt x="0" y="18667"/>
                    <a:pt x="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026400" y="5807833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045450" y="5710320"/>
              <a:ext cx="43315" cy="2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18555" fill="norm" stroke="1" extrusionOk="0">
                  <a:moveTo>
                    <a:pt x="14727" y="1539"/>
                  </a:moveTo>
                  <a:cubicBezTo>
                    <a:pt x="10800" y="5859"/>
                    <a:pt x="6873" y="10179"/>
                    <a:pt x="7364" y="13779"/>
                  </a:cubicBezTo>
                  <a:cubicBezTo>
                    <a:pt x="7855" y="17379"/>
                    <a:pt x="12764" y="20259"/>
                    <a:pt x="16200" y="17379"/>
                  </a:cubicBezTo>
                  <a:cubicBezTo>
                    <a:pt x="19636" y="14499"/>
                    <a:pt x="21600" y="5859"/>
                    <a:pt x="18655" y="2259"/>
                  </a:cubicBezTo>
                  <a:cubicBezTo>
                    <a:pt x="15709" y="-1341"/>
                    <a:pt x="7855" y="99"/>
                    <a:pt x="0" y="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280400" y="5693533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267700" y="5788783"/>
              <a:ext cx="1968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0"/>
                  </a:moveTo>
                  <a:cubicBezTo>
                    <a:pt x="697" y="9600"/>
                    <a:pt x="1394" y="19200"/>
                    <a:pt x="4994" y="20400"/>
                  </a:cubicBezTo>
                  <a:cubicBezTo>
                    <a:pt x="8594" y="21600"/>
                    <a:pt x="15097" y="144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489399" y="5630033"/>
              <a:ext cx="17200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9034" y="0"/>
                  </a:moveTo>
                  <a:cubicBezTo>
                    <a:pt x="19825" y="738"/>
                    <a:pt x="20615" y="1477"/>
                    <a:pt x="20746" y="2308"/>
                  </a:cubicBezTo>
                  <a:cubicBezTo>
                    <a:pt x="20878" y="3138"/>
                    <a:pt x="20351" y="4062"/>
                    <a:pt x="18112" y="6554"/>
                  </a:cubicBezTo>
                  <a:cubicBezTo>
                    <a:pt x="15873" y="9046"/>
                    <a:pt x="11922" y="13108"/>
                    <a:pt x="9025" y="15508"/>
                  </a:cubicBezTo>
                  <a:cubicBezTo>
                    <a:pt x="6127" y="17908"/>
                    <a:pt x="4283" y="18646"/>
                    <a:pt x="2834" y="18646"/>
                  </a:cubicBezTo>
                  <a:cubicBezTo>
                    <a:pt x="1385" y="18646"/>
                    <a:pt x="332" y="17908"/>
                    <a:pt x="68" y="16708"/>
                  </a:cubicBezTo>
                  <a:cubicBezTo>
                    <a:pt x="-195" y="15508"/>
                    <a:pt x="332" y="13846"/>
                    <a:pt x="1122" y="12646"/>
                  </a:cubicBezTo>
                  <a:cubicBezTo>
                    <a:pt x="1912" y="11446"/>
                    <a:pt x="2966" y="10708"/>
                    <a:pt x="4678" y="10338"/>
                  </a:cubicBezTo>
                  <a:cubicBezTo>
                    <a:pt x="6390" y="9969"/>
                    <a:pt x="8761" y="9969"/>
                    <a:pt x="11000" y="10800"/>
                  </a:cubicBezTo>
                  <a:cubicBezTo>
                    <a:pt x="13239" y="11631"/>
                    <a:pt x="15346" y="13292"/>
                    <a:pt x="17059" y="15231"/>
                  </a:cubicBezTo>
                  <a:cubicBezTo>
                    <a:pt x="18771" y="17169"/>
                    <a:pt x="20088" y="19385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8743950" y="5560183"/>
              <a:ext cx="7448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600" fill="norm" stroke="1" extrusionOk="0">
                  <a:moveTo>
                    <a:pt x="5400" y="0"/>
                  </a:moveTo>
                  <a:cubicBezTo>
                    <a:pt x="8400" y="138"/>
                    <a:pt x="11400" y="277"/>
                    <a:pt x="14400" y="1592"/>
                  </a:cubicBezTo>
                  <a:cubicBezTo>
                    <a:pt x="17400" y="2908"/>
                    <a:pt x="20400" y="5400"/>
                    <a:pt x="21000" y="8169"/>
                  </a:cubicBezTo>
                  <a:cubicBezTo>
                    <a:pt x="21600" y="10938"/>
                    <a:pt x="19800" y="13985"/>
                    <a:pt x="15900" y="16269"/>
                  </a:cubicBezTo>
                  <a:cubicBezTo>
                    <a:pt x="12000" y="18554"/>
                    <a:pt x="6000" y="20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8813799" y="5452233"/>
              <a:ext cx="12308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6480" y="0"/>
                  </a:moveTo>
                  <a:cubicBezTo>
                    <a:pt x="10800" y="1846"/>
                    <a:pt x="15120" y="3692"/>
                    <a:pt x="17820" y="6138"/>
                  </a:cubicBezTo>
                  <a:cubicBezTo>
                    <a:pt x="20520" y="8585"/>
                    <a:pt x="21600" y="11631"/>
                    <a:pt x="20520" y="14031"/>
                  </a:cubicBezTo>
                  <a:cubicBezTo>
                    <a:pt x="19440" y="16431"/>
                    <a:pt x="16200" y="18185"/>
                    <a:pt x="12420" y="19338"/>
                  </a:cubicBezTo>
                  <a:cubicBezTo>
                    <a:pt x="8640" y="20492"/>
                    <a:pt x="4320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943100" y="7452846"/>
              <a:ext cx="2540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20" y="1118"/>
                    <a:pt x="10440" y="-1582"/>
                    <a:pt x="14040" y="1118"/>
                  </a:cubicBezTo>
                  <a:cubicBezTo>
                    <a:pt x="17640" y="3818"/>
                    <a:pt x="1962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1974850" y="7617583"/>
              <a:ext cx="273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1" y="14400"/>
                    <a:pt x="7702" y="7200"/>
                    <a:pt x="11302" y="3600"/>
                  </a:cubicBezTo>
                  <a:cubicBezTo>
                    <a:pt x="14902" y="0"/>
                    <a:pt x="182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997200" y="7293733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160"/>
                    <a:pt x="4800" y="8320"/>
                    <a:pt x="8400" y="11920"/>
                  </a:cubicBezTo>
                  <a:cubicBezTo>
                    <a:pt x="12000" y="15520"/>
                    <a:pt x="16800" y="185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838450" y="7672289"/>
              <a:ext cx="3302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54" y="12582"/>
                    <a:pt x="8308" y="4867"/>
                    <a:pt x="11908" y="1782"/>
                  </a:cubicBezTo>
                  <a:cubicBezTo>
                    <a:pt x="15508" y="-1304"/>
                    <a:pt x="1855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870200" y="7946572"/>
              <a:ext cx="184150" cy="26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3209"/>
                  </a:moveTo>
                  <a:cubicBezTo>
                    <a:pt x="745" y="7184"/>
                    <a:pt x="1490" y="11158"/>
                    <a:pt x="1986" y="13923"/>
                  </a:cubicBezTo>
                  <a:cubicBezTo>
                    <a:pt x="2483" y="16688"/>
                    <a:pt x="2731" y="18243"/>
                    <a:pt x="2855" y="19452"/>
                  </a:cubicBezTo>
                  <a:cubicBezTo>
                    <a:pt x="2979" y="20662"/>
                    <a:pt x="2979" y="21526"/>
                    <a:pt x="2855" y="21526"/>
                  </a:cubicBezTo>
                  <a:cubicBezTo>
                    <a:pt x="2731" y="21526"/>
                    <a:pt x="2483" y="20662"/>
                    <a:pt x="2607" y="18156"/>
                  </a:cubicBezTo>
                  <a:cubicBezTo>
                    <a:pt x="2731" y="15651"/>
                    <a:pt x="3228" y="11504"/>
                    <a:pt x="4469" y="8307"/>
                  </a:cubicBezTo>
                  <a:cubicBezTo>
                    <a:pt x="5710" y="5110"/>
                    <a:pt x="7697" y="2864"/>
                    <a:pt x="9310" y="1568"/>
                  </a:cubicBezTo>
                  <a:cubicBezTo>
                    <a:pt x="10924" y="272"/>
                    <a:pt x="12166" y="-74"/>
                    <a:pt x="13407" y="12"/>
                  </a:cubicBezTo>
                  <a:cubicBezTo>
                    <a:pt x="14648" y="99"/>
                    <a:pt x="15890" y="617"/>
                    <a:pt x="17131" y="2172"/>
                  </a:cubicBezTo>
                  <a:cubicBezTo>
                    <a:pt x="18372" y="3728"/>
                    <a:pt x="19614" y="6320"/>
                    <a:pt x="20234" y="8220"/>
                  </a:cubicBezTo>
                  <a:cubicBezTo>
                    <a:pt x="20855" y="10121"/>
                    <a:pt x="20855" y="11331"/>
                    <a:pt x="20855" y="12368"/>
                  </a:cubicBezTo>
                  <a:cubicBezTo>
                    <a:pt x="20855" y="13404"/>
                    <a:pt x="20855" y="14268"/>
                    <a:pt x="20979" y="14787"/>
                  </a:cubicBezTo>
                  <a:cubicBezTo>
                    <a:pt x="21103" y="15305"/>
                    <a:pt x="21352" y="15478"/>
                    <a:pt x="21600" y="15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130550" y="7808694"/>
              <a:ext cx="158750" cy="15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5101"/>
                  </a:moveTo>
                  <a:cubicBezTo>
                    <a:pt x="864" y="3661"/>
                    <a:pt x="1728" y="2221"/>
                    <a:pt x="3024" y="1357"/>
                  </a:cubicBezTo>
                  <a:cubicBezTo>
                    <a:pt x="4320" y="493"/>
                    <a:pt x="6048" y="205"/>
                    <a:pt x="7632" y="61"/>
                  </a:cubicBezTo>
                  <a:cubicBezTo>
                    <a:pt x="9216" y="-83"/>
                    <a:pt x="10656" y="-83"/>
                    <a:pt x="11520" y="1357"/>
                  </a:cubicBezTo>
                  <a:cubicBezTo>
                    <a:pt x="12384" y="2797"/>
                    <a:pt x="12672" y="5677"/>
                    <a:pt x="11952" y="8269"/>
                  </a:cubicBezTo>
                  <a:cubicBezTo>
                    <a:pt x="11232" y="10861"/>
                    <a:pt x="9504" y="13165"/>
                    <a:pt x="7920" y="15325"/>
                  </a:cubicBezTo>
                  <a:cubicBezTo>
                    <a:pt x="6336" y="17485"/>
                    <a:pt x="4896" y="19501"/>
                    <a:pt x="5328" y="20509"/>
                  </a:cubicBezTo>
                  <a:cubicBezTo>
                    <a:pt x="5760" y="21517"/>
                    <a:pt x="8064" y="21517"/>
                    <a:pt x="11088" y="21085"/>
                  </a:cubicBezTo>
                  <a:cubicBezTo>
                    <a:pt x="14112" y="20653"/>
                    <a:pt x="17856" y="19789"/>
                    <a:pt x="21600" y="18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644649" y="7204833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886"/>
                    <a:pt x="21600" y="9771"/>
                    <a:pt x="21600" y="13371"/>
                  </a:cubicBezTo>
                  <a:cubicBezTo>
                    <a:pt x="21600" y="16971"/>
                    <a:pt x="10800" y="192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625599" y="7141333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709208" y="7018566"/>
              <a:ext cx="87842" cy="34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3" fill="norm" stroke="1" extrusionOk="0">
                  <a:moveTo>
                    <a:pt x="15172" y="14133"/>
                  </a:moveTo>
                  <a:cubicBezTo>
                    <a:pt x="14143" y="13467"/>
                    <a:pt x="13114" y="12800"/>
                    <a:pt x="11572" y="12667"/>
                  </a:cubicBezTo>
                  <a:cubicBezTo>
                    <a:pt x="10029" y="12533"/>
                    <a:pt x="7972" y="12933"/>
                    <a:pt x="5914" y="14000"/>
                  </a:cubicBezTo>
                  <a:cubicBezTo>
                    <a:pt x="3857" y="15067"/>
                    <a:pt x="1800" y="16800"/>
                    <a:pt x="772" y="18000"/>
                  </a:cubicBezTo>
                  <a:cubicBezTo>
                    <a:pt x="-257" y="19200"/>
                    <a:pt x="-257" y="19867"/>
                    <a:pt x="772" y="20467"/>
                  </a:cubicBezTo>
                  <a:cubicBezTo>
                    <a:pt x="1800" y="21067"/>
                    <a:pt x="3857" y="21600"/>
                    <a:pt x="5400" y="21400"/>
                  </a:cubicBezTo>
                  <a:cubicBezTo>
                    <a:pt x="6943" y="21200"/>
                    <a:pt x="7972" y="20267"/>
                    <a:pt x="9257" y="17200"/>
                  </a:cubicBezTo>
                  <a:cubicBezTo>
                    <a:pt x="10543" y="14133"/>
                    <a:pt x="12086" y="8933"/>
                    <a:pt x="12857" y="5933"/>
                  </a:cubicBezTo>
                  <a:cubicBezTo>
                    <a:pt x="13629" y="2933"/>
                    <a:pt x="13629" y="2133"/>
                    <a:pt x="13629" y="1400"/>
                  </a:cubicBezTo>
                  <a:cubicBezTo>
                    <a:pt x="13629" y="667"/>
                    <a:pt x="13629" y="0"/>
                    <a:pt x="13629" y="0"/>
                  </a:cubicBezTo>
                  <a:cubicBezTo>
                    <a:pt x="13629" y="0"/>
                    <a:pt x="13629" y="667"/>
                    <a:pt x="14143" y="2933"/>
                  </a:cubicBezTo>
                  <a:cubicBezTo>
                    <a:pt x="14657" y="5200"/>
                    <a:pt x="15686" y="9067"/>
                    <a:pt x="16972" y="11800"/>
                  </a:cubicBezTo>
                  <a:cubicBezTo>
                    <a:pt x="18257" y="14533"/>
                    <a:pt x="19800" y="16133"/>
                    <a:pt x="20572" y="17000"/>
                  </a:cubicBezTo>
                  <a:cubicBezTo>
                    <a:pt x="21343" y="17867"/>
                    <a:pt x="21343" y="18000"/>
                    <a:pt x="21343" y="1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822450" y="7178508"/>
              <a:ext cx="168048" cy="17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07" fill="norm" stroke="1" extrusionOk="0">
                  <a:moveTo>
                    <a:pt x="0" y="10658"/>
                  </a:moveTo>
                  <a:cubicBezTo>
                    <a:pt x="1890" y="8900"/>
                    <a:pt x="3780" y="7142"/>
                    <a:pt x="4995" y="5258"/>
                  </a:cubicBezTo>
                  <a:cubicBezTo>
                    <a:pt x="6210" y="3374"/>
                    <a:pt x="6750" y="1365"/>
                    <a:pt x="6345" y="486"/>
                  </a:cubicBezTo>
                  <a:cubicBezTo>
                    <a:pt x="5940" y="-393"/>
                    <a:pt x="4590" y="-142"/>
                    <a:pt x="3240" y="1742"/>
                  </a:cubicBezTo>
                  <a:cubicBezTo>
                    <a:pt x="1890" y="3626"/>
                    <a:pt x="540" y="7142"/>
                    <a:pt x="405" y="10533"/>
                  </a:cubicBezTo>
                  <a:cubicBezTo>
                    <a:pt x="270" y="13923"/>
                    <a:pt x="1350" y="17188"/>
                    <a:pt x="2565" y="18821"/>
                  </a:cubicBezTo>
                  <a:cubicBezTo>
                    <a:pt x="3780" y="20454"/>
                    <a:pt x="5130" y="20454"/>
                    <a:pt x="6075" y="19700"/>
                  </a:cubicBezTo>
                  <a:cubicBezTo>
                    <a:pt x="7020" y="18947"/>
                    <a:pt x="7560" y="17440"/>
                    <a:pt x="8100" y="15430"/>
                  </a:cubicBezTo>
                  <a:cubicBezTo>
                    <a:pt x="8640" y="13421"/>
                    <a:pt x="9180" y="10909"/>
                    <a:pt x="9720" y="9026"/>
                  </a:cubicBezTo>
                  <a:cubicBezTo>
                    <a:pt x="10260" y="7142"/>
                    <a:pt x="10800" y="5886"/>
                    <a:pt x="11070" y="5886"/>
                  </a:cubicBezTo>
                  <a:cubicBezTo>
                    <a:pt x="11340" y="5886"/>
                    <a:pt x="11340" y="7142"/>
                    <a:pt x="11340" y="9151"/>
                  </a:cubicBezTo>
                  <a:cubicBezTo>
                    <a:pt x="11340" y="11160"/>
                    <a:pt x="11340" y="13923"/>
                    <a:pt x="11340" y="15933"/>
                  </a:cubicBezTo>
                  <a:cubicBezTo>
                    <a:pt x="11340" y="17942"/>
                    <a:pt x="11340" y="19198"/>
                    <a:pt x="11340" y="19198"/>
                  </a:cubicBezTo>
                  <a:cubicBezTo>
                    <a:pt x="11340" y="19198"/>
                    <a:pt x="11340" y="17942"/>
                    <a:pt x="12015" y="15179"/>
                  </a:cubicBezTo>
                  <a:cubicBezTo>
                    <a:pt x="12690" y="12416"/>
                    <a:pt x="14040" y="8147"/>
                    <a:pt x="15390" y="5635"/>
                  </a:cubicBezTo>
                  <a:cubicBezTo>
                    <a:pt x="16740" y="3123"/>
                    <a:pt x="18090" y="2370"/>
                    <a:pt x="19170" y="2747"/>
                  </a:cubicBezTo>
                  <a:cubicBezTo>
                    <a:pt x="20250" y="3123"/>
                    <a:pt x="21060" y="4630"/>
                    <a:pt x="21330" y="7267"/>
                  </a:cubicBezTo>
                  <a:cubicBezTo>
                    <a:pt x="21600" y="9905"/>
                    <a:pt x="21330" y="13672"/>
                    <a:pt x="20790" y="16184"/>
                  </a:cubicBezTo>
                  <a:cubicBezTo>
                    <a:pt x="20250" y="18695"/>
                    <a:pt x="19440" y="19951"/>
                    <a:pt x="18900" y="20579"/>
                  </a:cubicBezTo>
                  <a:cubicBezTo>
                    <a:pt x="18360" y="21207"/>
                    <a:pt x="18090" y="21207"/>
                    <a:pt x="1782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2032000" y="7001633"/>
              <a:ext cx="34195" cy="31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456" fill="norm" stroke="1" extrusionOk="0">
                  <a:moveTo>
                    <a:pt x="0" y="0"/>
                  </a:moveTo>
                  <a:cubicBezTo>
                    <a:pt x="1271" y="4721"/>
                    <a:pt x="2541" y="9441"/>
                    <a:pt x="2541" y="12731"/>
                  </a:cubicBezTo>
                  <a:cubicBezTo>
                    <a:pt x="2541" y="16021"/>
                    <a:pt x="1271" y="17881"/>
                    <a:pt x="1271" y="19168"/>
                  </a:cubicBezTo>
                  <a:cubicBezTo>
                    <a:pt x="1271" y="20456"/>
                    <a:pt x="2541" y="21171"/>
                    <a:pt x="6353" y="21385"/>
                  </a:cubicBezTo>
                  <a:cubicBezTo>
                    <a:pt x="10165" y="21600"/>
                    <a:pt x="16518" y="21314"/>
                    <a:pt x="19059" y="20670"/>
                  </a:cubicBezTo>
                  <a:cubicBezTo>
                    <a:pt x="21600" y="20026"/>
                    <a:pt x="20329" y="19025"/>
                    <a:pt x="19059" y="18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993900" y="7198483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2101850" y="7204833"/>
              <a:ext cx="254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116666" y="7128360"/>
              <a:ext cx="4235" cy="3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21600" y="12324"/>
                  </a:moveTo>
                  <a:cubicBezTo>
                    <a:pt x="10800" y="5574"/>
                    <a:pt x="0" y="-1176"/>
                    <a:pt x="0" y="174"/>
                  </a:cubicBezTo>
                  <a:cubicBezTo>
                    <a:pt x="0" y="1524"/>
                    <a:pt x="10800" y="10974"/>
                    <a:pt x="21600" y="20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163233" y="6946936"/>
              <a:ext cx="283138" cy="34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46" fill="norm" stroke="1" extrusionOk="0">
                  <a:moveTo>
                    <a:pt x="4960" y="15164"/>
                  </a:moveTo>
                  <a:cubicBezTo>
                    <a:pt x="4000" y="14772"/>
                    <a:pt x="3040" y="14379"/>
                    <a:pt x="2320" y="14444"/>
                  </a:cubicBezTo>
                  <a:cubicBezTo>
                    <a:pt x="1600" y="14510"/>
                    <a:pt x="1120" y="15033"/>
                    <a:pt x="720" y="15950"/>
                  </a:cubicBezTo>
                  <a:cubicBezTo>
                    <a:pt x="320" y="16866"/>
                    <a:pt x="0" y="18175"/>
                    <a:pt x="0" y="19157"/>
                  </a:cubicBezTo>
                  <a:cubicBezTo>
                    <a:pt x="0" y="20139"/>
                    <a:pt x="320" y="20793"/>
                    <a:pt x="1360" y="21121"/>
                  </a:cubicBezTo>
                  <a:cubicBezTo>
                    <a:pt x="2400" y="21448"/>
                    <a:pt x="4160" y="21448"/>
                    <a:pt x="5680" y="20924"/>
                  </a:cubicBezTo>
                  <a:cubicBezTo>
                    <a:pt x="7200" y="20401"/>
                    <a:pt x="8480" y="19353"/>
                    <a:pt x="9360" y="18306"/>
                  </a:cubicBezTo>
                  <a:cubicBezTo>
                    <a:pt x="10240" y="17259"/>
                    <a:pt x="10720" y="16212"/>
                    <a:pt x="10560" y="15753"/>
                  </a:cubicBezTo>
                  <a:cubicBezTo>
                    <a:pt x="10400" y="15295"/>
                    <a:pt x="9600" y="15426"/>
                    <a:pt x="8880" y="15753"/>
                  </a:cubicBezTo>
                  <a:cubicBezTo>
                    <a:pt x="8160" y="16081"/>
                    <a:pt x="7520" y="16604"/>
                    <a:pt x="7120" y="17193"/>
                  </a:cubicBezTo>
                  <a:cubicBezTo>
                    <a:pt x="6720" y="17783"/>
                    <a:pt x="6560" y="18437"/>
                    <a:pt x="6800" y="18961"/>
                  </a:cubicBezTo>
                  <a:cubicBezTo>
                    <a:pt x="7040" y="19484"/>
                    <a:pt x="7680" y="19877"/>
                    <a:pt x="8800" y="19877"/>
                  </a:cubicBezTo>
                  <a:cubicBezTo>
                    <a:pt x="9920" y="19877"/>
                    <a:pt x="11520" y="19484"/>
                    <a:pt x="13120" y="18175"/>
                  </a:cubicBezTo>
                  <a:cubicBezTo>
                    <a:pt x="14720" y="16866"/>
                    <a:pt x="16320" y="14641"/>
                    <a:pt x="17760" y="11761"/>
                  </a:cubicBezTo>
                  <a:cubicBezTo>
                    <a:pt x="19200" y="8881"/>
                    <a:pt x="20480" y="5346"/>
                    <a:pt x="21040" y="3186"/>
                  </a:cubicBezTo>
                  <a:cubicBezTo>
                    <a:pt x="21600" y="1026"/>
                    <a:pt x="21440" y="241"/>
                    <a:pt x="21040" y="44"/>
                  </a:cubicBezTo>
                  <a:cubicBezTo>
                    <a:pt x="20640" y="-152"/>
                    <a:pt x="20000" y="241"/>
                    <a:pt x="19280" y="2401"/>
                  </a:cubicBezTo>
                  <a:cubicBezTo>
                    <a:pt x="18560" y="4561"/>
                    <a:pt x="17760" y="8488"/>
                    <a:pt x="17520" y="11892"/>
                  </a:cubicBezTo>
                  <a:cubicBezTo>
                    <a:pt x="17280" y="15295"/>
                    <a:pt x="17600" y="18175"/>
                    <a:pt x="17920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119154" y="7397214"/>
              <a:ext cx="191501" cy="25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66" fill="norm" stroke="1" extrusionOk="0">
                  <a:moveTo>
                    <a:pt x="2309" y="5686"/>
                  </a:moveTo>
                  <a:cubicBezTo>
                    <a:pt x="2077" y="10289"/>
                    <a:pt x="1844" y="14892"/>
                    <a:pt x="1496" y="17636"/>
                  </a:cubicBezTo>
                  <a:cubicBezTo>
                    <a:pt x="1148" y="20381"/>
                    <a:pt x="683" y="21266"/>
                    <a:pt x="335" y="21266"/>
                  </a:cubicBezTo>
                  <a:cubicBezTo>
                    <a:pt x="-14" y="21266"/>
                    <a:pt x="-246" y="20381"/>
                    <a:pt x="451" y="17371"/>
                  </a:cubicBezTo>
                  <a:cubicBezTo>
                    <a:pt x="1148" y="14361"/>
                    <a:pt x="2773" y="9227"/>
                    <a:pt x="4399" y="5863"/>
                  </a:cubicBezTo>
                  <a:cubicBezTo>
                    <a:pt x="6025" y="2499"/>
                    <a:pt x="7651" y="905"/>
                    <a:pt x="9625" y="286"/>
                  </a:cubicBezTo>
                  <a:cubicBezTo>
                    <a:pt x="11599" y="-334"/>
                    <a:pt x="13922" y="20"/>
                    <a:pt x="16012" y="1702"/>
                  </a:cubicBezTo>
                  <a:cubicBezTo>
                    <a:pt x="18102" y="3384"/>
                    <a:pt x="19960" y="6394"/>
                    <a:pt x="20657" y="9492"/>
                  </a:cubicBezTo>
                  <a:cubicBezTo>
                    <a:pt x="21354" y="12591"/>
                    <a:pt x="20889" y="15777"/>
                    <a:pt x="20425" y="18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527549" y="756678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013049" y="7203432"/>
              <a:ext cx="144308" cy="47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29" fill="norm" stroke="1" extrusionOk="0">
                  <a:moveTo>
                    <a:pt x="6057" y="8305"/>
                  </a:moveTo>
                  <a:cubicBezTo>
                    <a:pt x="5749" y="11526"/>
                    <a:pt x="5440" y="14747"/>
                    <a:pt x="5132" y="16736"/>
                  </a:cubicBezTo>
                  <a:cubicBezTo>
                    <a:pt x="4823" y="18726"/>
                    <a:pt x="4515" y="19484"/>
                    <a:pt x="4052" y="20147"/>
                  </a:cubicBezTo>
                  <a:cubicBezTo>
                    <a:pt x="3589" y="20810"/>
                    <a:pt x="2972" y="21378"/>
                    <a:pt x="2355" y="21426"/>
                  </a:cubicBezTo>
                  <a:cubicBezTo>
                    <a:pt x="1737" y="21473"/>
                    <a:pt x="1120" y="20999"/>
                    <a:pt x="657" y="19105"/>
                  </a:cubicBezTo>
                  <a:cubicBezTo>
                    <a:pt x="195" y="17210"/>
                    <a:pt x="-114" y="13894"/>
                    <a:pt x="40" y="10957"/>
                  </a:cubicBezTo>
                  <a:cubicBezTo>
                    <a:pt x="195" y="8020"/>
                    <a:pt x="812" y="5462"/>
                    <a:pt x="2355" y="3710"/>
                  </a:cubicBezTo>
                  <a:cubicBezTo>
                    <a:pt x="3897" y="1957"/>
                    <a:pt x="6366" y="1010"/>
                    <a:pt x="8526" y="489"/>
                  </a:cubicBezTo>
                  <a:cubicBezTo>
                    <a:pt x="10686" y="-32"/>
                    <a:pt x="12537" y="-127"/>
                    <a:pt x="14543" y="157"/>
                  </a:cubicBezTo>
                  <a:cubicBezTo>
                    <a:pt x="16549" y="441"/>
                    <a:pt x="18709" y="1105"/>
                    <a:pt x="19943" y="2052"/>
                  </a:cubicBezTo>
                  <a:cubicBezTo>
                    <a:pt x="21177" y="2999"/>
                    <a:pt x="21486" y="4231"/>
                    <a:pt x="20252" y="5320"/>
                  </a:cubicBezTo>
                  <a:cubicBezTo>
                    <a:pt x="19017" y="6410"/>
                    <a:pt x="16240" y="7357"/>
                    <a:pt x="12846" y="8020"/>
                  </a:cubicBezTo>
                  <a:cubicBezTo>
                    <a:pt x="9452" y="8684"/>
                    <a:pt x="5440" y="9062"/>
                    <a:pt x="1429" y="9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073649" y="7427083"/>
              <a:ext cx="203201" cy="19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7503"/>
                  </a:moveTo>
                  <a:cubicBezTo>
                    <a:pt x="675" y="6594"/>
                    <a:pt x="1350" y="5684"/>
                    <a:pt x="3375" y="5798"/>
                  </a:cubicBezTo>
                  <a:cubicBezTo>
                    <a:pt x="5400" y="5912"/>
                    <a:pt x="8775" y="7048"/>
                    <a:pt x="10800" y="9436"/>
                  </a:cubicBezTo>
                  <a:cubicBezTo>
                    <a:pt x="12825" y="11823"/>
                    <a:pt x="13500" y="15461"/>
                    <a:pt x="13388" y="17735"/>
                  </a:cubicBezTo>
                  <a:cubicBezTo>
                    <a:pt x="13275" y="20008"/>
                    <a:pt x="12375" y="20918"/>
                    <a:pt x="11363" y="21259"/>
                  </a:cubicBezTo>
                  <a:cubicBezTo>
                    <a:pt x="10350" y="21600"/>
                    <a:pt x="9225" y="21373"/>
                    <a:pt x="8550" y="20577"/>
                  </a:cubicBezTo>
                  <a:cubicBezTo>
                    <a:pt x="7875" y="19781"/>
                    <a:pt x="7650" y="18417"/>
                    <a:pt x="8775" y="15234"/>
                  </a:cubicBezTo>
                  <a:cubicBezTo>
                    <a:pt x="9900" y="12051"/>
                    <a:pt x="12375" y="7048"/>
                    <a:pt x="14738" y="4206"/>
                  </a:cubicBezTo>
                  <a:cubicBezTo>
                    <a:pt x="17100" y="1364"/>
                    <a:pt x="19350" y="6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5434715" y="7270051"/>
              <a:ext cx="140586" cy="36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386" fill="norm" stroke="1" extrusionOk="0">
                  <a:moveTo>
                    <a:pt x="20792" y="4318"/>
                  </a:moveTo>
                  <a:cubicBezTo>
                    <a:pt x="20479" y="3091"/>
                    <a:pt x="20166" y="1864"/>
                    <a:pt x="19383" y="1066"/>
                  </a:cubicBezTo>
                  <a:cubicBezTo>
                    <a:pt x="18601" y="268"/>
                    <a:pt x="17349" y="-100"/>
                    <a:pt x="15940" y="23"/>
                  </a:cubicBezTo>
                  <a:cubicBezTo>
                    <a:pt x="14531" y="145"/>
                    <a:pt x="12966" y="759"/>
                    <a:pt x="9992" y="2784"/>
                  </a:cubicBezTo>
                  <a:cubicBezTo>
                    <a:pt x="7018" y="4809"/>
                    <a:pt x="2635" y="8245"/>
                    <a:pt x="914" y="11252"/>
                  </a:cubicBezTo>
                  <a:cubicBezTo>
                    <a:pt x="-808" y="14259"/>
                    <a:pt x="131" y="16836"/>
                    <a:pt x="1853" y="18493"/>
                  </a:cubicBezTo>
                  <a:cubicBezTo>
                    <a:pt x="3575" y="20150"/>
                    <a:pt x="6079" y="20886"/>
                    <a:pt x="8740" y="21193"/>
                  </a:cubicBezTo>
                  <a:cubicBezTo>
                    <a:pt x="11401" y="21500"/>
                    <a:pt x="14218" y="21377"/>
                    <a:pt x="17035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651499" y="7331833"/>
              <a:ext cx="152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913"/>
                    <a:pt x="9000" y="7826"/>
                    <a:pt x="12600" y="11426"/>
                  </a:cubicBezTo>
                  <a:cubicBezTo>
                    <a:pt x="16200" y="15026"/>
                    <a:pt x="18900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5651500" y="7319133"/>
              <a:ext cx="196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274"/>
                    <a:pt x="15561" y="4547"/>
                    <a:pt x="12310" y="7389"/>
                  </a:cubicBezTo>
                  <a:cubicBezTo>
                    <a:pt x="9058" y="10232"/>
                    <a:pt x="5574" y="13642"/>
                    <a:pt x="3484" y="16105"/>
                  </a:cubicBezTo>
                  <a:cubicBezTo>
                    <a:pt x="1394" y="18568"/>
                    <a:pt x="697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5861050" y="7547733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026150" y="7446133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5994400" y="7535033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347797" y="7369933"/>
              <a:ext cx="21175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0"/>
                  </a:moveTo>
                  <a:cubicBezTo>
                    <a:pt x="19898" y="2667"/>
                    <a:pt x="18401" y="5333"/>
                    <a:pt x="15942" y="8800"/>
                  </a:cubicBezTo>
                  <a:cubicBezTo>
                    <a:pt x="13482" y="12267"/>
                    <a:pt x="10060" y="16533"/>
                    <a:pt x="7815" y="18800"/>
                  </a:cubicBezTo>
                  <a:cubicBezTo>
                    <a:pt x="5569" y="21067"/>
                    <a:pt x="4500" y="21333"/>
                    <a:pt x="3431" y="21333"/>
                  </a:cubicBezTo>
                  <a:cubicBezTo>
                    <a:pt x="2361" y="21333"/>
                    <a:pt x="1292" y="21067"/>
                    <a:pt x="650" y="19733"/>
                  </a:cubicBezTo>
                  <a:cubicBezTo>
                    <a:pt x="9" y="18400"/>
                    <a:pt x="-205" y="16000"/>
                    <a:pt x="223" y="14667"/>
                  </a:cubicBezTo>
                  <a:cubicBezTo>
                    <a:pt x="650" y="13333"/>
                    <a:pt x="1720" y="13067"/>
                    <a:pt x="4393" y="14000"/>
                  </a:cubicBezTo>
                  <a:cubicBezTo>
                    <a:pt x="7066" y="14933"/>
                    <a:pt x="11344" y="17067"/>
                    <a:pt x="13803" y="18533"/>
                  </a:cubicBezTo>
                  <a:cubicBezTo>
                    <a:pt x="16262" y="20000"/>
                    <a:pt x="16904" y="20800"/>
                    <a:pt x="17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603999" y="7230233"/>
              <a:ext cx="10452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600" fill="norm" stroke="1" extrusionOk="0">
                  <a:moveTo>
                    <a:pt x="3738" y="0"/>
                  </a:moveTo>
                  <a:cubicBezTo>
                    <a:pt x="5815" y="0"/>
                    <a:pt x="7892" y="0"/>
                    <a:pt x="10592" y="854"/>
                  </a:cubicBezTo>
                  <a:cubicBezTo>
                    <a:pt x="13292" y="1708"/>
                    <a:pt x="16615" y="3417"/>
                    <a:pt x="18692" y="5553"/>
                  </a:cubicBezTo>
                  <a:cubicBezTo>
                    <a:pt x="20769" y="7688"/>
                    <a:pt x="21600" y="10251"/>
                    <a:pt x="18277" y="12997"/>
                  </a:cubicBezTo>
                  <a:cubicBezTo>
                    <a:pt x="14954" y="15742"/>
                    <a:pt x="7477" y="18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6923576" y="7230940"/>
              <a:ext cx="118574" cy="36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432" fill="norm" stroke="1" extrusionOk="0">
                  <a:moveTo>
                    <a:pt x="20862" y="1841"/>
                  </a:moveTo>
                  <a:cubicBezTo>
                    <a:pt x="20862" y="1088"/>
                    <a:pt x="20862" y="334"/>
                    <a:pt x="19931" y="83"/>
                  </a:cubicBezTo>
                  <a:cubicBezTo>
                    <a:pt x="19000" y="-168"/>
                    <a:pt x="17138" y="83"/>
                    <a:pt x="13786" y="1716"/>
                  </a:cubicBezTo>
                  <a:cubicBezTo>
                    <a:pt x="10434" y="3348"/>
                    <a:pt x="5593" y="6362"/>
                    <a:pt x="2800" y="9313"/>
                  </a:cubicBezTo>
                  <a:cubicBezTo>
                    <a:pt x="7" y="12265"/>
                    <a:pt x="-738" y="15153"/>
                    <a:pt x="752" y="17162"/>
                  </a:cubicBezTo>
                  <a:cubicBezTo>
                    <a:pt x="2241" y="19172"/>
                    <a:pt x="5965" y="20302"/>
                    <a:pt x="9131" y="20867"/>
                  </a:cubicBezTo>
                  <a:cubicBezTo>
                    <a:pt x="12296" y="21432"/>
                    <a:pt x="14903" y="21432"/>
                    <a:pt x="1751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203016" y="7287383"/>
              <a:ext cx="42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58"/>
                    <a:pt x="0" y="10716"/>
                    <a:pt x="0" y="14316"/>
                  </a:cubicBezTo>
                  <a:cubicBezTo>
                    <a:pt x="0" y="17916"/>
                    <a:pt x="1080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283450" y="7461726"/>
              <a:ext cx="1651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54" y="11375"/>
                    <a:pt x="8308" y="2735"/>
                    <a:pt x="11908" y="575"/>
                  </a:cubicBezTo>
                  <a:cubicBezTo>
                    <a:pt x="15508" y="-1585"/>
                    <a:pt x="1855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678239" y="7173809"/>
              <a:ext cx="190352" cy="39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37" fill="norm" stroke="1" extrusionOk="0">
                  <a:moveTo>
                    <a:pt x="5514" y="8147"/>
                  </a:moveTo>
                  <a:cubicBezTo>
                    <a:pt x="4809" y="11557"/>
                    <a:pt x="4105" y="14968"/>
                    <a:pt x="3518" y="17014"/>
                  </a:cubicBezTo>
                  <a:cubicBezTo>
                    <a:pt x="2931" y="19060"/>
                    <a:pt x="2462" y="19742"/>
                    <a:pt x="1875" y="20311"/>
                  </a:cubicBezTo>
                  <a:cubicBezTo>
                    <a:pt x="1288" y="20879"/>
                    <a:pt x="583" y="21334"/>
                    <a:pt x="231" y="21220"/>
                  </a:cubicBezTo>
                  <a:cubicBezTo>
                    <a:pt x="-121" y="21107"/>
                    <a:pt x="-121" y="20425"/>
                    <a:pt x="583" y="18151"/>
                  </a:cubicBezTo>
                  <a:cubicBezTo>
                    <a:pt x="1288" y="15877"/>
                    <a:pt x="2696" y="12012"/>
                    <a:pt x="4105" y="9056"/>
                  </a:cubicBezTo>
                  <a:cubicBezTo>
                    <a:pt x="5514" y="6100"/>
                    <a:pt x="6922" y="4054"/>
                    <a:pt x="7979" y="2803"/>
                  </a:cubicBezTo>
                  <a:cubicBezTo>
                    <a:pt x="9036" y="1553"/>
                    <a:pt x="9740" y="1098"/>
                    <a:pt x="11149" y="643"/>
                  </a:cubicBezTo>
                  <a:cubicBezTo>
                    <a:pt x="12557" y="189"/>
                    <a:pt x="14670" y="-266"/>
                    <a:pt x="16549" y="189"/>
                  </a:cubicBezTo>
                  <a:cubicBezTo>
                    <a:pt x="18427" y="643"/>
                    <a:pt x="20070" y="2008"/>
                    <a:pt x="20775" y="3542"/>
                  </a:cubicBezTo>
                  <a:cubicBezTo>
                    <a:pt x="21479" y="5077"/>
                    <a:pt x="21244" y="6782"/>
                    <a:pt x="18544" y="8147"/>
                  </a:cubicBezTo>
                  <a:cubicBezTo>
                    <a:pt x="15844" y="9511"/>
                    <a:pt x="10679" y="10534"/>
                    <a:pt x="5514" y="1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829550" y="7350883"/>
              <a:ext cx="165100" cy="195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7665"/>
                  </a:moveTo>
                  <a:cubicBezTo>
                    <a:pt x="1108" y="6039"/>
                    <a:pt x="2215" y="4413"/>
                    <a:pt x="3323" y="4065"/>
                  </a:cubicBezTo>
                  <a:cubicBezTo>
                    <a:pt x="4431" y="3716"/>
                    <a:pt x="5538" y="4645"/>
                    <a:pt x="6785" y="7316"/>
                  </a:cubicBezTo>
                  <a:cubicBezTo>
                    <a:pt x="8031" y="9987"/>
                    <a:pt x="9415" y="14400"/>
                    <a:pt x="9831" y="17187"/>
                  </a:cubicBezTo>
                  <a:cubicBezTo>
                    <a:pt x="10246" y="19974"/>
                    <a:pt x="9692" y="21135"/>
                    <a:pt x="8862" y="21368"/>
                  </a:cubicBezTo>
                  <a:cubicBezTo>
                    <a:pt x="8031" y="21600"/>
                    <a:pt x="6923" y="20903"/>
                    <a:pt x="6369" y="19161"/>
                  </a:cubicBezTo>
                  <a:cubicBezTo>
                    <a:pt x="5815" y="17419"/>
                    <a:pt x="5815" y="14632"/>
                    <a:pt x="8446" y="11265"/>
                  </a:cubicBezTo>
                  <a:cubicBezTo>
                    <a:pt x="11077" y="7897"/>
                    <a:pt x="16338" y="39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8082379" y="7217075"/>
              <a:ext cx="172621" cy="343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96" fill="norm" stroke="1" extrusionOk="0">
                  <a:moveTo>
                    <a:pt x="20971" y="1221"/>
                  </a:moveTo>
                  <a:cubicBezTo>
                    <a:pt x="19685" y="691"/>
                    <a:pt x="18400" y="161"/>
                    <a:pt x="17114" y="29"/>
                  </a:cubicBezTo>
                  <a:cubicBezTo>
                    <a:pt x="15828" y="-104"/>
                    <a:pt x="14542" y="161"/>
                    <a:pt x="11842" y="2149"/>
                  </a:cubicBezTo>
                  <a:cubicBezTo>
                    <a:pt x="9142" y="4136"/>
                    <a:pt x="5028" y="7847"/>
                    <a:pt x="2585" y="10829"/>
                  </a:cubicBezTo>
                  <a:cubicBezTo>
                    <a:pt x="142" y="13810"/>
                    <a:pt x="-629" y="16063"/>
                    <a:pt x="528" y="17719"/>
                  </a:cubicBezTo>
                  <a:cubicBezTo>
                    <a:pt x="1685" y="19376"/>
                    <a:pt x="4771" y="20436"/>
                    <a:pt x="785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8293100" y="7261983"/>
              <a:ext cx="2286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4226"/>
                    <a:pt x="5600" y="8452"/>
                    <a:pt x="8700" y="11896"/>
                  </a:cubicBezTo>
                  <a:cubicBezTo>
                    <a:pt x="11800" y="15339"/>
                    <a:pt x="15200" y="18000"/>
                    <a:pt x="17400" y="19487"/>
                  </a:cubicBezTo>
                  <a:cubicBezTo>
                    <a:pt x="19600" y="20974"/>
                    <a:pt x="20600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299450" y="7274683"/>
              <a:ext cx="2032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75" y="2250"/>
                    <a:pt x="15750" y="4500"/>
                    <a:pt x="12262" y="7650"/>
                  </a:cubicBezTo>
                  <a:cubicBezTo>
                    <a:pt x="8775" y="10800"/>
                    <a:pt x="4725" y="14850"/>
                    <a:pt x="2587" y="17325"/>
                  </a:cubicBezTo>
                  <a:cubicBezTo>
                    <a:pt x="450" y="19800"/>
                    <a:pt x="225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559800" y="7439783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718550" y="7350883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8693150" y="7471533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8931962" y="7306433"/>
              <a:ext cx="19065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19997" y="0"/>
                  </a:moveTo>
                  <a:cubicBezTo>
                    <a:pt x="20702" y="823"/>
                    <a:pt x="21406" y="1646"/>
                    <a:pt x="21054" y="3497"/>
                  </a:cubicBezTo>
                  <a:cubicBezTo>
                    <a:pt x="20702" y="5349"/>
                    <a:pt x="19293" y="8229"/>
                    <a:pt x="16945" y="10800"/>
                  </a:cubicBezTo>
                  <a:cubicBezTo>
                    <a:pt x="14597" y="13371"/>
                    <a:pt x="11310" y="15634"/>
                    <a:pt x="9080" y="16869"/>
                  </a:cubicBezTo>
                  <a:cubicBezTo>
                    <a:pt x="6849" y="18103"/>
                    <a:pt x="5676" y="18309"/>
                    <a:pt x="4384" y="18514"/>
                  </a:cubicBezTo>
                  <a:cubicBezTo>
                    <a:pt x="3093" y="18720"/>
                    <a:pt x="1684" y="18926"/>
                    <a:pt x="863" y="18309"/>
                  </a:cubicBezTo>
                  <a:cubicBezTo>
                    <a:pt x="41" y="17691"/>
                    <a:pt x="-194" y="16251"/>
                    <a:pt x="158" y="15120"/>
                  </a:cubicBezTo>
                  <a:cubicBezTo>
                    <a:pt x="510" y="13989"/>
                    <a:pt x="1449" y="13166"/>
                    <a:pt x="3210" y="12651"/>
                  </a:cubicBezTo>
                  <a:cubicBezTo>
                    <a:pt x="4971" y="12137"/>
                    <a:pt x="7554" y="11931"/>
                    <a:pt x="9902" y="12857"/>
                  </a:cubicBezTo>
                  <a:cubicBezTo>
                    <a:pt x="12249" y="13783"/>
                    <a:pt x="14363" y="15840"/>
                    <a:pt x="15536" y="17486"/>
                  </a:cubicBezTo>
                  <a:cubicBezTo>
                    <a:pt x="16710" y="19131"/>
                    <a:pt x="16945" y="20366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9271000" y="7249283"/>
              <a:ext cx="6518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0" y="0"/>
                  </a:moveTo>
                  <a:cubicBezTo>
                    <a:pt x="6750" y="1494"/>
                    <a:pt x="13500" y="2989"/>
                    <a:pt x="17212" y="5638"/>
                  </a:cubicBezTo>
                  <a:cubicBezTo>
                    <a:pt x="20925" y="8287"/>
                    <a:pt x="21600" y="12091"/>
                    <a:pt x="19912" y="14808"/>
                  </a:cubicBezTo>
                  <a:cubicBezTo>
                    <a:pt x="18225" y="17525"/>
                    <a:pt x="14175" y="19155"/>
                    <a:pt x="10462" y="20106"/>
                  </a:cubicBezTo>
                  <a:cubicBezTo>
                    <a:pt x="6750" y="21057"/>
                    <a:pt x="3375" y="213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9347200" y="7160383"/>
              <a:ext cx="160394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15990" y="0"/>
                  </a:moveTo>
                  <a:cubicBezTo>
                    <a:pt x="17673" y="1041"/>
                    <a:pt x="19356" y="2082"/>
                    <a:pt x="20338" y="3990"/>
                  </a:cubicBezTo>
                  <a:cubicBezTo>
                    <a:pt x="21319" y="5899"/>
                    <a:pt x="21600" y="8675"/>
                    <a:pt x="20758" y="11190"/>
                  </a:cubicBezTo>
                  <a:cubicBezTo>
                    <a:pt x="19917" y="13706"/>
                    <a:pt x="17953" y="15961"/>
                    <a:pt x="14306" y="17653"/>
                  </a:cubicBezTo>
                  <a:cubicBezTo>
                    <a:pt x="10660" y="19345"/>
                    <a:pt x="5330" y="204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121150" y="7388983"/>
              <a:ext cx="2349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2348"/>
                    <a:pt x="16151" y="4696"/>
                    <a:pt x="12551" y="8296"/>
                  </a:cubicBezTo>
                  <a:cubicBezTo>
                    <a:pt x="8951" y="11896"/>
                    <a:pt x="4476" y="167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060700" y="7769983"/>
              <a:ext cx="2286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161"/>
                    <a:pt x="15200" y="6322"/>
                    <a:pt x="11600" y="9922"/>
                  </a:cubicBezTo>
                  <a:cubicBezTo>
                    <a:pt x="8000" y="13522"/>
                    <a:pt x="4000" y="175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9683749" y="737628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0"/>
                    <a:pt x="11040" y="0"/>
                    <a:pt x="14640" y="3600"/>
                  </a:cubicBezTo>
                  <a:cubicBezTo>
                    <a:pt x="18240" y="7200"/>
                    <a:pt x="1992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9658350" y="7490583"/>
              <a:ext cx="247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10186377" y="7180806"/>
              <a:ext cx="157385" cy="45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48" fill="norm" stroke="1" extrusionOk="0">
                  <a:moveTo>
                    <a:pt x="4985" y="8296"/>
                  </a:moveTo>
                  <a:cubicBezTo>
                    <a:pt x="4701" y="10088"/>
                    <a:pt x="4416" y="11880"/>
                    <a:pt x="4132" y="13920"/>
                  </a:cubicBezTo>
                  <a:cubicBezTo>
                    <a:pt x="3848" y="15961"/>
                    <a:pt x="3564" y="18250"/>
                    <a:pt x="3137" y="19644"/>
                  </a:cubicBezTo>
                  <a:cubicBezTo>
                    <a:pt x="2711" y="21037"/>
                    <a:pt x="2143" y="21535"/>
                    <a:pt x="1574" y="21435"/>
                  </a:cubicBezTo>
                  <a:cubicBezTo>
                    <a:pt x="1006" y="21336"/>
                    <a:pt x="437" y="20639"/>
                    <a:pt x="153" y="18648"/>
                  </a:cubicBezTo>
                  <a:cubicBezTo>
                    <a:pt x="-131" y="16658"/>
                    <a:pt x="-131" y="13373"/>
                    <a:pt x="1148" y="10387"/>
                  </a:cubicBezTo>
                  <a:cubicBezTo>
                    <a:pt x="2427" y="7400"/>
                    <a:pt x="4985" y="4713"/>
                    <a:pt x="7258" y="3021"/>
                  </a:cubicBezTo>
                  <a:cubicBezTo>
                    <a:pt x="9532" y="1329"/>
                    <a:pt x="11522" y="632"/>
                    <a:pt x="13227" y="283"/>
                  </a:cubicBezTo>
                  <a:cubicBezTo>
                    <a:pt x="14932" y="-65"/>
                    <a:pt x="16353" y="-65"/>
                    <a:pt x="17490" y="134"/>
                  </a:cubicBezTo>
                  <a:cubicBezTo>
                    <a:pt x="18627" y="333"/>
                    <a:pt x="19480" y="731"/>
                    <a:pt x="20190" y="1876"/>
                  </a:cubicBezTo>
                  <a:cubicBezTo>
                    <a:pt x="20901" y="3021"/>
                    <a:pt x="21469" y="4912"/>
                    <a:pt x="20901" y="6355"/>
                  </a:cubicBezTo>
                  <a:cubicBezTo>
                    <a:pt x="20332" y="7799"/>
                    <a:pt x="18627" y="8794"/>
                    <a:pt x="16211" y="9391"/>
                  </a:cubicBezTo>
                  <a:cubicBezTo>
                    <a:pt x="13795" y="9988"/>
                    <a:pt x="10669" y="10188"/>
                    <a:pt x="8253" y="10088"/>
                  </a:cubicBezTo>
                  <a:cubicBezTo>
                    <a:pt x="5837" y="9988"/>
                    <a:pt x="4132" y="9590"/>
                    <a:pt x="3848" y="9242"/>
                  </a:cubicBezTo>
                  <a:cubicBezTo>
                    <a:pt x="3564" y="8894"/>
                    <a:pt x="4701" y="8595"/>
                    <a:pt x="5837" y="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10299700" y="7439783"/>
              <a:ext cx="1206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10344149" y="7457287"/>
              <a:ext cx="82551" cy="11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21600" y="281"/>
                  </a:moveTo>
                  <a:cubicBezTo>
                    <a:pt x="18831" y="-104"/>
                    <a:pt x="16062" y="-490"/>
                    <a:pt x="12738" y="2017"/>
                  </a:cubicBezTo>
                  <a:cubicBezTo>
                    <a:pt x="9415" y="4524"/>
                    <a:pt x="5538" y="9924"/>
                    <a:pt x="3323" y="13589"/>
                  </a:cubicBezTo>
                  <a:cubicBezTo>
                    <a:pt x="1108" y="17253"/>
                    <a:pt x="554" y="19181"/>
                    <a:pt x="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0465744" y="7265889"/>
              <a:ext cx="75256" cy="214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228" fill="norm" stroke="1" extrusionOk="0">
                  <a:moveTo>
                    <a:pt x="21332" y="242"/>
                  </a:moveTo>
                  <a:cubicBezTo>
                    <a:pt x="17732" y="33"/>
                    <a:pt x="14132" y="-177"/>
                    <a:pt x="11432" y="242"/>
                  </a:cubicBezTo>
                  <a:cubicBezTo>
                    <a:pt x="8732" y="662"/>
                    <a:pt x="6932" y="1710"/>
                    <a:pt x="4832" y="4751"/>
                  </a:cubicBezTo>
                  <a:cubicBezTo>
                    <a:pt x="2732" y="7792"/>
                    <a:pt x="332" y="12825"/>
                    <a:pt x="32" y="15971"/>
                  </a:cubicBezTo>
                  <a:cubicBezTo>
                    <a:pt x="-268" y="19116"/>
                    <a:pt x="1532" y="20374"/>
                    <a:pt x="4832" y="20899"/>
                  </a:cubicBezTo>
                  <a:cubicBezTo>
                    <a:pt x="8132" y="21423"/>
                    <a:pt x="12932" y="21213"/>
                    <a:pt x="17732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10538919" y="7287383"/>
              <a:ext cx="14813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7640" y="5710"/>
                    <a:pt x="13990" y="11421"/>
                    <a:pt x="11708" y="14772"/>
                  </a:cubicBezTo>
                  <a:cubicBezTo>
                    <a:pt x="9426" y="18124"/>
                    <a:pt x="8514" y="19117"/>
                    <a:pt x="7297" y="19738"/>
                  </a:cubicBezTo>
                  <a:cubicBezTo>
                    <a:pt x="6080" y="20359"/>
                    <a:pt x="4559" y="20607"/>
                    <a:pt x="3342" y="20234"/>
                  </a:cubicBezTo>
                  <a:cubicBezTo>
                    <a:pt x="2125" y="19862"/>
                    <a:pt x="1212" y="18869"/>
                    <a:pt x="604" y="17379"/>
                  </a:cubicBezTo>
                  <a:cubicBezTo>
                    <a:pt x="-5" y="15890"/>
                    <a:pt x="-309" y="13903"/>
                    <a:pt x="452" y="12910"/>
                  </a:cubicBezTo>
                  <a:cubicBezTo>
                    <a:pt x="1212" y="11917"/>
                    <a:pt x="3037" y="11917"/>
                    <a:pt x="6232" y="13531"/>
                  </a:cubicBezTo>
                  <a:cubicBezTo>
                    <a:pt x="9426" y="15145"/>
                    <a:pt x="13990" y="18372"/>
                    <a:pt x="18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10706100" y="7261983"/>
              <a:ext cx="99779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0580" y="0"/>
                  </a:moveTo>
                  <a:cubicBezTo>
                    <a:pt x="14547" y="2700"/>
                    <a:pt x="18514" y="5400"/>
                    <a:pt x="20057" y="8280"/>
                  </a:cubicBezTo>
                  <a:cubicBezTo>
                    <a:pt x="21600" y="11160"/>
                    <a:pt x="20718" y="14220"/>
                    <a:pt x="16971" y="16470"/>
                  </a:cubicBezTo>
                  <a:cubicBezTo>
                    <a:pt x="13224" y="18720"/>
                    <a:pt x="6612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10874123" y="7260296"/>
              <a:ext cx="105027" cy="255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87" fill="norm" stroke="1" extrusionOk="0">
                  <a:moveTo>
                    <a:pt x="21435" y="2797"/>
                  </a:moveTo>
                  <a:cubicBezTo>
                    <a:pt x="20139" y="1735"/>
                    <a:pt x="18843" y="672"/>
                    <a:pt x="16899" y="230"/>
                  </a:cubicBezTo>
                  <a:cubicBezTo>
                    <a:pt x="14955" y="-213"/>
                    <a:pt x="12363" y="-36"/>
                    <a:pt x="9771" y="938"/>
                  </a:cubicBezTo>
                  <a:cubicBezTo>
                    <a:pt x="7179" y="1912"/>
                    <a:pt x="4587" y="3682"/>
                    <a:pt x="2859" y="6603"/>
                  </a:cubicBezTo>
                  <a:cubicBezTo>
                    <a:pt x="1131" y="9525"/>
                    <a:pt x="267" y="13597"/>
                    <a:pt x="51" y="16076"/>
                  </a:cubicBezTo>
                  <a:cubicBezTo>
                    <a:pt x="-165" y="18554"/>
                    <a:pt x="267" y="19439"/>
                    <a:pt x="1995" y="20059"/>
                  </a:cubicBezTo>
                  <a:cubicBezTo>
                    <a:pt x="3723" y="20679"/>
                    <a:pt x="6747" y="21033"/>
                    <a:pt x="9771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11023600" y="7319133"/>
              <a:ext cx="127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11055349" y="7427083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11201399" y="7300131"/>
              <a:ext cx="121871" cy="31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31" fill="norm" stroke="1" extrusionOk="0">
                  <a:moveTo>
                    <a:pt x="3352" y="6818"/>
                  </a:moveTo>
                  <a:cubicBezTo>
                    <a:pt x="2979" y="10087"/>
                    <a:pt x="2607" y="13355"/>
                    <a:pt x="2048" y="15558"/>
                  </a:cubicBezTo>
                  <a:cubicBezTo>
                    <a:pt x="1490" y="17760"/>
                    <a:pt x="745" y="18897"/>
                    <a:pt x="372" y="19821"/>
                  </a:cubicBezTo>
                  <a:cubicBezTo>
                    <a:pt x="0" y="20744"/>
                    <a:pt x="0" y="21455"/>
                    <a:pt x="0" y="21313"/>
                  </a:cubicBezTo>
                  <a:cubicBezTo>
                    <a:pt x="0" y="21171"/>
                    <a:pt x="0" y="20176"/>
                    <a:pt x="1303" y="17263"/>
                  </a:cubicBezTo>
                  <a:cubicBezTo>
                    <a:pt x="2607" y="14350"/>
                    <a:pt x="5214" y="9518"/>
                    <a:pt x="7634" y="6392"/>
                  </a:cubicBezTo>
                  <a:cubicBezTo>
                    <a:pt x="10055" y="3266"/>
                    <a:pt x="12290" y="1844"/>
                    <a:pt x="14338" y="992"/>
                  </a:cubicBezTo>
                  <a:cubicBezTo>
                    <a:pt x="16386" y="139"/>
                    <a:pt x="18248" y="-145"/>
                    <a:pt x="19552" y="68"/>
                  </a:cubicBezTo>
                  <a:cubicBezTo>
                    <a:pt x="20855" y="281"/>
                    <a:pt x="21600" y="992"/>
                    <a:pt x="21414" y="2058"/>
                  </a:cubicBezTo>
                  <a:cubicBezTo>
                    <a:pt x="21228" y="3123"/>
                    <a:pt x="20110" y="4544"/>
                    <a:pt x="17690" y="5681"/>
                  </a:cubicBezTo>
                  <a:cubicBezTo>
                    <a:pt x="15269" y="6818"/>
                    <a:pt x="11545" y="7671"/>
                    <a:pt x="8379" y="8310"/>
                  </a:cubicBezTo>
                  <a:cubicBezTo>
                    <a:pt x="5214" y="8950"/>
                    <a:pt x="2607" y="9376"/>
                    <a:pt x="0" y="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1283949" y="7452483"/>
              <a:ext cx="508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1290299" y="7465183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1380379" y="7257334"/>
              <a:ext cx="75021" cy="2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19" fill="norm" stroke="1" extrusionOk="0">
                  <a:moveTo>
                    <a:pt x="21266" y="1169"/>
                  </a:moveTo>
                  <a:cubicBezTo>
                    <a:pt x="18866" y="494"/>
                    <a:pt x="16466" y="-181"/>
                    <a:pt x="14066" y="44"/>
                  </a:cubicBezTo>
                  <a:cubicBezTo>
                    <a:pt x="11666" y="269"/>
                    <a:pt x="9266" y="1394"/>
                    <a:pt x="6866" y="4094"/>
                  </a:cubicBezTo>
                  <a:cubicBezTo>
                    <a:pt x="4466" y="6794"/>
                    <a:pt x="2066" y="11069"/>
                    <a:pt x="866" y="13882"/>
                  </a:cubicBezTo>
                  <a:cubicBezTo>
                    <a:pt x="-334" y="16694"/>
                    <a:pt x="-334" y="18044"/>
                    <a:pt x="1166" y="19056"/>
                  </a:cubicBezTo>
                  <a:cubicBezTo>
                    <a:pt x="2666" y="20069"/>
                    <a:pt x="5666" y="20744"/>
                    <a:pt x="8666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1450937" y="7293733"/>
              <a:ext cx="1124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20043" y="0"/>
                  </a:moveTo>
                  <a:cubicBezTo>
                    <a:pt x="18443" y="4371"/>
                    <a:pt x="16843" y="8743"/>
                    <a:pt x="15243" y="11443"/>
                  </a:cubicBezTo>
                  <a:cubicBezTo>
                    <a:pt x="13643" y="14143"/>
                    <a:pt x="12043" y="15171"/>
                    <a:pt x="10443" y="16071"/>
                  </a:cubicBezTo>
                  <a:cubicBezTo>
                    <a:pt x="8843" y="16971"/>
                    <a:pt x="7243" y="17743"/>
                    <a:pt x="5443" y="17871"/>
                  </a:cubicBezTo>
                  <a:cubicBezTo>
                    <a:pt x="3643" y="18000"/>
                    <a:pt x="1643" y="17486"/>
                    <a:pt x="643" y="16586"/>
                  </a:cubicBezTo>
                  <a:cubicBezTo>
                    <a:pt x="-357" y="15686"/>
                    <a:pt x="-357" y="14400"/>
                    <a:pt x="1843" y="14014"/>
                  </a:cubicBezTo>
                  <a:cubicBezTo>
                    <a:pt x="4043" y="13629"/>
                    <a:pt x="8443" y="14143"/>
                    <a:pt x="12043" y="15557"/>
                  </a:cubicBezTo>
                  <a:cubicBezTo>
                    <a:pt x="15643" y="16971"/>
                    <a:pt x="18443" y="19286"/>
                    <a:pt x="21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1614150" y="7293733"/>
              <a:ext cx="732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1800" y="0"/>
                  </a:moveTo>
                  <a:cubicBezTo>
                    <a:pt x="4800" y="0"/>
                    <a:pt x="7800" y="0"/>
                    <a:pt x="11400" y="1626"/>
                  </a:cubicBezTo>
                  <a:cubicBezTo>
                    <a:pt x="15000" y="3252"/>
                    <a:pt x="19200" y="6503"/>
                    <a:pt x="20400" y="9406"/>
                  </a:cubicBezTo>
                  <a:cubicBezTo>
                    <a:pt x="21600" y="12310"/>
                    <a:pt x="19800" y="14865"/>
                    <a:pt x="15900" y="16839"/>
                  </a:cubicBezTo>
                  <a:cubicBezTo>
                    <a:pt x="12000" y="18813"/>
                    <a:pt x="60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1626849" y="7230233"/>
              <a:ext cx="1282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2748" y="0"/>
                  </a:moveTo>
                  <a:cubicBezTo>
                    <a:pt x="14872" y="0"/>
                    <a:pt x="16997" y="0"/>
                    <a:pt x="18590" y="808"/>
                  </a:cubicBezTo>
                  <a:cubicBezTo>
                    <a:pt x="20184" y="1616"/>
                    <a:pt x="21246" y="3233"/>
                    <a:pt x="21423" y="5510"/>
                  </a:cubicBezTo>
                  <a:cubicBezTo>
                    <a:pt x="21600" y="7788"/>
                    <a:pt x="20892" y="10727"/>
                    <a:pt x="17174" y="13518"/>
                  </a:cubicBezTo>
                  <a:cubicBezTo>
                    <a:pt x="13456" y="16310"/>
                    <a:pt x="6728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0140950" y="7722076"/>
              <a:ext cx="1168400" cy="2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21034"/>
                  </a:moveTo>
                  <a:cubicBezTo>
                    <a:pt x="1330" y="17948"/>
                    <a:pt x="2661" y="14863"/>
                    <a:pt x="3991" y="12548"/>
                  </a:cubicBezTo>
                  <a:cubicBezTo>
                    <a:pt x="5322" y="10234"/>
                    <a:pt x="6652" y="8691"/>
                    <a:pt x="8100" y="7148"/>
                  </a:cubicBezTo>
                  <a:cubicBezTo>
                    <a:pt x="9548" y="5605"/>
                    <a:pt x="11113" y="4063"/>
                    <a:pt x="12757" y="2520"/>
                  </a:cubicBezTo>
                  <a:cubicBezTo>
                    <a:pt x="14400" y="977"/>
                    <a:pt x="16122" y="-566"/>
                    <a:pt x="17609" y="205"/>
                  </a:cubicBezTo>
                  <a:cubicBezTo>
                    <a:pt x="19096" y="977"/>
                    <a:pt x="20348" y="4063"/>
                    <a:pt x="21600" y="7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0629900" y="7839661"/>
              <a:ext cx="230565" cy="22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70" fill="norm" stroke="1" extrusionOk="0">
                  <a:moveTo>
                    <a:pt x="2335" y="2416"/>
                  </a:moveTo>
                  <a:cubicBezTo>
                    <a:pt x="1557" y="6616"/>
                    <a:pt x="778" y="10816"/>
                    <a:pt x="389" y="13616"/>
                  </a:cubicBezTo>
                  <a:cubicBezTo>
                    <a:pt x="0" y="16416"/>
                    <a:pt x="0" y="17816"/>
                    <a:pt x="0" y="19016"/>
                  </a:cubicBezTo>
                  <a:cubicBezTo>
                    <a:pt x="0" y="20216"/>
                    <a:pt x="0" y="21216"/>
                    <a:pt x="292" y="20916"/>
                  </a:cubicBezTo>
                  <a:cubicBezTo>
                    <a:pt x="584" y="20616"/>
                    <a:pt x="1168" y="19016"/>
                    <a:pt x="2432" y="16016"/>
                  </a:cubicBezTo>
                  <a:cubicBezTo>
                    <a:pt x="3697" y="13016"/>
                    <a:pt x="5643" y="8616"/>
                    <a:pt x="7395" y="5716"/>
                  </a:cubicBezTo>
                  <a:cubicBezTo>
                    <a:pt x="9146" y="2816"/>
                    <a:pt x="10703" y="1416"/>
                    <a:pt x="12065" y="616"/>
                  </a:cubicBezTo>
                  <a:cubicBezTo>
                    <a:pt x="13427" y="-184"/>
                    <a:pt x="14595" y="-384"/>
                    <a:pt x="16249" y="1116"/>
                  </a:cubicBezTo>
                  <a:cubicBezTo>
                    <a:pt x="17903" y="2616"/>
                    <a:pt x="20043" y="5816"/>
                    <a:pt x="20822" y="9216"/>
                  </a:cubicBezTo>
                  <a:cubicBezTo>
                    <a:pt x="21600" y="12616"/>
                    <a:pt x="21016" y="16216"/>
                    <a:pt x="20432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972300" y="8354183"/>
              <a:ext cx="7302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8" y="19385"/>
                    <a:pt x="3256" y="17169"/>
                    <a:pt x="5259" y="15231"/>
                  </a:cubicBezTo>
                  <a:cubicBezTo>
                    <a:pt x="7263" y="13292"/>
                    <a:pt x="9642" y="11631"/>
                    <a:pt x="11958" y="9692"/>
                  </a:cubicBezTo>
                  <a:cubicBezTo>
                    <a:pt x="14275" y="7754"/>
                    <a:pt x="16529" y="5538"/>
                    <a:pt x="18125" y="3877"/>
                  </a:cubicBezTo>
                  <a:cubicBezTo>
                    <a:pt x="19722" y="2215"/>
                    <a:pt x="20661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7632700" y="8249095"/>
              <a:ext cx="186178" cy="21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322" fill="norm" stroke="1" extrusionOk="0">
                  <a:moveTo>
                    <a:pt x="0" y="956"/>
                  </a:moveTo>
                  <a:cubicBezTo>
                    <a:pt x="2348" y="339"/>
                    <a:pt x="4696" y="-278"/>
                    <a:pt x="7983" y="133"/>
                  </a:cubicBezTo>
                  <a:cubicBezTo>
                    <a:pt x="11270" y="545"/>
                    <a:pt x="15496" y="1985"/>
                    <a:pt x="18078" y="3939"/>
                  </a:cubicBezTo>
                  <a:cubicBezTo>
                    <a:pt x="20661" y="5893"/>
                    <a:pt x="21600" y="8362"/>
                    <a:pt x="19487" y="11345"/>
                  </a:cubicBezTo>
                  <a:cubicBezTo>
                    <a:pt x="17374" y="14328"/>
                    <a:pt x="12209" y="17825"/>
                    <a:pt x="7043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8101333" y="8244332"/>
              <a:ext cx="248061" cy="19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049" fill="norm" stroke="1" extrusionOk="0">
                  <a:moveTo>
                    <a:pt x="10556" y="2964"/>
                  </a:moveTo>
                  <a:cubicBezTo>
                    <a:pt x="10382" y="1815"/>
                    <a:pt x="10208" y="666"/>
                    <a:pt x="9685" y="207"/>
                  </a:cubicBezTo>
                  <a:cubicBezTo>
                    <a:pt x="9163" y="-253"/>
                    <a:pt x="8292" y="-23"/>
                    <a:pt x="6724" y="1700"/>
                  </a:cubicBezTo>
                  <a:cubicBezTo>
                    <a:pt x="5156" y="3424"/>
                    <a:pt x="2892" y="6641"/>
                    <a:pt x="1498" y="9628"/>
                  </a:cubicBezTo>
                  <a:cubicBezTo>
                    <a:pt x="105" y="12615"/>
                    <a:pt x="-418" y="15373"/>
                    <a:pt x="366" y="17556"/>
                  </a:cubicBezTo>
                  <a:cubicBezTo>
                    <a:pt x="1150" y="19738"/>
                    <a:pt x="3240" y="21347"/>
                    <a:pt x="6637" y="21002"/>
                  </a:cubicBezTo>
                  <a:cubicBezTo>
                    <a:pt x="10034" y="20658"/>
                    <a:pt x="14737" y="18360"/>
                    <a:pt x="17524" y="15602"/>
                  </a:cubicBezTo>
                  <a:cubicBezTo>
                    <a:pt x="20311" y="12845"/>
                    <a:pt x="21182" y="9628"/>
                    <a:pt x="19701" y="7100"/>
                  </a:cubicBezTo>
                  <a:cubicBezTo>
                    <a:pt x="18221" y="4573"/>
                    <a:pt x="14388" y="2734"/>
                    <a:pt x="10556" y="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7073900" y="8546420"/>
              <a:ext cx="139700" cy="16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9742"/>
                  </a:moveTo>
                  <a:cubicBezTo>
                    <a:pt x="0" y="12511"/>
                    <a:pt x="0" y="15281"/>
                    <a:pt x="0" y="17496"/>
                  </a:cubicBezTo>
                  <a:cubicBezTo>
                    <a:pt x="0" y="19711"/>
                    <a:pt x="0" y="21373"/>
                    <a:pt x="0" y="21373"/>
                  </a:cubicBezTo>
                  <a:cubicBezTo>
                    <a:pt x="0" y="21373"/>
                    <a:pt x="0" y="19711"/>
                    <a:pt x="982" y="16111"/>
                  </a:cubicBezTo>
                  <a:cubicBezTo>
                    <a:pt x="1964" y="12511"/>
                    <a:pt x="3927" y="6973"/>
                    <a:pt x="5564" y="3788"/>
                  </a:cubicBezTo>
                  <a:cubicBezTo>
                    <a:pt x="7200" y="604"/>
                    <a:pt x="8509" y="-227"/>
                    <a:pt x="11127" y="50"/>
                  </a:cubicBezTo>
                  <a:cubicBezTo>
                    <a:pt x="13745" y="327"/>
                    <a:pt x="17673" y="1711"/>
                    <a:pt x="19636" y="5173"/>
                  </a:cubicBezTo>
                  <a:cubicBezTo>
                    <a:pt x="21600" y="8635"/>
                    <a:pt x="21600" y="14173"/>
                    <a:pt x="21600" y="19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264400" y="8608183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6800"/>
                    <a:pt x="12185" y="12000"/>
                    <a:pt x="15785" y="8400"/>
                  </a:cubicBezTo>
                  <a:cubicBezTo>
                    <a:pt x="19385" y="4800"/>
                    <a:pt x="204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467600" y="8570083"/>
              <a:ext cx="4210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6171" y="0"/>
                  </a:moveTo>
                  <a:cubicBezTo>
                    <a:pt x="12343" y="2800"/>
                    <a:pt x="18514" y="5600"/>
                    <a:pt x="20057" y="8800"/>
                  </a:cubicBezTo>
                  <a:cubicBezTo>
                    <a:pt x="21600" y="12000"/>
                    <a:pt x="18514" y="15600"/>
                    <a:pt x="14400" y="17800"/>
                  </a:cubicBezTo>
                  <a:cubicBezTo>
                    <a:pt x="10286" y="20000"/>
                    <a:pt x="5143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578465" y="8589133"/>
              <a:ext cx="183753" cy="8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21" fill="norm" stroke="1" extrusionOk="0">
                  <a:moveTo>
                    <a:pt x="16598" y="0"/>
                  </a:moveTo>
                  <a:cubicBezTo>
                    <a:pt x="12671" y="6849"/>
                    <a:pt x="8743" y="13698"/>
                    <a:pt x="6166" y="17385"/>
                  </a:cubicBezTo>
                  <a:cubicBezTo>
                    <a:pt x="3589" y="21073"/>
                    <a:pt x="2362" y="21600"/>
                    <a:pt x="1502" y="20546"/>
                  </a:cubicBezTo>
                  <a:cubicBezTo>
                    <a:pt x="643" y="19493"/>
                    <a:pt x="152" y="16859"/>
                    <a:pt x="30" y="13698"/>
                  </a:cubicBezTo>
                  <a:cubicBezTo>
                    <a:pt x="-93" y="10537"/>
                    <a:pt x="152" y="6849"/>
                    <a:pt x="889" y="4478"/>
                  </a:cubicBezTo>
                  <a:cubicBezTo>
                    <a:pt x="1625" y="2107"/>
                    <a:pt x="2852" y="1054"/>
                    <a:pt x="5062" y="3161"/>
                  </a:cubicBezTo>
                  <a:cubicBezTo>
                    <a:pt x="7271" y="5268"/>
                    <a:pt x="10462" y="10537"/>
                    <a:pt x="12671" y="13961"/>
                  </a:cubicBezTo>
                  <a:cubicBezTo>
                    <a:pt x="14880" y="17385"/>
                    <a:pt x="16107" y="18966"/>
                    <a:pt x="17334" y="20020"/>
                  </a:cubicBezTo>
                  <a:cubicBezTo>
                    <a:pt x="18562" y="21073"/>
                    <a:pt x="19789" y="21600"/>
                    <a:pt x="20525" y="20546"/>
                  </a:cubicBezTo>
                  <a:cubicBezTo>
                    <a:pt x="21262" y="19493"/>
                    <a:pt x="21507" y="16859"/>
                    <a:pt x="21139" y="14751"/>
                  </a:cubicBezTo>
                  <a:cubicBezTo>
                    <a:pt x="20771" y="12644"/>
                    <a:pt x="19789" y="11063"/>
                    <a:pt x="17580" y="11063"/>
                  </a:cubicBezTo>
                  <a:cubicBezTo>
                    <a:pt x="15371" y="11063"/>
                    <a:pt x="11934" y="12644"/>
                    <a:pt x="8498" y="14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0" name="Drawing"/>
          <p:cNvGrpSpPr/>
          <p:nvPr/>
        </p:nvGrpSpPr>
        <p:grpSpPr>
          <a:xfrm>
            <a:off x="1357603" y="1771650"/>
            <a:ext cx="10643898" cy="3308351"/>
            <a:chOff x="0" y="0"/>
            <a:chExt cx="10643896" cy="3308350"/>
          </a:xfrm>
        </p:grpSpPr>
        <p:sp>
          <p:nvSpPr>
            <p:cNvPr id="1724" name="Line"/>
            <p:cNvSpPr/>
            <p:nvPr/>
          </p:nvSpPr>
          <p:spPr>
            <a:xfrm>
              <a:off x="0" y="172079"/>
              <a:ext cx="224072" cy="50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409" fill="norm" stroke="1" extrusionOk="0">
                  <a:moveTo>
                    <a:pt x="20738" y="1323"/>
                  </a:moveTo>
                  <a:cubicBezTo>
                    <a:pt x="18382" y="783"/>
                    <a:pt x="16026" y="243"/>
                    <a:pt x="13473" y="63"/>
                  </a:cubicBezTo>
                  <a:cubicBezTo>
                    <a:pt x="10920" y="-117"/>
                    <a:pt x="8171" y="63"/>
                    <a:pt x="5716" y="918"/>
                  </a:cubicBezTo>
                  <a:cubicBezTo>
                    <a:pt x="3262" y="1773"/>
                    <a:pt x="1102" y="3303"/>
                    <a:pt x="316" y="4608"/>
                  </a:cubicBezTo>
                  <a:cubicBezTo>
                    <a:pt x="-469" y="5913"/>
                    <a:pt x="120" y="6993"/>
                    <a:pt x="3066" y="8478"/>
                  </a:cubicBezTo>
                  <a:cubicBezTo>
                    <a:pt x="6011" y="9963"/>
                    <a:pt x="11313" y="11853"/>
                    <a:pt x="14847" y="13428"/>
                  </a:cubicBezTo>
                  <a:cubicBezTo>
                    <a:pt x="18382" y="15003"/>
                    <a:pt x="20149" y="16263"/>
                    <a:pt x="20640" y="17388"/>
                  </a:cubicBezTo>
                  <a:cubicBezTo>
                    <a:pt x="21131" y="18513"/>
                    <a:pt x="20346" y="19503"/>
                    <a:pt x="18971" y="20178"/>
                  </a:cubicBezTo>
                  <a:cubicBezTo>
                    <a:pt x="17596" y="20853"/>
                    <a:pt x="15633" y="21213"/>
                    <a:pt x="13767" y="21348"/>
                  </a:cubicBezTo>
                  <a:cubicBezTo>
                    <a:pt x="11902" y="21483"/>
                    <a:pt x="10135" y="21393"/>
                    <a:pt x="8858" y="21078"/>
                  </a:cubicBezTo>
                  <a:cubicBezTo>
                    <a:pt x="7582" y="20763"/>
                    <a:pt x="6796" y="20223"/>
                    <a:pt x="7484" y="19683"/>
                  </a:cubicBezTo>
                  <a:cubicBezTo>
                    <a:pt x="8171" y="19143"/>
                    <a:pt x="10331" y="18603"/>
                    <a:pt x="12491" y="18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44196" y="438150"/>
              <a:ext cx="25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44196" y="3746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58496" y="400229"/>
              <a:ext cx="120651" cy="198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2274" y="2709"/>
                  </a:moveTo>
                  <a:cubicBezTo>
                    <a:pt x="1516" y="8166"/>
                    <a:pt x="758" y="13622"/>
                    <a:pt x="379" y="16919"/>
                  </a:cubicBezTo>
                  <a:cubicBezTo>
                    <a:pt x="0" y="20216"/>
                    <a:pt x="0" y="21353"/>
                    <a:pt x="0" y="21353"/>
                  </a:cubicBezTo>
                  <a:cubicBezTo>
                    <a:pt x="0" y="21353"/>
                    <a:pt x="0" y="20216"/>
                    <a:pt x="379" y="16919"/>
                  </a:cubicBezTo>
                  <a:cubicBezTo>
                    <a:pt x="758" y="13622"/>
                    <a:pt x="1516" y="8166"/>
                    <a:pt x="2463" y="4869"/>
                  </a:cubicBezTo>
                  <a:cubicBezTo>
                    <a:pt x="3411" y="1572"/>
                    <a:pt x="4547" y="435"/>
                    <a:pt x="7200" y="94"/>
                  </a:cubicBezTo>
                  <a:cubicBezTo>
                    <a:pt x="9853" y="-247"/>
                    <a:pt x="14021" y="208"/>
                    <a:pt x="16674" y="3618"/>
                  </a:cubicBezTo>
                  <a:cubicBezTo>
                    <a:pt x="19326" y="7029"/>
                    <a:pt x="20463" y="13395"/>
                    <a:pt x="21600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666214" y="388345"/>
              <a:ext cx="357433" cy="208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879" fill="norm" stroke="1" extrusionOk="0">
                  <a:moveTo>
                    <a:pt x="6590" y="536"/>
                  </a:moveTo>
                  <a:cubicBezTo>
                    <a:pt x="5955" y="113"/>
                    <a:pt x="5320" y="-311"/>
                    <a:pt x="4494" y="324"/>
                  </a:cubicBezTo>
                  <a:cubicBezTo>
                    <a:pt x="3668" y="960"/>
                    <a:pt x="2651" y="2654"/>
                    <a:pt x="1825" y="5724"/>
                  </a:cubicBezTo>
                  <a:cubicBezTo>
                    <a:pt x="1000" y="8795"/>
                    <a:pt x="364" y="13242"/>
                    <a:pt x="110" y="15995"/>
                  </a:cubicBezTo>
                  <a:cubicBezTo>
                    <a:pt x="-144" y="18748"/>
                    <a:pt x="-17" y="19807"/>
                    <a:pt x="1127" y="20442"/>
                  </a:cubicBezTo>
                  <a:cubicBezTo>
                    <a:pt x="2270" y="21077"/>
                    <a:pt x="4430" y="21289"/>
                    <a:pt x="6590" y="19171"/>
                  </a:cubicBezTo>
                  <a:cubicBezTo>
                    <a:pt x="8750" y="17054"/>
                    <a:pt x="10910" y="12607"/>
                    <a:pt x="12054" y="9748"/>
                  </a:cubicBezTo>
                  <a:cubicBezTo>
                    <a:pt x="13197" y="6889"/>
                    <a:pt x="13324" y="5618"/>
                    <a:pt x="13388" y="4454"/>
                  </a:cubicBezTo>
                  <a:cubicBezTo>
                    <a:pt x="13451" y="3289"/>
                    <a:pt x="13451" y="2230"/>
                    <a:pt x="13134" y="1701"/>
                  </a:cubicBezTo>
                  <a:cubicBezTo>
                    <a:pt x="12816" y="1171"/>
                    <a:pt x="12181" y="1171"/>
                    <a:pt x="11355" y="2336"/>
                  </a:cubicBezTo>
                  <a:cubicBezTo>
                    <a:pt x="10529" y="3501"/>
                    <a:pt x="9512" y="5830"/>
                    <a:pt x="9004" y="8689"/>
                  </a:cubicBezTo>
                  <a:cubicBezTo>
                    <a:pt x="8496" y="11548"/>
                    <a:pt x="8496" y="14936"/>
                    <a:pt x="8750" y="17160"/>
                  </a:cubicBezTo>
                  <a:cubicBezTo>
                    <a:pt x="9004" y="19383"/>
                    <a:pt x="9512" y="20442"/>
                    <a:pt x="11672" y="20442"/>
                  </a:cubicBezTo>
                  <a:cubicBezTo>
                    <a:pt x="13832" y="20442"/>
                    <a:pt x="17644" y="19383"/>
                    <a:pt x="21456" y="18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923229" y="126999"/>
              <a:ext cx="145052" cy="47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12" fill="norm" stroke="1" extrusionOk="0">
                  <a:moveTo>
                    <a:pt x="304" y="0"/>
                  </a:moveTo>
                  <a:cubicBezTo>
                    <a:pt x="304" y="2314"/>
                    <a:pt x="304" y="4629"/>
                    <a:pt x="608" y="7666"/>
                  </a:cubicBezTo>
                  <a:cubicBezTo>
                    <a:pt x="913" y="10704"/>
                    <a:pt x="1521" y="14464"/>
                    <a:pt x="1825" y="16634"/>
                  </a:cubicBezTo>
                  <a:cubicBezTo>
                    <a:pt x="2130" y="18804"/>
                    <a:pt x="2130" y="19382"/>
                    <a:pt x="1977" y="19913"/>
                  </a:cubicBezTo>
                  <a:cubicBezTo>
                    <a:pt x="1825" y="20443"/>
                    <a:pt x="1521" y="20925"/>
                    <a:pt x="1065" y="20829"/>
                  </a:cubicBezTo>
                  <a:cubicBezTo>
                    <a:pt x="608" y="20732"/>
                    <a:pt x="0" y="20057"/>
                    <a:pt x="0" y="18418"/>
                  </a:cubicBezTo>
                  <a:cubicBezTo>
                    <a:pt x="0" y="16779"/>
                    <a:pt x="608" y="14175"/>
                    <a:pt x="2586" y="12584"/>
                  </a:cubicBezTo>
                  <a:cubicBezTo>
                    <a:pt x="4563" y="10993"/>
                    <a:pt x="7910" y="10414"/>
                    <a:pt x="11104" y="10414"/>
                  </a:cubicBezTo>
                  <a:cubicBezTo>
                    <a:pt x="14299" y="10414"/>
                    <a:pt x="17341" y="10993"/>
                    <a:pt x="19166" y="12198"/>
                  </a:cubicBezTo>
                  <a:cubicBezTo>
                    <a:pt x="20992" y="13404"/>
                    <a:pt x="21600" y="15236"/>
                    <a:pt x="19623" y="16875"/>
                  </a:cubicBezTo>
                  <a:cubicBezTo>
                    <a:pt x="17645" y="18514"/>
                    <a:pt x="13082" y="19961"/>
                    <a:pt x="9887" y="20732"/>
                  </a:cubicBezTo>
                  <a:cubicBezTo>
                    <a:pt x="6693" y="21504"/>
                    <a:pt x="4868" y="21600"/>
                    <a:pt x="3499" y="21455"/>
                  </a:cubicBezTo>
                  <a:cubicBezTo>
                    <a:pt x="2130" y="21311"/>
                    <a:pt x="1217" y="20925"/>
                    <a:pt x="1521" y="20588"/>
                  </a:cubicBezTo>
                  <a:cubicBezTo>
                    <a:pt x="1825" y="20250"/>
                    <a:pt x="3346" y="19961"/>
                    <a:pt x="4868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166646" y="43180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2168348" y="328459"/>
              <a:ext cx="23699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104" fill="norm" stroke="1" extrusionOk="0">
                  <a:moveTo>
                    <a:pt x="9353" y="20104"/>
                  </a:moveTo>
                  <a:cubicBezTo>
                    <a:pt x="3953" y="11210"/>
                    <a:pt x="-1447" y="2316"/>
                    <a:pt x="353" y="410"/>
                  </a:cubicBezTo>
                  <a:cubicBezTo>
                    <a:pt x="2153" y="-1496"/>
                    <a:pt x="11153" y="3586"/>
                    <a:pt x="20153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266559" y="378061"/>
              <a:ext cx="192188" cy="18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13" fill="norm" stroke="1" extrusionOk="0">
                  <a:moveTo>
                    <a:pt x="14979" y="6093"/>
                  </a:moveTo>
                  <a:cubicBezTo>
                    <a:pt x="12396" y="3933"/>
                    <a:pt x="9814" y="1773"/>
                    <a:pt x="7935" y="693"/>
                  </a:cubicBezTo>
                  <a:cubicBezTo>
                    <a:pt x="6057" y="-387"/>
                    <a:pt x="4883" y="-387"/>
                    <a:pt x="3592" y="2013"/>
                  </a:cubicBezTo>
                  <a:cubicBezTo>
                    <a:pt x="2301" y="4413"/>
                    <a:pt x="892" y="9213"/>
                    <a:pt x="305" y="12213"/>
                  </a:cubicBezTo>
                  <a:cubicBezTo>
                    <a:pt x="-282" y="15213"/>
                    <a:pt x="-47" y="16413"/>
                    <a:pt x="1244" y="17493"/>
                  </a:cubicBezTo>
                  <a:cubicBezTo>
                    <a:pt x="2535" y="18573"/>
                    <a:pt x="4883" y="19533"/>
                    <a:pt x="7231" y="18453"/>
                  </a:cubicBezTo>
                  <a:cubicBezTo>
                    <a:pt x="9579" y="17373"/>
                    <a:pt x="11927" y="14253"/>
                    <a:pt x="13335" y="12093"/>
                  </a:cubicBezTo>
                  <a:cubicBezTo>
                    <a:pt x="14744" y="9933"/>
                    <a:pt x="15214" y="8733"/>
                    <a:pt x="15331" y="8733"/>
                  </a:cubicBezTo>
                  <a:cubicBezTo>
                    <a:pt x="15448" y="8733"/>
                    <a:pt x="15214" y="9933"/>
                    <a:pt x="15096" y="11373"/>
                  </a:cubicBezTo>
                  <a:cubicBezTo>
                    <a:pt x="14979" y="12813"/>
                    <a:pt x="14979" y="14493"/>
                    <a:pt x="16035" y="16173"/>
                  </a:cubicBezTo>
                  <a:cubicBezTo>
                    <a:pt x="17092" y="17853"/>
                    <a:pt x="19205" y="19533"/>
                    <a:pt x="21318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2496408" y="355600"/>
              <a:ext cx="123845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600" fill="norm" stroke="1" extrusionOk="0">
                  <a:moveTo>
                    <a:pt x="14945" y="1147"/>
                  </a:moveTo>
                  <a:cubicBezTo>
                    <a:pt x="11404" y="573"/>
                    <a:pt x="7863" y="0"/>
                    <a:pt x="5385" y="0"/>
                  </a:cubicBezTo>
                  <a:cubicBezTo>
                    <a:pt x="2906" y="0"/>
                    <a:pt x="1490" y="573"/>
                    <a:pt x="604" y="1434"/>
                  </a:cubicBezTo>
                  <a:cubicBezTo>
                    <a:pt x="-281" y="2294"/>
                    <a:pt x="-635" y="3441"/>
                    <a:pt x="2729" y="6021"/>
                  </a:cubicBezTo>
                  <a:cubicBezTo>
                    <a:pt x="6093" y="8602"/>
                    <a:pt x="13175" y="12616"/>
                    <a:pt x="16893" y="15196"/>
                  </a:cubicBezTo>
                  <a:cubicBezTo>
                    <a:pt x="20611" y="17777"/>
                    <a:pt x="20965" y="18924"/>
                    <a:pt x="20611" y="19880"/>
                  </a:cubicBezTo>
                  <a:cubicBezTo>
                    <a:pt x="20257" y="20835"/>
                    <a:pt x="19195" y="21600"/>
                    <a:pt x="16893" y="21600"/>
                  </a:cubicBezTo>
                  <a:cubicBezTo>
                    <a:pt x="14591" y="21600"/>
                    <a:pt x="11050" y="20835"/>
                    <a:pt x="9103" y="19880"/>
                  </a:cubicBezTo>
                  <a:cubicBezTo>
                    <a:pt x="7155" y="18924"/>
                    <a:pt x="6801" y="17777"/>
                    <a:pt x="6447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2761177" y="220025"/>
              <a:ext cx="250020" cy="334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64" fill="norm" stroke="1" extrusionOk="0">
                  <a:moveTo>
                    <a:pt x="16266" y="2940"/>
                  </a:moveTo>
                  <a:cubicBezTo>
                    <a:pt x="14838" y="1740"/>
                    <a:pt x="13410" y="540"/>
                    <a:pt x="11714" y="140"/>
                  </a:cubicBezTo>
                  <a:cubicBezTo>
                    <a:pt x="10018" y="-260"/>
                    <a:pt x="8055" y="140"/>
                    <a:pt x="5823" y="2073"/>
                  </a:cubicBezTo>
                  <a:cubicBezTo>
                    <a:pt x="3592" y="4007"/>
                    <a:pt x="1093" y="7473"/>
                    <a:pt x="289" y="10273"/>
                  </a:cubicBezTo>
                  <a:cubicBezTo>
                    <a:pt x="-514" y="13073"/>
                    <a:pt x="379" y="15207"/>
                    <a:pt x="2699" y="17007"/>
                  </a:cubicBezTo>
                  <a:cubicBezTo>
                    <a:pt x="5020" y="18807"/>
                    <a:pt x="8769" y="20273"/>
                    <a:pt x="12071" y="20807"/>
                  </a:cubicBezTo>
                  <a:cubicBezTo>
                    <a:pt x="15374" y="21340"/>
                    <a:pt x="18230" y="20940"/>
                    <a:pt x="21086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3163596" y="145577"/>
              <a:ext cx="184592" cy="65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14" fill="norm" stroke="1" extrusionOk="0">
                  <a:moveTo>
                    <a:pt x="0" y="8558"/>
                  </a:moveTo>
                  <a:cubicBezTo>
                    <a:pt x="1200" y="11059"/>
                    <a:pt x="2400" y="13559"/>
                    <a:pt x="3360" y="15608"/>
                  </a:cubicBezTo>
                  <a:cubicBezTo>
                    <a:pt x="4320" y="17657"/>
                    <a:pt x="5040" y="19254"/>
                    <a:pt x="5400" y="20226"/>
                  </a:cubicBezTo>
                  <a:cubicBezTo>
                    <a:pt x="5760" y="21199"/>
                    <a:pt x="5760" y="21546"/>
                    <a:pt x="5640" y="21511"/>
                  </a:cubicBezTo>
                  <a:cubicBezTo>
                    <a:pt x="5520" y="21477"/>
                    <a:pt x="5280" y="21060"/>
                    <a:pt x="4680" y="19636"/>
                  </a:cubicBezTo>
                  <a:cubicBezTo>
                    <a:pt x="4080" y="18212"/>
                    <a:pt x="3120" y="15781"/>
                    <a:pt x="2640" y="13281"/>
                  </a:cubicBezTo>
                  <a:cubicBezTo>
                    <a:pt x="2160" y="10781"/>
                    <a:pt x="2160" y="8211"/>
                    <a:pt x="2760" y="6093"/>
                  </a:cubicBezTo>
                  <a:cubicBezTo>
                    <a:pt x="3360" y="3974"/>
                    <a:pt x="4560" y="2307"/>
                    <a:pt x="5760" y="1335"/>
                  </a:cubicBezTo>
                  <a:cubicBezTo>
                    <a:pt x="6960" y="363"/>
                    <a:pt x="8160" y="85"/>
                    <a:pt x="9360" y="15"/>
                  </a:cubicBezTo>
                  <a:cubicBezTo>
                    <a:pt x="10560" y="-54"/>
                    <a:pt x="11760" y="85"/>
                    <a:pt x="14040" y="953"/>
                  </a:cubicBezTo>
                  <a:cubicBezTo>
                    <a:pt x="16320" y="1821"/>
                    <a:pt x="19680" y="3419"/>
                    <a:pt x="20640" y="4773"/>
                  </a:cubicBezTo>
                  <a:cubicBezTo>
                    <a:pt x="21600" y="6127"/>
                    <a:pt x="20160" y="7239"/>
                    <a:pt x="16560" y="8072"/>
                  </a:cubicBezTo>
                  <a:cubicBezTo>
                    <a:pt x="12960" y="8905"/>
                    <a:pt x="7200" y="9461"/>
                    <a:pt x="1440" y="1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366796" y="43815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300"/>
                    <a:pt x="9600" y="12600"/>
                    <a:pt x="13200" y="16200"/>
                  </a:cubicBezTo>
                  <a:cubicBezTo>
                    <a:pt x="16800" y="19800"/>
                    <a:pt x="192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335046" y="438150"/>
              <a:ext cx="1651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032"/>
                    <a:pt x="10523" y="8064"/>
                    <a:pt x="6923" y="11664"/>
                  </a:cubicBezTo>
                  <a:cubicBezTo>
                    <a:pt x="3323" y="15264"/>
                    <a:pt x="1662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272919" y="0"/>
              <a:ext cx="201828" cy="16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61" fill="norm" stroke="1" extrusionOk="0">
                  <a:moveTo>
                    <a:pt x="8629" y="0"/>
                  </a:moveTo>
                  <a:cubicBezTo>
                    <a:pt x="7279" y="273"/>
                    <a:pt x="5929" y="547"/>
                    <a:pt x="4466" y="3281"/>
                  </a:cubicBezTo>
                  <a:cubicBezTo>
                    <a:pt x="3004" y="6015"/>
                    <a:pt x="1429" y="11210"/>
                    <a:pt x="641" y="14901"/>
                  </a:cubicBezTo>
                  <a:cubicBezTo>
                    <a:pt x="-146" y="18592"/>
                    <a:pt x="-146" y="20780"/>
                    <a:pt x="304" y="21190"/>
                  </a:cubicBezTo>
                  <a:cubicBezTo>
                    <a:pt x="754" y="21600"/>
                    <a:pt x="1654" y="20233"/>
                    <a:pt x="2779" y="17225"/>
                  </a:cubicBezTo>
                  <a:cubicBezTo>
                    <a:pt x="3904" y="14218"/>
                    <a:pt x="5254" y="9570"/>
                    <a:pt x="6379" y="6835"/>
                  </a:cubicBezTo>
                  <a:cubicBezTo>
                    <a:pt x="7504" y="4101"/>
                    <a:pt x="8404" y="3281"/>
                    <a:pt x="9304" y="3281"/>
                  </a:cubicBezTo>
                  <a:cubicBezTo>
                    <a:pt x="10204" y="3281"/>
                    <a:pt x="11104" y="4101"/>
                    <a:pt x="13129" y="6562"/>
                  </a:cubicBezTo>
                  <a:cubicBezTo>
                    <a:pt x="15154" y="9023"/>
                    <a:pt x="18304" y="13124"/>
                    <a:pt x="21454" y="17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3605540" y="200436"/>
              <a:ext cx="110507" cy="30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97" fill="norm" stroke="1" extrusionOk="0">
                  <a:moveTo>
                    <a:pt x="20883" y="1081"/>
                  </a:moveTo>
                  <a:cubicBezTo>
                    <a:pt x="18883" y="637"/>
                    <a:pt x="16883" y="193"/>
                    <a:pt x="14883" y="45"/>
                  </a:cubicBezTo>
                  <a:cubicBezTo>
                    <a:pt x="12883" y="-103"/>
                    <a:pt x="10883" y="45"/>
                    <a:pt x="8083" y="1524"/>
                  </a:cubicBezTo>
                  <a:cubicBezTo>
                    <a:pt x="5283" y="3004"/>
                    <a:pt x="1683" y="5815"/>
                    <a:pt x="483" y="8996"/>
                  </a:cubicBezTo>
                  <a:cubicBezTo>
                    <a:pt x="-717" y="12176"/>
                    <a:pt x="483" y="15727"/>
                    <a:pt x="2283" y="17872"/>
                  </a:cubicBezTo>
                  <a:cubicBezTo>
                    <a:pt x="4083" y="20018"/>
                    <a:pt x="6483" y="20757"/>
                    <a:pt x="8883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3717329" y="273050"/>
              <a:ext cx="170168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438" y="0"/>
                  </a:moveTo>
                  <a:cubicBezTo>
                    <a:pt x="19571" y="1920"/>
                    <a:pt x="17705" y="3840"/>
                    <a:pt x="15305" y="6960"/>
                  </a:cubicBezTo>
                  <a:cubicBezTo>
                    <a:pt x="12905" y="10080"/>
                    <a:pt x="9971" y="14400"/>
                    <a:pt x="7838" y="16920"/>
                  </a:cubicBezTo>
                  <a:cubicBezTo>
                    <a:pt x="5705" y="19440"/>
                    <a:pt x="4371" y="20160"/>
                    <a:pt x="3171" y="20040"/>
                  </a:cubicBezTo>
                  <a:cubicBezTo>
                    <a:pt x="1971" y="19920"/>
                    <a:pt x="905" y="18960"/>
                    <a:pt x="371" y="17400"/>
                  </a:cubicBezTo>
                  <a:cubicBezTo>
                    <a:pt x="-162" y="15840"/>
                    <a:pt x="-162" y="13680"/>
                    <a:pt x="638" y="12480"/>
                  </a:cubicBezTo>
                  <a:cubicBezTo>
                    <a:pt x="1438" y="11280"/>
                    <a:pt x="3038" y="11040"/>
                    <a:pt x="6638" y="12720"/>
                  </a:cubicBezTo>
                  <a:cubicBezTo>
                    <a:pt x="10238" y="14400"/>
                    <a:pt x="15838" y="18000"/>
                    <a:pt x="214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3925596" y="196850"/>
              <a:ext cx="79636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600" fill="norm" stroke="1" extrusionOk="0">
                  <a:moveTo>
                    <a:pt x="0" y="0"/>
                  </a:moveTo>
                  <a:cubicBezTo>
                    <a:pt x="7560" y="3142"/>
                    <a:pt x="15120" y="6284"/>
                    <a:pt x="18360" y="9360"/>
                  </a:cubicBezTo>
                  <a:cubicBezTo>
                    <a:pt x="21600" y="12436"/>
                    <a:pt x="20520" y="15447"/>
                    <a:pt x="17280" y="17476"/>
                  </a:cubicBezTo>
                  <a:cubicBezTo>
                    <a:pt x="14040" y="19505"/>
                    <a:pt x="8640" y="20553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008146" y="171450"/>
              <a:ext cx="94474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1379" y="0"/>
                  </a:moveTo>
                  <a:cubicBezTo>
                    <a:pt x="4136" y="0"/>
                    <a:pt x="6894" y="0"/>
                    <a:pt x="9651" y="610"/>
                  </a:cubicBezTo>
                  <a:cubicBezTo>
                    <a:pt x="12409" y="1220"/>
                    <a:pt x="15166" y="2441"/>
                    <a:pt x="17464" y="4820"/>
                  </a:cubicBezTo>
                  <a:cubicBezTo>
                    <a:pt x="19762" y="7200"/>
                    <a:pt x="21600" y="10739"/>
                    <a:pt x="19762" y="13668"/>
                  </a:cubicBezTo>
                  <a:cubicBezTo>
                    <a:pt x="17923" y="16597"/>
                    <a:pt x="12409" y="18915"/>
                    <a:pt x="8502" y="20136"/>
                  </a:cubicBezTo>
                  <a:cubicBezTo>
                    <a:pt x="4596" y="21356"/>
                    <a:pt x="2298" y="21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351046" y="337492"/>
              <a:ext cx="2032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175" y="10932"/>
                    <a:pt x="10350" y="1332"/>
                    <a:pt x="13950" y="132"/>
                  </a:cubicBezTo>
                  <a:cubicBezTo>
                    <a:pt x="17550" y="-1068"/>
                    <a:pt x="1957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319296" y="457200"/>
              <a:ext cx="311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6457"/>
                    <a:pt x="8816" y="11314"/>
                    <a:pt x="12416" y="7714"/>
                  </a:cubicBezTo>
                  <a:cubicBezTo>
                    <a:pt x="16016" y="4114"/>
                    <a:pt x="1880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4872272" y="228198"/>
              <a:ext cx="228796" cy="27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0996" fill="norm" stroke="1" extrusionOk="0">
                  <a:moveTo>
                    <a:pt x="14995" y="3841"/>
                  </a:moveTo>
                  <a:cubicBezTo>
                    <a:pt x="15380" y="2571"/>
                    <a:pt x="15766" y="1300"/>
                    <a:pt x="15477" y="586"/>
                  </a:cubicBezTo>
                  <a:cubicBezTo>
                    <a:pt x="15187" y="-129"/>
                    <a:pt x="14223" y="-288"/>
                    <a:pt x="12391" y="665"/>
                  </a:cubicBezTo>
                  <a:cubicBezTo>
                    <a:pt x="10559" y="1618"/>
                    <a:pt x="7859" y="3683"/>
                    <a:pt x="5448" y="6303"/>
                  </a:cubicBezTo>
                  <a:cubicBezTo>
                    <a:pt x="3037" y="8924"/>
                    <a:pt x="916" y="12100"/>
                    <a:pt x="241" y="14483"/>
                  </a:cubicBezTo>
                  <a:cubicBezTo>
                    <a:pt x="-434" y="16865"/>
                    <a:pt x="337" y="18453"/>
                    <a:pt x="2170" y="19565"/>
                  </a:cubicBezTo>
                  <a:cubicBezTo>
                    <a:pt x="4002" y="20677"/>
                    <a:pt x="6895" y="21312"/>
                    <a:pt x="9787" y="20836"/>
                  </a:cubicBezTo>
                  <a:cubicBezTo>
                    <a:pt x="12680" y="20359"/>
                    <a:pt x="15573" y="18771"/>
                    <a:pt x="17695" y="16547"/>
                  </a:cubicBezTo>
                  <a:cubicBezTo>
                    <a:pt x="19816" y="14324"/>
                    <a:pt x="21166" y="11465"/>
                    <a:pt x="20780" y="8924"/>
                  </a:cubicBezTo>
                  <a:cubicBezTo>
                    <a:pt x="20395" y="6383"/>
                    <a:pt x="18273" y="4159"/>
                    <a:pt x="16441" y="2968"/>
                  </a:cubicBezTo>
                  <a:cubicBezTo>
                    <a:pt x="14609" y="1777"/>
                    <a:pt x="13066" y="1618"/>
                    <a:pt x="11523" y="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845112" y="130832"/>
              <a:ext cx="258535" cy="42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14" fill="norm" stroke="1" extrusionOk="0">
                  <a:moveTo>
                    <a:pt x="21449" y="17045"/>
                  </a:moveTo>
                  <a:cubicBezTo>
                    <a:pt x="18639" y="15023"/>
                    <a:pt x="15829" y="13002"/>
                    <a:pt x="13986" y="10767"/>
                  </a:cubicBezTo>
                  <a:cubicBezTo>
                    <a:pt x="12142" y="8533"/>
                    <a:pt x="11264" y="6085"/>
                    <a:pt x="10825" y="4543"/>
                  </a:cubicBezTo>
                  <a:cubicBezTo>
                    <a:pt x="10386" y="3000"/>
                    <a:pt x="10386" y="2361"/>
                    <a:pt x="10649" y="1776"/>
                  </a:cubicBezTo>
                  <a:cubicBezTo>
                    <a:pt x="10912" y="1191"/>
                    <a:pt x="11439" y="659"/>
                    <a:pt x="12142" y="340"/>
                  </a:cubicBezTo>
                  <a:cubicBezTo>
                    <a:pt x="12844" y="20"/>
                    <a:pt x="13722" y="-86"/>
                    <a:pt x="14425" y="74"/>
                  </a:cubicBezTo>
                  <a:cubicBezTo>
                    <a:pt x="15127" y="233"/>
                    <a:pt x="15654" y="659"/>
                    <a:pt x="15654" y="1936"/>
                  </a:cubicBezTo>
                  <a:cubicBezTo>
                    <a:pt x="15654" y="3213"/>
                    <a:pt x="15127" y="5341"/>
                    <a:pt x="13283" y="7681"/>
                  </a:cubicBezTo>
                  <a:cubicBezTo>
                    <a:pt x="11439" y="10022"/>
                    <a:pt x="8278" y="12576"/>
                    <a:pt x="5820" y="14545"/>
                  </a:cubicBezTo>
                  <a:cubicBezTo>
                    <a:pt x="3361" y="16513"/>
                    <a:pt x="1605" y="17896"/>
                    <a:pt x="727" y="18854"/>
                  </a:cubicBezTo>
                  <a:cubicBezTo>
                    <a:pt x="-151" y="19812"/>
                    <a:pt x="-151" y="20344"/>
                    <a:pt x="288" y="20716"/>
                  </a:cubicBezTo>
                  <a:cubicBezTo>
                    <a:pt x="727" y="21088"/>
                    <a:pt x="1605" y="21301"/>
                    <a:pt x="2571" y="21301"/>
                  </a:cubicBezTo>
                  <a:cubicBezTo>
                    <a:pt x="3537" y="21301"/>
                    <a:pt x="4590" y="21088"/>
                    <a:pt x="5820" y="20769"/>
                  </a:cubicBezTo>
                  <a:cubicBezTo>
                    <a:pt x="7049" y="20450"/>
                    <a:pt x="8454" y="20024"/>
                    <a:pt x="8981" y="20078"/>
                  </a:cubicBezTo>
                  <a:cubicBezTo>
                    <a:pt x="9508" y="20131"/>
                    <a:pt x="9156" y="20663"/>
                    <a:pt x="9508" y="20982"/>
                  </a:cubicBezTo>
                  <a:cubicBezTo>
                    <a:pt x="9859" y="21301"/>
                    <a:pt x="10912" y="21408"/>
                    <a:pt x="11615" y="21461"/>
                  </a:cubicBezTo>
                  <a:cubicBezTo>
                    <a:pt x="12317" y="21514"/>
                    <a:pt x="12669" y="21514"/>
                    <a:pt x="1302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6802890" y="224137"/>
              <a:ext cx="157914" cy="316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364" fill="norm" stroke="1" extrusionOk="0">
                  <a:moveTo>
                    <a:pt x="13195" y="5880"/>
                  </a:moveTo>
                  <a:cubicBezTo>
                    <a:pt x="13749" y="4593"/>
                    <a:pt x="14303" y="3305"/>
                    <a:pt x="14580" y="2304"/>
                  </a:cubicBezTo>
                  <a:cubicBezTo>
                    <a:pt x="14857" y="1302"/>
                    <a:pt x="14857" y="587"/>
                    <a:pt x="14026" y="230"/>
                  </a:cubicBezTo>
                  <a:cubicBezTo>
                    <a:pt x="13195" y="-128"/>
                    <a:pt x="11534" y="-128"/>
                    <a:pt x="8903" y="659"/>
                  </a:cubicBezTo>
                  <a:cubicBezTo>
                    <a:pt x="6272" y="1446"/>
                    <a:pt x="2672" y="3019"/>
                    <a:pt x="1011" y="4593"/>
                  </a:cubicBezTo>
                  <a:cubicBezTo>
                    <a:pt x="-651" y="6166"/>
                    <a:pt x="-374" y="7740"/>
                    <a:pt x="2672" y="9456"/>
                  </a:cubicBezTo>
                  <a:cubicBezTo>
                    <a:pt x="5718" y="11173"/>
                    <a:pt x="11534" y="13032"/>
                    <a:pt x="15134" y="14248"/>
                  </a:cubicBezTo>
                  <a:cubicBezTo>
                    <a:pt x="18734" y="15464"/>
                    <a:pt x="20118" y="16036"/>
                    <a:pt x="20534" y="17038"/>
                  </a:cubicBezTo>
                  <a:cubicBezTo>
                    <a:pt x="20949" y="18039"/>
                    <a:pt x="20395" y="19469"/>
                    <a:pt x="18041" y="20328"/>
                  </a:cubicBezTo>
                  <a:cubicBezTo>
                    <a:pt x="15687" y="21186"/>
                    <a:pt x="11534" y="21472"/>
                    <a:pt x="9041" y="21329"/>
                  </a:cubicBezTo>
                  <a:cubicBezTo>
                    <a:pt x="6549" y="21186"/>
                    <a:pt x="5718" y="20614"/>
                    <a:pt x="5995" y="19398"/>
                  </a:cubicBezTo>
                  <a:cubicBezTo>
                    <a:pt x="6272" y="18182"/>
                    <a:pt x="7657" y="16322"/>
                    <a:pt x="9041" y="14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7047755" y="246512"/>
              <a:ext cx="129042" cy="26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53" fill="norm" stroke="1" extrusionOk="0">
                  <a:moveTo>
                    <a:pt x="2388" y="7178"/>
                  </a:moveTo>
                  <a:cubicBezTo>
                    <a:pt x="4445" y="7516"/>
                    <a:pt x="6502" y="7853"/>
                    <a:pt x="9073" y="7178"/>
                  </a:cubicBezTo>
                  <a:cubicBezTo>
                    <a:pt x="11645" y="6503"/>
                    <a:pt x="14731" y="4815"/>
                    <a:pt x="16273" y="3381"/>
                  </a:cubicBezTo>
                  <a:cubicBezTo>
                    <a:pt x="17816" y="1947"/>
                    <a:pt x="17816" y="765"/>
                    <a:pt x="16959" y="259"/>
                  </a:cubicBezTo>
                  <a:cubicBezTo>
                    <a:pt x="16102" y="-247"/>
                    <a:pt x="14388" y="-78"/>
                    <a:pt x="11302" y="1356"/>
                  </a:cubicBezTo>
                  <a:cubicBezTo>
                    <a:pt x="8216" y="2790"/>
                    <a:pt x="3759" y="5491"/>
                    <a:pt x="1531" y="8612"/>
                  </a:cubicBezTo>
                  <a:cubicBezTo>
                    <a:pt x="-698" y="11734"/>
                    <a:pt x="-698" y="15278"/>
                    <a:pt x="2902" y="17472"/>
                  </a:cubicBezTo>
                  <a:cubicBezTo>
                    <a:pt x="6502" y="19666"/>
                    <a:pt x="13702" y="20509"/>
                    <a:pt x="20902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7401878" y="96951"/>
              <a:ext cx="190663" cy="44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18" fill="norm" stroke="1" extrusionOk="0">
                  <a:moveTo>
                    <a:pt x="20592" y="2960"/>
                  </a:moveTo>
                  <a:cubicBezTo>
                    <a:pt x="20825" y="2352"/>
                    <a:pt x="21057" y="1743"/>
                    <a:pt x="20825" y="1236"/>
                  </a:cubicBezTo>
                  <a:cubicBezTo>
                    <a:pt x="20592" y="729"/>
                    <a:pt x="19896" y="324"/>
                    <a:pt x="18851" y="121"/>
                  </a:cubicBezTo>
                  <a:cubicBezTo>
                    <a:pt x="17805" y="-82"/>
                    <a:pt x="16412" y="-82"/>
                    <a:pt x="14322" y="526"/>
                  </a:cubicBezTo>
                  <a:cubicBezTo>
                    <a:pt x="12231" y="1135"/>
                    <a:pt x="9444" y="2352"/>
                    <a:pt x="6773" y="4279"/>
                  </a:cubicBezTo>
                  <a:cubicBezTo>
                    <a:pt x="4102" y="6205"/>
                    <a:pt x="1547" y="8842"/>
                    <a:pt x="502" y="11326"/>
                  </a:cubicBezTo>
                  <a:cubicBezTo>
                    <a:pt x="-543" y="13811"/>
                    <a:pt x="-78" y="16143"/>
                    <a:pt x="3057" y="17817"/>
                  </a:cubicBezTo>
                  <a:cubicBezTo>
                    <a:pt x="6192" y="19490"/>
                    <a:pt x="11999" y="20504"/>
                    <a:pt x="1780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7679003" y="146996"/>
              <a:ext cx="170819" cy="50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10" fill="norm" stroke="1" extrusionOk="0">
                  <a:moveTo>
                    <a:pt x="5396" y="8797"/>
                  </a:moveTo>
                  <a:cubicBezTo>
                    <a:pt x="3574" y="10314"/>
                    <a:pt x="1753" y="11832"/>
                    <a:pt x="842" y="14509"/>
                  </a:cubicBezTo>
                  <a:cubicBezTo>
                    <a:pt x="-69" y="17187"/>
                    <a:pt x="-69" y="21025"/>
                    <a:pt x="61" y="21203"/>
                  </a:cubicBezTo>
                  <a:cubicBezTo>
                    <a:pt x="191" y="21382"/>
                    <a:pt x="451" y="17901"/>
                    <a:pt x="1362" y="14420"/>
                  </a:cubicBezTo>
                  <a:cubicBezTo>
                    <a:pt x="2273" y="10939"/>
                    <a:pt x="3835" y="7458"/>
                    <a:pt x="5396" y="5003"/>
                  </a:cubicBezTo>
                  <a:cubicBezTo>
                    <a:pt x="6958" y="2549"/>
                    <a:pt x="8519" y="1121"/>
                    <a:pt x="10080" y="451"/>
                  </a:cubicBezTo>
                  <a:cubicBezTo>
                    <a:pt x="11642" y="-218"/>
                    <a:pt x="13203" y="-129"/>
                    <a:pt x="15285" y="630"/>
                  </a:cubicBezTo>
                  <a:cubicBezTo>
                    <a:pt x="17367" y="1389"/>
                    <a:pt x="19970" y="2817"/>
                    <a:pt x="20750" y="4334"/>
                  </a:cubicBezTo>
                  <a:cubicBezTo>
                    <a:pt x="21531" y="5851"/>
                    <a:pt x="20490" y="7458"/>
                    <a:pt x="17627" y="8618"/>
                  </a:cubicBezTo>
                  <a:cubicBezTo>
                    <a:pt x="14765" y="9779"/>
                    <a:pt x="10080" y="10493"/>
                    <a:pt x="7088" y="10761"/>
                  </a:cubicBezTo>
                  <a:cubicBezTo>
                    <a:pt x="4095" y="11028"/>
                    <a:pt x="2794" y="10850"/>
                    <a:pt x="1492" y="1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7811796" y="406400"/>
              <a:ext cx="95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5829"/>
                    <a:pt x="10560" y="11657"/>
                    <a:pt x="14160" y="15257"/>
                  </a:cubicBezTo>
                  <a:cubicBezTo>
                    <a:pt x="17760" y="18857"/>
                    <a:pt x="1968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7799096" y="425450"/>
              <a:ext cx="133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7842327" y="34214"/>
              <a:ext cx="115520" cy="149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51" fill="norm" stroke="1" extrusionOk="0">
                  <a:moveTo>
                    <a:pt x="7295" y="7751"/>
                  </a:moveTo>
                  <a:cubicBezTo>
                    <a:pt x="5331" y="8651"/>
                    <a:pt x="3368" y="9551"/>
                    <a:pt x="1993" y="11051"/>
                  </a:cubicBezTo>
                  <a:cubicBezTo>
                    <a:pt x="618" y="12551"/>
                    <a:pt x="-167" y="14651"/>
                    <a:pt x="29" y="14801"/>
                  </a:cubicBezTo>
                  <a:cubicBezTo>
                    <a:pt x="226" y="14951"/>
                    <a:pt x="1404" y="13151"/>
                    <a:pt x="3171" y="10301"/>
                  </a:cubicBezTo>
                  <a:cubicBezTo>
                    <a:pt x="4938" y="7451"/>
                    <a:pt x="7295" y="3551"/>
                    <a:pt x="9455" y="1601"/>
                  </a:cubicBezTo>
                  <a:cubicBezTo>
                    <a:pt x="11615" y="-349"/>
                    <a:pt x="13578" y="-349"/>
                    <a:pt x="14953" y="701"/>
                  </a:cubicBezTo>
                  <a:cubicBezTo>
                    <a:pt x="16328" y="1751"/>
                    <a:pt x="17113" y="3851"/>
                    <a:pt x="18095" y="7451"/>
                  </a:cubicBezTo>
                  <a:cubicBezTo>
                    <a:pt x="19077" y="11051"/>
                    <a:pt x="20255" y="16151"/>
                    <a:pt x="21433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8026849" y="173566"/>
              <a:ext cx="102448" cy="2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20909" y="1350"/>
                  </a:moveTo>
                  <a:cubicBezTo>
                    <a:pt x="19181" y="675"/>
                    <a:pt x="17453" y="0"/>
                    <a:pt x="15725" y="0"/>
                  </a:cubicBezTo>
                  <a:cubicBezTo>
                    <a:pt x="13997" y="0"/>
                    <a:pt x="12269" y="675"/>
                    <a:pt x="9461" y="2869"/>
                  </a:cubicBezTo>
                  <a:cubicBezTo>
                    <a:pt x="6653" y="5062"/>
                    <a:pt x="2765" y="8775"/>
                    <a:pt x="1037" y="11897"/>
                  </a:cubicBezTo>
                  <a:cubicBezTo>
                    <a:pt x="-691" y="15019"/>
                    <a:pt x="-259" y="17550"/>
                    <a:pt x="2333" y="19069"/>
                  </a:cubicBezTo>
                  <a:cubicBezTo>
                    <a:pt x="4925" y="20588"/>
                    <a:pt x="9677" y="21094"/>
                    <a:pt x="14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8218200" y="273050"/>
              <a:ext cx="15874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1315" y="0"/>
                  </a:moveTo>
                  <a:cubicBezTo>
                    <a:pt x="19894" y="771"/>
                    <a:pt x="18473" y="1543"/>
                    <a:pt x="17336" y="3729"/>
                  </a:cubicBezTo>
                  <a:cubicBezTo>
                    <a:pt x="16199" y="5914"/>
                    <a:pt x="15347" y="9514"/>
                    <a:pt x="13499" y="12600"/>
                  </a:cubicBezTo>
                  <a:cubicBezTo>
                    <a:pt x="11652" y="15686"/>
                    <a:pt x="8810" y="18257"/>
                    <a:pt x="6536" y="19414"/>
                  </a:cubicBezTo>
                  <a:cubicBezTo>
                    <a:pt x="4262" y="20571"/>
                    <a:pt x="2557" y="20314"/>
                    <a:pt x="1420" y="18257"/>
                  </a:cubicBezTo>
                  <a:cubicBezTo>
                    <a:pt x="283" y="16200"/>
                    <a:pt x="-285" y="12343"/>
                    <a:pt x="141" y="10286"/>
                  </a:cubicBezTo>
                  <a:cubicBezTo>
                    <a:pt x="568" y="8229"/>
                    <a:pt x="1989" y="7971"/>
                    <a:pt x="4689" y="9514"/>
                  </a:cubicBezTo>
                  <a:cubicBezTo>
                    <a:pt x="7389" y="11057"/>
                    <a:pt x="11368" y="14400"/>
                    <a:pt x="14068" y="16714"/>
                  </a:cubicBezTo>
                  <a:cubicBezTo>
                    <a:pt x="16768" y="19029"/>
                    <a:pt x="18189" y="20314"/>
                    <a:pt x="196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8434096" y="241300"/>
              <a:ext cx="6806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5718" y="0"/>
                  </a:moveTo>
                  <a:cubicBezTo>
                    <a:pt x="12071" y="3967"/>
                    <a:pt x="18424" y="7935"/>
                    <a:pt x="20012" y="11167"/>
                  </a:cubicBezTo>
                  <a:cubicBezTo>
                    <a:pt x="21600" y="14400"/>
                    <a:pt x="18424" y="16898"/>
                    <a:pt x="14294" y="18514"/>
                  </a:cubicBezTo>
                  <a:cubicBezTo>
                    <a:pt x="10165" y="20131"/>
                    <a:pt x="5082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8535696" y="126436"/>
              <a:ext cx="95785" cy="4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525" fill="norm" stroke="1" extrusionOk="0">
                  <a:moveTo>
                    <a:pt x="0" y="334"/>
                  </a:moveTo>
                  <a:cubicBezTo>
                    <a:pt x="2298" y="130"/>
                    <a:pt x="4596" y="-75"/>
                    <a:pt x="6434" y="27"/>
                  </a:cubicBezTo>
                  <a:cubicBezTo>
                    <a:pt x="8272" y="130"/>
                    <a:pt x="9651" y="539"/>
                    <a:pt x="12409" y="2382"/>
                  </a:cubicBezTo>
                  <a:cubicBezTo>
                    <a:pt x="15166" y="4225"/>
                    <a:pt x="19302" y="7500"/>
                    <a:pt x="20451" y="10520"/>
                  </a:cubicBezTo>
                  <a:cubicBezTo>
                    <a:pt x="21600" y="13540"/>
                    <a:pt x="19762" y="16304"/>
                    <a:pt x="16774" y="18096"/>
                  </a:cubicBezTo>
                  <a:cubicBezTo>
                    <a:pt x="13787" y="19887"/>
                    <a:pt x="9651" y="20706"/>
                    <a:pt x="5515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8836462" y="383116"/>
              <a:ext cx="867635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414" y="21600"/>
                  </a:moveTo>
                  <a:cubicBezTo>
                    <a:pt x="152" y="17673"/>
                    <a:pt x="-110" y="13745"/>
                    <a:pt x="47" y="10800"/>
                  </a:cubicBezTo>
                  <a:cubicBezTo>
                    <a:pt x="205" y="7855"/>
                    <a:pt x="781" y="5891"/>
                    <a:pt x="2013" y="3927"/>
                  </a:cubicBezTo>
                  <a:cubicBezTo>
                    <a:pt x="3245" y="1964"/>
                    <a:pt x="5133" y="0"/>
                    <a:pt x="7177" y="0"/>
                  </a:cubicBezTo>
                  <a:cubicBezTo>
                    <a:pt x="9222" y="0"/>
                    <a:pt x="11424" y="1964"/>
                    <a:pt x="13678" y="4909"/>
                  </a:cubicBezTo>
                  <a:cubicBezTo>
                    <a:pt x="15933" y="7855"/>
                    <a:pt x="18240" y="11782"/>
                    <a:pt x="19550" y="12764"/>
                  </a:cubicBezTo>
                  <a:cubicBezTo>
                    <a:pt x="20861" y="13745"/>
                    <a:pt x="21175" y="11782"/>
                    <a:pt x="2149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9476493" y="281197"/>
              <a:ext cx="176196" cy="20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192" fill="norm" stroke="1" extrusionOk="0">
                  <a:moveTo>
                    <a:pt x="2896" y="2458"/>
                  </a:moveTo>
                  <a:cubicBezTo>
                    <a:pt x="1389" y="1576"/>
                    <a:pt x="-118" y="695"/>
                    <a:pt x="8" y="254"/>
                  </a:cubicBezTo>
                  <a:cubicBezTo>
                    <a:pt x="133" y="-187"/>
                    <a:pt x="1891" y="-187"/>
                    <a:pt x="5408" y="1356"/>
                  </a:cubicBezTo>
                  <a:cubicBezTo>
                    <a:pt x="8924" y="2899"/>
                    <a:pt x="14198" y="5984"/>
                    <a:pt x="17338" y="8850"/>
                  </a:cubicBezTo>
                  <a:cubicBezTo>
                    <a:pt x="20477" y="11715"/>
                    <a:pt x="21482" y="14360"/>
                    <a:pt x="20603" y="16454"/>
                  </a:cubicBezTo>
                  <a:cubicBezTo>
                    <a:pt x="19724" y="18548"/>
                    <a:pt x="16961" y="20091"/>
                    <a:pt x="14952" y="20752"/>
                  </a:cubicBezTo>
                  <a:cubicBezTo>
                    <a:pt x="12942" y="21413"/>
                    <a:pt x="11687" y="21193"/>
                    <a:pt x="10431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9895593" y="332084"/>
              <a:ext cx="221254" cy="223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076" fill="norm" stroke="1" extrusionOk="0">
                  <a:moveTo>
                    <a:pt x="21503" y="2222"/>
                  </a:moveTo>
                  <a:cubicBezTo>
                    <a:pt x="19446" y="1022"/>
                    <a:pt x="17389" y="-178"/>
                    <a:pt x="14303" y="22"/>
                  </a:cubicBezTo>
                  <a:cubicBezTo>
                    <a:pt x="11217" y="222"/>
                    <a:pt x="7103" y="1822"/>
                    <a:pt x="4326" y="4722"/>
                  </a:cubicBezTo>
                  <a:cubicBezTo>
                    <a:pt x="1549" y="7622"/>
                    <a:pt x="109" y="11822"/>
                    <a:pt x="6" y="14822"/>
                  </a:cubicBezTo>
                  <a:cubicBezTo>
                    <a:pt x="-97" y="17822"/>
                    <a:pt x="1137" y="19622"/>
                    <a:pt x="3606" y="20522"/>
                  </a:cubicBezTo>
                  <a:cubicBezTo>
                    <a:pt x="6074" y="21422"/>
                    <a:pt x="9777" y="21422"/>
                    <a:pt x="12657" y="19022"/>
                  </a:cubicBezTo>
                  <a:cubicBezTo>
                    <a:pt x="15537" y="16622"/>
                    <a:pt x="17594" y="11822"/>
                    <a:pt x="17183" y="8322"/>
                  </a:cubicBezTo>
                  <a:cubicBezTo>
                    <a:pt x="16772" y="4822"/>
                    <a:pt x="13892" y="2622"/>
                    <a:pt x="11012" y="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797492" y="738716"/>
              <a:ext cx="273627" cy="157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89" fill="norm" stroke="1" extrusionOk="0">
                  <a:moveTo>
                    <a:pt x="10197" y="9216"/>
                  </a:moveTo>
                  <a:cubicBezTo>
                    <a:pt x="9543" y="7488"/>
                    <a:pt x="8888" y="5760"/>
                    <a:pt x="7661" y="4896"/>
                  </a:cubicBezTo>
                  <a:cubicBezTo>
                    <a:pt x="6433" y="4032"/>
                    <a:pt x="4633" y="4032"/>
                    <a:pt x="3243" y="5472"/>
                  </a:cubicBezTo>
                  <a:cubicBezTo>
                    <a:pt x="1852" y="6912"/>
                    <a:pt x="870" y="9792"/>
                    <a:pt x="379" y="11952"/>
                  </a:cubicBezTo>
                  <a:cubicBezTo>
                    <a:pt x="-112" y="14112"/>
                    <a:pt x="-112" y="15552"/>
                    <a:pt x="297" y="16416"/>
                  </a:cubicBezTo>
                  <a:cubicBezTo>
                    <a:pt x="706" y="17280"/>
                    <a:pt x="1524" y="17568"/>
                    <a:pt x="2261" y="17136"/>
                  </a:cubicBezTo>
                  <a:cubicBezTo>
                    <a:pt x="2997" y="16704"/>
                    <a:pt x="3652" y="15552"/>
                    <a:pt x="4388" y="13824"/>
                  </a:cubicBezTo>
                  <a:cubicBezTo>
                    <a:pt x="5124" y="12096"/>
                    <a:pt x="5943" y="9792"/>
                    <a:pt x="6433" y="9360"/>
                  </a:cubicBezTo>
                  <a:cubicBezTo>
                    <a:pt x="6924" y="8928"/>
                    <a:pt x="7088" y="10368"/>
                    <a:pt x="7497" y="11664"/>
                  </a:cubicBezTo>
                  <a:cubicBezTo>
                    <a:pt x="7906" y="12960"/>
                    <a:pt x="8561" y="14112"/>
                    <a:pt x="10197" y="13824"/>
                  </a:cubicBezTo>
                  <a:cubicBezTo>
                    <a:pt x="11833" y="13536"/>
                    <a:pt x="14452" y="11808"/>
                    <a:pt x="16088" y="10224"/>
                  </a:cubicBezTo>
                  <a:cubicBezTo>
                    <a:pt x="17724" y="8640"/>
                    <a:pt x="18379" y="7200"/>
                    <a:pt x="18870" y="5616"/>
                  </a:cubicBezTo>
                  <a:cubicBezTo>
                    <a:pt x="19361" y="4032"/>
                    <a:pt x="19688" y="2304"/>
                    <a:pt x="19443" y="1296"/>
                  </a:cubicBezTo>
                  <a:cubicBezTo>
                    <a:pt x="19197" y="288"/>
                    <a:pt x="18379" y="0"/>
                    <a:pt x="17561" y="0"/>
                  </a:cubicBezTo>
                  <a:cubicBezTo>
                    <a:pt x="16743" y="0"/>
                    <a:pt x="15924" y="288"/>
                    <a:pt x="15433" y="1152"/>
                  </a:cubicBezTo>
                  <a:cubicBezTo>
                    <a:pt x="14943" y="2016"/>
                    <a:pt x="14779" y="3456"/>
                    <a:pt x="15106" y="4752"/>
                  </a:cubicBezTo>
                  <a:cubicBezTo>
                    <a:pt x="15433" y="6048"/>
                    <a:pt x="16252" y="7200"/>
                    <a:pt x="17479" y="9504"/>
                  </a:cubicBezTo>
                  <a:cubicBezTo>
                    <a:pt x="18706" y="11808"/>
                    <a:pt x="20343" y="15264"/>
                    <a:pt x="20915" y="17568"/>
                  </a:cubicBezTo>
                  <a:cubicBezTo>
                    <a:pt x="21488" y="19872"/>
                    <a:pt x="20997" y="21024"/>
                    <a:pt x="19770" y="21312"/>
                  </a:cubicBezTo>
                  <a:cubicBezTo>
                    <a:pt x="18543" y="21600"/>
                    <a:pt x="16579" y="21024"/>
                    <a:pt x="14615" y="20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9276275" y="740633"/>
              <a:ext cx="148422" cy="14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66" fill="norm" stroke="1" extrusionOk="0">
                  <a:moveTo>
                    <a:pt x="8555" y="3928"/>
                  </a:moveTo>
                  <a:cubicBezTo>
                    <a:pt x="6425" y="6328"/>
                    <a:pt x="4295" y="8728"/>
                    <a:pt x="3231" y="10828"/>
                  </a:cubicBezTo>
                  <a:cubicBezTo>
                    <a:pt x="2166" y="12928"/>
                    <a:pt x="2166" y="14728"/>
                    <a:pt x="1862" y="16678"/>
                  </a:cubicBezTo>
                  <a:cubicBezTo>
                    <a:pt x="1557" y="18628"/>
                    <a:pt x="949" y="20728"/>
                    <a:pt x="493" y="21028"/>
                  </a:cubicBezTo>
                  <a:cubicBezTo>
                    <a:pt x="36" y="21328"/>
                    <a:pt x="-268" y="19828"/>
                    <a:pt x="340" y="16678"/>
                  </a:cubicBezTo>
                  <a:cubicBezTo>
                    <a:pt x="949" y="13528"/>
                    <a:pt x="2470" y="8728"/>
                    <a:pt x="4752" y="5278"/>
                  </a:cubicBezTo>
                  <a:cubicBezTo>
                    <a:pt x="7033" y="1828"/>
                    <a:pt x="10076" y="-272"/>
                    <a:pt x="12662" y="28"/>
                  </a:cubicBezTo>
                  <a:cubicBezTo>
                    <a:pt x="15247" y="328"/>
                    <a:pt x="17377" y="3028"/>
                    <a:pt x="18746" y="6928"/>
                  </a:cubicBezTo>
                  <a:cubicBezTo>
                    <a:pt x="20115" y="10828"/>
                    <a:pt x="20724" y="15928"/>
                    <a:pt x="21332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9475496" y="802216"/>
              <a:ext cx="2413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5" y="10800"/>
                    <a:pt x="3789" y="0"/>
                    <a:pt x="7389" y="0"/>
                  </a:cubicBezTo>
                  <a:cubicBezTo>
                    <a:pt x="10989" y="0"/>
                    <a:pt x="1629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9672346" y="762942"/>
              <a:ext cx="49580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71" fill="norm" stroke="1" extrusionOk="0">
                  <a:moveTo>
                    <a:pt x="2700" y="2857"/>
                  </a:moveTo>
                  <a:cubicBezTo>
                    <a:pt x="6300" y="1314"/>
                    <a:pt x="9900" y="-229"/>
                    <a:pt x="13050" y="28"/>
                  </a:cubicBezTo>
                  <a:cubicBezTo>
                    <a:pt x="16200" y="285"/>
                    <a:pt x="18900" y="2342"/>
                    <a:pt x="20250" y="4914"/>
                  </a:cubicBezTo>
                  <a:cubicBezTo>
                    <a:pt x="21600" y="7485"/>
                    <a:pt x="21600" y="10571"/>
                    <a:pt x="18000" y="13400"/>
                  </a:cubicBezTo>
                  <a:cubicBezTo>
                    <a:pt x="14400" y="16228"/>
                    <a:pt x="7200" y="18800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9775500" y="806813"/>
              <a:ext cx="206347" cy="89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0791" fill="norm" stroke="1" extrusionOk="0">
                  <a:moveTo>
                    <a:pt x="7040" y="1389"/>
                  </a:moveTo>
                  <a:cubicBezTo>
                    <a:pt x="5731" y="6298"/>
                    <a:pt x="4422" y="11207"/>
                    <a:pt x="3222" y="14152"/>
                  </a:cubicBezTo>
                  <a:cubicBezTo>
                    <a:pt x="2022" y="17098"/>
                    <a:pt x="931" y="18080"/>
                    <a:pt x="385" y="17098"/>
                  </a:cubicBezTo>
                  <a:cubicBezTo>
                    <a:pt x="-160" y="16116"/>
                    <a:pt x="-160" y="13171"/>
                    <a:pt x="604" y="9980"/>
                  </a:cubicBezTo>
                  <a:cubicBezTo>
                    <a:pt x="1367" y="6789"/>
                    <a:pt x="2895" y="3352"/>
                    <a:pt x="4204" y="1634"/>
                  </a:cubicBezTo>
                  <a:cubicBezTo>
                    <a:pt x="5513" y="-84"/>
                    <a:pt x="6604" y="-84"/>
                    <a:pt x="7367" y="1143"/>
                  </a:cubicBezTo>
                  <a:cubicBezTo>
                    <a:pt x="8131" y="2371"/>
                    <a:pt x="8567" y="4825"/>
                    <a:pt x="9113" y="7771"/>
                  </a:cubicBezTo>
                  <a:cubicBezTo>
                    <a:pt x="9658" y="10716"/>
                    <a:pt x="10313" y="14152"/>
                    <a:pt x="11513" y="16852"/>
                  </a:cubicBezTo>
                  <a:cubicBezTo>
                    <a:pt x="12713" y="19552"/>
                    <a:pt x="14458" y="21516"/>
                    <a:pt x="16204" y="20534"/>
                  </a:cubicBezTo>
                  <a:cubicBezTo>
                    <a:pt x="17949" y="19552"/>
                    <a:pt x="19695" y="15625"/>
                    <a:pt x="20567" y="12189"/>
                  </a:cubicBezTo>
                  <a:cubicBezTo>
                    <a:pt x="21440" y="8752"/>
                    <a:pt x="21440" y="5807"/>
                    <a:pt x="20895" y="3843"/>
                  </a:cubicBezTo>
                  <a:cubicBezTo>
                    <a:pt x="20349" y="1880"/>
                    <a:pt x="19258" y="898"/>
                    <a:pt x="18167" y="407"/>
                  </a:cubicBezTo>
                  <a:cubicBezTo>
                    <a:pt x="17076" y="-84"/>
                    <a:pt x="15985" y="-84"/>
                    <a:pt x="14895" y="161"/>
                  </a:cubicBezTo>
                  <a:cubicBezTo>
                    <a:pt x="13804" y="407"/>
                    <a:pt x="12713" y="898"/>
                    <a:pt x="12167" y="2861"/>
                  </a:cubicBezTo>
                  <a:cubicBezTo>
                    <a:pt x="11622" y="4825"/>
                    <a:pt x="11622" y="8261"/>
                    <a:pt x="11622" y="11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10567696" y="59690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1028772" y="1654123"/>
              <a:ext cx="186961" cy="76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513" fill="norm" stroke="1" extrusionOk="0">
                  <a:moveTo>
                    <a:pt x="1544" y="6482"/>
                  </a:moveTo>
                  <a:cubicBezTo>
                    <a:pt x="1544" y="7547"/>
                    <a:pt x="1544" y="8612"/>
                    <a:pt x="1897" y="10062"/>
                  </a:cubicBezTo>
                  <a:cubicBezTo>
                    <a:pt x="2249" y="11512"/>
                    <a:pt x="2953" y="13346"/>
                    <a:pt x="3188" y="15181"/>
                  </a:cubicBezTo>
                  <a:cubicBezTo>
                    <a:pt x="3423" y="17015"/>
                    <a:pt x="3188" y="18850"/>
                    <a:pt x="2836" y="19974"/>
                  </a:cubicBezTo>
                  <a:cubicBezTo>
                    <a:pt x="2484" y="21099"/>
                    <a:pt x="2014" y="21513"/>
                    <a:pt x="1779" y="21513"/>
                  </a:cubicBezTo>
                  <a:cubicBezTo>
                    <a:pt x="1544" y="21513"/>
                    <a:pt x="1544" y="21099"/>
                    <a:pt x="1427" y="19708"/>
                  </a:cubicBezTo>
                  <a:cubicBezTo>
                    <a:pt x="1310" y="18317"/>
                    <a:pt x="1075" y="15950"/>
                    <a:pt x="723" y="13613"/>
                  </a:cubicBezTo>
                  <a:cubicBezTo>
                    <a:pt x="371" y="11275"/>
                    <a:pt x="-99" y="8967"/>
                    <a:pt x="18" y="6896"/>
                  </a:cubicBezTo>
                  <a:cubicBezTo>
                    <a:pt x="136" y="4825"/>
                    <a:pt x="840" y="2990"/>
                    <a:pt x="1779" y="1866"/>
                  </a:cubicBezTo>
                  <a:cubicBezTo>
                    <a:pt x="2718" y="741"/>
                    <a:pt x="3892" y="327"/>
                    <a:pt x="5184" y="120"/>
                  </a:cubicBezTo>
                  <a:cubicBezTo>
                    <a:pt x="6475" y="-87"/>
                    <a:pt x="7884" y="-87"/>
                    <a:pt x="10466" y="623"/>
                  </a:cubicBezTo>
                  <a:cubicBezTo>
                    <a:pt x="13049" y="1333"/>
                    <a:pt x="16805" y="2754"/>
                    <a:pt x="18918" y="4292"/>
                  </a:cubicBezTo>
                  <a:cubicBezTo>
                    <a:pt x="21031" y="5831"/>
                    <a:pt x="21501" y="7488"/>
                    <a:pt x="19271" y="8731"/>
                  </a:cubicBezTo>
                  <a:cubicBezTo>
                    <a:pt x="17040" y="9973"/>
                    <a:pt x="12110" y="10802"/>
                    <a:pt x="8940" y="11216"/>
                  </a:cubicBezTo>
                  <a:cubicBezTo>
                    <a:pt x="5771" y="11630"/>
                    <a:pt x="4362" y="11630"/>
                    <a:pt x="3071" y="11571"/>
                  </a:cubicBezTo>
                  <a:cubicBezTo>
                    <a:pt x="1779" y="11512"/>
                    <a:pt x="605" y="11394"/>
                    <a:pt x="488" y="11216"/>
                  </a:cubicBezTo>
                  <a:cubicBezTo>
                    <a:pt x="371" y="11038"/>
                    <a:pt x="1310" y="10802"/>
                    <a:pt x="2249" y="1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1214146" y="2006600"/>
              <a:ext cx="158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456"/>
                    <a:pt x="9216" y="6912"/>
                    <a:pt x="12816" y="10512"/>
                  </a:cubicBezTo>
                  <a:cubicBezTo>
                    <a:pt x="16416" y="14112"/>
                    <a:pt x="19008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1214146" y="1993900"/>
              <a:ext cx="177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5143"/>
                    <a:pt x="12343" y="10286"/>
                    <a:pt x="8743" y="13886"/>
                  </a:cubicBezTo>
                  <a:cubicBezTo>
                    <a:pt x="5143" y="17486"/>
                    <a:pt x="2571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236083" y="1473200"/>
              <a:ext cx="19396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3906" y="0"/>
                  </a:moveTo>
                  <a:cubicBezTo>
                    <a:pt x="2732" y="200"/>
                    <a:pt x="1558" y="400"/>
                    <a:pt x="972" y="1700"/>
                  </a:cubicBezTo>
                  <a:cubicBezTo>
                    <a:pt x="385" y="3000"/>
                    <a:pt x="385" y="5400"/>
                    <a:pt x="385" y="8500"/>
                  </a:cubicBezTo>
                  <a:cubicBezTo>
                    <a:pt x="385" y="11600"/>
                    <a:pt x="385" y="15400"/>
                    <a:pt x="267" y="17900"/>
                  </a:cubicBezTo>
                  <a:cubicBezTo>
                    <a:pt x="150" y="20400"/>
                    <a:pt x="-85" y="21600"/>
                    <a:pt x="32" y="21600"/>
                  </a:cubicBezTo>
                  <a:cubicBezTo>
                    <a:pt x="150" y="21600"/>
                    <a:pt x="619" y="20400"/>
                    <a:pt x="1793" y="17500"/>
                  </a:cubicBezTo>
                  <a:cubicBezTo>
                    <a:pt x="2967" y="14600"/>
                    <a:pt x="4845" y="10000"/>
                    <a:pt x="6841" y="7100"/>
                  </a:cubicBezTo>
                  <a:cubicBezTo>
                    <a:pt x="8837" y="4200"/>
                    <a:pt x="10950" y="3000"/>
                    <a:pt x="13298" y="3800"/>
                  </a:cubicBezTo>
                  <a:cubicBezTo>
                    <a:pt x="15645" y="4600"/>
                    <a:pt x="18228" y="7400"/>
                    <a:pt x="19637" y="10100"/>
                  </a:cubicBezTo>
                  <a:cubicBezTo>
                    <a:pt x="21045" y="12800"/>
                    <a:pt x="21280" y="15400"/>
                    <a:pt x="21515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564337" y="1728413"/>
              <a:ext cx="172954" cy="335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3" h="21388" fill="norm" stroke="1" extrusionOk="0">
                  <a:moveTo>
                    <a:pt x="20233" y="3163"/>
                  </a:moveTo>
                  <a:cubicBezTo>
                    <a:pt x="20484" y="2218"/>
                    <a:pt x="20735" y="1273"/>
                    <a:pt x="20233" y="666"/>
                  </a:cubicBezTo>
                  <a:cubicBezTo>
                    <a:pt x="19730" y="58"/>
                    <a:pt x="18475" y="-212"/>
                    <a:pt x="16716" y="193"/>
                  </a:cubicBezTo>
                  <a:cubicBezTo>
                    <a:pt x="14958" y="598"/>
                    <a:pt x="12698" y="1678"/>
                    <a:pt x="9433" y="4175"/>
                  </a:cubicBezTo>
                  <a:cubicBezTo>
                    <a:pt x="6168" y="6673"/>
                    <a:pt x="1898" y="10588"/>
                    <a:pt x="516" y="13490"/>
                  </a:cubicBezTo>
                  <a:cubicBezTo>
                    <a:pt x="-865" y="16393"/>
                    <a:pt x="642" y="18283"/>
                    <a:pt x="3656" y="19431"/>
                  </a:cubicBezTo>
                  <a:cubicBezTo>
                    <a:pt x="6670" y="20578"/>
                    <a:pt x="11191" y="20983"/>
                    <a:pt x="15712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788561" y="1765300"/>
              <a:ext cx="200286" cy="243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4" fill="norm" stroke="1" extrusionOk="0">
                  <a:moveTo>
                    <a:pt x="20832" y="0"/>
                  </a:moveTo>
                  <a:cubicBezTo>
                    <a:pt x="18103" y="5772"/>
                    <a:pt x="15375" y="11545"/>
                    <a:pt x="13215" y="15083"/>
                  </a:cubicBezTo>
                  <a:cubicBezTo>
                    <a:pt x="11055" y="18621"/>
                    <a:pt x="9463" y="19924"/>
                    <a:pt x="8099" y="20669"/>
                  </a:cubicBezTo>
                  <a:cubicBezTo>
                    <a:pt x="6735" y="21414"/>
                    <a:pt x="5598" y="21600"/>
                    <a:pt x="4461" y="21321"/>
                  </a:cubicBezTo>
                  <a:cubicBezTo>
                    <a:pt x="3325" y="21041"/>
                    <a:pt x="2188" y="20297"/>
                    <a:pt x="1392" y="18900"/>
                  </a:cubicBezTo>
                  <a:cubicBezTo>
                    <a:pt x="596" y="17503"/>
                    <a:pt x="141" y="15455"/>
                    <a:pt x="28" y="13966"/>
                  </a:cubicBezTo>
                  <a:cubicBezTo>
                    <a:pt x="-86" y="12476"/>
                    <a:pt x="141" y="11545"/>
                    <a:pt x="823" y="11079"/>
                  </a:cubicBezTo>
                  <a:cubicBezTo>
                    <a:pt x="1506" y="10614"/>
                    <a:pt x="2642" y="10614"/>
                    <a:pt x="4689" y="11638"/>
                  </a:cubicBezTo>
                  <a:cubicBezTo>
                    <a:pt x="6735" y="12662"/>
                    <a:pt x="9691" y="14710"/>
                    <a:pt x="12647" y="16479"/>
                  </a:cubicBezTo>
                  <a:cubicBezTo>
                    <a:pt x="15602" y="18248"/>
                    <a:pt x="18558" y="19738"/>
                    <a:pt x="21514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058696" y="1689100"/>
              <a:ext cx="10408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600" fill="norm" stroke="1" extrusionOk="0">
                  <a:moveTo>
                    <a:pt x="0" y="0"/>
                  </a:moveTo>
                  <a:cubicBezTo>
                    <a:pt x="5815" y="1719"/>
                    <a:pt x="11631" y="3439"/>
                    <a:pt x="15577" y="6179"/>
                  </a:cubicBezTo>
                  <a:cubicBezTo>
                    <a:pt x="19523" y="8919"/>
                    <a:pt x="21600" y="12681"/>
                    <a:pt x="19731" y="15421"/>
                  </a:cubicBezTo>
                  <a:cubicBezTo>
                    <a:pt x="17862" y="18161"/>
                    <a:pt x="12046" y="19881"/>
                    <a:pt x="62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150896" y="1873249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169946" y="17970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251431" y="1816100"/>
              <a:ext cx="140766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55" fill="norm" stroke="1" extrusionOk="0">
                  <a:moveTo>
                    <a:pt x="14244" y="4161"/>
                  </a:moveTo>
                  <a:cubicBezTo>
                    <a:pt x="14244" y="3171"/>
                    <a:pt x="14244" y="2180"/>
                    <a:pt x="13618" y="1387"/>
                  </a:cubicBezTo>
                  <a:cubicBezTo>
                    <a:pt x="12992" y="594"/>
                    <a:pt x="11740" y="0"/>
                    <a:pt x="9548" y="0"/>
                  </a:cubicBezTo>
                  <a:cubicBezTo>
                    <a:pt x="7357" y="0"/>
                    <a:pt x="4227" y="594"/>
                    <a:pt x="2192" y="1883"/>
                  </a:cubicBezTo>
                  <a:cubicBezTo>
                    <a:pt x="157" y="3171"/>
                    <a:pt x="-782" y="5152"/>
                    <a:pt x="783" y="7233"/>
                  </a:cubicBezTo>
                  <a:cubicBezTo>
                    <a:pt x="2348" y="9314"/>
                    <a:pt x="6418" y="11494"/>
                    <a:pt x="9861" y="13079"/>
                  </a:cubicBezTo>
                  <a:cubicBezTo>
                    <a:pt x="13305" y="14664"/>
                    <a:pt x="16122" y="15655"/>
                    <a:pt x="18001" y="16646"/>
                  </a:cubicBezTo>
                  <a:cubicBezTo>
                    <a:pt x="19879" y="17637"/>
                    <a:pt x="20818" y="18628"/>
                    <a:pt x="20818" y="19519"/>
                  </a:cubicBezTo>
                  <a:cubicBezTo>
                    <a:pt x="20818" y="20411"/>
                    <a:pt x="19879" y="21204"/>
                    <a:pt x="16748" y="21402"/>
                  </a:cubicBezTo>
                  <a:cubicBezTo>
                    <a:pt x="13618" y="21600"/>
                    <a:pt x="8296" y="21204"/>
                    <a:pt x="2975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82346" y="3067253"/>
              <a:ext cx="165101" cy="154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9" fill="norm" stroke="1" extrusionOk="0">
                  <a:moveTo>
                    <a:pt x="0" y="9942"/>
                  </a:moveTo>
                  <a:cubicBezTo>
                    <a:pt x="3323" y="10773"/>
                    <a:pt x="6646" y="11604"/>
                    <a:pt x="8862" y="11604"/>
                  </a:cubicBezTo>
                  <a:cubicBezTo>
                    <a:pt x="11077" y="11604"/>
                    <a:pt x="12185" y="10773"/>
                    <a:pt x="12877" y="8696"/>
                  </a:cubicBezTo>
                  <a:cubicBezTo>
                    <a:pt x="13569" y="6619"/>
                    <a:pt x="13846" y="3296"/>
                    <a:pt x="13154" y="1496"/>
                  </a:cubicBezTo>
                  <a:cubicBezTo>
                    <a:pt x="12462" y="-304"/>
                    <a:pt x="10800" y="-581"/>
                    <a:pt x="8446" y="1219"/>
                  </a:cubicBezTo>
                  <a:cubicBezTo>
                    <a:pt x="6092" y="3019"/>
                    <a:pt x="3046" y="6896"/>
                    <a:pt x="2492" y="10773"/>
                  </a:cubicBezTo>
                  <a:cubicBezTo>
                    <a:pt x="1938" y="14650"/>
                    <a:pt x="3877" y="18527"/>
                    <a:pt x="7477" y="19773"/>
                  </a:cubicBezTo>
                  <a:cubicBezTo>
                    <a:pt x="11077" y="21019"/>
                    <a:pt x="16338" y="19634"/>
                    <a:pt x="21600" y="18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47823" y="2880783"/>
              <a:ext cx="88357" cy="41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428" fill="norm" stroke="1" extrusionOk="0">
                  <a:moveTo>
                    <a:pt x="1757" y="7884"/>
                  </a:moveTo>
                  <a:cubicBezTo>
                    <a:pt x="775" y="10044"/>
                    <a:pt x="-207" y="12204"/>
                    <a:pt x="38" y="14094"/>
                  </a:cubicBezTo>
                  <a:cubicBezTo>
                    <a:pt x="284" y="15984"/>
                    <a:pt x="1757" y="17604"/>
                    <a:pt x="2984" y="18900"/>
                  </a:cubicBezTo>
                  <a:cubicBezTo>
                    <a:pt x="4211" y="20196"/>
                    <a:pt x="5193" y="21168"/>
                    <a:pt x="5684" y="21384"/>
                  </a:cubicBezTo>
                  <a:cubicBezTo>
                    <a:pt x="6175" y="21600"/>
                    <a:pt x="6175" y="21060"/>
                    <a:pt x="5193" y="18900"/>
                  </a:cubicBezTo>
                  <a:cubicBezTo>
                    <a:pt x="4211" y="16740"/>
                    <a:pt x="2248" y="12960"/>
                    <a:pt x="1266" y="9936"/>
                  </a:cubicBezTo>
                  <a:cubicBezTo>
                    <a:pt x="284" y="6912"/>
                    <a:pt x="284" y="4644"/>
                    <a:pt x="529" y="3186"/>
                  </a:cubicBezTo>
                  <a:cubicBezTo>
                    <a:pt x="775" y="1728"/>
                    <a:pt x="1266" y="1080"/>
                    <a:pt x="2738" y="648"/>
                  </a:cubicBezTo>
                  <a:cubicBezTo>
                    <a:pt x="4211" y="216"/>
                    <a:pt x="6666" y="0"/>
                    <a:pt x="9120" y="0"/>
                  </a:cubicBezTo>
                  <a:cubicBezTo>
                    <a:pt x="11575" y="0"/>
                    <a:pt x="14029" y="216"/>
                    <a:pt x="16484" y="864"/>
                  </a:cubicBezTo>
                  <a:cubicBezTo>
                    <a:pt x="18938" y="1512"/>
                    <a:pt x="21393" y="2592"/>
                    <a:pt x="20166" y="4050"/>
                  </a:cubicBezTo>
                  <a:cubicBezTo>
                    <a:pt x="18938" y="5508"/>
                    <a:pt x="14029" y="7344"/>
                    <a:pt x="10348" y="8316"/>
                  </a:cubicBezTo>
                  <a:cubicBezTo>
                    <a:pt x="6666" y="9288"/>
                    <a:pt x="4211" y="9396"/>
                    <a:pt x="1757" y="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220496" y="2905862"/>
              <a:ext cx="260351" cy="40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6237"/>
                  </a:moveTo>
                  <a:cubicBezTo>
                    <a:pt x="702" y="8838"/>
                    <a:pt x="1405" y="11439"/>
                    <a:pt x="1932" y="13757"/>
                  </a:cubicBezTo>
                  <a:cubicBezTo>
                    <a:pt x="2459" y="16076"/>
                    <a:pt x="2810" y="18111"/>
                    <a:pt x="2985" y="19468"/>
                  </a:cubicBezTo>
                  <a:cubicBezTo>
                    <a:pt x="3161" y="20825"/>
                    <a:pt x="3161" y="21504"/>
                    <a:pt x="3161" y="21504"/>
                  </a:cubicBezTo>
                  <a:cubicBezTo>
                    <a:pt x="3161" y="21504"/>
                    <a:pt x="3161" y="20825"/>
                    <a:pt x="3337" y="18733"/>
                  </a:cubicBezTo>
                  <a:cubicBezTo>
                    <a:pt x="3512" y="16641"/>
                    <a:pt x="3863" y="13135"/>
                    <a:pt x="4215" y="10025"/>
                  </a:cubicBezTo>
                  <a:cubicBezTo>
                    <a:pt x="4566" y="6916"/>
                    <a:pt x="4917" y="4201"/>
                    <a:pt x="5356" y="2562"/>
                  </a:cubicBezTo>
                  <a:cubicBezTo>
                    <a:pt x="5795" y="922"/>
                    <a:pt x="6322" y="356"/>
                    <a:pt x="6585" y="356"/>
                  </a:cubicBezTo>
                  <a:cubicBezTo>
                    <a:pt x="6849" y="356"/>
                    <a:pt x="6849" y="922"/>
                    <a:pt x="7024" y="1544"/>
                  </a:cubicBezTo>
                  <a:cubicBezTo>
                    <a:pt x="7200" y="2166"/>
                    <a:pt x="7551" y="2844"/>
                    <a:pt x="7990" y="3410"/>
                  </a:cubicBezTo>
                  <a:cubicBezTo>
                    <a:pt x="8429" y="3975"/>
                    <a:pt x="8956" y="4428"/>
                    <a:pt x="9659" y="4597"/>
                  </a:cubicBezTo>
                  <a:cubicBezTo>
                    <a:pt x="10361" y="4767"/>
                    <a:pt x="11239" y="4654"/>
                    <a:pt x="12205" y="3975"/>
                  </a:cubicBezTo>
                  <a:cubicBezTo>
                    <a:pt x="13171" y="3297"/>
                    <a:pt x="14224" y="2053"/>
                    <a:pt x="15015" y="1205"/>
                  </a:cubicBezTo>
                  <a:cubicBezTo>
                    <a:pt x="15805" y="356"/>
                    <a:pt x="16332" y="-96"/>
                    <a:pt x="16683" y="17"/>
                  </a:cubicBezTo>
                  <a:cubicBezTo>
                    <a:pt x="17034" y="130"/>
                    <a:pt x="17210" y="809"/>
                    <a:pt x="17824" y="2957"/>
                  </a:cubicBezTo>
                  <a:cubicBezTo>
                    <a:pt x="18439" y="5106"/>
                    <a:pt x="19493" y="8725"/>
                    <a:pt x="20195" y="10817"/>
                  </a:cubicBezTo>
                  <a:cubicBezTo>
                    <a:pt x="20898" y="12909"/>
                    <a:pt x="21249" y="13475"/>
                    <a:pt x="21600" y="14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609963" y="2920999"/>
              <a:ext cx="42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96"/>
                    <a:pt x="0" y="9391"/>
                    <a:pt x="0" y="12991"/>
                  </a:cubicBezTo>
                  <a:cubicBezTo>
                    <a:pt x="0" y="16591"/>
                    <a:pt x="108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595146" y="2819400"/>
              <a:ext cx="1778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360"/>
                    <a:pt x="2057" y="9120"/>
                    <a:pt x="5657" y="5520"/>
                  </a:cubicBezTo>
                  <a:cubicBezTo>
                    <a:pt x="9257" y="1920"/>
                    <a:pt x="15429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601496" y="2971800"/>
              <a:ext cx="222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600"/>
                    <a:pt x="12343" y="9600"/>
                    <a:pt x="15943" y="6000"/>
                  </a:cubicBezTo>
                  <a:cubicBezTo>
                    <a:pt x="19543" y="2400"/>
                    <a:pt x="205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151877" y="1774735"/>
              <a:ext cx="303847" cy="243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0856" fill="norm" stroke="1" extrusionOk="0">
                  <a:moveTo>
                    <a:pt x="7655" y="5725"/>
                  </a:moveTo>
                  <a:cubicBezTo>
                    <a:pt x="7655" y="4273"/>
                    <a:pt x="7655" y="2821"/>
                    <a:pt x="7434" y="1732"/>
                  </a:cubicBezTo>
                  <a:cubicBezTo>
                    <a:pt x="7214" y="643"/>
                    <a:pt x="6773" y="-83"/>
                    <a:pt x="5818" y="8"/>
                  </a:cubicBezTo>
                  <a:cubicBezTo>
                    <a:pt x="4863" y="99"/>
                    <a:pt x="3394" y="1006"/>
                    <a:pt x="2145" y="4183"/>
                  </a:cubicBezTo>
                  <a:cubicBezTo>
                    <a:pt x="896" y="7359"/>
                    <a:pt x="-133" y="12804"/>
                    <a:pt x="14" y="16344"/>
                  </a:cubicBezTo>
                  <a:cubicBezTo>
                    <a:pt x="161" y="19883"/>
                    <a:pt x="1483" y="21517"/>
                    <a:pt x="4202" y="20609"/>
                  </a:cubicBezTo>
                  <a:cubicBezTo>
                    <a:pt x="6920" y="19702"/>
                    <a:pt x="11034" y="16253"/>
                    <a:pt x="13385" y="13621"/>
                  </a:cubicBezTo>
                  <a:cubicBezTo>
                    <a:pt x="15736" y="10989"/>
                    <a:pt x="16324" y="9174"/>
                    <a:pt x="16618" y="7722"/>
                  </a:cubicBezTo>
                  <a:cubicBezTo>
                    <a:pt x="16912" y="6270"/>
                    <a:pt x="16912" y="5181"/>
                    <a:pt x="16545" y="4727"/>
                  </a:cubicBezTo>
                  <a:cubicBezTo>
                    <a:pt x="16177" y="4273"/>
                    <a:pt x="15443" y="4455"/>
                    <a:pt x="14340" y="5816"/>
                  </a:cubicBezTo>
                  <a:cubicBezTo>
                    <a:pt x="13238" y="7178"/>
                    <a:pt x="11769" y="9719"/>
                    <a:pt x="11181" y="12078"/>
                  </a:cubicBezTo>
                  <a:cubicBezTo>
                    <a:pt x="10594" y="14438"/>
                    <a:pt x="10887" y="16616"/>
                    <a:pt x="11916" y="18068"/>
                  </a:cubicBezTo>
                  <a:cubicBezTo>
                    <a:pt x="12945" y="19520"/>
                    <a:pt x="14708" y="20246"/>
                    <a:pt x="16545" y="19611"/>
                  </a:cubicBezTo>
                  <a:cubicBezTo>
                    <a:pt x="18381" y="18976"/>
                    <a:pt x="20291" y="16979"/>
                    <a:pt x="20879" y="14892"/>
                  </a:cubicBezTo>
                  <a:cubicBezTo>
                    <a:pt x="21467" y="12804"/>
                    <a:pt x="20732" y="10626"/>
                    <a:pt x="19998" y="9537"/>
                  </a:cubicBezTo>
                  <a:cubicBezTo>
                    <a:pt x="19263" y="8448"/>
                    <a:pt x="18528" y="8448"/>
                    <a:pt x="17794" y="8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478046" y="1793226"/>
              <a:ext cx="158417" cy="21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54" fill="norm" stroke="1" extrusionOk="0">
                  <a:moveTo>
                    <a:pt x="0" y="10245"/>
                  </a:moveTo>
                  <a:cubicBezTo>
                    <a:pt x="1403" y="10245"/>
                    <a:pt x="2805" y="10245"/>
                    <a:pt x="3506" y="10760"/>
                  </a:cubicBezTo>
                  <a:cubicBezTo>
                    <a:pt x="4208" y="11274"/>
                    <a:pt x="4208" y="12303"/>
                    <a:pt x="4348" y="13331"/>
                  </a:cubicBezTo>
                  <a:cubicBezTo>
                    <a:pt x="4488" y="14360"/>
                    <a:pt x="4769" y="15388"/>
                    <a:pt x="4909" y="16828"/>
                  </a:cubicBezTo>
                  <a:cubicBezTo>
                    <a:pt x="5049" y="18268"/>
                    <a:pt x="5049" y="20120"/>
                    <a:pt x="4909" y="20428"/>
                  </a:cubicBezTo>
                  <a:cubicBezTo>
                    <a:pt x="4769" y="20737"/>
                    <a:pt x="4488" y="19503"/>
                    <a:pt x="4769" y="16314"/>
                  </a:cubicBezTo>
                  <a:cubicBezTo>
                    <a:pt x="5049" y="13125"/>
                    <a:pt x="5891" y="7983"/>
                    <a:pt x="6732" y="4897"/>
                  </a:cubicBezTo>
                  <a:cubicBezTo>
                    <a:pt x="7574" y="1811"/>
                    <a:pt x="8416" y="783"/>
                    <a:pt x="9538" y="268"/>
                  </a:cubicBezTo>
                  <a:cubicBezTo>
                    <a:pt x="10660" y="-246"/>
                    <a:pt x="12062" y="-246"/>
                    <a:pt x="14306" y="2325"/>
                  </a:cubicBezTo>
                  <a:cubicBezTo>
                    <a:pt x="16551" y="4897"/>
                    <a:pt x="19636" y="10040"/>
                    <a:pt x="20618" y="13640"/>
                  </a:cubicBezTo>
                  <a:cubicBezTo>
                    <a:pt x="21600" y="17240"/>
                    <a:pt x="20478" y="19297"/>
                    <a:pt x="19356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699016" y="1798787"/>
              <a:ext cx="90181" cy="22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216" fill="norm" stroke="1" extrusionOk="0">
                  <a:moveTo>
                    <a:pt x="20915" y="2862"/>
                  </a:moveTo>
                  <a:cubicBezTo>
                    <a:pt x="19933" y="1853"/>
                    <a:pt x="18951" y="843"/>
                    <a:pt x="17233" y="339"/>
                  </a:cubicBezTo>
                  <a:cubicBezTo>
                    <a:pt x="15515" y="-166"/>
                    <a:pt x="13060" y="-166"/>
                    <a:pt x="9870" y="742"/>
                  </a:cubicBezTo>
                  <a:cubicBezTo>
                    <a:pt x="6679" y="1651"/>
                    <a:pt x="2751" y="3468"/>
                    <a:pt x="1033" y="5385"/>
                  </a:cubicBezTo>
                  <a:cubicBezTo>
                    <a:pt x="-685" y="7303"/>
                    <a:pt x="-194" y="9322"/>
                    <a:pt x="2015" y="11038"/>
                  </a:cubicBezTo>
                  <a:cubicBezTo>
                    <a:pt x="4224" y="12754"/>
                    <a:pt x="8151" y="14167"/>
                    <a:pt x="10851" y="15277"/>
                  </a:cubicBezTo>
                  <a:cubicBezTo>
                    <a:pt x="13551" y="16387"/>
                    <a:pt x="15024" y="17195"/>
                    <a:pt x="16251" y="18103"/>
                  </a:cubicBezTo>
                  <a:cubicBezTo>
                    <a:pt x="17479" y="19012"/>
                    <a:pt x="18460" y="20021"/>
                    <a:pt x="17233" y="20627"/>
                  </a:cubicBezTo>
                  <a:cubicBezTo>
                    <a:pt x="16006" y="21232"/>
                    <a:pt x="12570" y="21434"/>
                    <a:pt x="10115" y="20929"/>
                  </a:cubicBezTo>
                  <a:cubicBezTo>
                    <a:pt x="7660" y="20425"/>
                    <a:pt x="6188" y="19213"/>
                    <a:pt x="4715" y="18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4859046" y="18224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871746" y="175260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947946" y="1771717"/>
              <a:ext cx="130852" cy="25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78" fill="norm" stroke="1" extrusionOk="0">
                  <a:moveTo>
                    <a:pt x="20571" y="2068"/>
                  </a:moveTo>
                  <a:cubicBezTo>
                    <a:pt x="17829" y="1204"/>
                    <a:pt x="15086" y="340"/>
                    <a:pt x="12171" y="81"/>
                  </a:cubicBezTo>
                  <a:cubicBezTo>
                    <a:pt x="9257" y="-178"/>
                    <a:pt x="6171" y="168"/>
                    <a:pt x="4800" y="1377"/>
                  </a:cubicBezTo>
                  <a:cubicBezTo>
                    <a:pt x="3429" y="2587"/>
                    <a:pt x="3771" y="4660"/>
                    <a:pt x="6857" y="7425"/>
                  </a:cubicBezTo>
                  <a:cubicBezTo>
                    <a:pt x="9943" y="10190"/>
                    <a:pt x="15771" y="13646"/>
                    <a:pt x="18686" y="15979"/>
                  </a:cubicBezTo>
                  <a:cubicBezTo>
                    <a:pt x="21600" y="18312"/>
                    <a:pt x="21600" y="19521"/>
                    <a:pt x="20571" y="20299"/>
                  </a:cubicBezTo>
                  <a:cubicBezTo>
                    <a:pt x="19543" y="21076"/>
                    <a:pt x="17486" y="21422"/>
                    <a:pt x="13886" y="20990"/>
                  </a:cubicBezTo>
                  <a:cubicBezTo>
                    <a:pt x="10286" y="20558"/>
                    <a:pt x="5143" y="19348"/>
                    <a:pt x="0" y="18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5141964" y="1606549"/>
              <a:ext cx="85383" cy="39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49" fill="norm" stroke="1" extrusionOk="0">
                  <a:moveTo>
                    <a:pt x="18090" y="0"/>
                  </a:moveTo>
                  <a:cubicBezTo>
                    <a:pt x="12295" y="4114"/>
                    <a:pt x="6500" y="8229"/>
                    <a:pt x="3339" y="11657"/>
                  </a:cubicBezTo>
                  <a:cubicBezTo>
                    <a:pt x="178" y="15086"/>
                    <a:pt x="-349" y="17829"/>
                    <a:pt x="178" y="19429"/>
                  </a:cubicBezTo>
                  <a:cubicBezTo>
                    <a:pt x="705" y="21029"/>
                    <a:pt x="2285" y="21486"/>
                    <a:pt x="5973" y="21543"/>
                  </a:cubicBezTo>
                  <a:cubicBezTo>
                    <a:pt x="9661" y="21600"/>
                    <a:pt x="15456" y="21257"/>
                    <a:pt x="21251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5106696" y="1854200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296167" y="1824265"/>
              <a:ext cx="108980" cy="187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287" fill="norm" stroke="1" extrusionOk="0">
                  <a:moveTo>
                    <a:pt x="9979" y="6274"/>
                  </a:moveTo>
                  <a:cubicBezTo>
                    <a:pt x="11609" y="5314"/>
                    <a:pt x="13240" y="4354"/>
                    <a:pt x="14258" y="3274"/>
                  </a:cubicBezTo>
                  <a:cubicBezTo>
                    <a:pt x="15277" y="2194"/>
                    <a:pt x="15685" y="994"/>
                    <a:pt x="14666" y="394"/>
                  </a:cubicBezTo>
                  <a:cubicBezTo>
                    <a:pt x="13647" y="-206"/>
                    <a:pt x="11202" y="-206"/>
                    <a:pt x="8349" y="994"/>
                  </a:cubicBezTo>
                  <a:cubicBezTo>
                    <a:pt x="5496" y="2194"/>
                    <a:pt x="2236" y="4594"/>
                    <a:pt x="809" y="7834"/>
                  </a:cubicBezTo>
                  <a:cubicBezTo>
                    <a:pt x="-617" y="11074"/>
                    <a:pt x="-209" y="15154"/>
                    <a:pt x="2440" y="17674"/>
                  </a:cubicBezTo>
                  <a:cubicBezTo>
                    <a:pt x="5089" y="20194"/>
                    <a:pt x="9979" y="21154"/>
                    <a:pt x="13443" y="21274"/>
                  </a:cubicBezTo>
                  <a:cubicBezTo>
                    <a:pt x="16908" y="21394"/>
                    <a:pt x="18945" y="20674"/>
                    <a:pt x="20983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459386" y="1844479"/>
              <a:ext cx="153849" cy="17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0869" fill="norm" stroke="1" extrusionOk="0">
                  <a:moveTo>
                    <a:pt x="4716" y="1929"/>
                  </a:moveTo>
                  <a:cubicBezTo>
                    <a:pt x="3276" y="4724"/>
                    <a:pt x="1836" y="7520"/>
                    <a:pt x="972" y="10188"/>
                  </a:cubicBezTo>
                  <a:cubicBezTo>
                    <a:pt x="108" y="12856"/>
                    <a:pt x="-180" y="15397"/>
                    <a:pt x="108" y="15778"/>
                  </a:cubicBezTo>
                  <a:cubicBezTo>
                    <a:pt x="396" y="16160"/>
                    <a:pt x="1260" y="14381"/>
                    <a:pt x="2988" y="11586"/>
                  </a:cubicBezTo>
                  <a:cubicBezTo>
                    <a:pt x="4716" y="8790"/>
                    <a:pt x="7308" y="4978"/>
                    <a:pt x="9180" y="2691"/>
                  </a:cubicBezTo>
                  <a:cubicBezTo>
                    <a:pt x="11052" y="404"/>
                    <a:pt x="12204" y="-358"/>
                    <a:pt x="14220" y="150"/>
                  </a:cubicBezTo>
                  <a:cubicBezTo>
                    <a:pt x="16236" y="658"/>
                    <a:pt x="19116" y="2437"/>
                    <a:pt x="20268" y="5233"/>
                  </a:cubicBezTo>
                  <a:cubicBezTo>
                    <a:pt x="21420" y="8028"/>
                    <a:pt x="20844" y="11840"/>
                    <a:pt x="20268" y="14762"/>
                  </a:cubicBezTo>
                  <a:cubicBezTo>
                    <a:pt x="19692" y="17684"/>
                    <a:pt x="19116" y="19717"/>
                    <a:pt x="18684" y="20480"/>
                  </a:cubicBezTo>
                  <a:cubicBezTo>
                    <a:pt x="18252" y="21242"/>
                    <a:pt x="17964" y="20734"/>
                    <a:pt x="17676" y="20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667879" y="1600200"/>
              <a:ext cx="130968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3" fill="norm" stroke="1" extrusionOk="0">
                  <a:moveTo>
                    <a:pt x="16071" y="0"/>
                  </a:moveTo>
                  <a:cubicBezTo>
                    <a:pt x="12643" y="3333"/>
                    <a:pt x="9214" y="6665"/>
                    <a:pt x="6471" y="9751"/>
                  </a:cubicBezTo>
                  <a:cubicBezTo>
                    <a:pt x="3728" y="12837"/>
                    <a:pt x="1671" y="15675"/>
                    <a:pt x="643" y="17403"/>
                  </a:cubicBezTo>
                  <a:cubicBezTo>
                    <a:pt x="-386" y="19131"/>
                    <a:pt x="-386" y="19749"/>
                    <a:pt x="2185" y="20366"/>
                  </a:cubicBezTo>
                  <a:cubicBezTo>
                    <a:pt x="4757" y="20983"/>
                    <a:pt x="9900" y="21600"/>
                    <a:pt x="13500" y="21538"/>
                  </a:cubicBezTo>
                  <a:cubicBezTo>
                    <a:pt x="17100" y="21477"/>
                    <a:pt x="19157" y="20736"/>
                    <a:pt x="21214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671846" y="186055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243096" y="2240328"/>
              <a:ext cx="901701" cy="5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5" fill="norm" stroke="1" extrusionOk="0">
                  <a:moveTo>
                    <a:pt x="0" y="21235"/>
                  </a:moveTo>
                  <a:cubicBezTo>
                    <a:pt x="1420" y="17779"/>
                    <a:pt x="2839" y="14323"/>
                    <a:pt x="4386" y="11299"/>
                  </a:cubicBezTo>
                  <a:cubicBezTo>
                    <a:pt x="5932" y="8275"/>
                    <a:pt x="7606" y="5683"/>
                    <a:pt x="9380" y="3523"/>
                  </a:cubicBezTo>
                  <a:cubicBezTo>
                    <a:pt x="11155" y="1363"/>
                    <a:pt x="13031" y="-365"/>
                    <a:pt x="15085" y="67"/>
                  </a:cubicBezTo>
                  <a:cubicBezTo>
                    <a:pt x="17138" y="499"/>
                    <a:pt x="19369" y="3091"/>
                    <a:pt x="21600" y="5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497627" y="2266950"/>
              <a:ext cx="812270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91" fill="norm" stroke="1" extrusionOk="0">
                  <a:moveTo>
                    <a:pt x="996" y="18966"/>
                  </a:moveTo>
                  <a:cubicBezTo>
                    <a:pt x="547" y="19493"/>
                    <a:pt x="98" y="20020"/>
                    <a:pt x="14" y="20546"/>
                  </a:cubicBezTo>
                  <a:cubicBezTo>
                    <a:pt x="-70" y="21073"/>
                    <a:pt x="211" y="21600"/>
                    <a:pt x="1276" y="21073"/>
                  </a:cubicBezTo>
                  <a:cubicBezTo>
                    <a:pt x="2342" y="20546"/>
                    <a:pt x="4194" y="18966"/>
                    <a:pt x="6354" y="16859"/>
                  </a:cubicBezTo>
                  <a:cubicBezTo>
                    <a:pt x="8514" y="14751"/>
                    <a:pt x="10982" y="12117"/>
                    <a:pt x="13563" y="9220"/>
                  </a:cubicBezTo>
                  <a:cubicBezTo>
                    <a:pt x="16144" y="6322"/>
                    <a:pt x="18837" y="3161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5963946" y="20256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992896" y="1105693"/>
              <a:ext cx="69850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12420"/>
                  </a:moveTo>
                  <a:cubicBezTo>
                    <a:pt x="1636" y="8100"/>
                    <a:pt x="3273" y="3780"/>
                    <a:pt x="5367" y="1620"/>
                  </a:cubicBezTo>
                  <a:cubicBezTo>
                    <a:pt x="7462" y="-540"/>
                    <a:pt x="10015" y="-540"/>
                    <a:pt x="12240" y="1620"/>
                  </a:cubicBezTo>
                  <a:cubicBezTo>
                    <a:pt x="14465" y="3780"/>
                    <a:pt x="16364" y="8100"/>
                    <a:pt x="17869" y="11700"/>
                  </a:cubicBezTo>
                  <a:cubicBezTo>
                    <a:pt x="19375" y="15300"/>
                    <a:pt x="20487" y="1818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9073329" y="1157816"/>
              <a:ext cx="681568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1662"/>
                  </a:moveTo>
                  <a:cubicBezTo>
                    <a:pt x="1476" y="1662"/>
                    <a:pt x="1073" y="1662"/>
                    <a:pt x="704" y="1662"/>
                  </a:cubicBezTo>
                  <a:cubicBezTo>
                    <a:pt x="335" y="1662"/>
                    <a:pt x="0" y="1662"/>
                    <a:pt x="0" y="1246"/>
                  </a:cubicBezTo>
                  <a:cubicBezTo>
                    <a:pt x="0" y="831"/>
                    <a:pt x="335" y="0"/>
                    <a:pt x="1711" y="0"/>
                  </a:cubicBezTo>
                  <a:cubicBezTo>
                    <a:pt x="3086" y="0"/>
                    <a:pt x="5501" y="831"/>
                    <a:pt x="8150" y="2908"/>
                  </a:cubicBezTo>
                  <a:cubicBezTo>
                    <a:pt x="10800" y="4985"/>
                    <a:pt x="13684" y="8308"/>
                    <a:pt x="15965" y="11631"/>
                  </a:cubicBezTo>
                  <a:cubicBezTo>
                    <a:pt x="18246" y="14954"/>
                    <a:pt x="19923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9" name="Drawing"/>
          <p:cNvGrpSpPr/>
          <p:nvPr/>
        </p:nvGrpSpPr>
        <p:grpSpPr>
          <a:xfrm>
            <a:off x="641349" y="1261895"/>
            <a:ext cx="12056335" cy="7380455"/>
            <a:chOff x="0" y="0"/>
            <a:chExt cx="12056333" cy="7380454"/>
          </a:xfrm>
        </p:grpSpPr>
        <p:sp>
          <p:nvSpPr>
            <p:cNvPr id="1802" name="Line"/>
            <p:cNvSpPr/>
            <p:nvPr/>
          </p:nvSpPr>
          <p:spPr>
            <a:xfrm>
              <a:off x="1549400" y="217654"/>
              <a:ext cx="16934" cy="39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16200" y="0"/>
                  </a:moveTo>
                  <a:cubicBezTo>
                    <a:pt x="18900" y="3927"/>
                    <a:pt x="21600" y="7855"/>
                    <a:pt x="21600" y="11262"/>
                  </a:cubicBezTo>
                  <a:cubicBezTo>
                    <a:pt x="21600" y="14670"/>
                    <a:pt x="18900" y="17557"/>
                    <a:pt x="16200" y="19290"/>
                  </a:cubicBezTo>
                  <a:cubicBezTo>
                    <a:pt x="13500" y="21022"/>
                    <a:pt x="10800" y="21600"/>
                    <a:pt x="8100" y="21311"/>
                  </a:cubicBezTo>
                  <a:cubicBezTo>
                    <a:pt x="5400" y="21022"/>
                    <a:pt x="2700" y="19867"/>
                    <a:pt x="0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568449" y="164737"/>
              <a:ext cx="279038" cy="37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31" fill="norm" stroke="1" extrusionOk="0">
                  <a:moveTo>
                    <a:pt x="0" y="3379"/>
                  </a:moveTo>
                  <a:cubicBezTo>
                    <a:pt x="164" y="2413"/>
                    <a:pt x="327" y="1448"/>
                    <a:pt x="900" y="1327"/>
                  </a:cubicBezTo>
                  <a:cubicBezTo>
                    <a:pt x="1473" y="1207"/>
                    <a:pt x="2455" y="1931"/>
                    <a:pt x="3927" y="3680"/>
                  </a:cubicBezTo>
                  <a:cubicBezTo>
                    <a:pt x="5400" y="5430"/>
                    <a:pt x="7364" y="8206"/>
                    <a:pt x="9327" y="10921"/>
                  </a:cubicBezTo>
                  <a:cubicBezTo>
                    <a:pt x="11291" y="13636"/>
                    <a:pt x="13255" y="16291"/>
                    <a:pt x="14645" y="17980"/>
                  </a:cubicBezTo>
                  <a:cubicBezTo>
                    <a:pt x="16036" y="19669"/>
                    <a:pt x="16855" y="20393"/>
                    <a:pt x="17673" y="20876"/>
                  </a:cubicBezTo>
                  <a:cubicBezTo>
                    <a:pt x="18491" y="21359"/>
                    <a:pt x="19309" y="21600"/>
                    <a:pt x="19882" y="21298"/>
                  </a:cubicBezTo>
                  <a:cubicBezTo>
                    <a:pt x="20455" y="20997"/>
                    <a:pt x="20782" y="20152"/>
                    <a:pt x="21027" y="17558"/>
                  </a:cubicBezTo>
                  <a:cubicBezTo>
                    <a:pt x="21273" y="14963"/>
                    <a:pt x="21436" y="10619"/>
                    <a:pt x="21518" y="7602"/>
                  </a:cubicBezTo>
                  <a:cubicBezTo>
                    <a:pt x="21600" y="4585"/>
                    <a:pt x="21600" y="2896"/>
                    <a:pt x="21436" y="1750"/>
                  </a:cubicBezTo>
                  <a:cubicBezTo>
                    <a:pt x="21273" y="603"/>
                    <a:pt x="20945" y="0"/>
                    <a:pt x="20700" y="0"/>
                  </a:cubicBezTo>
                  <a:cubicBezTo>
                    <a:pt x="20455" y="0"/>
                    <a:pt x="20291" y="603"/>
                    <a:pt x="20373" y="1327"/>
                  </a:cubicBezTo>
                  <a:cubicBezTo>
                    <a:pt x="20455" y="2051"/>
                    <a:pt x="20782" y="2896"/>
                    <a:pt x="21109" y="3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916480" y="308255"/>
              <a:ext cx="101005" cy="19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826" fill="norm" stroke="1" extrusionOk="0">
                  <a:moveTo>
                    <a:pt x="14801" y="1157"/>
                  </a:moveTo>
                  <a:cubicBezTo>
                    <a:pt x="12156" y="489"/>
                    <a:pt x="9511" y="-179"/>
                    <a:pt x="7527" y="44"/>
                  </a:cubicBezTo>
                  <a:cubicBezTo>
                    <a:pt x="5544" y="266"/>
                    <a:pt x="4221" y="1380"/>
                    <a:pt x="2899" y="4275"/>
                  </a:cubicBezTo>
                  <a:cubicBezTo>
                    <a:pt x="1576" y="7169"/>
                    <a:pt x="254" y="11846"/>
                    <a:pt x="33" y="14852"/>
                  </a:cubicBezTo>
                  <a:cubicBezTo>
                    <a:pt x="-187" y="17858"/>
                    <a:pt x="695" y="19194"/>
                    <a:pt x="2237" y="20085"/>
                  </a:cubicBezTo>
                  <a:cubicBezTo>
                    <a:pt x="3780" y="20976"/>
                    <a:pt x="5984" y="21421"/>
                    <a:pt x="9291" y="19306"/>
                  </a:cubicBezTo>
                  <a:cubicBezTo>
                    <a:pt x="12597" y="17190"/>
                    <a:pt x="17005" y="12514"/>
                    <a:pt x="19209" y="9508"/>
                  </a:cubicBezTo>
                  <a:cubicBezTo>
                    <a:pt x="21413" y="6501"/>
                    <a:pt x="21413" y="5165"/>
                    <a:pt x="20311" y="4052"/>
                  </a:cubicBezTo>
                  <a:cubicBezTo>
                    <a:pt x="19209" y="2939"/>
                    <a:pt x="17005" y="2048"/>
                    <a:pt x="15903" y="2270"/>
                  </a:cubicBezTo>
                  <a:cubicBezTo>
                    <a:pt x="14801" y="2493"/>
                    <a:pt x="14801" y="3829"/>
                    <a:pt x="14801" y="5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2076450" y="286153"/>
              <a:ext cx="107950" cy="223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5579"/>
                  </a:moveTo>
                  <a:cubicBezTo>
                    <a:pt x="424" y="10020"/>
                    <a:pt x="847" y="14461"/>
                    <a:pt x="847" y="17187"/>
                  </a:cubicBezTo>
                  <a:cubicBezTo>
                    <a:pt x="847" y="19912"/>
                    <a:pt x="424" y="20921"/>
                    <a:pt x="212" y="20618"/>
                  </a:cubicBezTo>
                  <a:cubicBezTo>
                    <a:pt x="0" y="20316"/>
                    <a:pt x="0" y="18701"/>
                    <a:pt x="1059" y="15572"/>
                  </a:cubicBezTo>
                  <a:cubicBezTo>
                    <a:pt x="2118" y="12443"/>
                    <a:pt x="4235" y="7800"/>
                    <a:pt x="5929" y="4974"/>
                  </a:cubicBezTo>
                  <a:cubicBezTo>
                    <a:pt x="7624" y="2147"/>
                    <a:pt x="8894" y="1138"/>
                    <a:pt x="10588" y="532"/>
                  </a:cubicBezTo>
                  <a:cubicBezTo>
                    <a:pt x="12282" y="-73"/>
                    <a:pt x="14400" y="-275"/>
                    <a:pt x="15882" y="532"/>
                  </a:cubicBezTo>
                  <a:cubicBezTo>
                    <a:pt x="17365" y="1340"/>
                    <a:pt x="18212" y="3157"/>
                    <a:pt x="19059" y="6790"/>
                  </a:cubicBezTo>
                  <a:cubicBezTo>
                    <a:pt x="19906" y="10424"/>
                    <a:pt x="20753" y="15875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2260599" y="395454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2566126" y="279467"/>
              <a:ext cx="175708" cy="49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89" fill="norm" stroke="1" extrusionOk="0">
                  <a:moveTo>
                    <a:pt x="3725" y="2279"/>
                  </a:moveTo>
                  <a:cubicBezTo>
                    <a:pt x="3471" y="5404"/>
                    <a:pt x="3217" y="8529"/>
                    <a:pt x="2835" y="11516"/>
                  </a:cubicBezTo>
                  <a:cubicBezTo>
                    <a:pt x="2454" y="14503"/>
                    <a:pt x="1946" y="17353"/>
                    <a:pt x="1438" y="19099"/>
                  </a:cubicBezTo>
                  <a:cubicBezTo>
                    <a:pt x="929" y="20846"/>
                    <a:pt x="421" y="21489"/>
                    <a:pt x="167" y="21489"/>
                  </a:cubicBezTo>
                  <a:cubicBezTo>
                    <a:pt x="-87" y="21489"/>
                    <a:pt x="-87" y="20846"/>
                    <a:pt x="421" y="18823"/>
                  </a:cubicBezTo>
                  <a:cubicBezTo>
                    <a:pt x="929" y="16801"/>
                    <a:pt x="1946" y="13400"/>
                    <a:pt x="3344" y="10505"/>
                  </a:cubicBezTo>
                  <a:cubicBezTo>
                    <a:pt x="4741" y="7610"/>
                    <a:pt x="6520" y="5220"/>
                    <a:pt x="8299" y="3566"/>
                  </a:cubicBezTo>
                  <a:cubicBezTo>
                    <a:pt x="10078" y="1911"/>
                    <a:pt x="11857" y="992"/>
                    <a:pt x="13381" y="486"/>
                  </a:cubicBezTo>
                  <a:cubicBezTo>
                    <a:pt x="14906" y="-19"/>
                    <a:pt x="16177" y="-111"/>
                    <a:pt x="17320" y="119"/>
                  </a:cubicBezTo>
                  <a:cubicBezTo>
                    <a:pt x="18464" y="349"/>
                    <a:pt x="19480" y="900"/>
                    <a:pt x="20242" y="2095"/>
                  </a:cubicBezTo>
                  <a:cubicBezTo>
                    <a:pt x="21005" y="3290"/>
                    <a:pt x="21513" y="5128"/>
                    <a:pt x="20624" y="6553"/>
                  </a:cubicBezTo>
                  <a:cubicBezTo>
                    <a:pt x="19734" y="7978"/>
                    <a:pt x="17447" y="8989"/>
                    <a:pt x="15668" y="9494"/>
                  </a:cubicBezTo>
                  <a:cubicBezTo>
                    <a:pt x="13889" y="10000"/>
                    <a:pt x="12619" y="10000"/>
                    <a:pt x="11602" y="9586"/>
                  </a:cubicBezTo>
                  <a:cubicBezTo>
                    <a:pt x="10586" y="9172"/>
                    <a:pt x="9824" y="8345"/>
                    <a:pt x="9061" y="7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826184" y="261593"/>
              <a:ext cx="145617" cy="20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76" fill="norm" stroke="1" extrusionOk="0">
                  <a:moveTo>
                    <a:pt x="14748" y="8476"/>
                  </a:moveTo>
                  <a:cubicBezTo>
                    <a:pt x="13822" y="5884"/>
                    <a:pt x="12897" y="3292"/>
                    <a:pt x="11662" y="1780"/>
                  </a:cubicBezTo>
                  <a:cubicBezTo>
                    <a:pt x="10428" y="268"/>
                    <a:pt x="8885" y="-164"/>
                    <a:pt x="7651" y="52"/>
                  </a:cubicBezTo>
                  <a:cubicBezTo>
                    <a:pt x="6417" y="268"/>
                    <a:pt x="5491" y="1132"/>
                    <a:pt x="4102" y="4156"/>
                  </a:cubicBezTo>
                  <a:cubicBezTo>
                    <a:pt x="2714" y="7180"/>
                    <a:pt x="862" y="12364"/>
                    <a:pt x="245" y="15604"/>
                  </a:cubicBezTo>
                  <a:cubicBezTo>
                    <a:pt x="-372" y="18844"/>
                    <a:pt x="245" y="20140"/>
                    <a:pt x="1325" y="20788"/>
                  </a:cubicBezTo>
                  <a:cubicBezTo>
                    <a:pt x="2405" y="21436"/>
                    <a:pt x="3948" y="21436"/>
                    <a:pt x="6108" y="19492"/>
                  </a:cubicBezTo>
                  <a:cubicBezTo>
                    <a:pt x="8268" y="17548"/>
                    <a:pt x="11045" y="13660"/>
                    <a:pt x="12742" y="11068"/>
                  </a:cubicBezTo>
                  <a:cubicBezTo>
                    <a:pt x="14439" y="8476"/>
                    <a:pt x="15057" y="7180"/>
                    <a:pt x="15365" y="7504"/>
                  </a:cubicBezTo>
                  <a:cubicBezTo>
                    <a:pt x="15674" y="7828"/>
                    <a:pt x="15674" y="9772"/>
                    <a:pt x="16599" y="11932"/>
                  </a:cubicBezTo>
                  <a:cubicBezTo>
                    <a:pt x="17525" y="14092"/>
                    <a:pt x="19377" y="16468"/>
                    <a:pt x="21228" y="18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3003550" y="260178"/>
              <a:ext cx="152400" cy="234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2468"/>
                  </a:moveTo>
                  <a:cubicBezTo>
                    <a:pt x="0" y="1512"/>
                    <a:pt x="0" y="557"/>
                    <a:pt x="750" y="174"/>
                  </a:cubicBezTo>
                  <a:cubicBezTo>
                    <a:pt x="1500" y="-208"/>
                    <a:pt x="3000" y="-17"/>
                    <a:pt x="4950" y="1321"/>
                  </a:cubicBezTo>
                  <a:cubicBezTo>
                    <a:pt x="6900" y="2659"/>
                    <a:pt x="9300" y="5144"/>
                    <a:pt x="10950" y="8489"/>
                  </a:cubicBezTo>
                  <a:cubicBezTo>
                    <a:pt x="12600" y="11834"/>
                    <a:pt x="13500" y="16040"/>
                    <a:pt x="13350" y="18429"/>
                  </a:cubicBezTo>
                  <a:cubicBezTo>
                    <a:pt x="13200" y="20819"/>
                    <a:pt x="12000" y="21392"/>
                    <a:pt x="11250" y="21105"/>
                  </a:cubicBezTo>
                  <a:cubicBezTo>
                    <a:pt x="10500" y="20819"/>
                    <a:pt x="10200" y="19672"/>
                    <a:pt x="10350" y="16900"/>
                  </a:cubicBezTo>
                  <a:cubicBezTo>
                    <a:pt x="10500" y="14128"/>
                    <a:pt x="11100" y="9732"/>
                    <a:pt x="13050" y="6769"/>
                  </a:cubicBezTo>
                  <a:cubicBezTo>
                    <a:pt x="15000" y="3806"/>
                    <a:pt x="18300" y="2277"/>
                    <a:pt x="21600" y="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3188598" y="265192"/>
              <a:ext cx="138802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5" fill="norm" stroke="1" extrusionOk="0">
                  <a:moveTo>
                    <a:pt x="17534" y="4756"/>
                  </a:moveTo>
                  <a:cubicBezTo>
                    <a:pt x="17534" y="3825"/>
                    <a:pt x="17534" y="2894"/>
                    <a:pt x="17206" y="1963"/>
                  </a:cubicBezTo>
                  <a:cubicBezTo>
                    <a:pt x="16879" y="1032"/>
                    <a:pt x="16225" y="101"/>
                    <a:pt x="14425" y="8"/>
                  </a:cubicBezTo>
                  <a:cubicBezTo>
                    <a:pt x="12625" y="-85"/>
                    <a:pt x="9679" y="660"/>
                    <a:pt x="7061" y="3174"/>
                  </a:cubicBezTo>
                  <a:cubicBezTo>
                    <a:pt x="4443" y="5687"/>
                    <a:pt x="2152" y="9970"/>
                    <a:pt x="1006" y="12577"/>
                  </a:cubicBezTo>
                  <a:cubicBezTo>
                    <a:pt x="-139" y="15184"/>
                    <a:pt x="-139" y="16115"/>
                    <a:pt x="188" y="17046"/>
                  </a:cubicBezTo>
                  <a:cubicBezTo>
                    <a:pt x="516" y="17977"/>
                    <a:pt x="1170" y="18908"/>
                    <a:pt x="2643" y="19094"/>
                  </a:cubicBezTo>
                  <a:cubicBezTo>
                    <a:pt x="4116" y="19281"/>
                    <a:pt x="6406" y="18722"/>
                    <a:pt x="9025" y="16487"/>
                  </a:cubicBezTo>
                  <a:cubicBezTo>
                    <a:pt x="11643" y="14253"/>
                    <a:pt x="14588" y="10343"/>
                    <a:pt x="16061" y="7922"/>
                  </a:cubicBezTo>
                  <a:cubicBezTo>
                    <a:pt x="17534" y="5501"/>
                    <a:pt x="17534" y="4570"/>
                    <a:pt x="17370" y="4663"/>
                  </a:cubicBezTo>
                  <a:cubicBezTo>
                    <a:pt x="17206" y="4756"/>
                    <a:pt x="16879" y="5874"/>
                    <a:pt x="16716" y="8108"/>
                  </a:cubicBezTo>
                  <a:cubicBezTo>
                    <a:pt x="16552" y="10343"/>
                    <a:pt x="16552" y="13694"/>
                    <a:pt x="17370" y="16115"/>
                  </a:cubicBezTo>
                  <a:cubicBezTo>
                    <a:pt x="18188" y="18536"/>
                    <a:pt x="19825" y="20025"/>
                    <a:pt x="21461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3388455" y="275752"/>
              <a:ext cx="164164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93" fill="norm" stroke="1" extrusionOk="0">
                  <a:moveTo>
                    <a:pt x="316" y="4213"/>
                  </a:moveTo>
                  <a:cubicBezTo>
                    <a:pt x="42" y="10453"/>
                    <a:pt x="-231" y="16693"/>
                    <a:pt x="316" y="16933"/>
                  </a:cubicBezTo>
                  <a:cubicBezTo>
                    <a:pt x="863" y="17173"/>
                    <a:pt x="2230" y="11413"/>
                    <a:pt x="3597" y="7573"/>
                  </a:cubicBezTo>
                  <a:cubicBezTo>
                    <a:pt x="4964" y="3733"/>
                    <a:pt x="6331" y="1813"/>
                    <a:pt x="7288" y="1693"/>
                  </a:cubicBezTo>
                  <a:cubicBezTo>
                    <a:pt x="8245" y="1573"/>
                    <a:pt x="8792" y="3253"/>
                    <a:pt x="9065" y="6013"/>
                  </a:cubicBezTo>
                  <a:cubicBezTo>
                    <a:pt x="9339" y="8773"/>
                    <a:pt x="9339" y="12613"/>
                    <a:pt x="9202" y="15133"/>
                  </a:cubicBezTo>
                  <a:cubicBezTo>
                    <a:pt x="9065" y="17653"/>
                    <a:pt x="8792" y="18853"/>
                    <a:pt x="8792" y="18493"/>
                  </a:cubicBezTo>
                  <a:cubicBezTo>
                    <a:pt x="8792" y="18133"/>
                    <a:pt x="9065" y="16213"/>
                    <a:pt x="10159" y="13093"/>
                  </a:cubicBezTo>
                  <a:cubicBezTo>
                    <a:pt x="11253" y="9973"/>
                    <a:pt x="13166" y="5653"/>
                    <a:pt x="14807" y="3133"/>
                  </a:cubicBezTo>
                  <a:cubicBezTo>
                    <a:pt x="16447" y="613"/>
                    <a:pt x="17815" y="-107"/>
                    <a:pt x="18908" y="13"/>
                  </a:cubicBezTo>
                  <a:cubicBezTo>
                    <a:pt x="20002" y="133"/>
                    <a:pt x="20822" y="1093"/>
                    <a:pt x="21096" y="4213"/>
                  </a:cubicBezTo>
                  <a:cubicBezTo>
                    <a:pt x="21369" y="7333"/>
                    <a:pt x="21096" y="12613"/>
                    <a:pt x="20685" y="15853"/>
                  </a:cubicBezTo>
                  <a:cubicBezTo>
                    <a:pt x="20275" y="19093"/>
                    <a:pt x="19728" y="20293"/>
                    <a:pt x="1918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3598134" y="256451"/>
              <a:ext cx="129317" cy="23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52" fill="norm" stroke="1" extrusionOk="0">
                  <a:moveTo>
                    <a:pt x="7697" y="8109"/>
                  </a:moveTo>
                  <a:cubicBezTo>
                    <a:pt x="11529" y="6357"/>
                    <a:pt x="15361" y="4606"/>
                    <a:pt x="17452" y="3146"/>
                  </a:cubicBezTo>
                  <a:cubicBezTo>
                    <a:pt x="19542" y="1687"/>
                    <a:pt x="19890" y="519"/>
                    <a:pt x="19194" y="130"/>
                  </a:cubicBezTo>
                  <a:cubicBezTo>
                    <a:pt x="18497" y="-259"/>
                    <a:pt x="16755" y="130"/>
                    <a:pt x="13445" y="2563"/>
                  </a:cubicBezTo>
                  <a:cubicBezTo>
                    <a:pt x="10136" y="4995"/>
                    <a:pt x="5258" y="9471"/>
                    <a:pt x="2645" y="12682"/>
                  </a:cubicBezTo>
                  <a:cubicBezTo>
                    <a:pt x="32" y="15892"/>
                    <a:pt x="-316" y="17838"/>
                    <a:pt x="207" y="19200"/>
                  </a:cubicBezTo>
                  <a:cubicBezTo>
                    <a:pt x="729" y="20563"/>
                    <a:pt x="2123" y="21341"/>
                    <a:pt x="5781" y="21244"/>
                  </a:cubicBezTo>
                  <a:cubicBezTo>
                    <a:pt x="9439" y="21146"/>
                    <a:pt x="15361" y="20173"/>
                    <a:pt x="21284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801533" y="52554"/>
              <a:ext cx="116418" cy="43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0"/>
                  </a:moveTo>
                  <a:cubicBezTo>
                    <a:pt x="18458" y="1258"/>
                    <a:pt x="15316" y="2517"/>
                    <a:pt x="11978" y="4928"/>
                  </a:cubicBezTo>
                  <a:cubicBezTo>
                    <a:pt x="8640" y="7340"/>
                    <a:pt x="5105" y="10905"/>
                    <a:pt x="2945" y="13683"/>
                  </a:cubicBezTo>
                  <a:cubicBezTo>
                    <a:pt x="785" y="16462"/>
                    <a:pt x="0" y="18454"/>
                    <a:pt x="0" y="19713"/>
                  </a:cubicBezTo>
                  <a:cubicBezTo>
                    <a:pt x="0" y="20971"/>
                    <a:pt x="785" y="21495"/>
                    <a:pt x="3535" y="21548"/>
                  </a:cubicBezTo>
                  <a:cubicBezTo>
                    <a:pt x="6284" y="21600"/>
                    <a:pt x="10996" y="21181"/>
                    <a:pt x="13942" y="20709"/>
                  </a:cubicBezTo>
                  <a:cubicBezTo>
                    <a:pt x="16887" y="20237"/>
                    <a:pt x="18065" y="19713"/>
                    <a:pt x="19244" y="19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3759200" y="271346"/>
              <a:ext cx="247650" cy="23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5522"/>
                  </a:moveTo>
                  <a:cubicBezTo>
                    <a:pt x="2585" y="3593"/>
                    <a:pt x="5169" y="1665"/>
                    <a:pt x="7662" y="700"/>
                  </a:cubicBezTo>
                  <a:cubicBezTo>
                    <a:pt x="10154" y="-264"/>
                    <a:pt x="12554" y="-264"/>
                    <a:pt x="14215" y="893"/>
                  </a:cubicBezTo>
                  <a:cubicBezTo>
                    <a:pt x="15877" y="2050"/>
                    <a:pt x="16800" y="4365"/>
                    <a:pt x="17354" y="7643"/>
                  </a:cubicBezTo>
                  <a:cubicBezTo>
                    <a:pt x="17908" y="10922"/>
                    <a:pt x="18092" y="15165"/>
                    <a:pt x="18092" y="17768"/>
                  </a:cubicBezTo>
                  <a:cubicBezTo>
                    <a:pt x="18092" y="20372"/>
                    <a:pt x="17908" y="21336"/>
                    <a:pt x="17631" y="21336"/>
                  </a:cubicBezTo>
                  <a:cubicBezTo>
                    <a:pt x="17354" y="21336"/>
                    <a:pt x="16985" y="20372"/>
                    <a:pt x="16800" y="18154"/>
                  </a:cubicBezTo>
                  <a:cubicBezTo>
                    <a:pt x="16615" y="15936"/>
                    <a:pt x="16615" y="12465"/>
                    <a:pt x="17446" y="10054"/>
                  </a:cubicBezTo>
                  <a:cubicBezTo>
                    <a:pt x="18277" y="7643"/>
                    <a:pt x="19938" y="6293"/>
                    <a:pt x="21600" y="4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4070349" y="287504"/>
              <a:ext cx="19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574"/>
                    <a:pt x="21600" y="11148"/>
                    <a:pt x="18000" y="14748"/>
                  </a:cubicBezTo>
                  <a:cubicBezTo>
                    <a:pt x="14400" y="18348"/>
                    <a:pt x="720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127500" y="23670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156278" y="283255"/>
              <a:ext cx="161723" cy="19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0910" fill="norm" stroke="1" extrusionOk="0">
                  <a:moveTo>
                    <a:pt x="14512" y="3827"/>
                  </a:moveTo>
                  <a:cubicBezTo>
                    <a:pt x="14235" y="2477"/>
                    <a:pt x="13958" y="1127"/>
                    <a:pt x="12989" y="452"/>
                  </a:cubicBezTo>
                  <a:cubicBezTo>
                    <a:pt x="12020" y="-223"/>
                    <a:pt x="10358" y="-223"/>
                    <a:pt x="8004" y="1015"/>
                  </a:cubicBezTo>
                  <a:cubicBezTo>
                    <a:pt x="5650" y="2252"/>
                    <a:pt x="2604" y="4727"/>
                    <a:pt x="1081" y="7202"/>
                  </a:cubicBezTo>
                  <a:cubicBezTo>
                    <a:pt x="-442" y="9677"/>
                    <a:pt x="-442" y="12152"/>
                    <a:pt x="1635" y="14627"/>
                  </a:cubicBezTo>
                  <a:cubicBezTo>
                    <a:pt x="3712" y="17102"/>
                    <a:pt x="7866" y="19577"/>
                    <a:pt x="11466" y="20477"/>
                  </a:cubicBezTo>
                  <a:cubicBezTo>
                    <a:pt x="15066" y="21377"/>
                    <a:pt x="18112" y="20702"/>
                    <a:pt x="21158" y="2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845049" y="86198"/>
              <a:ext cx="27952" cy="32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474" fill="norm" stroke="1" extrusionOk="0">
                  <a:moveTo>
                    <a:pt x="0" y="2415"/>
                  </a:moveTo>
                  <a:cubicBezTo>
                    <a:pt x="6171" y="1286"/>
                    <a:pt x="12343" y="156"/>
                    <a:pt x="16200" y="15"/>
                  </a:cubicBezTo>
                  <a:cubicBezTo>
                    <a:pt x="20057" y="-126"/>
                    <a:pt x="21600" y="721"/>
                    <a:pt x="19286" y="3474"/>
                  </a:cubicBezTo>
                  <a:cubicBezTo>
                    <a:pt x="16971" y="6227"/>
                    <a:pt x="10800" y="10886"/>
                    <a:pt x="6943" y="14203"/>
                  </a:cubicBezTo>
                  <a:cubicBezTo>
                    <a:pt x="3086" y="17521"/>
                    <a:pt x="1543" y="19498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4912164" y="179014"/>
              <a:ext cx="110686" cy="23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58" fill="norm" stroke="1" extrusionOk="0">
                  <a:moveTo>
                    <a:pt x="6640" y="7504"/>
                  </a:moveTo>
                  <a:cubicBezTo>
                    <a:pt x="4603" y="11518"/>
                    <a:pt x="2565" y="15532"/>
                    <a:pt x="1546" y="18017"/>
                  </a:cubicBezTo>
                  <a:cubicBezTo>
                    <a:pt x="527" y="20502"/>
                    <a:pt x="527" y="21458"/>
                    <a:pt x="323" y="21458"/>
                  </a:cubicBezTo>
                  <a:cubicBezTo>
                    <a:pt x="120" y="21458"/>
                    <a:pt x="-288" y="20502"/>
                    <a:pt x="323" y="17444"/>
                  </a:cubicBezTo>
                  <a:cubicBezTo>
                    <a:pt x="935" y="14385"/>
                    <a:pt x="2565" y="9224"/>
                    <a:pt x="4195" y="6070"/>
                  </a:cubicBezTo>
                  <a:cubicBezTo>
                    <a:pt x="5825" y="2916"/>
                    <a:pt x="7455" y="1770"/>
                    <a:pt x="9289" y="1005"/>
                  </a:cubicBezTo>
                  <a:cubicBezTo>
                    <a:pt x="11123" y="240"/>
                    <a:pt x="13161" y="-142"/>
                    <a:pt x="14791" y="49"/>
                  </a:cubicBezTo>
                  <a:cubicBezTo>
                    <a:pt x="16421" y="240"/>
                    <a:pt x="17644" y="1005"/>
                    <a:pt x="18867" y="3490"/>
                  </a:cubicBezTo>
                  <a:cubicBezTo>
                    <a:pt x="20089" y="5975"/>
                    <a:pt x="21312" y="10180"/>
                    <a:pt x="21312" y="13143"/>
                  </a:cubicBezTo>
                  <a:cubicBezTo>
                    <a:pt x="21312" y="16106"/>
                    <a:pt x="20089" y="17826"/>
                    <a:pt x="18867" y="19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147587" y="57886"/>
              <a:ext cx="72113" cy="36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10" fill="norm" stroke="1" extrusionOk="0">
                  <a:moveTo>
                    <a:pt x="21025" y="4180"/>
                  </a:moveTo>
                  <a:cubicBezTo>
                    <a:pt x="20408" y="3556"/>
                    <a:pt x="19791" y="2931"/>
                    <a:pt x="18865" y="2120"/>
                  </a:cubicBezTo>
                  <a:cubicBezTo>
                    <a:pt x="17939" y="1308"/>
                    <a:pt x="16705" y="309"/>
                    <a:pt x="15162" y="60"/>
                  </a:cubicBezTo>
                  <a:cubicBezTo>
                    <a:pt x="13619" y="-190"/>
                    <a:pt x="11768" y="309"/>
                    <a:pt x="8991" y="2120"/>
                  </a:cubicBezTo>
                  <a:cubicBezTo>
                    <a:pt x="6214" y="3930"/>
                    <a:pt x="2511" y="7052"/>
                    <a:pt x="968" y="10485"/>
                  </a:cubicBezTo>
                  <a:cubicBezTo>
                    <a:pt x="-575" y="13919"/>
                    <a:pt x="42" y="17664"/>
                    <a:pt x="659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5099050" y="268454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4400"/>
                    <a:pt x="6600" y="7200"/>
                    <a:pt x="10200" y="3600"/>
                  </a:cubicBezTo>
                  <a:cubicBezTo>
                    <a:pt x="13800" y="0"/>
                    <a:pt x="17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272212" y="251129"/>
              <a:ext cx="106238" cy="147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40" fill="norm" stroke="1" extrusionOk="0">
                  <a:moveTo>
                    <a:pt x="4739" y="11617"/>
                  </a:moveTo>
                  <a:cubicBezTo>
                    <a:pt x="6433" y="8879"/>
                    <a:pt x="8128" y="6141"/>
                    <a:pt x="9610" y="4011"/>
                  </a:cubicBezTo>
                  <a:cubicBezTo>
                    <a:pt x="11092" y="1882"/>
                    <a:pt x="12363" y="360"/>
                    <a:pt x="12151" y="56"/>
                  </a:cubicBezTo>
                  <a:cubicBezTo>
                    <a:pt x="11939" y="-248"/>
                    <a:pt x="10245" y="665"/>
                    <a:pt x="7916" y="3251"/>
                  </a:cubicBezTo>
                  <a:cubicBezTo>
                    <a:pt x="5586" y="5837"/>
                    <a:pt x="2622" y="10096"/>
                    <a:pt x="1139" y="13138"/>
                  </a:cubicBezTo>
                  <a:cubicBezTo>
                    <a:pt x="-343" y="16180"/>
                    <a:pt x="-343" y="18006"/>
                    <a:pt x="928" y="19222"/>
                  </a:cubicBezTo>
                  <a:cubicBezTo>
                    <a:pt x="2198" y="20439"/>
                    <a:pt x="4739" y="21048"/>
                    <a:pt x="8339" y="21200"/>
                  </a:cubicBezTo>
                  <a:cubicBezTo>
                    <a:pt x="11939" y="21352"/>
                    <a:pt x="16598" y="21048"/>
                    <a:pt x="21257" y="2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435600" y="262104"/>
              <a:ext cx="127000" cy="16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0"/>
                  </a:moveTo>
                  <a:cubicBezTo>
                    <a:pt x="1800" y="267"/>
                    <a:pt x="3600" y="533"/>
                    <a:pt x="5580" y="3200"/>
                  </a:cubicBezTo>
                  <a:cubicBezTo>
                    <a:pt x="7560" y="5867"/>
                    <a:pt x="9720" y="10933"/>
                    <a:pt x="10620" y="14133"/>
                  </a:cubicBezTo>
                  <a:cubicBezTo>
                    <a:pt x="11520" y="17333"/>
                    <a:pt x="11160" y="18667"/>
                    <a:pt x="10260" y="19733"/>
                  </a:cubicBezTo>
                  <a:cubicBezTo>
                    <a:pt x="9360" y="20800"/>
                    <a:pt x="7920" y="21600"/>
                    <a:pt x="7020" y="21333"/>
                  </a:cubicBezTo>
                  <a:cubicBezTo>
                    <a:pt x="6120" y="21067"/>
                    <a:pt x="5760" y="19733"/>
                    <a:pt x="6480" y="16800"/>
                  </a:cubicBezTo>
                  <a:cubicBezTo>
                    <a:pt x="7200" y="13867"/>
                    <a:pt x="9000" y="9333"/>
                    <a:pt x="11700" y="6267"/>
                  </a:cubicBezTo>
                  <a:cubicBezTo>
                    <a:pt x="14400" y="3200"/>
                    <a:pt x="180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5569425" y="238900"/>
              <a:ext cx="82075" cy="21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62" fill="norm" stroke="1" extrusionOk="0">
                  <a:moveTo>
                    <a:pt x="3119" y="8674"/>
                  </a:moveTo>
                  <a:cubicBezTo>
                    <a:pt x="7979" y="7192"/>
                    <a:pt x="12839" y="5709"/>
                    <a:pt x="15809" y="4227"/>
                  </a:cubicBezTo>
                  <a:cubicBezTo>
                    <a:pt x="18779" y="2745"/>
                    <a:pt x="19859" y="1262"/>
                    <a:pt x="19049" y="521"/>
                  </a:cubicBezTo>
                  <a:cubicBezTo>
                    <a:pt x="18239" y="-220"/>
                    <a:pt x="15539" y="-220"/>
                    <a:pt x="12299" y="839"/>
                  </a:cubicBezTo>
                  <a:cubicBezTo>
                    <a:pt x="9059" y="1898"/>
                    <a:pt x="5279" y="4015"/>
                    <a:pt x="2849" y="7192"/>
                  </a:cubicBezTo>
                  <a:cubicBezTo>
                    <a:pt x="419" y="10368"/>
                    <a:pt x="-661" y="14604"/>
                    <a:pt x="419" y="17145"/>
                  </a:cubicBezTo>
                  <a:cubicBezTo>
                    <a:pt x="1499" y="19686"/>
                    <a:pt x="4739" y="20533"/>
                    <a:pt x="7709" y="20956"/>
                  </a:cubicBezTo>
                  <a:cubicBezTo>
                    <a:pt x="10679" y="21380"/>
                    <a:pt x="13379" y="21380"/>
                    <a:pt x="15539" y="20851"/>
                  </a:cubicBezTo>
                  <a:cubicBezTo>
                    <a:pt x="17699" y="20321"/>
                    <a:pt x="19319" y="19262"/>
                    <a:pt x="20939" y="1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671127" y="273673"/>
              <a:ext cx="102246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82" fill="norm" stroke="1" extrusionOk="0">
                  <a:moveTo>
                    <a:pt x="5170" y="1661"/>
                  </a:moveTo>
                  <a:cubicBezTo>
                    <a:pt x="3847" y="5727"/>
                    <a:pt x="2525" y="9793"/>
                    <a:pt x="1643" y="12969"/>
                  </a:cubicBezTo>
                  <a:cubicBezTo>
                    <a:pt x="762" y="16146"/>
                    <a:pt x="321" y="18433"/>
                    <a:pt x="100" y="18687"/>
                  </a:cubicBezTo>
                  <a:cubicBezTo>
                    <a:pt x="-120" y="18941"/>
                    <a:pt x="-120" y="17162"/>
                    <a:pt x="1643" y="14113"/>
                  </a:cubicBezTo>
                  <a:cubicBezTo>
                    <a:pt x="3407" y="11063"/>
                    <a:pt x="6933" y="6743"/>
                    <a:pt x="10019" y="3948"/>
                  </a:cubicBezTo>
                  <a:cubicBezTo>
                    <a:pt x="13104" y="1153"/>
                    <a:pt x="15749" y="-118"/>
                    <a:pt x="17733" y="9"/>
                  </a:cubicBezTo>
                  <a:cubicBezTo>
                    <a:pt x="19717" y="136"/>
                    <a:pt x="21039" y="1661"/>
                    <a:pt x="21260" y="4837"/>
                  </a:cubicBezTo>
                  <a:cubicBezTo>
                    <a:pt x="21480" y="8014"/>
                    <a:pt x="20598" y="12842"/>
                    <a:pt x="19717" y="15891"/>
                  </a:cubicBezTo>
                  <a:cubicBezTo>
                    <a:pt x="18835" y="18941"/>
                    <a:pt x="17953" y="20211"/>
                    <a:pt x="17072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5825458" y="273527"/>
              <a:ext cx="302292" cy="17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058" fill="norm" stroke="1" extrusionOk="0">
                  <a:moveTo>
                    <a:pt x="6572" y="153"/>
                  </a:moveTo>
                  <a:cubicBezTo>
                    <a:pt x="5822" y="-101"/>
                    <a:pt x="5072" y="-355"/>
                    <a:pt x="3947" y="2186"/>
                  </a:cubicBezTo>
                  <a:cubicBezTo>
                    <a:pt x="2822" y="4727"/>
                    <a:pt x="1322" y="10064"/>
                    <a:pt x="572" y="13367"/>
                  </a:cubicBezTo>
                  <a:cubicBezTo>
                    <a:pt x="-178" y="16671"/>
                    <a:pt x="-178" y="17941"/>
                    <a:pt x="497" y="18958"/>
                  </a:cubicBezTo>
                  <a:cubicBezTo>
                    <a:pt x="1172" y="19974"/>
                    <a:pt x="2522" y="20737"/>
                    <a:pt x="4547" y="19593"/>
                  </a:cubicBezTo>
                  <a:cubicBezTo>
                    <a:pt x="6572" y="18450"/>
                    <a:pt x="9272" y="15400"/>
                    <a:pt x="11072" y="12351"/>
                  </a:cubicBezTo>
                  <a:cubicBezTo>
                    <a:pt x="12872" y="9301"/>
                    <a:pt x="13772" y="6252"/>
                    <a:pt x="13997" y="4219"/>
                  </a:cubicBezTo>
                  <a:cubicBezTo>
                    <a:pt x="14222" y="2186"/>
                    <a:pt x="13772" y="1170"/>
                    <a:pt x="13172" y="789"/>
                  </a:cubicBezTo>
                  <a:cubicBezTo>
                    <a:pt x="12572" y="407"/>
                    <a:pt x="11822" y="661"/>
                    <a:pt x="10997" y="2059"/>
                  </a:cubicBezTo>
                  <a:cubicBezTo>
                    <a:pt x="10172" y="3457"/>
                    <a:pt x="9272" y="5998"/>
                    <a:pt x="8672" y="8285"/>
                  </a:cubicBezTo>
                  <a:cubicBezTo>
                    <a:pt x="8072" y="10572"/>
                    <a:pt x="7772" y="12605"/>
                    <a:pt x="7622" y="14257"/>
                  </a:cubicBezTo>
                  <a:cubicBezTo>
                    <a:pt x="7472" y="15909"/>
                    <a:pt x="7472" y="17179"/>
                    <a:pt x="7847" y="18323"/>
                  </a:cubicBezTo>
                  <a:cubicBezTo>
                    <a:pt x="8222" y="19466"/>
                    <a:pt x="8972" y="20483"/>
                    <a:pt x="11297" y="20864"/>
                  </a:cubicBezTo>
                  <a:cubicBezTo>
                    <a:pt x="13622" y="21245"/>
                    <a:pt x="17522" y="20991"/>
                    <a:pt x="21422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6654800" y="-1"/>
              <a:ext cx="112184" cy="49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0785" y="5842"/>
                  </a:moveTo>
                  <a:cubicBezTo>
                    <a:pt x="21192" y="4286"/>
                    <a:pt x="21600" y="2730"/>
                    <a:pt x="21600" y="1724"/>
                  </a:cubicBezTo>
                  <a:cubicBezTo>
                    <a:pt x="21600" y="717"/>
                    <a:pt x="21192" y="259"/>
                    <a:pt x="19970" y="76"/>
                  </a:cubicBezTo>
                  <a:cubicBezTo>
                    <a:pt x="18747" y="-107"/>
                    <a:pt x="16709" y="-15"/>
                    <a:pt x="13653" y="991"/>
                  </a:cubicBezTo>
                  <a:cubicBezTo>
                    <a:pt x="10596" y="1998"/>
                    <a:pt x="6521" y="3920"/>
                    <a:pt x="4075" y="6483"/>
                  </a:cubicBezTo>
                  <a:cubicBezTo>
                    <a:pt x="1630" y="9046"/>
                    <a:pt x="815" y="12249"/>
                    <a:pt x="408" y="14857"/>
                  </a:cubicBezTo>
                  <a:cubicBezTo>
                    <a:pt x="0" y="17466"/>
                    <a:pt x="0" y="19479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6559550" y="319254"/>
              <a:ext cx="241300" cy="139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6873"/>
                  </a:moveTo>
                  <a:cubicBezTo>
                    <a:pt x="3979" y="4909"/>
                    <a:pt x="7958" y="2945"/>
                    <a:pt x="11084" y="1800"/>
                  </a:cubicBezTo>
                  <a:cubicBezTo>
                    <a:pt x="14211" y="655"/>
                    <a:pt x="16484" y="327"/>
                    <a:pt x="18095" y="164"/>
                  </a:cubicBezTo>
                  <a:cubicBezTo>
                    <a:pt x="19705" y="0"/>
                    <a:pt x="20653" y="0"/>
                    <a:pt x="20653" y="0"/>
                  </a:cubicBezTo>
                  <a:cubicBezTo>
                    <a:pt x="20653" y="0"/>
                    <a:pt x="19705" y="0"/>
                    <a:pt x="18284" y="1636"/>
                  </a:cubicBezTo>
                  <a:cubicBezTo>
                    <a:pt x="16863" y="3273"/>
                    <a:pt x="14968" y="6545"/>
                    <a:pt x="14021" y="9164"/>
                  </a:cubicBezTo>
                  <a:cubicBezTo>
                    <a:pt x="13074" y="11782"/>
                    <a:pt x="13074" y="13745"/>
                    <a:pt x="13168" y="15545"/>
                  </a:cubicBezTo>
                  <a:cubicBezTo>
                    <a:pt x="13263" y="17345"/>
                    <a:pt x="13453" y="18982"/>
                    <a:pt x="14021" y="19964"/>
                  </a:cubicBezTo>
                  <a:cubicBezTo>
                    <a:pt x="14589" y="20945"/>
                    <a:pt x="15537" y="21273"/>
                    <a:pt x="16484" y="21436"/>
                  </a:cubicBezTo>
                  <a:cubicBezTo>
                    <a:pt x="17432" y="21600"/>
                    <a:pt x="18379" y="21600"/>
                    <a:pt x="19232" y="21109"/>
                  </a:cubicBezTo>
                  <a:cubicBezTo>
                    <a:pt x="20084" y="20618"/>
                    <a:pt x="20842" y="19636"/>
                    <a:pt x="21221" y="16855"/>
                  </a:cubicBezTo>
                  <a:cubicBezTo>
                    <a:pt x="21600" y="14073"/>
                    <a:pt x="21600" y="9491"/>
                    <a:pt x="21600" y="4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6788150" y="304437"/>
              <a:ext cx="228600" cy="19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8" fill="norm" stroke="1" extrusionOk="0">
                  <a:moveTo>
                    <a:pt x="0" y="3020"/>
                  </a:moveTo>
                  <a:cubicBezTo>
                    <a:pt x="2600" y="2091"/>
                    <a:pt x="5200" y="1162"/>
                    <a:pt x="7600" y="2207"/>
                  </a:cubicBezTo>
                  <a:cubicBezTo>
                    <a:pt x="10000" y="3252"/>
                    <a:pt x="12200" y="6271"/>
                    <a:pt x="13400" y="9639"/>
                  </a:cubicBezTo>
                  <a:cubicBezTo>
                    <a:pt x="14600" y="13007"/>
                    <a:pt x="14800" y="16723"/>
                    <a:pt x="14300" y="18813"/>
                  </a:cubicBezTo>
                  <a:cubicBezTo>
                    <a:pt x="13800" y="20903"/>
                    <a:pt x="12600" y="21368"/>
                    <a:pt x="11700" y="20903"/>
                  </a:cubicBezTo>
                  <a:cubicBezTo>
                    <a:pt x="10800" y="20439"/>
                    <a:pt x="10200" y="19045"/>
                    <a:pt x="10400" y="16142"/>
                  </a:cubicBezTo>
                  <a:cubicBezTo>
                    <a:pt x="10600" y="13239"/>
                    <a:pt x="11600" y="8826"/>
                    <a:pt x="13100" y="5807"/>
                  </a:cubicBezTo>
                  <a:cubicBezTo>
                    <a:pt x="14600" y="2787"/>
                    <a:pt x="16600" y="1162"/>
                    <a:pt x="18100" y="465"/>
                  </a:cubicBezTo>
                  <a:cubicBezTo>
                    <a:pt x="19600" y="-232"/>
                    <a:pt x="20600" y="0"/>
                    <a:pt x="21600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7513226" y="277068"/>
              <a:ext cx="170275" cy="243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058" fill="norm" stroke="1" extrusionOk="0">
                  <a:moveTo>
                    <a:pt x="10127" y="5845"/>
                  </a:moveTo>
                  <a:cubicBezTo>
                    <a:pt x="11180" y="5296"/>
                    <a:pt x="12234" y="4746"/>
                    <a:pt x="12761" y="3831"/>
                  </a:cubicBezTo>
                  <a:cubicBezTo>
                    <a:pt x="13288" y="2916"/>
                    <a:pt x="13288" y="1635"/>
                    <a:pt x="12629" y="811"/>
                  </a:cubicBezTo>
                  <a:cubicBezTo>
                    <a:pt x="11970" y="-13"/>
                    <a:pt x="10653" y="-379"/>
                    <a:pt x="8810" y="536"/>
                  </a:cubicBezTo>
                  <a:cubicBezTo>
                    <a:pt x="6966" y="1452"/>
                    <a:pt x="4595" y="3648"/>
                    <a:pt x="2751" y="6943"/>
                  </a:cubicBezTo>
                  <a:cubicBezTo>
                    <a:pt x="907" y="10238"/>
                    <a:pt x="-410" y="14631"/>
                    <a:pt x="117" y="17377"/>
                  </a:cubicBezTo>
                  <a:cubicBezTo>
                    <a:pt x="644" y="20123"/>
                    <a:pt x="3014" y="21221"/>
                    <a:pt x="6439" y="21038"/>
                  </a:cubicBezTo>
                  <a:cubicBezTo>
                    <a:pt x="9863" y="20855"/>
                    <a:pt x="14341" y="19390"/>
                    <a:pt x="16975" y="18292"/>
                  </a:cubicBezTo>
                  <a:cubicBezTo>
                    <a:pt x="19610" y="17194"/>
                    <a:pt x="20400" y="16462"/>
                    <a:pt x="21190" y="15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7659923" y="317566"/>
              <a:ext cx="112993" cy="20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976" fill="norm" stroke="1" extrusionOk="0">
                  <a:moveTo>
                    <a:pt x="16157" y="3412"/>
                  </a:moveTo>
                  <a:cubicBezTo>
                    <a:pt x="15764" y="1900"/>
                    <a:pt x="15371" y="388"/>
                    <a:pt x="14193" y="64"/>
                  </a:cubicBezTo>
                  <a:cubicBezTo>
                    <a:pt x="13015" y="-260"/>
                    <a:pt x="11051" y="604"/>
                    <a:pt x="8498" y="3520"/>
                  </a:cubicBezTo>
                  <a:cubicBezTo>
                    <a:pt x="5946" y="6436"/>
                    <a:pt x="2804" y="11404"/>
                    <a:pt x="1233" y="14644"/>
                  </a:cubicBezTo>
                  <a:cubicBezTo>
                    <a:pt x="-338" y="17884"/>
                    <a:pt x="-338" y="19396"/>
                    <a:pt x="840" y="20260"/>
                  </a:cubicBezTo>
                  <a:cubicBezTo>
                    <a:pt x="2018" y="21124"/>
                    <a:pt x="4375" y="21340"/>
                    <a:pt x="7713" y="20152"/>
                  </a:cubicBezTo>
                  <a:cubicBezTo>
                    <a:pt x="11051" y="18964"/>
                    <a:pt x="15371" y="16372"/>
                    <a:pt x="17924" y="13780"/>
                  </a:cubicBezTo>
                  <a:cubicBezTo>
                    <a:pt x="20477" y="11188"/>
                    <a:pt x="21262" y="8596"/>
                    <a:pt x="20869" y="6760"/>
                  </a:cubicBezTo>
                  <a:cubicBezTo>
                    <a:pt x="20477" y="4924"/>
                    <a:pt x="18906" y="3844"/>
                    <a:pt x="16942" y="3628"/>
                  </a:cubicBezTo>
                  <a:cubicBezTo>
                    <a:pt x="14978" y="3412"/>
                    <a:pt x="12622" y="4060"/>
                    <a:pt x="10266" y="4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7822636" y="217654"/>
              <a:ext cx="123477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10896" y="0"/>
                  </a:moveTo>
                  <a:cubicBezTo>
                    <a:pt x="9096" y="2057"/>
                    <a:pt x="7296" y="4114"/>
                    <a:pt x="6036" y="7273"/>
                  </a:cubicBezTo>
                  <a:cubicBezTo>
                    <a:pt x="4776" y="10433"/>
                    <a:pt x="4056" y="14694"/>
                    <a:pt x="3336" y="17192"/>
                  </a:cubicBezTo>
                  <a:cubicBezTo>
                    <a:pt x="2616" y="19690"/>
                    <a:pt x="1896" y="20424"/>
                    <a:pt x="1176" y="20278"/>
                  </a:cubicBezTo>
                  <a:cubicBezTo>
                    <a:pt x="456" y="20131"/>
                    <a:pt x="-264" y="19102"/>
                    <a:pt x="96" y="17118"/>
                  </a:cubicBezTo>
                  <a:cubicBezTo>
                    <a:pt x="456" y="15135"/>
                    <a:pt x="1896" y="12196"/>
                    <a:pt x="3156" y="10286"/>
                  </a:cubicBezTo>
                  <a:cubicBezTo>
                    <a:pt x="4416" y="8376"/>
                    <a:pt x="5496" y="7494"/>
                    <a:pt x="6756" y="6833"/>
                  </a:cubicBezTo>
                  <a:cubicBezTo>
                    <a:pt x="8016" y="6171"/>
                    <a:pt x="9456" y="5731"/>
                    <a:pt x="10896" y="5804"/>
                  </a:cubicBezTo>
                  <a:cubicBezTo>
                    <a:pt x="12336" y="5878"/>
                    <a:pt x="13776" y="6465"/>
                    <a:pt x="15576" y="7861"/>
                  </a:cubicBezTo>
                  <a:cubicBezTo>
                    <a:pt x="17376" y="9257"/>
                    <a:pt x="19536" y="11461"/>
                    <a:pt x="20436" y="13886"/>
                  </a:cubicBezTo>
                  <a:cubicBezTo>
                    <a:pt x="21336" y="16310"/>
                    <a:pt x="20976" y="18955"/>
                    <a:pt x="206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8026763" y="141454"/>
              <a:ext cx="56788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49" fill="norm" stroke="1" extrusionOk="0">
                  <a:moveTo>
                    <a:pt x="19063" y="0"/>
                  </a:moveTo>
                  <a:cubicBezTo>
                    <a:pt x="13463" y="2449"/>
                    <a:pt x="7863" y="4899"/>
                    <a:pt x="4663" y="8016"/>
                  </a:cubicBezTo>
                  <a:cubicBezTo>
                    <a:pt x="1463" y="11134"/>
                    <a:pt x="663" y="14920"/>
                    <a:pt x="263" y="17091"/>
                  </a:cubicBezTo>
                  <a:cubicBezTo>
                    <a:pt x="-137" y="19262"/>
                    <a:pt x="-137" y="19819"/>
                    <a:pt x="663" y="20375"/>
                  </a:cubicBezTo>
                  <a:cubicBezTo>
                    <a:pt x="1463" y="20932"/>
                    <a:pt x="3063" y="21489"/>
                    <a:pt x="5863" y="21544"/>
                  </a:cubicBezTo>
                  <a:cubicBezTo>
                    <a:pt x="8663" y="21600"/>
                    <a:pt x="12663" y="21155"/>
                    <a:pt x="15463" y="20542"/>
                  </a:cubicBezTo>
                  <a:cubicBezTo>
                    <a:pt x="18263" y="19930"/>
                    <a:pt x="19863" y="19151"/>
                    <a:pt x="21463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8007350" y="363704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8140700" y="395454"/>
              <a:ext cx="19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57"/>
                    <a:pt x="12000" y="11314"/>
                    <a:pt x="8400" y="14914"/>
                  </a:cubicBezTo>
                  <a:cubicBezTo>
                    <a:pt x="4800" y="18514"/>
                    <a:pt x="24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8159750" y="312904"/>
              <a:ext cx="25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8218059" y="366681"/>
              <a:ext cx="145448" cy="21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057" fill="norm" stroke="1" extrusionOk="0">
                  <a:moveTo>
                    <a:pt x="3534" y="2823"/>
                  </a:moveTo>
                  <a:cubicBezTo>
                    <a:pt x="3225" y="8431"/>
                    <a:pt x="2917" y="14039"/>
                    <a:pt x="2300" y="17258"/>
                  </a:cubicBezTo>
                  <a:cubicBezTo>
                    <a:pt x="1682" y="20477"/>
                    <a:pt x="757" y="21308"/>
                    <a:pt x="294" y="20996"/>
                  </a:cubicBezTo>
                  <a:cubicBezTo>
                    <a:pt x="-169" y="20685"/>
                    <a:pt x="-169" y="19231"/>
                    <a:pt x="911" y="16220"/>
                  </a:cubicBezTo>
                  <a:cubicBezTo>
                    <a:pt x="1991" y="13208"/>
                    <a:pt x="4151" y="8639"/>
                    <a:pt x="6465" y="5627"/>
                  </a:cubicBezTo>
                  <a:cubicBezTo>
                    <a:pt x="8780" y="2616"/>
                    <a:pt x="11248" y="1162"/>
                    <a:pt x="13254" y="435"/>
                  </a:cubicBezTo>
                  <a:cubicBezTo>
                    <a:pt x="15260" y="-292"/>
                    <a:pt x="16802" y="-292"/>
                    <a:pt x="18191" y="1889"/>
                  </a:cubicBezTo>
                  <a:cubicBezTo>
                    <a:pt x="19580" y="4070"/>
                    <a:pt x="20814" y="8431"/>
                    <a:pt x="21122" y="11235"/>
                  </a:cubicBezTo>
                  <a:cubicBezTo>
                    <a:pt x="21431" y="14039"/>
                    <a:pt x="20814" y="15285"/>
                    <a:pt x="20042" y="16427"/>
                  </a:cubicBezTo>
                  <a:cubicBezTo>
                    <a:pt x="19271" y="17570"/>
                    <a:pt x="18345" y="18608"/>
                    <a:pt x="17882" y="19127"/>
                  </a:cubicBezTo>
                  <a:cubicBezTo>
                    <a:pt x="17420" y="19646"/>
                    <a:pt x="17420" y="19646"/>
                    <a:pt x="17420" y="19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8401843" y="363704"/>
              <a:ext cx="259830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5" fill="norm" stroke="1" extrusionOk="0">
                  <a:moveTo>
                    <a:pt x="1503" y="0"/>
                  </a:moveTo>
                  <a:cubicBezTo>
                    <a:pt x="980" y="5400"/>
                    <a:pt x="458" y="10800"/>
                    <a:pt x="196" y="14123"/>
                  </a:cubicBezTo>
                  <a:cubicBezTo>
                    <a:pt x="-65" y="17446"/>
                    <a:pt x="-65" y="18692"/>
                    <a:pt x="196" y="19731"/>
                  </a:cubicBezTo>
                  <a:cubicBezTo>
                    <a:pt x="458" y="20769"/>
                    <a:pt x="980" y="21600"/>
                    <a:pt x="1590" y="21496"/>
                  </a:cubicBezTo>
                  <a:cubicBezTo>
                    <a:pt x="2200" y="21392"/>
                    <a:pt x="2896" y="20354"/>
                    <a:pt x="3941" y="17862"/>
                  </a:cubicBezTo>
                  <a:cubicBezTo>
                    <a:pt x="4987" y="15369"/>
                    <a:pt x="6380" y="11423"/>
                    <a:pt x="7512" y="8204"/>
                  </a:cubicBezTo>
                  <a:cubicBezTo>
                    <a:pt x="8645" y="4985"/>
                    <a:pt x="9516" y="2492"/>
                    <a:pt x="9864" y="2077"/>
                  </a:cubicBezTo>
                  <a:cubicBezTo>
                    <a:pt x="10212" y="1662"/>
                    <a:pt x="10038" y="3323"/>
                    <a:pt x="9864" y="5400"/>
                  </a:cubicBezTo>
                  <a:cubicBezTo>
                    <a:pt x="9690" y="7477"/>
                    <a:pt x="9516" y="9969"/>
                    <a:pt x="9603" y="11838"/>
                  </a:cubicBezTo>
                  <a:cubicBezTo>
                    <a:pt x="9690" y="13708"/>
                    <a:pt x="10038" y="14954"/>
                    <a:pt x="11258" y="15162"/>
                  </a:cubicBezTo>
                  <a:cubicBezTo>
                    <a:pt x="12477" y="15369"/>
                    <a:pt x="14567" y="14538"/>
                    <a:pt x="16222" y="12773"/>
                  </a:cubicBezTo>
                  <a:cubicBezTo>
                    <a:pt x="17877" y="11008"/>
                    <a:pt x="19096" y="8308"/>
                    <a:pt x="19880" y="6438"/>
                  </a:cubicBezTo>
                  <a:cubicBezTo>
                    <a:pt x="20664" y="4569"/>
                    <a:pt x="21012" y="3531"/>
                    <a:pt x="20751" y="2804"/>
                  </a:cubicBezTo>
                  <a:cubicBezTo>
                    <a:pt x="20490" y="2077"/>
                    <a:pt x="19619" y="1662"/>
                    <a:pt x="18748" y="1765"/>
                  </a:cubicBezTo>
                  <a:cubicBezTo>
                    <a:pt x="17877" y="1869"/>
                    <a:pt x="17006" y="2492"/>
                    <a:pt x="16135" y="4673"/>
                  </a:cubicBezTo>
                  <a:cubicBezTo>
                    <a:pt x="15264" y="6854"/>
                    <a:pt x="14393" y="10592"/>
                    <a:pt x="13958" y="12981"/>
                  </a:cubicBezTo>
                  <a:cubicBezTo>
                    <a:pt x="13522" y="15369"/>
                    <a:pt x="13522" y="16408"/>
                    <a:pt x="13958" y="17238"/>
                  </a:cubicBezTo>
                  <a:cubicBezTo>
                    <a:pt x="14393" y="18069"/>
                    <a:pt x="15264" y="18692"/>
                    <a:pt x="16135" y="19004"/>
                  </a:cubicBezTo>
                  <a:cubicBezTo>
                    <a:pt x="17006" y="19315"/>
                    <a:pt x="17877" y="19315"/>
                    <a:pt x="18922" y="18485"/>
                  </a:cubicBezTo>
                  <a:cubicBezTo>
                    <a:pt x="19967" y="17654"/>
                    <a:pt x="21187" y="15992"/>
                    <a:pt x="21361" y="13812"/>
                  </a:cubicBezTo>
                  <a:cubicBezTo>
                    <a:pt x="21535" y="11631"/>
                    <a:pt x="20664" y="8931"/>
                    <a:pt x="19793" y="6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8700077" y="389104"/>
              <a:ext cx="269554" cy="22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23" fill="norm" stroke="1" extrusionOk="0">
                  <a:moveTo>
                    <a:pt x="4004" y="0"/>
                  </a:moveTo>
                  <a:cubicBezTo>
                    <a:pt x="2654" y="3291"/>
                    <a:pt x="1304" y="6583"/>
                    <a:pt x="629" y="8846"/>
                  </a:cubicBezTo>
                  <a:cubicBezTo>
                    <a:pt x="-46" y="11109"/>
                    <a:pt x="-46" y="12343"/>
                    <a:pt x="38" y="13474"/>
                  </a:cubicBezTo>
                  <a:cubicBezTo>
                    <a:pt x="123" y="14606"/>
                    <a:pt x="291" y="15634"/>
                    <a:pt x="798" y="15943"/>
                  </a:cubicBezTo>
                  <a:cubicBezTo>
                    <a:pt x="1304" y="16251"/>
                    <a:pt x="2148" y="15840"/>
                    <a:pt x="3160" y="14811"/>
                  </a:cubicBezTo>
                  <a:cubicBezTo>
                    <a:pt x="4173" y="13783"/>
                    <a:pt x="5354" y="12137"/>
                    <a:pt x="6198" y="10697"/>
                  </a:cubicBezTo>
                  <a:cubicBezTo>
                    <a:pt x="7042" y="9257"/>
                    <a:pt x="7548" y="8023"/>
                    <a:pt x="7632" y="7920"/>
                  </a:cubicBezTo>
                  <a:cubicBezTo>
                    <a:pt x="7717" y="7817"/>
                    <a:pt x="7379" y="8846"/>
                    <a:pt x="7210" y="9874"/>
                  </a:cubicBezTo>
                  <a:cubicBezTo>
                    <a:pt x="7042" y="10903"/>
                    <a:pt x="7042" y="11931"/>
                    <a:pt x="7379" y="12754"/>
                  </a:cubicBezTo>
                  <a:cubicBezTo>
                    <a:pt x="7717" y="13577"/>
                    <a:pt x="8392" y="14194"/>
                    <a:pt x="9910" y="13680"/>
                  </a:cubicBezTo>
                  <a:cubicBezTo>
                    <a:pt x="11429" y="13166"/>
                    <a:pt x="13792" y="11520"/>
                    <a:pt x="15142" y="10080"/>
                  </a:cubicBezTo>
                  <a:cubicBezTo>
                    <a:pt x="16491" y="8640"/>
                    <a:pt x="16829" y="7406"/>
                    <a:pt x="16998" y="5966"/>
                  </a:cubicBezTo>
                  <a:cubicBezTo>
                    <a:pt x="17167" y="4526"/>
                    <a:pt x="17167" y="2880"/>
                    <a:pt x="17082" y="2571"/>
                  </a:cubicBezTo>
                  <a:cubicBezTo>
                    <a:pt x="16998" y="2263"/>
                    <a:pt x="16829" y="3291"/>
                    <a:pt x="17420" y="5657"/>
                  </a:cubicBezTo>
                  <a:cubicBezTo>
                    <a:pt x="18010" y="8023"/>
                    <a:pt x="19360" y="11726"/>
                    <a:pt x="20204" y="14091"/>
                  </a:cubicBezTo>
                  <a:cubicBezTo>
                    <a:pt x="21048" y="16457"/>
                    <a:pt x="21385" y="17486"/>
                    <a:pt x="21470" y="18514"/>
                  </a:cubicBezTo>
                  <a:cubicBezTo>
                    <a:pt x="21554" y="19543"/>
                    <a:pt x="21385" y="20571"/>
                    <a:pt x="20795" y="21086"/>
                  </a:cubicBezTo>
                  <a:cubicBezTo>
                    <a:pt x="20204" y="21600"/>
                    <a:pt x="19192" y="21600"/>
                    <a:pt x="18263" y="21394"/>
                  </a:cubicBezTo>
                  <a:cubicBezTo>
                    <a:pt x="17335" y="21189"/>
                    <a:pt x="16491" y="20777"/>
                    <a:pt x="1564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9408392" y="183897"/>
              <a:ext cx="142008" cy="410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90" fill="norm" stroke="1" extrusionOk="0">
                  <a:moveTo>
                    <a:pt x="8923" y="4402"/>
                  </a:moveTo>
                  <a:cubicBezTo>
                    <a:pt x="7970" y="7488"/>
                    <a:pt x="7017" y="10574"/>
                    <a:pt x="6064" y="13274"/>
                  </a:cubicBezTo>
                  <a:cubicBezTo>
                    <a:pt x="5111" y="15974"/>
                    <a:pt x="4158" y="18288"/>
                    <a:pt x="3205" y="19666"/>
                  </a:cubicBezTo>
                  <a:cubicBezTo>
                    <a:pt x="2252" y="21043"/>
                    <a:pt x="1299" y="21484"/>
                    <a:pt x="664" y="21374"/>
                  </a:cubicBezTo>
                  <a:cubicBezTo>
                    <a:pt x="29" y="21264"/>
                    <a:pt x="-289" y="20602"/>
                    <a:pt x="346" y="18178"/>
                  </a:cubicBezTo>
                  <a:cubicBezTo>
                    <a:pt x="982" y="15753"/>
                    <a:pt x="2570" y="11566"/>
                    <a:pt x="4317" y="8480"/>
                  </a:cubicBezTo>
                  <a:cubicBezTo>
                    <a:pt x="6064" y="5394"/>
                    <a:pt x="7970" y="3411"/>
                    <a:pt x="9399" y="2198"/>
                  </a:cubicBezTo>
                  <a:cubicBezTo>
                    <a:pt x="10829" y="986"/>
                    <a:pt x="11782" y="545"/>
                    <a:pt x="13052" y="270"/>
                  </a:cubicBezTo>
                  <a:cubicBezTo>
                    <a:pt x="14323" y="-6"/>
                    <a:pt x="15911" y="-116"/>
                    <a:pt x="17182" y="160"/>
                  </a:cubicBezTo>
                  <a:cubicBezTo>
                    <a:pt x="18452" y="435"/>
                    <a:pt x="19405" y="1096"/>
                    <a:pt x="20040" y="2419"/>
                  </a:cubicBezTo>
                  <a:cubicBezTo>
                    <a:pt x="20676" y="3741"/>
                    <a:pt x="20993" y="5725"/>
                    <a:pt x="19723" y="7378"/>
                  </a:cubicBezTo>
                  <a:cubicBezTo>
                    <a:pt x="18452" y="9031"/>
                    <a:pt x="15593" y="10353"/>
                    <a:pt x="13211" y="11235"/>
                  </a:cubicBezTo>
                  <a:cubicBezTo>
                    <a:pt x="10829" y="12117"/>
                    <a:pt x="8923" y="12557"/>
                    <a:pt x="7176" y="12723"/>
                  </a:cubicBezTo>
                  <a:cubicBezTo>
                    <a:pt x="5429" y="12888"/>
                    <a:pt x="3840" y="12778"/>
                    <a:pt x="3682" y="13108"/>
                  </a:cubicBezTo>
                  <a:cubicBezTo>
                    <a:pt x="3523" y="13439"/>
                    <a:pt x="4793" y="14211"/>
                    <a:pt x="7176" y="15257"/>
                  </a:cubicBezTo>
                  <a:cubicBezTo>
                    <a:pt x="9558" y="16304"/>
                    <a:pt x="13052" y="17627"/>
                    <a:pt x="15593" y="18343"/>
                  </a:cubicBezTo>
                  <a:cubicBezTo>
                    <a:pt x="18135" y="19060"/>
                    <a:pt x="19723" y="19170"/>
                    <a:pt x="21311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9677400" y="224004"/>
              <a:ext cx="152400" cy="30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0"/>
                  </a:moveTo>
                  <a:cubicBezTo>
                    <a:pt x="600" y="4290"/>
                    <a:pt x="1200" y="8581"/>
                    <a:pt x="1650" y="11614"/>
                  </a:cubicBezTo>
                  <a:cubicBezTo>
                    <a:pt x="2100" y="14647"/>
                    <a:pt x="2400" y="16422"/>
                    <a:pt x="3000" y="17975"/>
                  </a:cubicBezTo>
                  <a:cubicBezTo>
                    <a:pt x="3600" y="19529"/>
                    <a:pt x="4500" y="20860"/>
                    <a:pt x="5400" y="21230"/>
                  </a:cubicBezTo>
                  <a:cubicBezTo>
                    <a:pt x="6300" y="21600"/>
                    <a:pt x="7200" y="21008"/>
                    <a:pt x="8850" y="18715"/>
                  </a:cubicBezTo>
                  <a:cubicBezTo>
                    <a:pt x="10500" y="16422"/>
                    <a:pt x="12900" y="12427"/>
                    <a:pt x="14850" y="9321"/>
                  </a:cubicBezTo>
                  <a:cubicBezTo>
                    <a:pt x="16800" y="6214"/>
                    <a:pt x="18300" y="3995"/>
                    <a:pt x="19350" y="2885"/>
                  </a:cubicBezTo>
                  <a:cubicBezTo>
                    <a:pt x="20400" y="1775"/>
                    <a:pt x="21000" y="1775"/>
                    <a:pt x="21600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9829799" y="383749"/>
              <a:ext cx="107951" cy="19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55" fill="norm" stroke="1" extrusionOk="0">
                  <a:moveTo>
                    <a:pt x="21185" y="594"/>
                  </a:moveTo>
                  <a:cubicBezTo>
                    <a:pt x="19108" y="125"/>
                    <a:pt x="17031" y="-345"/>
                    <a:pt x="14331" y="359"/>
                  </a:cubicBezTo>
                  <a:cubicBezTo>
                    <a:pt x="11631" y="1064"/>
                    <a:pt x="8308" y="2942"/>
                    <a:pt x="6646" y="4468"/>
                  </a:cubicBezTo>
                  <a:cubicBezTo>
                    <a:pt x="4985" y="5994"/>
                    <a:pt x="4985" y="7168"/>
                    <a:pt x="7477" y="9164"/>
                  </a:cubicBezTo>
                  <a:cubicBezTo>
                    <a:pt x="9969" y="11159"/>
                    <a:pt x="14954" y="13977"/>
                    <a:pt x="17862" y="15972"/>
                  </a:cubicBezTo>
                  <a:cubicBezTo>
                    <a:pt x="20769" y="17968"/>
                    <a:pt x="21600" y="19142"/>
                    <a:pt x="20769" y="19964"/>
                  </a:cubicBezTo>
                  <a:cubicBezTo>
                    <a:pt x="19938" y="20785"/>
                    <a:pt x="17446" y="21255"/>
                    <a:pt x="13708" y="21138"/>
                  </a:cubicBezTo>
                  <a:cubicBezTo>
                    <a:pt x="9969" y="21020"/>
                    <a:pt x="4985" y="20316"/>
                    <a:pt x="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619250" y="674854"/>
              <a:ext cx="82296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21211"/>
                    <a:pt x="411" y="20822"/>
                    <a:pt x="625" y="20530"/>
                  </a:cubicBezTo>
                  <a:cubicBezTo>
                    <a:pt x="839" y="20238"/>
                    <a:pt x="1061" y="20043"/>
                    <a:pt x="1283" y="19557"/>
                  </a:cubicBezTo>
                  <a:cubicBezTo>
                    <a:pt x="1506" y="19070"/>
                    <a:pt x="1728" y="18292"/>
                    <a:pt x="1947" y="17708"/>
                  </a:cubicBezTo>
                  <a:cubicBezTo>
                    <a:pt x="2167" y="17124"/>
                    <a:pt x="2383" y="16735"/>
                    <a:pt x="2603" y="16249"/>
                  </a:cubicBezTo>
                  <a:cubicBezTo>
                    <a:pt x="2822" y="15762"/>
                    <a:pt x="3044" y="15178"/>
                    <a:pt x="3253" y="14789"/>
                  </a:cubicBezTo>
                  <a:cubicBezTo>
                    <a:pt x="3461" y="14400"/>
                    <a:pt x="3656" y="14205"/>
                    <a:pt x="3844" y="13914"/>
                  </a:cubicBezTo>
                  <a:cubicBezTo>
                    <a:pt x="4033" y="13622"/>
                    <a:pt x="4217" y="13232"/>
                    <a:pt x="4411" y="12941"/>
                  </a:cubicBezTo>
                  <a:cubicBezTo>
                    <a:pt x="4606" y="12649"/>
                    <a:pt x="4811" y="12454"/>
                    <a:pt x="5056" y="12162"/>
                  </a:cubicBezTo>
                  <a:cubicBezTo>
                    <a:pt x="5300" y="11870"/>
                    <a:pt x="5583" y="11481"/>
                    <a:pt x="5839" y="11189"/>
                  </a:cubicBezTo>
                  <a:cubicBezTo>
                    <a:pt x="6094" y="10897"/>
                    <a:pt x="6322" y="10703"/>
                    <a:pt x="6556" y="10411"/>
                  </a:cubicBezTo>
                  <a:cubicBezTo>
                    <a:pt x="6789" y="10119"/>
                    <a:pt x="7028" y="9730"/>
                    <a:pt x="7269" y="9438"/>
                  </a:cubicBezTo>
                  <a:cubicBezTo>
                    <a:pt x="7511" y="9146"/>
                    <a:pt x="7756" y="8951"/>
                    <a:pt x="7964" y="8757"/>
                  </a:cubicBezTo>
                  <a:cubicBezTo>
                    <a:pt x="8172" y="8562"/>
                    <a:pt x="8344" y="8368"/>
                    <a:pt x="8519" y="8173"/>
                  </a:cubicBezTo>
                  <a:cubicBezTo>
                    <a:pt x="8694" y="7978"/>
                    <a:pt x="8872" y="7784"/>
                    <a:pt x="9047" y="7492"/>
                  </a:cubicBezTo>
                  <a:cubicBezTo>
                    <a:pt x="9222" y="7200"/>
                    <a:pt x="9394" y="6811"/>
                    <a:pt x="9572" y="6519"/>
                  </a:cubicBezTo>
                  <a:cubicBezTo>
                    <a:pt x="9750" y="6227"/>
                    <a:pt x="9933" y="6032"/>
                    <a:pt x="10119" y="5838"/>
                  </a:cubicBezTo>
                  <a:cubicBezTo>
                    <a:pt x="10306" y="5643"/>
                    <a:pt x="10494" y="5449"/>
                    <a:pt x="10681" y="5157"/>
                  </a:cubicBezTo>
                  <a:cubicBezTo>
                    <a:pt x="10867" y="4865"/>
                    <a:pt x="11050" y="4476"/>
                    <a:pt x="11236" y="4184"/>
                  </a:cubicBezTo>
                  <a:cubicBezTo>
                    <a:pt x="11422" y="3892"/>
                    <a:pt x="11611" y="3697"/>
                    <a:pt x="11803" y="3503"/>
                  </a:cubicBezTo>
                  <a:cubicBezTo>
                    <a:pt x="11994" y="3308"/>
                    <a:pt x="12189" y="3114"/>
                    <a:pt x="12431" y="2822"/>
                  </a:cubicBezTo>
                  <a:cubicBezTo>
                    <a:pt x="12672" y="2530"/>
                    <a:pt x="12961" y="2141"/>
                    <a:pt x="13194" y="1849"/>
                  </a:cubicBezTo>
                  <a:cubicBezTo>
                    <a:pt x="13428" y="1557"/>
                    <a:pt x="13606" y="1362"/>
                    <a:pt x="13786" y="1265"/>
                  </a:cubicBezTo>
                  <a:cubicBezTo>
                    <a:pt x="13967" y="1168"/>
                    <a:pt x="14150" y="1168"/>
                    <a:pt x="14336" y="1070"/>
                  </a:cubicBezTo>
                  <a:cubicBezTo>
                    <a:pt x="14522" y="973"/>
                    <a:pt x="14711" y="778"/>
                    <a:pt x="14892" y="681"/>
                  </a:cubicBezTo>
                  <a:cubicBezTo>
                    <a:pt x="15072" y="584"/>
                    <a:pt x="15244" y="584"/>
                    <a:pt x="15461" y="584"/>
                  </a:cubicBezTo>
                  <a:cubicBezTo>
                    <a:pt x="15678" y="584"/>
                    <a:pt x="15939" y="584"/>
                    <a:pt x="16158" y="486"/>
                  </a:cubicBezTo>
                  <a:cubicBezTo>
                    <a:pt x="16378" y="389"/>
                    <a:pt x="16556" y="195"/>
                    <a:pt x="16778" y="97"/>
                  </a:cubicBezTo>
                  <a:cubicBezTo>
                    <a:pt x="17000" y="0"/>
                    <a:pt x="17267" y="0"/>
                    <a:pt x="17486" y="0"/>
                  </a:cubicBezTo>
                  <a:cubicBezTo>
                    <a:pt x="17706" y="0"/>
                    <a:pt x="17878" y="0"/>
                    <a:pt x="18086" y="97"/>
                  </a:cubicBezTo>
                  <a:cubicBezTo>
                    <a:pt x="18294" y="195"/>
                    <a:pt x="18539" y="389"/>
                    <a:pt x="18772" y="584"/>
                  </a:cubicBezTo>
                  <a:cubicBezTo>
                    <a:pt x="19006" y="778"/>
                    <a:pt x="19228" y="973"/>
                    <a:pt x="19436" y="1265"/>
                  </a:cubicBezTo>
                  <a:cubicBezTo>
                    <a:pt x="19644" y="1557"/>
                    <a:pt x="19839" y="1946"/>
                    <a:pt x="20042" y="2335"/>
                  </a:cubicBezTo>
                  <a:cubicBezTo>
                    <a:pt x="20244" y="2724"/>
                    <a:pt x="20456" y="3114"/>
                    <a:pt x="20678" y="3600"/>
                  </a:cubicBezTo>
                  <a:cubicBezTo>
                    <a:pt x="20900" y="4086"/>
                    <a:pt x="21133" y="4670"/>
                    <a:pt x="21289" y="5157"/>
                  </a:cubicBezTo>
                  <a:cubicBezTo>
                    <a:pt x="21444" y="5643"/>
                    <a:pt x="21522" y="6032"/>
                    <a:pt x="21600" y="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0" y="1817854"/>
              <a:ext cx="1016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729"/>
                    <a:pt x="8100" y="7457"/>
                    <a:pt x="11700" y="11057"/>
                  </a:cubicBezTo>
                  <a:cubicBezTo>
                    <a:pt x="15300" y="14657"/>
                    <a:pt x="18450" y="18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6350" y="1705940"/>
              <a:ext cx="231994" cy="429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81" fill="norm" stroke="1" extrusionOk="0">
                  <a:moveTo>
                    <a:pt x="0" y="4646"/>
                  </a:moveTo>
                  <a:cubicBezTo>
                    <a:pt x="0" y="3269"/>
                    <a:pt x="0" y="1893"/>
                    <a:pt x="579" y="1046"/>
                  </a:cubicBezTo>
                  <a:cubicBezTo>
                    <a:pt x="1157" y="199"/>
                    <a:pt x="2314" y="-119"/>
                    <a:pt x="4725" y="40"/>
                  </a:cubicBezTo>
                  <a:cubicBezTo>
                    <a:pt x="7136" y="199"/>
                    <a:pt x="10800" y="834"/>
                    <a:pt x="13886" y="2369"/>
                  </a:cubicBezTo>
                  <a:cubicBezTo>
                    <a:pt x="16971" y="3905"/>
                    <a:pt x="19479" y="6340"/>
                    <a:pt x="20539" y="8722"/>
                  </a:cubicBezTo>
                  <a:cubicBezTo>
                    <a:pt x="21600" y="11105"/>
                    <a:pt x="21214" y="13434"/>
                    <a:pt x="19671" y="15446"/>
                  </a:cubicBezTo>
                  <a:cubicBezTo>
                    <a:pt x="18129" y="17457"/>
                    <a:pt x="15429" y="19152"/>
                    <a:pt x="13211" y="20105"/>
                  </a:cubicBezTo>
                  <a:cubicBezTo>
                    <a:pt x="10993" y="21057"/>
                    <a:pt x="9257" y="21269"/>
                    <a:pt x="7521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30200" y="1906754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04800" y="180515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76901" y="1806164"/>
              <a:ext cx="119513" cy="23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07" fill="norm" stroke="1" extrusionOk="0">
                  <a:moveTo>
                    <a:pt x="11692" y="1075"/>
                  </a:moveTo>
                  <a:cubicBezTo>
                    <a:pt x="9862" y="685"/>
                    <a:pt x="8031" y="296"/>
                    <a:pt x="6018" y="102"/>
                  </a:cubicBezTo>
                  <a:cubicBezTo>
                    <a:pt x="4004" y="-93"/>
                    <a:pt x="1808" y="-93"/>
                    <a:pt x="709" y="880"/>
                  </a:cubicBezTo>
                  <a:cubicBezTo>
                    <a:pt x="-389" y="1853"/>
                    <a:pt x="-389" y="3799"/>
                    <a:pt x="1991" y="5550"/>
                  </a:cubicBezTo>
                  <a:cubicBezTo>
                    <a:pt x="4370" y="7302"/>
                    <a:pt x="9130" y="8858"/>
                    <a:pt x="12974" y="10318"/>
                  </a:cubicBezTo>
                  <a:cubicBezTo>
                    <a:pt x="16818" y="11777"/>
                    <a:pt x="19747" y="13139"/>
                    <a:pt x="20479" y="14988"/>
                  </a:cubicBezTo>
                  <a:cubicBezTo>
                    <a:pt x="21211" y="16837"/>
                    <a:pt x="19747" y="19172"/>
                    <a:pt x="17916" y="20339"/>
                  </a:cubicBezTo>
                  <a:cubicBezTo>
                    <a:pt x="16086" y="21507"/>
                    <a:pt x="13889" y="21507"/>
                    <a:pt x="12791" y="20923"/>
                  </a:cubicBezTo>
                  <a:cubicBezTo>
                    <a:pt x="11692" y="20339"/>
                    <a:pt x="11692" y="19172"/>
                    <a:pt x="11875" y="18296"/>
                  </a:cubicBezTo>
                  <a:cubicBezTo>
                    <a:pt x="12058" y="17421"/>
                    <a:pt x="12425" y="16837"/>
                    <a:pt x="12791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44969" y="1792454"/>
              <a:ext cx="128132" cy="16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38" fill="norm" stroke="1" extrusionOk="0">
                  <a:moveTo>
                    <a:pt x="12937" y="0"/>
                  </a:moveTo>
                  <a:cubicBezTo>
                    <a:pt x="10104" y="0"/>
                    <a:pt x="7271" y="0"/>
                    <a:pt x="4792" y="2324"/>
                  </a:cubicBezTo>
                  <a:cubicBezTo>
                    <a:pt x="2314" y="4648"/>
                    <a:pt x="189" y="9296"/>
                    <a:pt x="12" y="12987"/>
                  </a:cubicBezTo>
                  <a:cubicBezTo>
                    <a:pt x="-165" y="16678"/>
                    <a:pt x="1605" y="19413"/>
                    <a:pt x="5501" y="20506"/>
                  </a:cubicBezTo>
                  <a:cubicBezTo>
                    <a:pt x="9396" y="21600"/>
                    <a:pt x="15415" y="21053"/>
                    <a:pt x="21435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79450" y="1488110"/>
              <a:ext cx="520700" cy="43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13997"/>
                  </a:moveTo>
                  <a:cubicBezTo>
                    <a:pt x="878" y="15347"/>
                    <a:pt x="1756" y="16697"/>
                    <a:pt x="2371" y="17684"/>
                  </a:cubicBezTo>
                  <a:cubicBezTo>
                    <a:pt x="2985" y="18670"/>
                    <a:pt x="3337" y="19293"/>
                    <a:pt x="3556" y="19916"/>
                  </a:cubicBezTo>
                  <a:cubicBezTo>
                    <a:pt x="3776" y="20539"/>
                    <a:pt x="3863" y="21162"/>
                    <a:pt x="3732" y="21318"/>
                  </a:cubicBezTo>
                  <a:cubicBezTo>
                    <a:pt x="3600" y="21474"/>
                    <a:pt x="3249" y="21162"/>
                    <a:pt x="2985" y="20176"/>
                  </a:cubicBezTo>
                  <a:cubicBezTo>
                    <a:pt x="2722" y="19189"/>
                    <a:pt x="2546" y="17528"/>
                    <a:pt x="2766" y="16282"/>
                  </a:cubicBezTo>
                  <a:cubicBezTo>
                    <a:pt x="2985" y="15036"/>
                    <a:pt x="3600" y="14205"/>
                    <a:pt x="4127" y="13686"/>
                  </a:cubicBezTo>
                  <a:cubicBezTo>
                    <a:pt x="4654" y="13166"/>
                    <a:pt x="5093" y="12959"/>
                    <a:pt x="5488" y="13011"/>
                  </a:cubicBezTo>
                  <a:cubicBezTo>
                    <a:pt x="5883" y="13062"/>
                    <a:pt x="6234" y="13374"/>
                    <a:pt x="6585" y="13374"/>
                  </a:cubicBezTo>
                  <a:cubicBezTo>
                    <a:pt x="6937" y="13374"/>
                    <a:pt x="7288" y="13062"/>
                    <a:pt x="7420" y="12647"/>
                  </a:cubicBezTo>
                  <a:cubicBezTo>
                    <a:pt x="7551" y="12232"/>
                    <a:pt x="7463" y="11712"/>
                    <a:pt x="7244" y="11609"/>
                  </a:cubicBezTo>
                  <a:cubicBezTo>
                    <a:pt x="7024" y="11505"/>
                    <a:pt x="6673" y="11816"/>
                    <a:pt x="6454" y="12595"/>
                  </a:cubicBezTo>
                  <a:cubicBezTo>
                    <a:pt x="6234" y="13374"/>
                    <a:pt x="6146" y="14620"/>
                    <a:pt x="6102" y="15503"/>
                  </a:cubicBezTo>
                  <a:cubicBezTo>
                    <a:pt x="6059" y="16386"/>
                    <a:pt x="6059" y="16905"/>
                    <a:pt x="6190" y="17372"/>
                  </a:cubicBezTo>
                  <a:cubicBezTo>
                    <a:pt x="6322" y="17839"/>
                    <a:pt x="6585" y="18255"/>
                    <a:pt x="6980" y="18514"/>
                  </a:cubicBezTo>
                  <a:cubicBezTo>
                    <a:pt x="7376" y="18774"/>
                    <a:pt x="7902" y="18878"/>
                    <a:pt x="8517" y="18462"/>
                  </a:cubicBezTo>
                  <a:cubicBezTo>
                    <a:pt x="9132" y="18047"/>
                    <a:pt x="9834" y="17112"/>
                    <a:pt x="10537" y="15295"/>
                  </a:cubicBezTo>
                  <a:cubicBezTo>
                    <a:pt x="11239" y="13478"/>
                    <a:pt x="11941" y="10778"/>
                    <a:pt x="12424" y="8441"/>
                  </a:cubicBezTo>
                  <a:cubicBezTo>
                    <a:pt x="12907" y="6105"/>
                    <a:pt x="13171" y="4132"/>
                    <a:pt x="13302" y="2834"/>
                  </a:cubicBezTo>
                  <a:cubicBezTo>
                    <a:pt x="13434" y="1536"/>
                    <a:pt x="13434" y="912"/>
                    <a:pt x="13215" y="497"/>
                  </a:cubicBezTo>
                  <a:cubicBezTo>
                    <a:pt x="12995" y="82"/>
                    <a:pt x="12556" y="-126"/>
                    <a:pt x="12249" y="82"/>
                  </a:cubicBezTo>
                  <a:cubicBezTo>
                    <a:pt x="11941" y="289"/>
                    <a:pt x="11766" y="912"/>
                    <a:pt x="11590" y="2678"/>
                  </a:cubicBezTo>
                  <a:cubicBezTo>
                    <a:pt x="11415" y="4443"/>
                    <a:pt x="11239" y="7351"/>
                    <a:pt x="11327" y="9532"/>
                  </a:cubicBezTo>
                  <a:cubicBezTo>
                    <a:pt x="11415" y="11712"/>
                    <a:pt x="11766" y="13166"/>
                    <a:pt x="12424" y="14101"/>
                  </a:cubicBezTo>
                  <a:cubicBezTo>
                    <a:pt x="13083" y="15036"/>
                    <a:pt x="14049" y="15451"/>
                    <a:pt x="14971" y="15399"/>
                  </a:cubicBezTo>
                  <a:cubicBezTo>
                    <a:pt x="15893" y="15347"/>
                    <a:pt x="16771" y="14828"/>
                    <a:pt x="17429" y="14049"/>
                  </a:cubicBezTo>
                  <a:cubicBezTo>
                    <a:pt x="18088" y="13270"/>
                    <a:pt x="18527" y="12232"/>
                    <a:pt x="18790" y="11401"/>
                  </a:cubicBezTo>
                  <a:cubicBezTo>
                    <a:pt x="19054" y="10570"/>
                    <a:pt x="19141" y="9947"/>
                    <a:pt x="18834" y="9584"/>
                  </a:cubicBezTo>
                  <a:cubicBezTo>
                    <a:pt x="18527" y="9220"/>
                    <a:pt x="17824" y="9116"/>
                    <a:pt x="17341" y="9324"/>
                  </a:cubicBezTo>
                  <a:cubicBezTo>
                    <a:pt x="16859" y="9532"/>
                    <a:pt x="16595" y="10051"/>
                    <a:pt x="16463" y="10622"/>
                  </a:cubicBezTo>
                  <a:cubicBezTo>
                    <a:pt x="16332" y="11193"/>
                    <a:pt x="16332" y="11816"/>
                    <a:pt x="16332" y="12387"/>
                  </a:cubicBezTo>
                  <a:cubicBezTo>
                    <a:pt x="16332" y="12959"/>
                    <a:pt x="16332" y="13478"/>
                    <a:pt x="16771" y="13945"/>
                  </a:cubicBezTo>
                  <a:cubicBezTo>
                    <a:pt x="17210" y="14412"/>
                    <a:pt x="18088" y="14828"/>
                    <a:pt x="18966" y="14776"/>
                  </a:cubicBezTo>
                  <a:cubicBezTo>
                    <a:pt x="19844" y="14724"/>
                    <a:pt x="20722" y="14205"/>
                    <a:pt x="21600" y="13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27100" y="1513054"/>
              <a:ext cx="2222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63" y="18327"/>
                    <a:pt x="4526" y="15055"/>
                    <a:pt x="8126" y="11455"/>
                  </a:cubicBezTo>
                  <a:cubicBezTo>
                    <a:pt x="11726" y="7855"/>
                    <a:pt x="16663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400300" y="1538454"/>
              <a:ext cx="444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500"/>
                    <a:pt x="10286" y="9000"/>
                    <a:pt x="13886" y="12600"/>
                  </a:cubicBezTo>
                  <a:cubicBezTo>
                    <a:pt x="17486" y="16200"/>
                    <a:pt x="19543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2362200" y="1437372"/>
              <a:ext cx="226715" cy="3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09" fill="norm" stroke="1" extrusionOk="0">
                  <a:moveTo>
                    <a:pt x="0" y="7775"/>
                  </a:moveTo>
                  <a:cubicBezTo>
                    <a:pt x="200" y="5954"/>
                    <a:pt x="400" y="4132"/>
                    <a:pt x="2400" y="2701"/>
                  </a:cubicBezTo>
                  <a:cubicBezTo>
                    <a:pt x="4400" y="1269"/>
                    <a:pt x="8200" y="228"/>
                    <a:pt x="11100" y="33"/>
                  </a:cubicBezTo>
                  <a:cubicBezTo>
                    <a:pt x="14000" y="-162"/>
                    <a:pt x="16000" y="489"/>
                    <a:pt x="17800" y="2375"/>
                  </a:cubicBezTo>
                  <a:cubicBezTo>
                    <a:pt x="19600" y="4262"/>
                    <a:pt x="21200" y="7385"/>
                    <a:pt x="21400" y="10052"/>
                  </a:cubicBezTo>
                  <a:cubicBezTo>
                    <a:pt x="21600" y="12720"/>
                    <a:pt x="20400" y="14932"/>
                    <a:pt x="19000" y="16754"/>
                  </a:cubicBezTo>
                  <a:cubicBezTo>
                    <a:pt x="17600" y="18575"/>
                    <a:pt x="16000" y="20007"/>
                    <a:pt x="14700" y="20722"/>
                  </a:cubicBezTo>
                  <a:cubicBezTo>
                    <a:pt x="13400" y="21438"/>
                    <a:pt x="12400" y="21438"/>
                    <a:pt x="12000" y="21048"/>
                  </a:cubicBezTo>
                  <a:cubicBezTo>
                    <a:pt x="11600" y="20657"/>
                    <a:pt x="11800" y="19877"/>
                    <a:pt x="12000" y="19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781300" y="1551154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0800"/>
                    <a:pt x="11368" y="0"/>
                    <a:pt x="14968" y="0"/>
                  </a:cubicBezTo>
                  <a:cubicBezTo>
                    <a:pt x="18568" y="0"/>
                    <a:pt x="2008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787650" y="1646404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3042594" y="1384834"/>
              <a:ext cx="145106" cy="45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20" fill="norm" stroke="1" extrusionOk="0">
                  <a:moveTo>
                    <a:pt x="21460" y="1858"/>
                  </a:moveTo>
                  <a:cubicBezTo>
                    <a:pt x="21460" y="1358"/>
                    <a:pt x="21460" y="858"/>
                    <a:pt x="20677" y="508"/>
                  </a:cubicBezTo>
                  <a:cubicBezTo>
                    <a:pt x="19895" y="158"/>
                    <a:pt x="18330" y="-42"/>
                    <a:pt x="15669" y="8"/>
                  </a:cubicBezTo>
                  <a:cubicBezTo>
                    <a:pt x="13008" y="58"/>
                    <a:pt x="9251" y="358"/>
                    <a:pt x="6747" y="658"/>
                  </a:cubicBezTo>
                  <a:cubicBezTo>
                    <a:pt x="4243" y="958"/>
                    <a:pt x="2990" y="1258"/>
                    <a:pt x="1895" y="1708"/>
                  </a:cubicBezTo>
                  <a:cubicBezTo>
                    <a:pt x="799" y="2158"/>
                    <a:pt x="-140" y="2758"/>
                    <a:pt x="330" y="3208"/>
                  </a:cubicBezTo>
                  <a:cubicBezTo>
                    <a:pt x="799" y="3658"/>
                    <a:pt x="2677" y="3958"/>
                    <a:pt x="4712" y="4308"/>
                  </a:cubicBezTo>
                  <a:cubicBezTo>
                    <a:pt x="6747" y="4658"/>
                    <a:pt x="8938" y="5058"/>
                    <a:pt x="10347" y="5508"/>
                  </a:cubicBezTo>
                  <a:cubicBezTo>
                    <a:pt x="11756" y="5958"/>
                    <a:pt x="12382" y="6458"/>
                    <a:pt x="12225" y="7258"/>
                  </a:cubicBezTo>
                  <a:cubicBezTo>
                    <a:pt x="12069" y="8058"/>
                    <a:pt x="11130" y="9158"/>
                    <a:pt x="9251" y="10158"/>
                  </a:cubicBezTo>
                  <a:cubicBezTo>
                    <a:pt x="7373" y="11158"/>
                    <a:pt x="4556" y="12058"/>
                    <a:pt x="2677" y="12708"/>
                  </a:cubicBezTo>
                  <a:cubicBezTo>
                    <a:pt x="799" y="13358"/>
                    <a:pt x="-140" y="13758"/>
                    <a:pt x="17" y="14108"/>
                  </a:cubicBezTo>
                  <a:cubicBezTo>
                    <a:pt x="173" y="14458"/>
                    <a:pt x="1425" y="14758"/>
                    <a:pt x="1895" y="15658"/>
                  </a:cubicBezTo>
                  <a:cubicBezTo>
                    <a:pt x="2364" y="16558"/>
                    <a:pt x="2051" y="18058"/>
                    <a:pt x="1895" y="19108"/>
                  </a:cubicBezTo>
                  <a:cubicBezTo>
                    <a:pt x="1738" y="20158"/>
                    <a:pt x="1738" y="20758"/>
                    <a:pt x="2521" y="21108"/>
                  </a:cubicBezTo>
                  <a:cubicBezTo>
                    <a:pt x="3303" y="21458"/>
                    <a:pt x="4869" y="21558"/>
                    <a:pt x="6590" y="21508"/>
                  </a:cubicBezTo>
                  <a:cubicBezTo>
                    <a:pt x="8312" y="21458"/>
                    <a:pt x="10190" y="21258"/>
                    <a:pt x="12069" y="21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3291643" y="1468604"/>
              <a:ext cx="137357" cy="26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65" fill="norm" stroke="1" extrusionOk="0">
                  <a:moveTo>
                    <a:pt x="15347" y="0"/>
                  </a:moveTo>
                  <a:cubicBezTo>
                    <a:pt x="12402" y="4493"/>
                    <a:pt x="9456" y="8986"/>
                    <a:pt x="7165" y="11923"/>
                  </a:cubicBezTo>
                  <a:cubicBezTo>
                    <a:pt x="4874" y="14861"/>
                    <a:pt x="3238" y="16243"/>
                    <a:pt x="1929" y="17626"/>
                  </a:cubicBezTo>
                  <a:cubicBezTo>
                    <a:pt x="620" y="19008"/>
                    <a:pt x="-362" y="20390"/>
                    <a:pt x="129" y="20995"/>
                  </a:cubicBezTo>
                  <a:cubicBezTo>
                    <a:pt x="620" y="21600"/>
                    <a:pt x="2583" y="21427"/>
                    <a:pt x="6347" y="20736"/>
                  </a:cubicBezTo>
                  <a:cubicBezTo>
                    <a:pt x="10111" y="20045"/>
                    <a:pt x="15674" y="18835"/>
                    <a:pt x="21238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3400606" y="1671804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479799" y="1754354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740150" y="1519404"/>
              <a:ext cx="980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874"/>
                    <a:pt x="21600" y="11747"/>
                    <a:pt x="19440" y="15347"/>
                  </a:cubicBezTo>
                  <a:cubicBezTo>
                    <a:pt x="17280" y="18947"/>
                    <a:pt x="8640" y="20274"/>
                    <a:pt x="4320" y="20937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797300" y="1735304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4070350" y="1601954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058444" y="1474954"/>
              <a:ext cx="10715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12547" y="0"/>
                  </a:moveTo>
                  <a:cubicBezTo>
                    <a:pt x="11276" y="3109"/>
                    <a:pt x="10006" y="6218"/>
                    <a:pt x="8312" y="8836"/>
                  </a:cubicBezTo>
                  <a:cubicBezTo>
                    <a:pt x="6617" y="11455"/>
                    <a:pt x="4500" y="13582"/>
                    <a:pt x="3017" y="15136"/>
                  </a:cubicBezTo>
                  <a:cubicBezTo>
                    <a:pt x="1535" y="16691"/>
                    <a:pt x="688" y="17673"/>
                    <a:pt x="265" y="18573"/>
                  </a:cubicBezTo>
                  <a:cubicBezTo>
                    <a:pt x="-159" y="19473"/>
                    <a:pt x="-159" y="20291"/>
                    <a:pt x="900" y="20782"/>
                  </a:cubicBezTo>
                  <a:cubicBezTo>
                    <a:pt x="1959" y="21273"/>
                    <a:pt x="4076" y="21436"/>
                    <a:pt x="7676" y="21518"/>
                  </a:cubicBezTo>
                  <a:cubicBezTo>
                    <a:pt x="11276" y="21600"/>
                    <a:pt x="16359" y="21600"/>
                    <a:pt x="214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162143" y="1697204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69"/>
                    <a:pt x="2735" y="8938"/>
                    <a:pt x="575" y="12538"/>
                  </a:cubicBezTo>
                  <a:cubicBezTo>
                    <a:pt x="-1585" y="16138"/>
                    <a:pt x="2735" y="1886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241800" y="1811504"/>
              <a:ext cx="82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519204" y="1506704"/>
              <a:ext cx="109947" cy="26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74" fill="norm" stroke="1" extrusionOk="0">
                  <a:moveTo>
                    <a:pt x="16278" y="0"/>
                  </a:moveTo>
                  <a:cubicBezTo>
                    <a:pt x="11795" y="4971"/>
                    <a:pt x="7312" y="9943"/>
                    <a:pt x="4663" y="12943"/>
                  </a:cubicBezTo>
                  <a:cubicBezTo>
                    <a:pt x="2014" y="15943"/>
                    <a:pt x="1199" y="16971"/>
                    <a:pt x="588" y="18086"/>
                  </a:cubicBezTo>
                  <a:cubicBezTo>
                    <a:pt x="-23" y="19200"/>
                    <a:pt x="-431" y="20400"/>
                    <a:pt x="792" y="21000"/>
                  </a:cubicBezTo>
                  <a:cubicBezTo>
                    <a:pt x="2014" y="21600"/>
                    <a:pt x="4867" y="21600"/>
                    <a:pt x="8535" y="21171"/>
                  </a:cubicBezTo>
                  <a:cubicBezTo>
                    <a:pt x="12203" y="20743"/>
                    <a:pt x="16686" y="19886"/>
                    <a:pt x="21169" y="19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597349" y="1709904"/>
              <a:ext cx="2545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760"/>
                    <a:pt x="3363" y="11520"/>
                    <a:pt x="870" y="15120"/>
                  </a:cubicBezTo>
                  <a:cubicBezTo>
                    <a:pt x="-1622" y="18720"/>
                    <a:pt x="1701" y="2016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749799" y="1355480"/>
              <a:ext cx="68138" cy="54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10" fill="norm" stroke="1" extrusionOk="0">
                  <a:moveTo>
                    <a:pt x="0" y="1692"/>
                  </a:moveTo>
                  <a:cubicBezTo>
                    <a:pt x="655" y="1195"/>
                    <a:pt x="1309" y="699"/>
                    <a:pt x="3600" y="368"/>
                  </a:cubicBezTo>
                  <a:cubicBezTo>
                    <a:pt x="5891" y="37"/>
                    <a:pt x="9818" y="-129"/>
                    <a:pt x="13745" y="119"/>
                  </a:cubicBezTo>
                  <a:cubicBezTo>
                    <a:pt x="17673" y="368"/>
                    <a:pt x="21600" y="1030"/>
                    <a:pt x="20945" y="2312"/>
                  </a:cubicBezTo>
                  <a:cubicBezTo>
                    <a:pt x="20291" y="3595"/>
                    <a:pt x="15055" y="5499"/>
                    <a:pt x="11127" y="7112"/>
                  </a:cubicBezTo>
                  <a:cubicBezTo>
                    <a:pt x="7200" y="8726"/>
                    <a:pt x="4582" y="10050"/>
                    <a:pt x="5891" y="11705"/>
                  </a:cubicBezTo>
                  <a:cubicBezTo>
                    <a:pt x="7200" y="13361"/>
                    <a:pt x="12436" y="15347"/>
                    <a:pt x="16036" y="16878"/>
                  </a:cubicBezTo>
                  <a:cubicBezTo>
                    <a:pt x="19636" y="18409"/>
                    <a:pt x="21600" y="19485"/>
                    <a:pt x="20945" y="20188"/>
                  </a:cubicBezTo>
                  <a:cubicBezTo>
                    <a:pt x="20291" y="20892"/>
                    <a:pt x="17018" y="21223"/>
                    <a:pt x="13418" y="21347"/>
                  </a:cubicBezTo>
                  <a:cubicBezTo>
                    <a:pt x="9818" y="21471"/>
                    <a:pt x="5891" y="21388"/>
                    <a:pt x="1964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6940550" y="1371196"/>
              <a:ext cx="173082" cy="70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05" fill="norm" stroke="1" extrusionOk="0">
                  <a:moveTo>
                    <a:pt x="3857" y="8433"/>
                  </a:moveTo>
                  <a:cubicBezTo>
                    <a:pt x="3343" y="11028"/>
                    <a:pt x="2829" y="13622"/>
                    <a:pt x="2443" y="15633"/>
                  </a:cubicBezTo>
                  <a:cubicBezTo>
                    <a:pt x="2057" y="17644"/>
                    <a:pt x="1800" y="19071"/>
                    <a:pt x="1414" y="20044"/>
                  </a:cubicBezTo>
                  <a:cubicBezTo>
                    <a:pt x="1029" y="21017"/>
                    <a:pt x="514" y="21536"/>
                    <a:pt x="257" y="21504"/>
                  </a:cubicBezTo>
                  <a:cubicBezTo>
                    <a:pt x="0" y="21471"/>
                    <a:pt x="0" y="20887"/>
                    <a:pt x="0" y="19363"/>
                  </a:cubicBezTo>
                  <a:cubicBezTo>
                    <a:pt x="0" y="17839"/>
                    <a:pt x="0" y="15374"/>
                    <a:pt x="386" y="13006"/>
                  </a:cubicBezTo>
                  <a:cubicBezTo>
                    <a:pt x="771" y="10639"/>
                    <a:pt x="1543" y="8368"/>
                    <a:pt x="2829" y="6422"/>
                  </a:cubicBezTo>
                  <a:cubicBezTo>
                    <a:pt x="4114" y="4477"/>
                    <a:pt x="5914" y="2855"/>
                    <a:pt x="7457" y="1850"/>
                  </a:cubicBezTo>
                  <a:cubicBezTo>
                    <a:pt x="9000" y="844"/>
                    <a:pt x="10286" y="455"/>
                    <a:pt x="11829" y="228"/>
                  </a:cubicBezTo>
                  <a:cubicBezTo>
                    <a:pt x="13371" y="1"/>
                    <a:pt x="15171" y="-64"/>
                    <a:pt x="16586" y="66"/>
                  </a:cubicBezTo>
                  <a:cubicBezTo>
                    <a:pt x="18000" y="195"/>
                    <a:pt x="19029" y="520"/>
                    <a:pt x="19929" y="1460"/>
                  </a:cubicBezTo>
                  <a:cubicBezTo>
                    <a:pt x="20829" y="2401"/>
                    <a:pt x="21600" y="3958"/>
                    <a:pt x="20443" y="5612"/>
                  </a:cubicBezTo>
                  <a:cubicBezTo>
                    <a:pt x="19286" y="7266"/>
                    <a:pt x="16200" y="9017"/>
                    <a:pt x="14014" y="9990"/>
                  </a:cubicBezTo>
                  <a:cubicBezTo>
                    <a:pt x="11829" y="10963"/>
                    <a:pt x="10543" y="11158"/>
                    <a:pt x="9257" y="11287"/>
                  </a:cubicBezTo>
                  <a:cubicBezTo>
                    <a:pt x="7971" y="11417"/>
                    <a:pt x="6686" y="11482"/>
                    <a:pt x="5657" y="11385"/>
                  </a:cubicBezTo>
                  <a:cubicBezTo>
                    <a:pt x="4629" y="11287"/>
                    <a:pt x="3857" y="11028"/>
                    <a:pt x="3086" y="1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7067550" y="1712989"/>
              <a:ext cx="114300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761"/>
                  </a:moveTo>
                  <a:cubicBezTo>
                    <a:pt x="1200" y="1296"/>
                    <a:pt x="2400" y="-168"/>
                    <a:pt x="3800" y="15"/>
                  </a:cubicBezTo>
                  <a:cubicBezTo>
                    <a:pt x="5200" y="198"/>
                    <a:pt x="6800" y="2029"/>
                    <a:pt x="9800" y="5873"/>
                  </a:cubicBezTo>
                  <a:cubicBezTo>
                    <a:pt x="12800" y="9717"/>
                    <a:pt x="17200" y="15574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7080250" y="1722604"/>
              <a:ext cx="133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257" y="2914"/>
                  </a:cubicBezTo>
                  <a:cubicBezTo>
                    <a:pt x="12343" y="5829"/>
                    <a:pt x="8229" y="11657"/>
                    <a:pt x="5486" y="15257"/>
                  </a:cubicBezTo>
                  <a:cubicBezTo>
                    <a:pt x="2743" y="18857"/>
                    <a:pt x="1371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7115905" y="1262139"/>
              <a:ext cx="129446" cy="12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32" fill="norm" stroke="1" extrusionOk="0">
                  <a:moveTo>
                    <a:pt x="5629" y="3859"/>
                  </a:moveTo>
                  <a:cubicBezTo>
                    <a:pt x="4235" y="4957"/>
                    <a:pt x="2841" y="6056"/>
                    <a:pt x="1971" y="7520"/>
                  </a:cubicBezTo>
                  <a:cubicBezTo>
                    <a:pt x="1100" y="8985"/>
                    <a:pt x="751" y="10815"/>
                    <a:pt x="403" y="12646"/>
                  </a:cubicBezTo>
                  <a:cubicBezTo>
                    <a:pt x="54" y="14476"/>
                    <a:pt x="-294" y="16307"/>
                    <a:pt x="403" y="15757"/>
                  </a:cubicBezTo>
                  <a:cubicBezTo>
                    <a:pt x="1100" y="15208"/>
                    <a:pt x="2841" y="12279"/>
                    <a:pt x="4235" y="9717"/>
                  </a:cubicBezTo>
                  <a:cubicBezTo>
                    <a:pt x="5629" y="7154"/>
                    <a:pt x="6674" y="4957"/>
                    <a:pt x="7893" y="3127"/>
                  </a:cubicBezTo>
                  <a:cubicBezTo>
                    <a:pt x="9112" y="1296"/>
                    <a:pt x="10506" y="-168"/>
                    <a:pt x="11377" y="15"/>
                  </a:cubicBezTo>
                  <a:cubicBezTo>
                    <a:pt x="12248" y="198"/>
                    <a:pt x="12596" y="2029"/>
                    <a:pt x="14164" y="5873"/>
                  </a:cubicBezTo>
                  <a:cubicBezTo>
                    <a:pt x="15732" y="9717"/>
                    <a:pt x="18519" y="15574"/>
                    <a:pt x="21306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7318707" y="1415601"/>
              <a:ext cx="117144" cy="29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41" fill="norm" stroke="1" extrusionOk="0">
                  <a:moveTo>
                    <a:pt x="21347" y="2457"/>
                  </a:moveTo>
                  <a:cubicBezTo>
                    <a:pt x="20961" y="1691"/>
                    <a:pt x="20576" y="925"/>
                    <a:pt x="19418" y="466"/>
                  </a:cubicBezTo>
                  <a:cubicBezTo>
                    <a:pt x="18261" y="6"/>
                    <a:pt x="16333" y="-147"/>
                    <a:pt x="14983" y="159"/>
                  </a:cubicBezTo>
                  <a:cubicBezTo>
                    <a:pt x="13633" y="466"/>
                    <a:pt x="12861" y="1232"/>
                    <a:pt x="10547" y="3759"/>
                  </a:cubicBezTo>
                  <a:cubicBezTo>
                    <a:pt x="8233" y="6287"/>
                    <a:pt x="4376" y="10576"/>
                    <a:pt x="2254" y="13564"/>
                  </a:cubicBezTo>
                  <a:cubicBezTo>
                    <a:pt x="133" y="16551"/>
                    <a:pt x="-253" y="18236"/>
                    <a:pt x="133" y="19385"/>
                  </a:cubicBezTo>
                  <a:cubicBezTo>
                    <a:pt x="518" y="20534"/>
                    <a:pt x="1676" y="21147"/>
                    <a:pt x="4376" y="21300"/>
                  </a:cubicBezTo>
                  <a:cubicBezTo>
                    <a:pt x="7076" y="21453"/>
                    <a:pt x="11318" y="21147"/>
                    <a:pt x="15561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442200" y="1468604"/>
              <a:ext cx="158750" cy="217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0"/>
                  </a:moveTo>
                  <a:cubicBezTo>
                    <a:pt x="20160" y="3531"/>
                    <a:pt x="18720" y="7062"/>
                    <a:pt x="16272" y="10592"/>
                  </a:cubicBezTo>
                  <a:cubicBezTo>
                    <a:pt x="13824" y="14123"/>
                    <a:pt x="10368" y="17654"/>
                    <a:pt x="7920" y="19523"/>
                  </a:cubicBezTo>
                  <a:cubicBezTo>
                    <a:pt x="5472" y="21392"/>
                    <a:pt x="4032" y="21600"/>
                    <a:pt x="2880" y="21185"/>
                  </a:cubicBezTo>
                  <a:cubicBezTo>
                    <a:pt x="1728" y="20769"/>
                    <a:pt x="864" y="19731"/>
                    <a:pt x="432" y="18692"/>
                  </a:cubicBezTo>
                  <a:cubicBezTo>
                    <a:pt x="0" y="17654"/>
                    <a:pt x="0" y="16615"/>
                    <a:pt x="0" y="15577"/>
                  </a:cubicBezTo>
                  <a:cubicBezTo>
                    <a:pt x="0" y="14538"/>
                    <a:pt x="0" y="13500"/>
                    <a:pt x="864" y="12877"/>
                  </a:cubicBezTo>
                  <a:cubicBezTo>
                    <a:pt x="1728" y="12254"/>
                    <a:pt x="3456" y="12046"/>
                    <a:pt x="5472" y="12877"/>
                  </a:cubicBezTo>
                  <a:cubicBezTo>
                    <a:pt x="7488" y="13708"/>
                    <a:pt x="9792" y="15577"/>
                    <a:pt x="12384" y="17031"/>
                  </a:cubicBezTo>
                  <a:cubicBezTo>
                    <a:pt x="14976" y="18485"/>
                    <a:pt x="17856" y="19523"/>
                    <a:pt x="20736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696199" y="1411454"/>
              <a:ext cx="6257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8361" y="0"/>
                  </a:moveTo>
                  <a:cubicBezTo>
                    <a:pt x="13239" y="2779"/>
                    <a:pt x="18116" y="5558"/>
                    <a:pt x="19858" y="8716"/>
                  </a:cubicBezTo>
                  <a:cubicBezTo>
                    <a:pt x="21600" y="11874"/>
                    <a:pt x="20206" y="15411"/>
                    <a:pt x="16374" y="17621"/>
                  </a:cubicBezTo>
                  <a:cubicBezTo>
                    <a:pt x="12542" y="19832"/>
                    <a:pt x="6271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924800" y="1558562"/>
              <a:ext cx="120650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516" y="13500"/>
                    <a:pt x="3032" y="6300"/>
                    <a:pt x="5874" y="2700"/>
                  </a:cubicBezTo>
                  <a:cubicBezTo>
                    <a:pt x="8716" y="-900"/>
                    <a:pt x="12884" y="-900"/>
                    <a:pt x="15726" y="2700"/>
                  </a:cubicBezTo>
                  <a:cubicBezTo>
                    <a:pt x="18568" y="6300"/>
                    <a:pt x="20084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7924800" y="1697204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547826" y="1093685"/>
              <a:ext cx="297724" cy="102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27" fill="norm" stroke="1" extrusionOk="0">
                  <a:moveTo>
                    <a:pt x="21547" y="1739"/>
                  </a:moveTo>
                  <a:cubicBezTo>
                    <a:pt x="21394" y="1294"/>
                    <a:pt x="21241" y="850"/>
                    <a:pt x="21011" y="517"/>
                  </a:cubicBezTo>
                  <a:cubicBezTo>
                    <a:pt x="20781" y="183"/>
                    <a:pt x="20475" y="-39"/>
                    <a:pt x="18713" y="5"/>
                  </a:cubicBezTo>
                  <a:cubicBezTo>
                    <a:pt x="16951" y="50"/>
                    <a:pt x="13734" y="361"/>
                    <a:pt x="11590" y="805"/>
                  </a:cubicBezTo>
                  <a:cubicBezTo>
                    <a:pt x="9445" y="1250"/>
                    <a:pt x="8373" y="1828"/>
                    <a:pt x="7990" y="2494"/>
                  </a:cubicBezTo>
                  <a:cubicBezTo>
                    <a:pt x="7607" y="3161"/>
                    <a:pt x="7913" y="3917"/>
                    <a:pt x="8526" y="4850"/>
                  </a:cubicBezTo>
                  <a:cubicBezTo>
                    <a:pt x="9138" y="5783"/>
                    <a:pt x="10058" y="6894"/>
                    <a:pt x="9981" y="7828"/>
                  </a:cubicBezTo>
                  <a:cubicBezTo>
                    <a:pt x="9904" y="8761"/>
                    <a:pt x="8832" y="9517"/>
                    <a:pt x="7990" y="9961"/>
                  </a:cubicBezTo>
                  <a:cubicBezTo>
                    <a:pt x="7147" y="10405"/>
                    <a:pt x="6534" y="10539"/>
                    <a:pt x="5845" y="10628"/>
                  </a:cubicBezTo>
                  <a:cubicBezTo>
                    <a:pt x="5156" y="10717"/>
                    <a:pt x="4390" y="10761"/>
                    <a:pt x="4160" y="10672"/>
                  </a:cubicBezTo>
                  <a:cubicBezTo>
                    <a:pt x="3930" y="10583"/>
                    <a:pt x="4236" y="10361"/>
                    <a:pt x="4926" y="10250"/>
                  </a:cubicBezTo>
                  <a:cubicBezTo>
                    <a:pt x="5615" y="10139"/>
                    <a:pt x="6687" y="10139"/>
                    <a:pt x="7453" y="10250"/>
                  </a:cubicBezTo>
                  <a:cubicBezTo>
                    <a:pt x="8219" y="10361"/>
                    <a:pt x="8679" y="10583"/>
                    <a:pt x="8679" y="11272"/>
                  </a:cubicBezTo>
                  <a:cubicBezTo>
                    <a:pt x="8679" y="11961"/>
                    <a:pt x="8219" y="13117"/>
                    <a:pt x="6841" y="14517"/>
                  </a:cubicBezTo>
                  <a:cubicBezTo>
                    <a:pt x="5462" y="15917"/>
                    <a:pt x="3164" y="17561"/>
                    <a:pt x="1862" y="18561"/>
                  </a:cubicBezTo>
                  <a:cubicBezTo>
                    <a:pt x="560" y="19561"/>
                    <a:pt x="253" y="19917"/>
                    <a:pt x="100" y="20228"/>
                  </a:cubicBezTo>
                  <a:cubicBezTo>
                    <a:pt x="-53" y="20539"/>
                    <a:pt x="-53" y="20805"/>
                    <a:pt x="253" y="21005"/>
                  </a:cubicBezTo>
                  <a:cubicBezTo>
                    <a:pt x="560" y="21205"/>
                    <a:pt x="1173" y="21339"/>
                    <a:pt x="3317" y="21428"/>
                  </a:cubicBezTo>
                  <a:cubicBezTo>
                    <a:pt x="5462" y="21517"/>
                    <a:pt x="9138" y="21561"/>
                    <a:pt x="12049" y="21494"/>
                  </a:cubicBezTo>
                  <a:cubicBezTo>
                    <a:pt x="14960" y="21428"/>
                    <a:pt x="17104" y="21250"/>
                    <a:pt x="19249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080500" y="948881"/>
              <a:ext cx="119491" cy="22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12" fill="norm" stroke="1" extrusionOk="0">
                  <a:moveTo>
                    <a:pt x="0" y="4069"/>
                  </a:moveTo>
                  <a:cubicBezTo>
                    <a:pt x="0" y="3079"/>
                    <a:pt x="0" y="2088"/>
                    <a:pt x="947" y="1394"/>
                  </a:cubicBezTo>
                  <a:cubicBezTo>
                    <a:pt x="1895" y="701"/>
                    <a:pt x="3789" y="304"/>
                    <a:pt x="6063" y="106"/>
                  </a:cubicBezTo>
                  <a:cubicBezTo>
                    <a:pt x="8337" y="-92"/>
                    <a:pt x="10989" y="-92"/>
                    <a:pt x="13263" y="800"/>
                  </a:cubicBezTo>
                  <a:cubicBezTo>
                    <a:pt x="15537" y="1691"/>
                    <a:pt x="17432" y="3475"/>
                    <a:pt x="17242" y="5159"/>
                  </a:cubicBezTo>
                  <a:cubicBezTo>
                    <a:pt x="17053" y="6844"/>
                    <a:pt x="14779" y="8429"/>
                    <a:pt x="12695" y="9420"/>
                  </a:cubicBezTo>
                  <a:cubicBezTo>
                    <a:pt x="10611" y="10411"/>
                    <a:pt x="8716" y="10807"/>
                    <a:pt x="8905" y="11005"/>
                  </a:cubicBezTo>
                  <a:cubicBezTo>
                    <a:pt x="9095" y="11203"/>
                    <a:pt x="11368" y="11203"/>
                    <a:pt x="13832" y="11897"/>
                  </a:cubicBezTo>
                  <a:cubicBezTo>
                    <a:pt x="16295" y="12591"/>
                    <a:pt x="18947" y="13978"/>
                    <a:pt x="20274" y="15167"/>
                  </a:cubicBezTo>
                  <a:cubicBezTo>
                    <a:pt x="21600" y="16356"/>
                    <a:pt x="21600" y="17347"/>
                    <a:pt x="21032" y="18238"/>
                  </a:cubicBezTo>
                  <a:cubicBezTo>
                    <a:pt x="20463" y="19130"/>
                    <a:pt x="19326" y="19923"/>
                    <a:pt x="17242" y="20517"/>
                  </a:cubicBezTo>
                  <a:cubicBezTo>
                    <a:pt x="15158" y="21112"/>
                    <a:pt x="12126" y="21508"/>
                    <a:pt x="10421" y="21211"/>
                  </a:cubicBezTo>
                  <a:cubicBezTo>
                    <a:pt x="8716" y="20914"/>
                    <a:pt x="8337" y="19923"/>
                    <a:pt x="7958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188450" y="941554"/>
              <a:ext cx="1524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677"/>
                    <a:pt x="12600" y="7353"/>
                    <a:pt x="9000" y="10953"/>
                  </a:cubicBezTo>
                  <a:cubicBezTo>
                    <a:pt x="5400" y="14553"/>
                    <a:pt x="2700" y="180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272887" y="1087604"/>
              <a:ext cx="118764" cy="16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93" fill="norm" stroke="1" extrusionOk="0">
                  <a:moveTo>
                    <a:pt x="12167" y="0"/>
                  </a:moveTo>
                  <a:cubicBezTo>
                    <a:pt x="7999" y="5670"/>
                    <a:pt x="3830" y="11340"/>
                    <a:pt x="1746" y="14985"/>
                  </a:cubicBezTo>
                  <a:cubicBezTo>
                    <a:pt x="-338" y="18630"/>
                    <a:pt x="-338" y="20250"/>
                    <a:pt x="609" y="20925"/>
                  </a:cubicBezTo>
                  <a:cubicBezTo>
                    <a:pt x="1557" y="21600"/>
                    <a:pt x="3451" y="21330"/>
                    <a:pt x="7051" y="20250"/>
                  </a:cubicBezTo>
                  <a:cubicBezTo>
                    <a:pt x="10651" y="19170"/>
                    <a:pt x="15957" y="17280"/>
                    <a:pt x="21262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338362" y="1201904"/>
              <a:ext cx="4058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20709" y="0"/>
                  </a:moveTo>
                  <a:cubicBezTo>
                    <a:pt x="14229" y="2880"/>
                    <a:pt x="7749" y="5760"/>
                    <a:pt x="3969" y="8928"/>
                  </a:cubicBezTo>
                  <a:cubicBezTo>
                    <a:pt x="189" y="12096"/>
                    <a:pt x="-891" y="15552"/>
                    <a:pt x="729" y="17712"/>
                  </a:cubicBezTo>
                  <a:cubicBezTo>
                    <a:pt x="2349" y="19872"/>
                    <a:pt x="6669" y="20736"/>
                    <a:pt x="10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937750" y="1163804"/>
              <a:ext cx="254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963150" y="1062204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0058400" y="946681"/>
              <a:ext cx="101600" cy="40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21600" y="407"/>
                  </a:moveTo>
                  <a:cubicBezTo>
                    <a:pt x="18450" y="179"/>
                    <a:pt x="15300" y="-48"/>
                    <a:pt x="12825" y="9"/>
                  </a:cubicBezTo>
                  <a:cubicBezTo>
                    <a:pt x="10350" y="66"/>
                    <a:pt x="8550" y="407"/>
                    <a:pt x="6975" y="2055"/>
                  </a:cubicBezTo>
                  <a:cubicBezTo>
                    <a:pt x="5400" y="3704"/>
                    <a:pt x="4050" y="6659"/>
                    <a:pt x="3150" y="9843"/>
                  </a:cubicBezTo>
                  <a:cubicBezTo>
                    <a:pt x="2250" y="13026"/>
                    <a:pt x="1800" y="16436"/>
                    <a:pt x="1350" y="18426"/>
                  </a:cubicBezTo>
                  <a:cubicBezTo>
                    <a:pt x="900" y="20415"/>
                    <a:pt x="450" y="20984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9982200" y="1195554"/>
              <a:ext cx="152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200"/>
                    <a:pt x="6600" y="8800"/>
                    <a:pt x="10200" y="5200"/>
                  </a:cubicBezTo>
                  <a:cubicBezTo>
                    <a:pt x="13800" y="1600"/>
                    <a:pt x="177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0507727" y="1055854"/>
              <a:ext cx="20472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8232" y="3825"/>
                    <a:pt x="15147" y="7650"/>
                    <a:pt x="12171" y="10238"/>
                  </a:cubicBezTo>
                  <a:cubicBezTo>
                    <a:pt x="9196" y="12825"/>
                    <a:pt x="6330" y="14175"/>
                    <a:pt x="4347" y="14738"/>
                  </a:cubicBezTo>
                  <a:cubicBezTo>
                    <a:pt x="2363" y="15300"/>
                    <a:pt x="1261" y="15075"/>
                    <a:pt x="600" y="14400"/>
                  </a:cubicBezTo>
                  <a:cubicBezTo>
                    <a:pt x="-62" y="13725"/>
                    <a:pt x="-282" y="12600"/>
                    <a:pt x="489" y="11138"/>
                  </a:cubicBezTo>
                  <a:cubicBezTo>
                    <a:pt x="1261" y="9675"/>
                    <a:pt x="3024" y="7875"/>
                    <a:pt x="4787" y="6863"/>
                  </a:cubicBezTo>
                  <a:cubicBezTo>
                    <a:pt x="6551" y="5850"/>
                    <a:pt x="8314" y="5625"/>
                    <a:pt x="9857" y="7762"/>
                  </a:cubicBezTo>
                  <a:cubicBezTo>
                    <a:pt x="11400" y="9900"/>
                    <a:pt x="12722" y="14400"/>
                    <a:pt x="13604" y="17100"/>
                  </a:cubicBezTo>
                  <a:cubicBezTo>
                    <a:pt x="14485" y="19800"/>
                    <a:pt x="14926" y="20700"/>
                    <a:pt x="15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0775949" y="1129060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0794999" y="1227304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11031003" y="1049504"/>
              <a:ext cx="100547" cy="17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35" fill="norm" stroke="1" extrusionOk="0">
                  <a:moveTo>
                    <a:pt x="20940" y="0"/>
                  </a:moveTo>
                  <a:cubicBezTo>
                    <a:pt x="14328" y="5657"/>
                    <a:pt x="7716" y="11314"/>
                    <a:pt x="3969" y="14914"/>
                  </a:cubicBezTo>
                  <a:cubicBezTo>
                    <a:pt x="222" y="18514"/>
                    <a:pt x="-660" y="20057"/>
                    <a:pt x="442" y="20829"/>
                  </a:cubicBezTo>
                  <a:cubicBezTo>
                    <a:pt x="1544" y="21600"/>
                    <a:pt x="4630" y="21600"/>
                    <a:pt x="8156" y="21471"/>
                  </a:cubicBezTo>
                  <a:cubicBezTo>
                    <a:pt x="11683" y="21343"/>
                    <a:pt x="15650" y="21086"/>
                    <a:pt x="19618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11048999" y="1201904"/>
              <a:ext cx="69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3600"/>
                    <a:pt x="11127" y="7200"/>
                    <a:pt x="7527" y="10800"/>
                  </a:cubicBezTo>
                  <a:cubicBezTo>
                    <a:pt x="3927" y="14400"/>
                    <a:pt x="196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086850" y="1608304"/>
              <a:ext cx="980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636"/>
                    <a:pt x="17280" y="3273"/>
                    <a:pt x="19440" y="6873"/>
                  </a:cubicBezTo>
                  <a:cubicBezTo>
                    <a:pt x="21600" y="10473"/>
                    <a:pt x="17280" y="1603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123727" y="1614654"/>
              <a:ext cx="109174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91" fill="norm" stroke="1" extrusionOk="0">
                  <a:moveTo>
                    <a:pt x="21425" y="0"/>
                  </a:moveTo>
                  <a:cubicBezTo>
                    <a:pt x="16440" y="4820"/>
                    <a:pt x="11456" y="9640"/>
                    <a:pt x="8340" y="12764"/>
                  </a:cubicBezTo>
                  <a:cubicBezTo>
                    <a:pt x="5225" y="15888"/>
                    <a:pt x="3979" y="17316"/>
                    <a:pt x="2733" y="18565"/>
                  </a:cubicBezTo>
                  <a:cubicBezTo>
                    <a:pt x="1487" y="19815"/>
                    <a:pt x="240" y="20886"/>
                    <a:pt x="33" y="21243"/>
                  </a:cubicBezTo>
                  <a:cubicBezTo>
                    <a:pt x="-175" y="21600"/>
                    <a:pt x="656" y="21243"/>
                    <a:pt x="1487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227496" y="1690854"/>
              <a:ext cx="100655" cy="17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89" fill="norm" stroke="1" extrusionOk="0">
                  <a:moveTo>
                    <a:pt x="18699" y="0"/>
                  </a:moveTo>
                  <a:cubicBezTo>
                    <a:pt x="16449" y="0"/>
                    <a:pt x="14199" y="0"/>
                    <a:pt x="11724" y="1171"/>
                  </a:cubicBezTo>
                  <a:cubicBezTo>
                    <a:pt x="9249" y="2342"/>
                    <a:pt x="6549" y="4684"/>
                    <a:pt x="4299" y="7937"/>
                  </a:cubicBezTo>
                  <a:cubicBezTo>
                    <a:pt x="2049" y="11190"/>
                    <a:pt x="249" y="15354"/>
                    <a:pt x="24" y="17957"/>
                  </a:cubicBezTo>
                  <a:cubicBezTo>
                    <a:pt x="-201" y="20559"/>
                    <a:pt x="1149" y="21600"/>
                    <a:pt x="4974" y="21210"/>
                  </a:cubicBezTo>
                  <a:cubicBezTo>
                    <a:pt x="8799" y="20819"/>
                    <a:pt x="15099" y="18998"/>
                    <a:pt x="21399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281583" y="1811504"/>
              <a:ext cx="4021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070"/>
                    <a:pt x="5400" y="8139"/>
                    <a:pt x="2160" y="11739"/>
                  </a:cubicBezTo>
                  <a:cubicBezTo>
                    <a:pt x="-1080" y="15339"/>
                    <a:pt x="0" y="1847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9944100" y="1741654"/>
              <a:ext cx="25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9975849" y="168450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028766" y="1565310"/>
              <a:ext cx="93135" cy="35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2596"/>
                  </a:moveTo>
                  <a:cubicBezTo>
                    <a:pt x="20618" y="1573"/>
                    <a:pt x="19636" y="551"/>
                    <a:pt x="17918" y="167"/>
                  </a:cubicBezTo>
                  <a:cubicBezTo>
                    <a:pt x="16200" y="-216"/>
                    <a:pt x="13745" y="40"/>
                    <a:pt x="10800" y="1126"/>
                  </a:cubicBezTo>
                  <a:cubicBezTo>
                    <a:pt x="7855" y="2212"/>
                    <a:pt x="4418" y="4130"/>
                    <a:pt x="2455" y="7005"/>
                  </a:cubicBezTo>
                  <a:cubicBezTo>
                    <a:pt x="491" y="9881"/>
                    <a:pt x="0" y="13715"/>
                    <a:pt x="0" y="16272"/>
                  </a:cubicBezTo>
                  <a:cubicBezTo>
                    <a:pt x="0" y="18828"/>
                    <a:pt x="491" y="20106"/>
                    <a:pt x="982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9982199" y="1773404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200"/>
                    <a:pt x="10800" y="8800"/>
                    <a:pt x="14400" y="5200"/>
                  </a:cubicBezTo>
                  <a:cubicBezTo>
                    <a:pt x="18000" y="1600"/>
                    <a:pt x="198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522676" y="1671804"/>
              <a:ext cx="18342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8784" y="4731"/>
                    <a:pt x="16053" y="9463"/>
                    <a:pt x="13570" y="12549"/>
                  </a:cubicBezTo>
                  <a:cubicBezTo>
                    <a:pt x="11087" y="15634"/>
                    <a:pt x="8853" y="17074"/>
                    <a:pt x="7115" y="18000"/>
                  </a:cubicBezTo>
                  <a:cubicBezTo>
                    <a:pt x="5377" y="18926"/>
                    <a:pt x="4136" y="19337"/>
                    <a:pt x="3018" y="19234"/>
                  </a:cubicBezTo>
                  <a:cubicBezTo>
                    <a:pt x="1901" y="19131"/>
                    <a:pt x="908" y="18514"/>
                    <a:pt x="412" y="17691"/>
                  </a:cubicBezTo>
                  <a:cubicBezTo>
                    <a:pt x="-85" y="16869"/>
                    <a:pt x="-85" y="15840"/>
                    <a:pt x="163" y="14811"/>
                  </a:cubicBezTo>
                  <a:cubicBezTo>
                    <a:pt x="412" y="13783"/>
                    <a:pt x="908" y="12754"/>
                    <a:pt x="1901" y="11931"/>
                  </a:cubicBezTo>
                  <a:cubicBezTo>
                    <a:pt x="2894" y="11109"/>
                    <a:pt x="4384" y="10491"/>
                    <a:pt x="5749" y="10286"/>
                  </a:cubicBezTo>
                  <a:cubicBezTo>
                    <a:pt x="7115" y="10080"/>
                    <a:pt x="8356" y="10286"/>
                    <a:pt x="9846" y="12240"/>
                  </a:cubicBezTo>
                  <a:cubicBezTo>
                    <a:pt x="11336" y="14194"/>
                    <a:pt x="13074" y="17897"/>
                    <a:pt x="14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750550" y="1766491"/>
              <a:ext cx="1016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500" y="2735"/>
                    <a:pt x="9000" y="-1585"/>
                    <a:pt x="12600" y="575"/>
                  </a:cubicBezTo>
                  <a:cubicBezTo>
                    <a:pt x="16200" y="2735"/>
                    <a:pt x="189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0756899" y="1849604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6800"/>
                    <a:pt x="7543" y="12000"/>
                    <a:pt x="11143" y="8400"/>
                  </a:cubicBezTo>
                  <a:cubicBezTo>
                    <a:pt x="14743" y="4800"/>
                    <a:pt x="181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10966449" y="1728954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6227"/>
                    <a:pt x="9000" y="12454"/>
                    <a:pt x="5400" y="16054"/>
                  </a:cubicBezTo>
                  <a:cubicBezTo>
                    <a:pt x="1800" y="19654"/>
                    <a:pt x="900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9082018" y="2154404"/>
              <a:ext cx="144268" cy="173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104" fill="norm" stroke="1" extrusionOk="0">
                  <a:moveTo>
                    <a:pt x="12385" y="7714"/>
                  </a:moveTo>
                  <a:cubicBezTo>
                    <a:pt x="12985" y="5657"/>
                    <a:pt x="13585" y="3600"/>
                    <a:pt x="12685" y="2571"/>
                  </a:cubicBezTo>
                  <a:cubicBezTo>
                    <a:pt x="11785" y="1543"/>
                    <a:pt x="9385" y="1543"/>
                    <a:pt x="7135" y="2957"/>
                  </a:cubicBezTo>
                  <a:cubicBezTo>
                    <a:pt x="4885" y="4371"/>
                    <a:pt x="2785" y="7200"/>
                    <a:pt x="1435" y="10029"/>
                  </a:cubicBezTo>
                  <a:cubicBezTo>
                    <a:pt x="85" y="12857"/>
                    <a:pt x="-515" y="15686"/>
                    <a:pt x="535" y="17871"/>
                  </a:cubicBezTo>
                  <a:cubicBezTo>
                    <a:pt x="1585" y="20057"/>
                    <a:pt x="4285" y="21600"/>
                    <a:pt x="8035" y="20957"/>
                  </a:cubicBezTo>
                  <a:cubicBezTo>
                    <a:pt x="11785" y="20314"/>
                    <a:pt x="16585" y="17486"/>
                    <a:pt x="18835" y="14143"/>
                  </a:cubicBezTo>
                  <a:cubicBezTo>
                    <a:pt x="21085" y="10800"/>
                    <a:pt x="20785" y="6943"/>
                    <a:pt x="19135" y="4243"/>
                  </a:cubicBezTo>
                  <a:cubicBezTo>
                    <a:pt x="17485" y="1543"/>
                    <a:pt x="14485" y="0"/>
                    <a:pt x="11785" y="0"/>
                  </a:cubicBezTo>
                  <a:cubicBezTo>
                    <a:pt x="9085" y="0"/>
                    <a:pt x="6685" y="1543"/>
                    <a:pt x="4285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10073216" y="2227688"/>
              <a:ext cx="167780" cy="12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25" fill="norm" stroke="1" extrusionOk="0">
                  <a:moveTo>
                    <a:pt x="7020" y="6861"/>
                  </a:moveTo>
                  <a:cubicBezTo>
                    <a:pt x="7830" y="4028"/>
                    <a:pt x="8640" y="1195"/>
                    <a:pt x="8505" y="310"/>
                  </a:cubicBezTo>
                  <a:cubicBezTo>
                    <a:pt x="8370" y="-575"/>
                    <a:pt x="7290" y="487"/>
                    <a:pt x="5805" y="2789"/>
                  </a:cubicBezTo>
                  <a:cubicBezTo>
                    <a:pt x="4320" y="5091"/>
                    <a:pt x="2430" y="8632"/>
                    <a:pt x="1350" y="11287"/>
                  </a:cubicBezTo>
                  <a:cubicBezTo>
                    <a:pt x="270" y="13943"/>
                    <a:pt x="0" y="15714"/>
                    <a:pt x="0" y="17484"/>
                  </a:cubicBezTo>
                  <a:cubicBezTo>
                    <a:pt x="0" y="19255"/>
                    <a:pt x="270" y="21025"/>
                    <a:pt x="2970" y="21025"/>
                  </a:cubicBezTo>
                  <a:cubicBezTo>
                    <a:pt x="5670" y="21025"/>
                    <a:pt x="10800" y="19255"/>
                    <a:pt x="14310" y="16953"/>
                  </a:cubicBezTo>
                  <a:cubicBezTo>
                    <a:pt x="17820" y="14651"/>
                    <a:pt x="19710" y="11818"/>
                    <a:pt x="20655" y="9340"/>
                  </a:cubicBezTo>
                  <a:cubicBezTo>
                    <a:pt x="21600" y="6861"/>
                    <a:pt x="21600" y="4736"/>
                    <a:pt x="20925" y="3497"/>
                  </a:cubicBezTo>
                  <a:cubicBezTo>
                    <a:pt x="20250" y="2258"/>
                    <a:pt x="18900" y="1904"/>
                    <a:pt x="17415" y="1550"/>
                  </a:cubicBezTo>
                  <a:cubicBezTo>
                    <a:pt x="15930" y="1195"/>
                    <a:pt x="14310" y="841"/>
                    <a:pt x="13095" y="1373"/>
                  </a:cubicBezTo>
                  <a:cubicBezTo>
                    <a:pt x="11880" y="1904"/>
                    <a:pt x="11070" y="3320"/>
                    <a:pt x="11070" y="4736"/>
                  </a:cubicBezTo>
                  <a:cubicBezTo>
                    <a:pt x="11070" y="6153"/>
                    <a:pt x="11880" y="7569"/>
                    <a:pt x="12960" y="8632"/>
                  </a:cubicBezTo>
                  <a:cubicBezTo>
                    <a:pt x="14040" y="9694"/>
                    <a:pt x="15390" y="10402"/>
                    <a:pt x="16470" y="10048"/>
                  </a:cubicBezTo>
                  <a:cubicBezTo>
                    <a:pt x="17550" y="9694"/>
                    <a:pt x="18360" y="8277"/>
                    <a:pt x="18225" y="7038"/>
                  </a:cubicBezTo>
                  <a:cubicBezTo>
                    <a:pt x="18090" y="5799"/>
                    <a:pt x="17010" y="4736"/>
                    <a:pt x="15930" y="3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10293350" y="235125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10397066" y="2249654"/>
              <a:ext cx="237068" cy="1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3279" y="0"/>
                  </a:moveTo>
                  <a:cubicBezTo>
                    <a:pt x="2314" y="1271"/>
                    <a:pt x="1350" y="2541"/>
                    <a:pt x="771" y="4235"/>
                  </a:cubicBezTo>
                  <a:cubicBezTo>
                    <a:pt x="193" y="5929"/>
                    <a:pt x="0" y="8047"/>
                    <a:pt x="0" y="10588"/>
                  </a:cubicBezTo>
                  <a:cubicBezTo>
                    <a:pt x="0" y="13129"/>
                    <a:pt x="193" y="16094"/>
                    <a:pt x="1350" y="17365"/>
                  </a:cubicBezTo>
                  <a:cubicBezTo>
                    <a:pt x="2507" y="18635"/>
                    <a:pt x="4629" y="18212"/>
                    <a:pt x="6075" y="17153"/>
                  </a:cubicBezTo>
                  <a:cubicBezTo>
                    <a:pt x="7521" y="16094"/>
                    <a:pt x="8293" y="14400"/>
                    <a:pt x="8871" y="14612"/>
                  </a:cubicBezTo>
                  <a:cubicBezTo>
                    <a:pt x="9450" y="14824"/>
                    <a:pt x="9836" y="16941"/>
                    <a:pt x="10511" y="18635"/>
                  </a:cubicBezTo>
                  <a:cubicBezTo>
                    <a:pt x="11186" y="20329"/>
                    <a:pt x="12150" y="21600"/>
                    <a:pt x="13982" y="20753"/>
                  </a:cubicBezTo>
                  <a:cubicBezTo>
                    <a:pt x="15814" y="19906"/>
                    <a:pt x="18514" y="16941"/>
                    <a:pt x="19961" y="14400"/>
                  </a:cubicBezTo>
                  <a:cubicBezTo>
                    <a:pt x="21407" y="11859"/>
                    <a:pt x="21600" y="9741"/>
                    <a:pt x="21600" y="7624"/>
                  </a:cubicBezTo>
                  <a:cubicBezTo>
                    <a:pt x="21600" y="5506"/>
                    <a:pt x="21407" y="3388"/>
                    <a:pt x="20539" y="2541"/>
                  </a:cubicBezTo>
                  <a:cubicBezTo>
                    <a:pt x="19671" y="1694"/>
                    <a:pt x="18129" y="2118"/>
                    <a:pt x="16586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10668000" y="235760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31800" y="3487904"/>
              <a:ext cx="96456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" y="21338"/>
                    <a:pt x="246" y="21076"/>
                    <a:pt x="393" y="20684"/>
                  </a:cubicBezTo>
                  <a:cubicBezTo>
                    <a:pt x="540" y="20291"/>
                    <a:pt x="711" y="19767"/>
                    <a:pt x="882" y="19178"/>
                  </a:cubicBezTo>
                  <a:cubicBezTo>
                    <a:pt x="1052" y="18589"/>
                    <a:pt x="1223" y="17935"/>
                    <a:pt x="1394" y="17411"/>
                  </a:cubicBezTo>
                  <a:cubicBezTo>
                    <a:pt x="1564" y="16887"/>
                    <a:pt x="1735" y="16495"/>
                    <a:pt x="1917" y="16036"/>
                  </a:cubicBezTo>
                  <a:cubicBezTo>
                    <a:pt x="2100" y="15578"/>
                    <a:pt x="2294" y="15055"/>
                    <a:pt x="2477" y="14596"/>
                  </a:cubicBezTo>
                  <a:cubicBezTo>
                    <a:pt x="2659" y="14138"/>
                    <a:pt x="2830" y="13745"/>
                    <a:pt x="3012" y="13353"/>
                  </a:cubicBezTo>
                  <a:cubicBezTo>
                    <a:pt x="3195" y="12960"/>
                    <a:pt x="3389" y="12567"/>
                    <a:pt x="3557" y="12240"/>
                  </a:cubicBezTo>
                  <a:cubicBezTo>
                    <a:pt x="3726" y="11913"/>
                    <a:pt x="3868" y="11651"/>
                    <a:pt x="4015" y="11389"/>
                  </a:cubicBezTo>
                  <a:cubicBezTo>
                    <a:pt x="4162" y="11127"/>
                    <a:pt x="4313" y="10865"/>
                    <a:pt x="4475" y="10538"/>
                  </a:cubicBezTo>
                  <a:cubicBezTo>
                    <a:pt x="4636" y="10211"/>
                    <a:pt x="4806" y="9818"/>
                    <a:pt x="4977" y="9491"/>
                  </a:cubicBezTo>
                  <a:cubicBezTo>
                    <a:pt x="5148" y="9164"/>
                    <a:pt x="5318" y="8902"/>
                    <a:pt x="5496" y="8640"/>
                  </a:cubicBezTo>
                  <a:cubicBezTo>
                    <a:pt x="5674" y="8378"/>
                    <a:pt x="5859" y="8116"/>
                    <a:pt x="6043" y="7855"/>
                  </a:cubicBezTo>
                  <a:cubicBezTo>
                    <a:pt x="6228" y="7593"/>
                    <a:pt x="6413" y="7331"/>
                    <a:pt x="6608" y="7069"/>
                  </a:cubicBezTo>
                  <a:cubicBezTo>
                    <a:pt x="6802" y="6807"/>
                    <a:pt x="7006" y="6545"/>
                    <a:pt x="7209" y="6218"/>
                  </a:cubicBezTo>
                  <a:cubicBezTo>
                    <a:pt x="7413" y="5891"/>
                    <a:pt x="7617" y="5498"/>
                    <a:pt x="7783" y="5236"/>
                  </a:cubicBezTo>
                  <a:cubicBezTo>
                    <a:pt x="7949" y="4975"/>
                    <a:pt x="8077" y="4844"/>
                    <a:pt x="8188" y="4713"/>
                  </a:cubicBezTo>
                  <a:cubicBezTo>
                    <a:pt x="8300" y="4582"/>
                    <a:pt x="8394" y="4451"/>
                    <a:pt x="8503" y="4320"/>
                  </a:cubicBezTo>
                  <a:cubicBezTo>
                    <a:pt x="8613" y="4189"/>
                    <a:pt x="8736" y="4058"/>
                    <a:pt x="8857" y="3927"/>
                  </a:cubicBezTo>
                  <a:cubicBezTo>
                    <a:pt x="8977" y="3796"/>
                    <a:pt x="9096" y="3665"/>
                    <a:pt x="9212" y="3535"/>
                  </a:cubicBezTo>
                  <a:cubicBezTo>
                    <a:pt x="9328" y="3404"/>
                    <a:pt x="9442" y="3273"/>
                    <a:pt x="9558" y="3142"/>
                  </a:cubicBezTo>
                  <a:cubicBezTo>
                    <a:pt x="9674" y="3011"/>
                    <a:pt x="9793" y="2880"/>
                    <a:pt x="9921" y="2749"/>
                  </a:cubicBezTo>
                  <a:cubicBezTo>
                    <a:pt x="10049" y="2618"/>
                    <a:pt x="10186" y="2487"/>
                    <a:pt x="10307" y="2356"/>
                  </a:cubicBezTo>
                  <a:cubicBezTo>
                    <a:pt x="10428" y="2225"/>
                    <a:pt x="10532" y="2095"/>
                    <a:pt x="10653" y="1964"/>
                  </a:cubicBezTo>
                  <a:cubicBezTo>
                    <a:pt x="10774" y="1833"/>
                    <a:pt x="10911" y="1702"/>
                    <a:pt x="11049" y="1571"/>
                  </a:cubicBezTo>
                  <a:cubicBezTo>
                    <a:pt x="11186" y="1440"/>
                    <a:pt x="11324" y="1309"/>
                    <a:pt x="11459" y="1244"/>
                  </a:cubicBezTo>
                  <a:cubicBezTo>
                    <a:pt x="11594" y="1178"/>
                    <a:pt x="11727" y="1178"/>
                    <a:pt x="11848" y="1178"/>
                  </a:cubicBezTo>
                  <a:cubicBezTo>
                    <a:pt x="11968" y="1178"/>
                    <a:pt x="12077" y="1178"/>
                    <a:pt x="12272" y="1113"/>
                  </a:cubicBezTo>
                  <a:cubicBezTo>
                    <a:pt x="12466" y="1047"/>
                    <a:pt x="12746" y="916"/>
                    <a:pt x="12947" y="785"/>
                  </a:cubicBezTo>
                  <a:cubicBezTo>
                    <a:pt x="13149" y="655"/>
                    <a:pt x="13272" y="524"/>
                    <a:pt x="13400" y="458"/>
                  </a:cubicBezTo>
                  <a:cubicBezTo>
                    <a:pt x="13528" y="393"/>
                    <a:pt x="13661" y="393"/>
                    <a:pt x="13862" y="393"/>
                  </a:cubicBezTo>
                  <a:cubicBezTo>
                    <a:pt x="14063" y="393"/>
                    <a:pt x="14334" y="393"/>
                    <a:pt x="14537" y="393"/>
                  </a:cubicBezTo>
                  <a:cubicBezTo>
                    <a:pt x="14741" y="393"/>
                    <a:pt x="14879" y="393"/>
                    <a:pt x="15071" y="327"/>
                  </a:cubicBezTo>
                  <a:cubicBezTo>
                    <a:pt x="15263" y="262"/>
                    <a:pt x="15509" y="131"/>
                    <a:pt x="15767" y="65"/>
                  </a:cubicBezTo>
                  <a:cubicBezTo>
                    <a:pt x="16026" y="0"/>
                    <a:pt x="16296" y="0"/>
                    <a:pt x="16483" y="0"/>
                  </a:cubicBezTo>
                  <a:cubicBezTo>
                    <a:pt x="16670" y="0"/>
                    <a:pt x="16775" y="0"/>
                    <a:pt x="16898" y="0"/>
                  </a:cubicBezTo>
                  <a:cubicBezTo>
                    <a:pt x="17021" y="0"/>
                    <a:pt x="17163" y="0"/>
                    <a:pt x="17348" y="65"/>
                  </a:cubicBezTo>
                  <a:cubicBezTo>
                    <a:pt x="17533" y="131"/>
                    <a:pt x="17761" y="262"/>
                    <a:pt x="17934" y="393"/>
                  </a:cubicBezTo>
                  <a:cubicBezTo>
                    <a:pt x="18107" y="524"/>
                    <a:pt x="18225" y="655"/>
                    <a:pt x="18337" y="785"/>
                  </a:cubicBezTo>
                  <a:cubicBezTo>
                    <a:pt x="18448" y="916"/>
                    <a:pt x="18552" y="1047"/>
                    <a:pt x="18711" y="1244"/>
                  </a:cubicBezTo>
                  <a:cubicBezTo>
                    <a:pt x="18870" y="1440"/>
                    <a:pt x="19083" y="1702"/>
                    <a:pt x="19282" y="2029"/>
                  </a:cubicBezTo>
                  <a:cubicBezTo>
                    <a:pt x="19481" y="2356"/>
                    <a:pt x="19666" y="2749"/>
                    <a:pt x="19877" y="3207"/>
                  </a:cubicBezTo>
                  <a:cubicBezTo>
                    <a:pt x="20088" y="3665"/>
                    <a:pt x="20325" y="4189"/>
                    <a:pt x="20538" y="4778"/>
                  </a:cubicBezTo>
                  <a:cubicBezTo>
                    <a:pt x="20752" y="5367"/>
                    <a:pt x="20941" y="6022"/>
                    <a:pt x="21114" y="6676"/>
                  </a:cubicBezTo>
                  <a:cubicBezTo>
                    <a:pt x="21287" y="7331"/>
                    <a:pt x="21444" y="7985"/>
                    <a:pt x="2160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27516" y="4696785"/>
              <a:ext cx="245535" cy="397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12103" y="2271"/>
                  </a:moveTo>
                  <a:cubicBezTo>
                    <a:pt x="10986" y="1471"/>
                    <a:pt x="9869" y="671"/>
                    <a:pt x="8845" y="271"/>
                  </a:cubicBezTo>
                  <a:cubicBezTo>
                    <a:pt x="7821" y="-129"/>
                    <a:pt x="6890" y="-129"/>
                    <a:pt x="5679" y="557"/>
                  </a:cubicBezTo>
                  <a:cubicBezTo>
                    <a:pt x="4469" y="1242"/>
                    <a:pt x="2979" y="2614"/>
                    <a:pt x="1862" y="5128"/>
                  </a:cubicBezTo>
                  <a:cubicBezTo>
                    <a:pt x="745" y="7642"/>
                    <a:pt x="0" y="11300"/>
                    <a:pt x="0" y="13985"/>
                  </a:cubicBezTo>
                  <a:cubicBezTo>
                    <a:pt x="0" y="16671"/>
                    <a:pt x="745" y="18385"/>
                    <a:pt x="2979" y="19585"/>
                  </a:cubicBezTo>
                  <a:cubicBezTo>
                    <a:pt x="5214" y="20785"/>
                    <a:pt x="8938" y="21471"/>
                    <a:pt x="12290" y="21471"/>
                  </a:cubicBezTo>
                  <a:cubicBezTo>
                    <a:pt x="15641" y="21471"/>
                    <a:pt x="18621" y="20785"/>
                    <a:pt x="21600" y="20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281771" y="4893370"/>
              <a:ext cx="130625" cy="138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034" fill="norm" stroke="1" extrusionOk="0">
                  <a:moveTo>
                    <a:pt x="9597" y="1612"/>
                  </a:moveTo>
                  <a:cubicBezTo>
                    <a:pt x="7936" y="1612"/>
                    <a:pt x="6274" y="1612"/>
                    <a:pt x="4446" y="3224"/>
                  </a:cubicBezTo>
                  <a:cubicBezTo>
                    <a:pt x="2619" y="4836"/>
                    <a:pt x="625" y="8060"/>
                    <a:pt x="126" y="11284"/>
                  </a:cubicBezTo>
                  <a:cubicBezTo>
                    <a:pt x="-372" y="14507"/>
                    <a:pt x="625" y="17731"/>
                    <a:pt x="2785" y="19504"/>
                  </a:cubicBezTo>
                  <a:cubicBezTo>
                    <a:pt x="4945" y="21278"/>
                    <a:pt x="8268" y="21600"/>
                    <a:pt x="11757" y="19988"/>
                  </a:cubicBezTo>
                  <a:cubicBezTo>
                    <a:pt x="15246" y="18376"/>
                    <a:pt x="18902" y="14830"/>
                    <a:pt x="20065" y="11606"/>
                  </a:cubicBezTo>
                  <a:cubicBezTo>
                    <a:pt x="21228" y="8382"/>
                    <a:pt x="19899" y="5481"/>
                    <a:pt x="18403" y="3707"/>
                  </a:cubicBezTo>
                  <a:cubicBezTo>
                    <a:pt x="16908" y="1934"/>
                    <a:pt x="15246" y="1290"/>
                    <a:pt x="13585" y="806"/>
                  </a:cubicBezTo>
                  <a:cubicBezTo>
                    <a:pt x="11923" y="322"/>
                    <a:pt x="10262" y="0"/>
                    <a:pt x="9763" y="0"/>
                  </a:cubicBezTo>
                  <a:cubicBezTo>
                    <a:pt x="9265" y="0"/>
                    <a:pt x="9930" y="322"/>
                    <a:pt x="10594" y="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38150" y="4751651"/>
              <a:ext cx="139700" cy="19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7" fill="norm" stroke="1" extrusionOk="0">
                  <a:moveTo>
                    <a:pt x="0" y="10011"/>
                  </a:moveTo>
                  <a:cubicBezTo>
                    <a:pt x="655" y="12460"/>
                    <a:pt x="1309" y="14910"/>
                    <a:pt x="2127" y="16914"/>
                  </a:cubicBezTo>
                  <a:cubicBezTo>
                    <a:pt x="2945" y="18918"/>
                    <a:pt x="3927" y="20477"/>
                    <a:pt x="4418" y="20699"/>
                  </a:cubicBezTo>
                  <a:cubicBezTo>
                    <a:pt x="4909" y="20922"/>
                    <a:pt x="4909" y="19809"/>
                    <a:pt x="4418" y="16802"/>
                  </a:cubicBezTo>
                  <a:cubicBezTo>
                    <a:pt x="3927" y="13796"/>
                    <a:pt x="2945" y="8897"/>
                    <a:pt x="2455" y="5891"/>
                  </a:cubicBezTo>
                  <a:cubicBezTo>
                    <a:pt x="1964" y="2885"/>
                    <a:pt x="1964" y="1771"/>
                    <a:pt x="2618" y="881"/>
                  </a:cubicBezTo>
                  <a:cubicBezTo>
                    <a:pt x="3273" y="-10"/>
                    <a:pt x="4582" y="-678"/>
                    <a:pt x="7691" y="1215"/>
                  </a:cubicBezTo>
                  <a:cubicBezTo>
                    <a:pt x="10800" y="3108"/>
                    <a:pt x="15709" y="7561"/>
                    <a:pt x="18327" y="10345"/>
                  </a:cubicBezTo>
                  <a:cubicBezTo>
                    <a:pt x="20945" y="13128"/>
                    <a:pt x="21273" y="14242"/>
                    <a:pt x="21600" y="15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30351" y="4497554"/>
              <a:ext cx="106249" cy="34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33" fill="norm" stroke="1" extrusionOk="0">
                  <a:moveTo>
                    <a:pt x="2201" y="0"/>
                  </a:moveTo>
                  <a:cubicBezTo>
                    <a:pt x="931" y="2267"/>
                    <a:pt x="-340" y="4533"/>
                    <a:pt x="84" y="7267"/>
                  </a:cubicBezTo>
                  <a:cubicBezTo>
                    <a:pt x="507" y="10000"/>
                    <a:pt x="2625" y="13200"/>
                    <a:pt x="4954" y="15667"/>
                  </a:cubicBezTo>
                  <a:cubicBezTo>
                    <a:pt x="7284" y="18133"/>
                    <a:pt x="9825" y="19867"/>
                    <a:pt x="12154" y="20733"/>
                  </a:cubicBezTo>
                  <a:cubicBezTo>
                    <a:pt x="14484" y="21600"/>
                    <a:pt x="16601" y="21600"/>
                    <a:pt x="18084" y="21067"/>
                  </a:cubicBezTo>
                  <a:cubicBezTo>
                    <a:pt x="19566" y="20533"/>
                    <a:pt x="20413" y="19467"/>
                    <a:pt x="21260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95769" y="4649954"/>
              <a:ext cx="153532" cy="79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67" fill="norm" stroke="1" extrusionOk="0">
                  <a:moveTo>
                    <a:pt x="3709" y="20463"/>
                  </a:moveTo>
                  <a:cubicBezTo>
                    <a:pt x="1933" y="21032"/>
                    <a:pt x="158" y="21600"/>
                    <a:pt x="10" y="21032"/>
                  </a:cubicBezTo>
                  <a:cubicBezTo>
                    <a:pt x="-138" y="20463"/>
                    <a:pt x="1341" y="18758"/>
                    <a:pt x="5188" y="15063"/>
                  </a:cubicBezTo>
                  <a:cubicBezTo>
                    <a:pt x="9035" y="11368"/>
                    <a:pt x="15248" y="5684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00099" y="468805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317749" y="4345154"/>
              <a:ext cx="23285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4488"/>
                    <a:pt x="7855" y="8977"/>
                    <a:pt x="10800" y="12343"/>
                  </a:cubicBezTo>
                  <a:cubicBezTo>
                    <a:pt x="13745" y="15709"/>
                    <a:pt x="15709" y="17953"/>
                    <a:pt x="16691" y="19426"/>
                  </a:cubicBezTo>
                  <a:cubicBezTo>
                    <a:pt x="17673" y="20899"/>
                    <a:pt x="17673" y="21600"/>
                    <a:pt x="18655" y="21600"/>
                  </a:cubicBezTo>
                  <a:cubicBezTo>
                    <a:pt x="19636" y="21600"/>
                    <a:pt x="21600" y="20899"/>
                    <a:pt x="21600" y="19917"/>
                  </a:cubicBezTo>
                  <a:cubicBezTo>
                    <a:pt x="21600" y="18935"/>
                    <a:pt x="19636" y="17673"/>
                    <a:pt x="17673" y="16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2308955" y="4289485"/>
              <a:ext cx="217273" cy="375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08" fill="norm" stroke="1" extrusionOk="0">
                  <a:moveTo>
                    <a:pt x="237" y="6396"/>
                  </a:moveTo>
                  <a:cubicBezTo>
                    <a:pt x="32" y="5076"/>
                    <a:pt x="-174" y="3756"/>
                    <a:pt x="237" y="2616"/>
                  </a:cubicBezTo>
                  <a:cubicBezTo>
                    <a:pt x="649" y="1476"/>
                    <a:pt x="1677" y="516"/>
                    <a:pt x="3529" y="156"/>
                  </a:cubicBezTo>
                  <a:cubicBezTo>
                    <a:pt x="5380" y="-204"/>
                    <a:pt x="8055" y="36"/>
                    <a:pt x="11037" y="1116"/>
                  </a:cubicBezTo>
                  <a:cubicBezTo>
                    <a:pt x="14020" y="2196"/>
                    <a:pt x="17312" y="4116"/>
                    <a:pt x="19163" y="6516"/>
                  </a:cubicBezTo>
                  <a:cubicBezTo>
                    <a:pt x="21015" y="8916"/>
                    <a:pt x="21426" y="11796"/>
                    <a:pt x="20912" y="14136"/>
                  </a:cubicBezTo>
                  <a:cubicBezTo>
                    <a:pt x="20397" y="16476"/>
                    <a:pt x="18957" y="18276"/>
                    <a:pt x="17312" y="19416"/>
                  </a:cubicBezTo>
                  <a:cubicBezTo>
                    <a:pt x="15666" y="20556"/>
                    <a:pt x="13815" y="21036"/>
                    <a:pt x="12375" y="21216"/>
                  </a:cubicBezTo>
                  <a:cubicBezTo>
                    <a:pt x="10935" y="21396"/>
                    <a:pt x="9906" y="21276"/>
                    <a:pt x="8877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2609850" y="4494560"/>
              <a:ext cx="88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2641599" y="460550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2355849" y="4662654"/>
              <a:ext cx="95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927"/>
                    <a:pt x="10080" y="7855"/>
                    <a:pt x="6480" y="11455"/>
                  </a:cubicBezTo>
                  <a:cubicBezTo>
                    <a:pt x="2880" y="15055"/>
                    <a:pt x="144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2869068" y="4249638"/>
              <a:ext cx="153532" cy="44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8" fill="norm" stroke="1" extrusionOk="0">
                  <a:moveTo>
                    <a:pt x="21462" y="1548"/>
                  </a:moveTo>
                  <a:cubicBezTo>
                    <a:pt x="19095" y="831"/>
                    <a:pt x="16728" y="115"/>
                    <a:pt x="13621" y="12"/>
                  </a:cubicBezTo>
                  <a:cubicBezTo>
                    <a:pt x="10514" y="-90"/>
                    <a:pt x="6667" y="422"/>
                    <a:pt x="4596" y="1446"/>
                  </a:cubicBezTo>
                  <a:cubicBezTo>
                    <a:pt x="2525" y="2469"/>
                    <a:pt x="2229" y="4005"/>
                    <a:pt x="2673" y="5284"/>
                  </a:cubicBezTo>
                  <a:cubicBezTo>
                    <a:pt x="3117" y="6564"/>
                    <a:pt x="4300" y="7588"/>
                    <a:pt x="5040" y="8355"/>
                  </a:cubicBezTo>
                  <a:cubicBezTo>
                    <a:pt x="5780" y="9123"/>
                    <a:pt x="6076" y="9635"/>
                    <a:pt x="5780" y="10096"/>
                  </a:cubicBezTo>
                  <a:cubicBezTo>
                    <a:pt x="5484" y="10556"/>
                    <a:pt x="4596" y="10966"/>
                    <a:pt x="3265" y="11171"/>
                  </a:cubicBezTo>
                  <a:cubicBezTo>
                    <a:pt x="1933" y="11375"/>
                    <a:pt x="158" y="11375"/>
                    <a:pt x="10" y="11375"/>
                  </a:cubicBezTo>
                  <a:cubicBezTo>
                    <a:pt x="-138" y="11375"/>
                    <a:pt x="1341" y="11375"/>
                    <a:pt x="2673" y="11580"/>
                  </a:cubicBezTo>
                  <a:cubicBezTo>
                    <a:pt x="4004" y="11785"/>
                    <a:pt x="5188" y="12194"/>
                    <a:pt x="5928" y="12911"/>
                  </a:cubicBezTo>
                  <a:cubicBezTo>
                    <a:pt x="6667" y="13628"/>
                    <a:pt x="6963" y="14651"/>
                    <a:pt x="6520" y="15828"/>
                  </a:cubicBezTo>
                  <a:cubicBezTo>
                    <a:pt x="6076" y="17006"/>
                    <a:pt x="4892" y="18337"/>
                    <a:pt x="4300" y="19309"/>
                  </a:cubicBezTo>
                  <a:cubicBezTo>
                    <a:pt x="3709" y="20282"/>
                    <a:pt x="3709" y="20896"/>
                    <a:pt x="4596" y="21203"/>
                  </a:cubicBezTo>
                  <a:cubicBezTo>
                    <a:pt x="5484" y="21510"/>
                    <a:pt x="7259" y="21510"/>
                    <a:pt x="9035" y="21356"/>
                  </a:cubicBezTo>
                  <a:cubicBezTo>
                    <a:pt x="10810" y="21203"/>
                    <a:pt x="12585" y="20896"/>
                    <a:pt x="14361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3113843" y="4357803"/>
              <a:ext cx="144252" cy="25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35" fill="norm" stroke="1" extrusionOk="0">
                  <a:moveTo>
                    <a:pt x="12618" y="535"/>
                  </a:moveTo>
                  <a:cubicBezTo>
                    <a:pt x="11075" y="181"/>
                    <a:pt x="9532" y="-173"/>
                    <a:pt x="8144" y="93"/>
                  </a:cubicBezTo>
                  <a:cubicBezTo>
                    <a:pt x="6755" y="358"/>
                    <a:pt x="5521" y="1243"/>
                    <a:pt x="3978" y="3722"/>
                  </a:cubicBezTo>
                  <a:cubicBezTo>
                    <a:pt x="2435" y="6201"/>
                    <a:pt x="584" y="10273"/>
                    <a:pt x="121" y="13371"/>
                  </a:cubicBezTo>
                  <a:cubicBezTo>
                    <a:pt x="-342" y="16470"/>
                    <a:pt x="584" y="18594"/>
                    <a:pt x="1818" y="19834"/>
                  </a:cubicBezTo>
                  <a:cubicBezTo>
                    <a:pt x="3052" y="21073"/>
                    <a:pt x="4595" y="21427"/>
                    <a:pt x="7372" y="20896"/>
                  </a:cubicBezTo>
                  <a:cubicBezTo>
                    <a:pt x="10149" y="20365"/>
                    <a:pt x="14161" y="18948"/>
                    <a:pt x="16784" y="16470"/>
                  </a:cubicBezTo>
                  <a:cubicBezTo>
                    <a:pt x="19407" y="13991"/>
                    <a:pt x="20641" y="10450"/>
                    <a:pt x="20949" y="7883"/>
                  </a:cubicBezTo>
                  <a:cubicBezTo>
                    <a:pt x="21258" y="5316"/>
                    <a:pt x="20641" y="3722"/>
                    <a:pt x="19561" y="2660"/>
                  </a:cubicBezTo>
                  <a:cubicBezTo>
                    <a:pt x="18481" y="1597"/>
                    <a:pt x="16938" y="1066"/>
                    <a:pt x="15395" y="978"/>
                  </a:cubicBezTo>
                  <a:cubicBezTo>
                    <a:pt x="13852" y="889"/>
                    <a:pt x="12309" y="1243"/>
                    <a:pt x="11692" y="2040"/>
                  </a:cubicBezTo>
                  <a:cubicBezTo>
                    <a:pt x="11075" y="2837"/>
                    <a:pt x="11384" y="4076"/>
                    <a:pt x="11692" y="5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3359150" y="451660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3479800" y="4345154"/>
              <a:ext cx="25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556000" y="4345145"/>
              <a:ext cx="149755" cy="26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31" fill="norm" stroke="1" extrusionOk="0">
                  <a:moveTo>
                    <a:pt x="0" y="3062"/>
                  </a:moveTo>
                  <a:cubicBezTo>
                    <a:pt x="600" y="2212"/>
                    <a:pt x="1200" y="1362"/>
                    <a:pt x="2250" y="766"/>
                  </a:cubicBezTo>
                  <a:cubicBezTo>
                    <a:pt x="3300" y="171"/>
                    <a:pt x="4800" y="-169"/>
                    <a:pt x="6750" y="86"/>
                  </a:cubicBezTo>
                  <a:cubicBezTo>
                    <a:pt x="8700" y="341"/>
                    <a:pt x="11100" y="1192"/>
                    <a:pt x="12000" y="2552"/>
                  </a:cubicBezTo>
                  <a:cubicBezTo>
                    <a:pt x="12900" y="3913"/>
                    <a:pt x="12300" y="5784"/>
                    <a:pt x="11400" y="6974"/>
                  </a:cubicBezTo>
                  <a:cubicBezTo>
                    <a:pt x="10500" y="8165"/>
                    <a:pt x="9300" y="8675"/>
                    <a:pt x="9450" y="9185"/>
                  </a:cubicBezTo>
                  <a:cubicBezTo>
                    <a:pt x="9600" y="9696"/>
                    <a:pt x="11100" y="10206"/>
                    <a:pt x="13350" y="11141"/>
                  </a:cubicBezTo>
                  <a:cubicBezTo>
                    <a:pt x="15600" y="12077"/>
                    <a:pt x="18600" y="13437"/>
                    <a:pt x="20100" y="14543"/>
                  </a:cubicBezTo>
                  <a:cubicBezTo>
                    <a:pt x="21600" y="15648"/>
                    <a:pt x="21600" y="16499"/>
                    <a:pt x="20100" y="17264"/>
                  </a:cubicBezTo>
                  <a:cubicBezTo>
                    <a:pt x="18600" y="18029"/>
                    <a:pt x="15600" y="18710"/>
                    <a:pt x="13200" y="19050"/>
                  </a:cubicBezTo>
                  <a:cubicBezTo>
                    <a:pt x="10800" y="19390"/>
                    <a:pt x="9000" y="19390"/>
                    <a:pt x="7650" y="19730"/>
                  </a:cubicBezTo>
                  <a:cubicBezTo>
                    <a:pt x="6300" y="20070"/>
                    <a:pt x="5400" y="20751"/>
                    <a:pt x="45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854450" y="4573754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119256" y="4257987"/>
              <a:ext cx="217794" cy="32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21" fill="norm" stroke="1" extrusionOk="0">
                  <a:moveTo>
                    <a:pt x="185" y="4872"/>
                  </a:moveTo>
                  <a:cubicBezTo>
                    <a:pt x="-22" y="3764"/>
                    <a:pt x="-230" y="2656"/>
                    <a:pt x="601" y="1756"/>
                  </a:cubicBezTo>
                  <a:cubicBezTo>
                    <a:pt x="1432" y="856"/>
                    <a:pt x="3301" y="164"/>
                    <a:pt x="5274" y="25"/>
                  </a:cubicBezTo>
                  <a:cubicBezTo>
                    <a:pt x="7247" y="-113"/>
                    <a:pt x="9324" y="302"/>
                    <a:pt x="10778" y="1756"/>
                  </a:cubicBezTo>
                  <a:cubicBezTo>
                    <a:pt x="12232" y="3210"/>
                    <a:pt x="13062" y="5702"/>
                    <a:pt x="12232" y="8264"/>
                  </a:cubicBezTo>
                  <a:cubicBezTo>
                    <a:pt x="11401" y="10825"/>
                    <a:pt x="8908" y="13456"/>
                    <a:pt x="7247" y="15049"/>
                  </a:cubicBezTo>
                  <a:cubicBezTo>
                    <a:pt x="5585" y="16641"/>
                    <a:pt x="4755" y="17195"/>
                    <a:pt x="4028" y="17749"/>
                  </a:cubicBezTo>
                  <a:cubicBezTo>
                    <a:pt x="3301" y="18302"/>
                    <a:pt x="2678" y="18856"/>
                    <a:pt x="2366" y="19479"/>
                  </a:cubicBezTo>
                  <a:cubicBezTo>
                    <a:pt x="2055" y="20102"/>
                    <a:pt x="2055" y="20795"/>
                    <a:pt x="2885" y="21141"/>
                  </a:cubicBezTo>
                  <a:cubicBezTo>
                    <a:pt x="3716" y="21487"/>
                    <a:pt x="5378" y="21487"/>
                    <a:pt x="8597" y="21279"/>
                  </a:cubicBezTo>
                  <a:cubicBezTo>
                    <a:pt x="11816" y="21072"/>
                    <a:pt x="16593" y="20656"/>
                    <a:pt x="21370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426892" y="4440404"/>
              <a:ext cx="18109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297" fill="norm" stroke="1" extrusionOk="0">
                  <a:moveTo>
                    <a:pt x="13332" y="9257"/>
                  </a:moveTo>
                  <a:cubicBezTo>
                    <a:pt x="6132" y="15429"/>
                    <a:pt x="-1068" y="21600"/>
                    <a:pt x="132" y="20057"/>
                  </a:cubicBezTo>
                  <a:cubicBezTo>
                    <a:pt x="1332" y="18514"/>
                    <a:pt x="10932" y="9257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561027" y="4224487"/>
              <a:ext cx="150674" cy="33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28" fill="norm" stroke="1" extrusionOk="0">
                  <a:moveTo>
                    <a:pt x="19555" y="4923"/>
                  </a:moveTo>
                  <a:cubicBezTo>
                    <a:pt x="19555" y="3556"/>
                    <a:pt x="19555" y="2189"/>
                    <a:pt x="18805" y="1232"/>
                  </a:cubicBezTo>
                  <a:cubicBezTo>
                    <a:pt x="18055" y="275"/>
                    <a:pt x="16555" y="-272"/>
                    <a:pt x="13555" y="138"/>
                  </a:cubicBezTo>
                  <a:cubicBezTo>
                    <a:pt x="10555" y="548"/>
                    <a:pt x="6055" y="1915"/>
                    <a:pt x="3355" y="3556"/>
                  </a:cubicBezTo>
                  <a:cubicBezTo>
                    <a:pt x="655" y="5196"/>
                    <a:pt x="-245" y="7110"/>
                    <a:pt x="55" y="8272"/>
                  </a:cubicBezTo>
                  <a:cubicBezTo>
                    <a:pt x="355" y="9434"/>
                    <a:pt x="1855" y="9844"/>
                    <a:pt x="4855" y="9639"/>
                  </a:cubicBezTo>
                  <a:cubicBezTo>
                    <a:pt x="7855" y="9434"/>
                    <a:pt x="12355" y="8614"/>
                    <a:pt x="15055" y="7794"/>
                  </a:cubicBezTo>
                  <a:cubicBezTo>
                    <a:pt x="17755" y="6974"/>
                    <a:pt x="18655" y="6153"/>
                    <a:pt x="19105" y="5401"/>
                  </a:cubicBezTo>
                  <a:cubicBezTo>
                    <a:pt x="19555" y="4650"/>
                    <a:pt x="19555" y="3966"/>
                    <a:pt x="19555" y="4239"/>
                  </a:cubicBezTo>
                  <a:cubicBezTo>
                    <a:pt x="19555" y="4513"/>
                    <a:pt x="19555" y="5743"/>
                    <a:pt x="19705" y="8409"/>
                  </a:cubicBezTo>
                  <a:cubicBezTo>
                    <a:pt x="19855" y="11075"/>
                    <a:pt x="20155" y="15176"/>
                    <a:pt x="20455" y="17569"/>
                  </a:cubicBezTo>
                  <a:cubicBezTo>
                    <a:pt x="20755" y="19961"/>
                    <a:pt x="21055" y="20644"/>
                    <a:pt x="21355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876799" y="4256254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86"/>
                    <a:pt x="7200" y="10971"/>
                    <a:pt x="3600" y="14571"/>
                  </a:cubicBezTo>
                  <a:cubicBezTo>
                    <a:pt x="0" y="18171"/>
                    <a:pt x="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902200" y="4529304"/>
              <a:ext cx="762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346700" y="4205454"/>
              <a:ext cx="254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17"/>
                    <a:pt x="14400" y="9834"/>
                    <a:pt x="18000" y="13434"/>
                  </a:cubicBezTo>
                  <a:cubicBezTo>
                    <a:pt x="21600" y="17034"/>
                    <a:pt x="21600" y="193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5467350" y="442135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605054" y="4202543"/>
              <a:ext cx="127433" cy="26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321" fill="norm" stroke="1" extrusionOk="0">
                  <a:moveTo>
                    <a:pt x="324" y="2785"/>
                  </a:moveTo>
                  <a:cubicBezTo>
                    <a:pt x="-19" y="1935"/>
                    <a:pt x="-362" y="1085"/>
                    <a:pt x="838" y="574"/>
                  </a:cubicBezTo>
                  <a:cubicBezTo>
                    <a:pt x="2038" y="64"/>
                    <a:pt x="4781" y="-106"/>
                    <a:pt x="6838" y="64"/>
                  </a:cubicBezTo>
                  <a:cubicBezTo>
                    <a:pt x="8895" y="234"/>
                    <a:pt x="10267" y="744"/>
                    <a:pt x="11124" y="1850"/>
                  </a:cubicBezTo>
                  <a:cubicBezTo>
                    <a:pt x="11981" y="2955"/>
                    <a:pt x="12324" y="4656"/>
                    <a:pt x="11809" y="5847"/>
                  </a:cubicBezTo>
                  <a:cubicBezTo>
                    <a:pt x="11295" y="7037"/>
                    <a:pt x="9924" y="7718"/>
                    <a:pt x="9752" y="8398"/>
                  </a:cubicBezTo>
                  <a:cubicBezTo>
                    <a:pt x="9581" y="9078"/>
                    <a:pt x="10609" y="9759"/>
                    <a:pt x="12495" y="10694"/>
                  </a:cubicBezTo>
                  <a:cubicBezTo>
                    <a:pt x="14381" y="11629"/>
                    <a:pt x="17124" y="12820"/>
                    <a:pt x="18838" y="14266"/>
                  </a:cubicBezTo>
                  <a:cubicBezTo>
                    <a:pt x="20552" y="15711"/>
                    <a:pt x="21238" y="17412"/>
                    <a:pt x="20038" y="18688"/>
                  </a:cubicBezTo>
                  <a:cubicBezTo>
                    <a:pt x="18838" y="19963"/>
                    <a:pt x="15752" y="20814"/>
                    <a:pt x="13181" y="21154"/>
                  </a:cubicBezTo>
                  <a:cubicBezTo>
                    <a:pt x="10609" y="21494"/>
                    <a:pt x="8552" y="21324"/>
                    <a:pt x="7867" y="20559"/>
                  </a:cubicBezTo>
                  <a:cubicBezTo>
                    <a:pt x="7181" y="19793"/>
                    <a:pt x="7867" y="18433"/>
                    <a:pt x="8552" y="17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815668" y="4206737"/>
              <a:ext cx="102533" cy="28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79" fill="norm" stroke="1" extrusionOk="0">
                  <a:moveTo>
                    <a:pt x="20926" y="4161"/>
                  </a:moveTo>
                  <a:cubicBezTo>
                    <a:pt x="20494" y="3373"/>
                    <a:pt x="20062" y="2584"/>
                    <a:pt x="17902" y="1875"/>
                  </a:cubicBezTo>
                  <a:cubicBezTo>
                    <a:pt x="15742" y="1165"/>
                    <a:pt x="11854" y="535"/>
                    <a:pt x="8614" y="219"/>
                  </a:cubicBezTo>
                  <a:cubicBezTo>
                    <a:pt x="5374" y="-96"/>
                    <a:pt x="2782" y="-96"/>
                    <a:pt x="1270" y="377"/>
                  </a:cubicBezTo>
                  <a:cubicBezTo>
                    <a:pt x="-242" y="850"/>
                    <a:pt x="-674" y="1796"/>
                    <a:pt x="1486" y="3451"/>
                  </a:cubicBezTo>
                  <a:cubicBezTo>
                    <a:pt x="3646" y="5107"/>
                    <a:pt x="8398" y="7472"/>
                    <a:pt x="12070" y="10231"/>
                  </a:cubicBezTo>
                  <a:cubicBezTo>
                    <a:pt x="15742" y="12990"/>
                    <a:pt x="18334" y="16143"/>
                    <a:pt x="18982" y="18035"/>
                  </a:cubicBezTo>
                  <a:cubicBezTo>
                    <a:pt x="19630" y="19927"/>
                    <a:pt x="18334" y="20558"/>
                    <a:pt x="16606" y="20952"/>
                  </a:cubicBezTo>
                  <a:cubicBezTo>
                    <a:pt x="14878" y="21346"/>
                    <a:pt x="12718" y="21504"/>
                    <a:pt x="10990" y="21268"/>
                  </a:cubicBezTo>
                  <a:cubicBezTo>
                    <a:pt x="9262" y="21031"/>
                    <a:pt x="7966" y="20400"/>
                    <a:pt x="7966" y="18903"/>
                  </a:cubicBezTo>
                  <a:cubicBezTo>
                    <a:pt x="7966" y="17405"/>
                    <a:pt x="9262" y="15040"/>
                    <a:pt x="11422" y="13069"/>
                  </a:cubicBezTo>
                  <a:cubicBezTo>
                    <a:pt x="13582" y="11098"/>
                    <a:pt x="16606" y="9522"/>
                    <a:pt x="18118" y="8339"/>
                  </a:cubicBezTo>
                  <a:cubicBezTo>
                    <a:pt x="19630" y="7157"/>
                    <a:pt x="19630" y="6368"/>
                    <a:pt x="18118" y="6053"/>
                  </a:cubicBezTo>
                  <a:cubicBezTo>
                    <a:pt x="16606" y="5738"/>
                    <a:pt x="13582" y="5895"/>
                    <a:pt x="10558" y="6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038850" y="4085749"/>
              <a:ext cx="83067" cy="576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565" fill="norm" stroke="1" extrusionOk="0">
                  <a:moveTo>
                    <a:pt x="0" y="677"/>
                  </a:moveTo>
                  <a:cubicBezTo>
                    <a:pt x="1580" y="361"/>
                    <a:pt x="3161" y="44"/>
                    <a:pt x="5268" y="5"/>
                  </a:cubicBezTo>
                  <a:cubicBezTo>
                    <a:pt x="7376" y="-35"/>
                    <a:pt x="10010" y="202"/>
                    <a:pt x="12644" y="756"/>
                  </a:cubicBezTo>
                  <a:cubicBezTo>
                    <a:pt x="15278" y="1310"/>
                    <a:pt x="17912" y="2180"/>
                    <a:pt x="18439" y="3525"/>
                  </a:cubicBezTo>
                  <a:cubicBezTo>
                    <a:pt x="18966" y="4870"/>
                    <a:pt x="17385" y="6690"/>
                    <a:pt x="15015" y="7996"/>
                  </a:cubicBezTo>
                  <a:cubicBezTo>
                    <a:pt x="12644" y="9301"/>
                    <a:pt x="9483" y="10092"/>
                    <a:pt x="8429" y="10884"/>
                  </a:cubicBezTo>
                  <a:cubicBezTo>
                    <a:pt x="7376" y="11675"/>
                    <a:pt x="8429" y="12466"/>
                    <a:pt x="11327" y="13534"/>
                  </a:cubicBezTo>
                  <a:cubicBezTo>
                    <a:pt x="14224" y="14602"/>
                    <a:pt x="18966" y="15947"/>
                    <a:pt x="20283" y="17134"/>
                  </a:cubicBezTo>
                  <a:cubicBezTo>
                    <a:pt x="21600" y="18321"/>
                    <a:pt x="19493" y="19350"/>
                    <a:pt x="15541" y="20062"/>
                  </a:cubicBezTo>
                  <a:cubicBezTo>
                    <a:pt x="11590" y="20774"/>
                    <a:pt x="5795" y="21169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8075980" y="4184201"/>
              <a:ext cx="286970" cy="35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9" fill="norm" stroke="1" extrusionOk="0">
                  <a:moveTo>
                    <a:pt x="11527" y="2834"/>
                  </a:moveTo>
                  <a:cubicBezTo>
                    <a:pt x="11209" y="2191"/>
                    <a:pt x="10892" y="1548"/>
                    <a:pt x="10336" y="1163"/>
                  </a:cubicBezTo>
                  <a:cubicBezTo>
                    <a:pt x="9780" y="777"/>
                    <a:pt x="8986" y="648"/>
                    <a:pt x="8351" y="906"/>
                  </a:cubicBezTo>
                  <a:cubicBezTo>
                    <a:pt x="7715" y="1163"/>
                    <a:pt x="7239" y="1806"/>
                    <a:pt x="6048" y="3541"/>
                  </a:cubicBezTo>
                  <a:cubicBezTo>
                    <a:pt x="4857" y="5277"/>
                    <a:pt x="2951" y="8106"/>
                    <a:pt x="1759" y="10870"/>
                  </a:cubicBezTo>
                  <a:cubicBezTo>
                    <a:pt x="568" y="13634"/>
                    <a:pt x="92" y="16334"/>
                    <a:pt x="12" y="18006"/>
                  </a:cubicBezTo>
                  <a:cubicBezTo>
                    <a:pt x="-67" y="19677"/>
                    <a:pt x="251" y="20320"/>
                    <a:pt x="807" y="20770"/>
                  </a:cubicBezTo>
                  <a:cubicBezTo>
                    <a:pt x="1362" y="21220"/>
                    <a:pt x="2157" y="21477"/>
                    <a:pt x="3745" y="21284"/>
                  </a:cubicBezTo>
                  <a:cubicBezTo>
                    <a:pt x="5333" y="21091"/>
                    <a:pt x="7715" y="20448"/>
                    <a:pt x="9859" y="18841"/>
                  </a:cubicBezTo>
                  <a:cubicBezTo>
                    <a:pt x="12004" y="17234"/>
                    <a:pt x="13909" y="14663"/>
                    <a:pt x="15021" y="11706"/>
                  </a:cubicBezTo>
                  <a:cubicBezTo>
                    <a:pt x="16133" y="8748"/>
                    <a:pt x="16451" y="5406"/>
                    <a:pt x="16371" y="3413"/>
                  </a:cubicBezTo>
                  <a:cubicBezTo>
                    <a:pt x="16292" y="1420"/>
                    <a:pt x="15815" y="777"/>
                    <a:pt x="15180" y="391"/>
                  </a:cubicBezTo>
                  <a:cubicBezTo>
                    <a:pt x="14545" y="6"/>
                    <a:pt x="13751" y="-123"/>
                    <a:pt x="12480" y="134"/>
                  </a:cubicBezTo>
                  <a:cubicBezTo>
                    <a:pt x="11209" y="391"/>
                    <a:pt x="9462" y="1034"/>
                    <a:pt x="8192" y="2448"/>
                  </a:cubicBezTo>
                  <a:cubicBezTo>
                    <a:pt x="6921" y="3863"/>
                    <a:pt x="6127" y="6048"/>
                    <a:pt x="6048" y="8041"/>
                  </a:cubicBezTo>
                  <a:cubicBezTo>
                    <a:pt x="5968" y="10034"/>
                    <a:pt x="6604" y="11834"/>
                    <a:pt x="8668" y="13377"/>
                  </a:cubicBezTo>
                  <a:cubicBezTo>
                    <a:pt x="10733" y="14920"/>
                    <a:pt x="14227" y="16206"/>
                    <a:pt x="16609" y="16463"/>
                  </a:cubicBezTo>
                  <a:cubicBezTo>
                    <a:pt x="18992" y="16720"/>
                    <a:pt x="20262" y="15948"/>
                    <a:pt x="21533" y="15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8261350" y="4186404"/>
              <a:ext cx="21241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11435" y="0"/>
                  </a:moveTo>
                  <a:cubicBezTo>
                    <a:pt x="14400" y="2025"/>
                    <a:pt x="17365" y="4050"/>
                    <a:pt x="19165" y="6412"/>
                  </a:cubicBezTo>
                  <a:cubicBezTo>
                    <a:pt x="20965" y="8775"/>
                    <a:pt x="21600" y="11475"/>
                    <a:pt x="21071" y="13725"/>
                  </a:cubicBezTo>
                  <a:cubicBezTo>
                    <a:pt x="20541" y="15975"/>
                    <a:pt x="18847" y="17775"/>
                    <a:pt x="15141" y="19012"/>
                  </a:cubicBezTo>
                  <a:cubicBezTo>
                    <a:pt x="11435" y="20250"/>
                    <a:pt x="5718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7911921" y="4162755"/>
              <a:ext cx="165279" cy="39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05" fill="norm" stroke="1" extrusionOk="0">
                  <a:moveTo>
                    <a:pt x="21350" y="2991"/>
                  </a:moveTo>
                  <a:cubicBezTo>
                    <a:pt x="21350" y="2419"/>
                    <a:pt x="21350" y="1848"/>
                    <a:pt x="20940" y="1334"/>
                  </a:cubicBezTo>
                  <a:cubicBezTo>
                    <a:pt x="20530" y="819"/>
                    <a:pt x="19709" y="362"/>
                    <a:pt x="18479" y="134"/>
                  </a:cubicBezTo>
                  <a:cubicBezTo>
                    <a:pt x="17249" y="-95"/>
                    <a:pt x="15608" y="-95"/>
                    <a:pt x="13421" y="648"/>
                  </a:cubicBezTo>
                  <a:cubicBezTo>
                    <a:pt x="11234" y="1391"/>
                    <a:pt x="8499" y="2876"/>
                    <a:pt x="5765" y="5448"/>
                  </a:cubicBezTo>
                  <a:cubicBezTo>
                    <a:pt x="3031" y="8019"/>
                    <a:pt x="297" y="11676"/>
                    <a:pt x="23" y="14305"/>
                  </a:cubicBezTo>
                  <a:cubicBezTo>
                    <a:pt x="-250" y="16934"/>
                    <a:pt x="1937" y="18534"/>
                    <a:pt x="4808" y="19562"/>
                  </a:cubicBezTo>
                  <a:cubicBezTo>
                    <a:pt x="7679" y="20591"/>
                    <a:pt x="11234" y="21048"/>
                    <a:pt x="14788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924649" y="4205454"/>
              <a:ext cx="66952" cy="39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45" fill="norm" stroke="1" extrusionOk="0">
                  <a:moveTo>
                    <a:pt x="21350" y="0"/>
                  </a:moveTo>
                  <a:cubicBezTo>
                    <a:pt x="17975" y="3696"/>
                    <a:pt x="14600" y="7393"/>
                    <a:pt x="11562" y="10627"/>
                  </a:cubicBezTo>
                  <a:cubicBezTo>
                    <a:pt x="8525" y="13861"/>
                    <a:pt x="5825" y="16633"/>
                    <a:pt x="3800" y="18539"/>
                  </a:cubicBezTo>
                  <a:cubicBezTo>
                    <a:pt x="1775" y="20445"/>
                    <a:pt x="425" y="21484"/>
                    <a:pt x="87" y="21542"/>
                  </a:cubicBezTo>
                  <a:cubicBezTo>
                    <a:pt x="-250" y="21600"/>
                    <a:pt x="425" y="20676"/>
                    <a:pt x="1437" y="19867"/>
                  </a:cubicBezTo>
                  <a:cubicBezTo>
                    <a:pt x="2450" y="19059"/>
                    <a:pt x="3800" y="18366"/>
                    <a:pt x="515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953499" y="4148304"/>
              <a:ext cx="2857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053"/>
                    <a:pt x="5760" y="12505"/>
                    <a:pt x="9360" y="8905"/>
                  </a:cubicBezTo>
                  <a:cubicBezTo>
                    <a:pt x="12960" y="5305"/>
                    <a:pt x="17280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959850" y="4370554"/>
              <a:ext cx="1714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9061450" y="4554704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9039557" y="4548354"/>
              <a:ext cx="155244" cy="19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81" fill="norm" stroke="1" extrusionOk="0">
                  <a:moveTo>
                    <a:pt x="21408" y="0"/>
                  </a:moveTo>
                  <a:cubicBezTo>
                    <a:pt x="17322" y="1643"/>
                    <a:pt x="13235" y="3287"/>
                    <a:pt x="9732" y="6222"/>
                  </a:cubicBezTo>
                  <a:cubicBezTo>
                    <a:pt x="6230" y="9157"/>
                    <a:pt x="3311" y="13383"/>
                    <a:pt x="1705" y="16200"/>
                  </a:cubicBezTo>
                  <a:cubicBezTo>
                    <a:pt x="100" y="19017"/>
                    <a:pt x="-192" y="20426"/>
                    <a:pt x="100" y="21013"/>
                  </a:cubicBezTo>
                  <a:cubicBezTo>
                    <a:pt x="392" y="21600"/>
                    <a:pt x="1267" y="21365"/>
                    <a:pt x="2143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9352912" y="4181791"/>
              <a:ext cx="184788" cy="36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98" fill="norm" stroke="1" extrusionOk="0">
                  <a:moveTo>
                    <a:pt x="20952" y="1760"/>
                  </a:moveTo>
                  <a:cubicBezTo>
                    <a:pt x="19992" y="1139"/>
                    <a:pt x="19032" y="519"/>
                    <a:pt x="17952" y="208"/>
                  </a:cubicBezTo>
                  <a:cubicBezTo>
                    <a:pt x="16872" y="-102"/>
                    <a:pt x="15672" y="-102"/>
                    <a:pt x="14112" y="457"/>
                  </a:cubicBezTo>
                  <a:cubicBezTo>
                    <a:pt x="12552" y="1015"/>
                    <a:pt x="10632" y="2132"/>
                    <a:pt x="7992" y="4553"/>
                  </a:cubicBezTo>
                  <a:cubicBezTo>
                    <a:pt x="5352" y="6974"/>
                    <a:pt x="1992" y="10698"/>
                    <a:pt x="672" y="13491"/>
                  </a:cubicBezTo>
                  <a:cubicBezTo>
                    <a:pt x="-648" y="16284"/>
                    <a:pt x="72" y="18146"/>
                    <a:pt x="1992" y="19450"/>
                  </a:cubicBezTo>
                  <a:cubicBezTo>
                    <a:pt x="3912" y="20753"/>
                    <a:pt x="7032" y="21498"/>
                    <a:pt x="9432" y="21498"/>
                  </a:cubicBezTo>
                  <a:cubicBezTo>
                    <a:pt x="11832" y="21498"/>
                    <a:pt x="13512" y="20753"/>
                    <a:pt x="15192" y="20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9534752" y="4275304"/>
              <a:ext cx="206148" cy="227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97" fill="norm" stroke="1" extrusionOk="0">
                  <a:moveTo>
                    <a:pt x="20144" y="0"/>
                  </a:moveTo>
                  <a:cubicBezTo>
                    <a:pt x="20364" y="2000"/>
                    <a:pt x="20584" y="4000"/>
                    <a:pt x="18601" y="7300"/>
                  </a:cubicBezTo>
                  <a:cubicBezTo>
                    <a:pt x="16617" y="10600"/>
                    <a:pt x="12429" y="15200"/>
                    <a:pt x="9784" y="17800"/>
                  </a:cubicBezTo>
                  <a:cubicBezTo>
                    <a:pt x="7139" y="20400"/>
                    <a:pt x="6037" y="21000"/>
                    <a:pt x="4935" y="21300"/>
                  </a:cubicBezTo>
                  <a:cubicBezTo>
                    <a:pt x="3833" y="21600"/>
                    <a:pt x="2731" y="21600"/>
                    <a:pt x="1850" y="21000"/>
                  </a:cubicBezTo>
                  <a:cubicBezTo>
                    <a:pt x="968" y="20400"/>
                    <a:pt x="307" y="19200"/>
                    <a:pt x="86" y="17300"/>
                  </a:cubicBezTo>
                  <a:cubicBezTo>
                    <a:pt x="-134" y="15400"/>
                    <a:pt x="86" y="12800"/>
                    <a:pt x="527" y="11100"/>
                  </a:cubicBezTo>
                  <a:cubicBezTo>
                    <a:pt x="968" y="9400"/>
                    <a:pt x="1629" y="8600"/>
                    <a:pt x="2511" y="8300"/>
                  </a:cubicBezTo>
                  <a:cubicBezTo>
                    <a:pt x="3393" y="8000"/>
                    <a:pt x="4495" y="8200"/>
                    <a:pt x="6588" y="9500"/>
                  </a:cubicBezTo>
                  <a:cubicBezTo>
                    <a:pt x="8682" y="10800"/>
                    <a:pt x="11768" y="13200"/>
                    <a:pt x="14413" y="15300"/>
                  </a:cubicBezTo>
                  <a:cubicBezTo>
                    <a:pt x="17058" y="17400"/>
                    <a:pt x="19262" y="19200"/>
                    <a:pt x="21466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9734549" y="4224504"/>
              <a:ext cx="172582" cy="34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03" fill="norm" stroke="1" extrusionOk="0">
                  <a:moveTo>
                    <a:pt x="18176" y="0"/>
                  </a:moveTo>
                  <a:cubicBezTo>
                    <a:pt x="19756" y="2634"/>
                    <a:pt x="21337" y="5268"/>
                    <a:pt x="21468" y="8298"/>
                  </a:cubicBezTo>
                  <a:cubicBezTo>
                    <a:pt x="21600" y="11327"/>
                    <a:pt x="20283" y="14751"/>
                    <a:pt x="18044" y="16990"/>
                  </a:cubicBezTo>
                  <a:cubicBezTo>
                    <a:pt x="15805" y="19229"/>
                    <a:pt x="12644" y="20283"/>
                    <a:pt x="9878" y="20876"/>
                  </a:cubicBezTo>
                  <a:cubicBezTo>
                    <a:pt x="7112" y="21468"/>
                    <a:pt x="4741" y="21600"/>
                    <a:pt x="3161" y="21073"/>
                  </a:cubicBezTo>
                  <a:cubicBezTo>
                    <a:pt x="1580" y="20546"/>
                    <a:pt x="790" y="19361"/>
                    <a:pt x="0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9293568" y="3823323"/>
              <a:ext cx="199683" cy="19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42" fill="norm" stroke="1" extrusionOk="0">
                  <a:moveTo>
                    <a:pt x="9853" y="5698"/>
                  </a:moveTo>
                  <a:cubicBezTo>
                    <a:pt x="8716" y="6163"/>
                    <a:pt x="7580" y="6627"/>
                    <a:pt x="6215" y="8950"/>
                  </a:cubicBezTo>
                  <a:cubicBezTo>
                    <a:pt x="4851" y="11273"/>
                    <a:pt x="3260" y="15453"/>
                    <a:pt x="2123" y="18008"/>
                  </a:cubicBezTo>
                  <a:cubicBezTo>
                    <a:pt x="986" y="20563"/>
                    <a:pt x="304" y="21492"/>
                    <a:pt x="76" y="21027"/>
                  </a:cubicBezTo>
                  <a:cubicBezTo>
                    <a:pt x="-151" y="20563"/>
                    <a:pt x="76" y="18705"/>
                    <a:pt x="1441" y="15453"/>
                  </a:cubicBezTo>
                  <a:cubicBezTo>
                    <a:pt x="2805" y="12202"/>
                    <a:pt x="5306" y="7557"/>
                    <a:pt x="7238" y="4537"/>
                  </a:cubicBezTo>
                  <a:cubicBezTo>
                    <a:pt x="9171" y="1518"/>
                    <a:pt x="10535" y="124"/>
                    <a:pt x="11558" y="8"/>
                  </a:cubicBezTo>
                  <a:cubicBezTo>
                    <a:pt x="12582" y="-108"/>
                    <a:pt x="13264" y="1053"/>
                    <a:pt x="14401" y="3608"/>
                  </a:cubicBezTo>
                  <a:cubicBezTo>
                    <a:pt x="15537" y="6163"/>
                    <a:pt x="17129" y="10111"/>
                    <a:pt x="17925" y="12666"/>
                  </a:cubicBezTo>
                  <a:cubicBezTo>
                    <a:pt x="18721" y="15221"/>
                    <a:pt x="18721" y="16382"/>
                    <a:pt x="19175" y="17427"/>
                  </a:cubicBezTo>
                  <a:cubicBezTo>
                    <a:pt x="19630" y="18473"/>
                    <a:pt x="20540" y="19402"/>
                    <a:pt x="21449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0121899" y="4388381"/>
              <a:ext cx="165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38" y="11040"/>
                    <a:pt x="11077" y="1783"/>
                    <a:pt x="14677" y="240"/>
                  </a:cubicBezTo>
                  <a:cubicBezTo>
                    <a:pt x="18277" y="-1303"/>
                    <a:pt x="19938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10128249" y="4491204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8720"/>
                    <a:pt x="5200" y="15840"/>
                    <a:pt x="8800" y="12240"/>
                  </a:cubicBezTo>
                  <a:cubicBezTo>
                    <a:pt x="12400" y="8640"/>
                    <a:pt x="170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10689731" y="4186981"/>
              <a:ext cx="131889" cy="454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573" fill="norm" stroke="1" extrusionOk="0">
                  <a:moveTo>
                    <a:pt x="1597" y="7206"/>
                  </a:moveTo>
                  <a:cubicBezTo>
                    <a:pt x="1597" y="11526"/>
                    <a:pt x="1597" y="15846"/>
                    <a:pt x="1597" y="18358"/>
                  </a:cubicBezTo>
                  <a:cubicBezTo>
                    <a:pt x="1597" y="20870"/>
                    <a:pt x="1597" y="21573"/>
                    <a:pt x="1597" y="21573"/>
                  </a:cubicBezTo>
                  <a:cubicBezTo>
                    <a:pt x="1597" y="21573"/>
                    <a:pt x="1597" y="20870"/>
                    <a:pt x="1259" y="18860"/>
                  </a:cubicBezTo>
                  <a:cubicBezTo>
                    <a:pt x="922" y="16851"/>
                    <a:pt x="247" y="13536"/>
                    <a:pt x="416" y="10572"/>
                  </a:cubicBezTo>
                  <a:cubicBezTo>
                    <a:pt x="584" y="7608"/>
                    <a:pt x="1597" y="4996"/>
                    <a:pt x="3285" y="3288"/>
                  </a:cubicBezTo>
                  <a:cubicBezTo>
                    <a:pt x="4972" y="1580"/>
                    <a:pt x="7335" y="777"/>
                    <a:pt x="9360" y="375"/>
                  </a:cubicBezTo>
                  <a:cubicBezTo>
                    <a:pt x="11385" y="-27"/>
                    <a:pt x="13072" y="-27"/>
                    <a:pt x="14760" y="23"/>
                  </a:cubicBezTo>
                  <a:cubicBezTo>
                    <a:pt x="16447" y="73"/>
                    <a:pt x="18135" y="174"/>
                    <a:pt x="19316" y="475"/>
                  </a:cubicBezTo>
                  <a:cubicBezTo>
                    <a:pt x="20497" y="777"/>
                    <a:pt x="21172" y="1279"/>
                    <a:pt x="21003" y="2384"/>
                  </a:cubicBezTo>
                  <a:cubicBezTo>
                    <a:pt x="20835" y="3489"/>
                    <a:pt x="19822" y="5197"/>
                    <a:pt x="17291" y="6503"/>
                  </a:cubicBezTo>
                  <a:cubicBezTo>
                    <a:pt x="14760" y="7809"/>
                    <a:pt x="10710" y="8713"/>
                    <a:pt x="7166" y="9166"/>
                  </a:cubicBezTo>
                  <a:cubicBezTo>
                    <a:pt x="3622" y="9618"/>
                    <a:pt x="584" y="9618"/>
                    <a:pt x="78" y="9768"/>
                  </a:cubicBezTo>
                  <a:cubicBezTo>
                    <a:pt x="-428" y="9919"/>
                    <a:pt x="1597" y="10220"/>
                    <a:pt x="3622" y="1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10769600" y="4401086"/>
              <a:ext cx="165100" cy="22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7989"/>
                  </a:moveTo>
                  <a:cubicBezTo>
                    <a:pt x="831" y="7181"/>
                    <a:pt x="1662" y="6374"/>
                    <a:pt x="2908" y="6172"/>
                  </a:cubicBezTo>
                  <a:cubicBezTo>
                    <a:pt x="4154" y="5970"/>
                    <a:pt x="5815" y="6374"/>
                    <a:pt x="7338" y="7686"/>
                  </a:cubicBezTo>
                  <a:cubicBezTo>
                    <a:pt x="8862" y="8998"/>
                    <a:pt x="10246" y="11219"/>
                    <a:pt x="10800" y="13540"/>
                  </a:cubicBezTo>
                  <a:cubicBezTo>
                    <a:pt x="11354" y="15862"/>
                    <a:pt x="11077" y="18284"/>
                    <a:pt x="10246" y="19697"/>
                  </a:cubicBezTo>
                  <a:cubicBezTo>
                    <a:pt x="9415" y="21110"/>
                    <a:pt x="8031" y="21514"/>
                    <a:pt x="7200" y="21211"/>
                  </a:cubicBezTo>
                  <a:cubicBezTo>
                    <a:pt x="6369" y="20908"/>
                    <a:pt x="6092" y="19899"/>
                    <a:pt x="7062" y="16972"/>
                  </a:cubicBezTo>
                  <a:cubicBezTo>
                    <a:pt x="8031" y="14045"/>
                    <a:pt x="10246" y="9200"/>
                    <a:pt x="12046" y="6172"/>
                  </a:cubicBezTo>
                  <a:cubicBezTo>
                    <a:pt x="13846" y="3144"/>
                    <a:pt x="15231" y="1933"/>
                    <a:pt x="16615" y="1125"/>
                  </a:cubicBezTo>
                  <a:cubicBezTo>
                    <a:pt x="18000" y="318"/>
                    <a:pt x="19385" y="-86"/>
                    <a:pt x="20215" y="15"/>
                  </a:cubicBezTo>
                  <a:cubicBezTo>
                    <a:pt x="21046" y="116"/>
                    <a:pt x="21323" y="721"/>
                    <a:pt x="21600" y="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10997675" y="4292137"/>
              <a:ext cx="114825" cy="34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75" fill="norm" stroke="1" extrusionOk="0">
                  <a:moveTo>
                    <a:pt x="21305" y="1324"/>
                  </a:moveTo>
                  <a:cubicBezTo>
                    <a:pt x="20127" y="797"/>
                    <a:pt x="18949" y="270"/>
                    <a:pt x="17378" y="73"/>
                  </a:cubicBezTo>
                  <a:cubicBezTo>
                    <a:pt x="15807" y="-125"/>
                    <a:pt x="13843" y="7"/>
                    <a:pt x="11094" y="1455"/>
                  </a:cubicBezTo>
                  <a:cubicBezTo>
                    <a:pt x="8345" y="2904"/>
                    <a:pt x="4810" y="5670"/>
                    <a:pt x="2650" y="8502"/>
                  </a:cubicBezTo>
                  <a:cubicBezTo>
                    <a:pt x="490" y="11334"/>
                    <a:pt x="-295" y="14231"/>
                    <a:pt x="98" y="16404"/>
                  </a:cubicBezTo>
                  <a:cubicBezTo>
                    <a:pt x="490" y="18577"/>
                    <a:pt x="2061" y="20026"/>
                    <a:pt x="5203" y="20751"/>
                  </a:cubicBezTo>
                  <a:cubicBezTo>
                    <a:pt x="8345" y="21475"/>
                    <a:pt x="13058" y="21475"/>
                    <a:pt x="1777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11169650" y="4395954"/>
              <a:ext cx="146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2753"/>
                    <a:pt x="5635" y="5506"/>
                    <a:pt x="8609" y="8682"/>
                  </a:cubicBezTo>
                  <a:cubicBezTo>
                    <a:pt x="11583" y="11859"/>
                    <a:pt x="14713" y="15459"/>
                    <a:pt x="16904" y="17576"/>
                  </a:cubicBezTo>
                  <a:cubicBezTo>
                    <a:pt x="19096" y="19694"/>
                    <a:pt x="20348" y="20329"/>
                    <a:pt x="20974" y="20753"/>
                  </a:cubicBezTo>
                  <a:cubicBezTo>
                    <a:pt x="21600" y="21176"/>
                    <a:pt x="216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11174454" y="4364204"/>
              <a:ext cx="153947" cy="242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33" fill="norm" stroke="1" extrusionOk="0">
                  <a:moveTo>
                    <a:pt x="21229" y="0"/>
                  </a:moveTo>
                  <a:cubicBezTo>
                    <a:pt x="18018" y="2793"/>
                    <a:pt x="14807" y="5586"/>
                    <a:pt x="11159" y="9217"/>
                  </a:cubicBezTo>
                  <a:cubicBezTo>
                    <a:pt x="7510" y="12848"/>
                    <a:pt x="3424" y="17317"/>
                    <a:pt x="1526" y="19459"/>
                  </a:cubicBezTo>
                  <a:cubicBezTo>
                    <a:pt x="-371" y="21600"/>
                    <a:pt x="-79" y="21414"/>
                    <a:pt x="213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11477538" y="4402304"/>
              <a:ext cx="14296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5101" y="3757"/>
                    <a:pt x="8748" y="7513"/>
                    <a:pt x="4936" y="10017"/>
                  </a:cubicBezTo>
                  <a:cubicBezTo>
                    <a:pt x="1125" y="12522"/>
                    <a:pt x="-146" y="13774"/>
                    <a:pt x="13" y="14557"/>
                  </a:cubicBezTo>
                  <a:cubicBezTo>
                    <a:pt x="172" y="15339"/>
                    <a:pt x="1760" y="15652"/>
                    <a:pt x="5254" y="16748"/>
                  </a:cubicBezTo>
                  <a:cubicBezTo>
                    <a:pt x="8748" y="17843"/>
                    <a:pt x="14148" y="19722"/>
                    <a:pt x="195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11442699" y="461185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2400"/>
                    <a:pt x="7855" y="4800"/>
                    <a:pt x="11455" y="8400"/>
                  </a:cubicBezTo>
                  <a:cubicBezTo>
                    <a:pt x="15055" y="12000"/>
                    <a:pt x="1832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11688473" y="4408654"/>
              <a:ext cx="20507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18710" y="0"/>
                  </a:moveTo>
                  <a:cubicBezTo>
                    <a:pt x="19151" y="1543"/>
                    <a:pt x="19592" y="3086"/>
                    <a:pt x="18710" y="5400"/>
                  </a:cubicBezTo>
                  <a:cubicBezTo>
                    <a:pt x="17828" y="7714"/>
                    <a:pt x="15624" y="10800"/>
                    <a:pt x="12759" y="13371"/>
                  </a:cubicBezTo>
                  <a:cubicBezTo>
                    <a:pt x="9894" y="15943"/>
                    <a:pt x="6367" y="18000"/>
                    <a:pt x="4053" y="18900"/>
                  </a:cubicBezTo>
                  <a:cubicBezTo>
                    <a:pt x="1739" y="19800"/>
                    <a:pt x="637" y="19543"/>
                    <a:pt x="196" y="18129"/>
                  </a:cubicBezTo>
                  <a:cubicBezTo>
                    <a:pt x="-245" y="16714"/>
                    <a:pt x="-25" y="14143"/>
                    <a:pt x="1739" y="12600"/>
                  </a:cubicBezTo>
                  <a:cubicBezTo>
                    <a:pt x="3502" y="11057"/>
                    <a:pt x="6808" y="10543"/>
                    <a:pt x="10114" y="11957"/>
                  </a:cubicBezTo>
                  <a:cubicBezTo>
                    <a:pt x="13420" y="13371"/>
                    <a:pt x="16726" y="16714"/>
                    <a:pt x="18600" y="18643"/>
                  </a:cubicBezTo>
                  <a:cubicBezTo>
                    <a:pt x="20473" y="20571"/>
                    <a:pt x="20914" y="21086"/>
                    <a:pt x="21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11963399" y="4323110"/>
              <a:ext cx="92935" cy="28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06" fill="norm" stroke="1" extrusionOk="0">
                  <a:moveTo>
                    <a:pt x="2817" y="228"/>
                  </a:moveTo>
                  <a:cubicBezTo>
                    <a:pt x="5165" y="67"/>
                    <a:pt x="7513" y="-94"/>
                    <a:pt x="9861" y="67"/>
                  </a:cubicBezTo>
                  <a:cubicBezTo>
                    <a:pt x="12209" y="228"/>
                    <a:pt x="14557" y="712"/>
                    <a:pt x="16904" y="2485"/>
                  </a:cubicBezTo>
                  <a:cubicBezTo>
                    <a:pt x="19252" y="4258"/>
                    <a:pt x="21600" y="7321"/>
                    <a:pt x="20191" y="10545"/>
                  </a:cubicBezTo>
                  <a:cubicBezTo>
                    <a:pt x="18783" y="13769"/>
                    <a:pt x="13617" y="17154"/>
                    <a:pt x="9626" y="19007"/>
                  </a:cubicBezTo>
                  <a:cubicBezTo>
                    <a:pt x="5635" y="20861"/>
                    <a:pt x="2817" y="21184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0763250" y="3976854"/>
              <a:ext cx="1905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800"/>
                    <a:pt x="7680" y="12000"/>
                    <a:pt x="10920" y="8400"/>
                  </a:cubicBezTo>
                  <a:cubicBezTo>
                    <a:pt x="14160" y="4800"/>
                    <a:pt x="16800" y="2400"/>
                    <a:pt x="18480" y="1200"/>
                  </a:cubicBezTo>
                  <a:cubicBezTo>
                    <a:pt x="20160" y="0"/>
                    <a:pt x="208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0922000" y="3983204"/>
              <a:ext cx="1968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1029"/>
                    <a:pt x="4645" y="2057"/>
                    <a:pt x="7781" y="5143"/>
                  </a:cubicBezTo>
                  <a:cubicBezTo>
                    <a:pt x="10916" y="8229"/>
                    <a:pt x="14865" y="13371"/>
                    <a:pt x="17303" y="16457"/>
                  </a:cubicBezTo>
                  <a:cubicBezTo>
                    <a:pt x="19742" y="19543"/>
                    <a:pt x="20671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336799" y="4910304"/>
              <a:ext cx="326081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0" y="21600"/>
                  </a:moveTo>
                  <a:cubicBezTo>
                    <a:pt x="294" y="20000"/>
                    <a:pt x="589" y="18400"/>
                    <a:pt x="974" y="17067"/>
                  </a:cubicBezTo>
                  <a:cubicBezTo>
                    <a:pt x="1360" y="15733"/>
                    <a:pt x="1836" y="14667"/>
                    <a:pt x="2334" y="13867"/>
                  </a:cubicBezTo>
                  <a:cubicBezTo>
                    <a:pt x="2831" y="13067"/>
                    <a:pt x="3350" y="12533"/>
                    <a:pt x="3883" y="11867"/>
                  </a:cubicBezTo>
                  <a:cubicBezTo>
                    <a:pt x="4415" y="11200"/>
                    <a:pt x="4962" y="10400"/>
                    <a:pt x="5474" y="9867"/>
                  </a:cubicBezTo>
                  <a:cubicBezTo>
                    <a:pt x="5985" y="9333"/>
                    <a:pt x="6462" y="9067"/>
                    <a:pt x="6952" y="8667"/>
                  </a:cubicBezTo>
                  <a:cubicBezTo>
                    <a:pt x="7443" y="8267"/>
                    <a:pt x="7948" y="7733"/>
                    <a:pt x="8452" y="7200"/>
                  </a:cubicBezTo>
                  <a:cubicBezTo>
                    <a:pt x="8957" y="6667"/>
                    <a:pt x="9461" y="6133"/>
                    <a:pt x="9973" y="5600"/>
                  </a:cubicBezTo>
                  <a:cubicBezTo>
                    <a:pt x="10485" y="5067"/>
                    <a:pt x="11003" y="4533"/>
                    <a:pt x="11522" y="4000"/>
                  </a:cubicBezTo>
                  <a:cubicBezTo>
                    <a:pt x="12040" y="3467"/>
                    <a:pt x="12559" y="2933"/>
                    <a:pt x="13085" y="2400"/>
                  </a:cubicBezTo>
                  <a:cubicBezTo>
                    <a:pt x="13610" y="1867"/>
                    <a:pt x="14143" y="1333"/>
                    <a:pt x="14662" y="1067"/>
                  </a:cubicBezTo>
                  <a:cubicBezTo>
                    <a:pt x="15180" y="800"/>
                    <a:pt x="15685" y="800"/>
                    <a:pt x="16211" y="667"/>
                  </a:cubicBezTo>
                  <a:cubicBezTo>
                    <a:pt x="16736" y="533"/>
                    <a:pt x="17283" y="267"/>
                    <a:pt x="17857" y="133"/>
                  </a:cubicBezTo>
                  <a:cubicBezTo>
                    <a:pt x="18432" y="0"/>
                    <a:pt x="19035" y="0"/>
                    <a:pt x="19603" y="0"/>
                  </a:cubicBezTo>
                  <a:cubicBezTo>
                    <a:pt x="20170" y="0"/>
                    <a:pt x="20703" y="0"/>
                    <a:pt x="21004" y="0"/>
                  </a:cubicBezTo>
                  <a:cubicBezTo>
                    <a:pt x="21306" y="0"/>
                    <a:pt x="21376" y="0"/>
                    <a:pt x="21446" y="0"/>
                  </a:cubicBezTo>
                  <a:cubicBezTo>
                    <a:pt x="21516" y="0"/>
                    <a:pt x="21586" y="0"/>
                    <a:pt x="21593" y="533"/>
                  </a:cubicBezTo>
                  <a:cubicBezTo>
                    <a:pt x="21600" y="1067"/>
                    <a:pt x="21544" y="2133"/>
                    <a:pt x="21495" y="2800"/>
                  </a:cubicBezTo>
                  <a:cubicBezTo>
                    <a:pt x="21446" y="3467"/>
                    <a:pt x="21404" y="3733"/>
                    <a:pt x="21362" y="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457935" y="4942054"/>
              <a:ext cx="283161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41" y="21600"/>
                  </a:moveTo>
                  <a:cubicBezTo>
                    <a:pt x="61" y="20736"/>
                    <a:pt x="-20" y="19872"/>
                    <a:pt x="4" y="19296"/>
                  </a:cubicBezTo>
                  <a:cubicBezTo>
                    <a:pt x="28" y="18720"/>
                    <a:pt x="157" y="18432"/>
                    <a:pt x="480" y="18216"/>
                  </a:cubicBezTo>
                  <a:cubicBezTo>
                    <a:pt x="803" y="18000"/>
                    <a:pt x="1319" y="17856"/>
                    <a:pt x="1851" y="17640"/>
                  </a:cubicBezTo>
                  <a:cubicBezTo>
                    <a:pt x="2384" y="17424"/>
                    <a:pt x="2932" y="17136"/>
                    <a:pt x="3505" y="16704"/>
                  </a:cubicBezTo>
                  <a:cubicBezTo>
                    <a:pt x="4077" y="16272"/>
                    <a:pt x="4674" y="15696"/>
                    <a:pt x="5320" y="15048"/>
                  </a:cubicBezTo>
                  <a:cubicBezTo>
                    <a:pt x="5965" y="14400"/>
                    <a:pt x="6658" y="13680"/>
                    <a:pt x="7271" y="13032"/>
                  </a:cubicBezTo>
                  <a:cubicBezTo>
                    <a:pt x="7884" y="12384"/>
                    <a:pt x="8417" y="11808"/>
                    <a:pt x="8965" y="11304"/>
                  </a:cubicBezTo>
                  <a:cubicBezTo>
                    <a:pt x="9514" y="10800"/>
                    <a:pt x="10078" y="10368"/>
                    <a:pt x="10627" y="9864"/>
                  </a:cubicBezTo>
                  <a:cubicBezTo>
                    <a:pt x="11175" y="9360"/>
                    <a:pt x="11708" y="8784"/>
                    <a:pt x="12272" y="8280"/>
                  </a:cubicBezTo>
                  <a:cubicBezTo>
                    <a:pt x="12837" y="7776"/>
                    <a:pt x="13434" y="7344"/>
                    <a:pt x="14079" y="6840"/>
                  </a:cubicBezTo>
                  <a:cubicBezTo>
                    <a:pt x="14724" y="6336"/>
                    <a:pt x="15418" y="5760"/>
                    <a:pt x="16103" y="5112"/>
                  </a:cubicBezTo>
                  <a:cubicBezTo>
                    <a:pt x="16789" y="4464"/>
                    <a:pt x="17466" y="3744"/>
                    <a:pt x="18112" y="3024"/>
                  </a:cubicBezTo>
                  <a:cubicBezTo>
                    <a:pt x="18757" y="2304"/>
                    <a:pt x="19370" y="1584"/>
                    <a:pt x="19910" y="1008"/>
                  </a:cubicBezTo>
                  <a:cubicBezTo>
                    <a:pt x="20451" y="432"/>
                    <a:pt x="20919" y="0"/>
                    <a:pt x="21185" y="0"/>
                  </a:cubicBezTo>
                  <a:cubicBezTo>
                    <a:pt x="21451" y="0"/>
                    <a:pt x="21515" y="432"/>
                    <a:pt x="21580" y="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2767379" y="6173954"/>
              <a:ext cx="71071" cy="48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17" fill="norm" stroke="1" extrusionOk="0">
                  <a:moveTo>
                    <a:pt x="21331" y="0"/>
                  </a:moveTo>
                  <a:cubicBezTo>
                    <a:pt x="19425" y="1038"/>
                    <a:pt x="17519" y="2075"/>
                    <a:pt x="15613" y="4150"/>
                  </a:cubicBezTo>
                  <a:cubicBezTo>
                    <a:pt x="13707" y="6225"/>
                    <a:pt x="11802" y="9338"/>
                    <a:pt x="9578" y="12262"/>
                  </a:cubicBezTo>
                  <a:cubicBezTo>
                    <a:pt x="7355" y="15186"/>
                    <a:pt x="4813" y="17921"/>
                    <a:pt x="2907" y="19525"/>
                  </a:cubicBezTo>
                  <a:cubicBezTo>
                    <a:pt x="1002" y="21128"/>
                    <a:pt x="-269" y="21600"/>
                    <a:pt x="49" y="21506"/>
                  </a:cubicBezTo>
                  <a:cubicBezTo>
                    <a:pt x="366" y="21411"/>
                    <a:pt x="2272" y="20751"/>
                    <a:pt x="4178" y="20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794000" y="6142204"/>
              <a:ext cx="279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18982"/>
                    <a:pt x="2945" y="16364"/>
                    <a:pt x="5727" y="13255"/>
                  </a:cubicBezTo>
                  <a:cubicBezTo>
                    <a:pt x="8509" y="10145"/>
                    <a:pt x="12600" y="6545"/>
                    <a:pt x="15464" y="4255"/>
                  </a:cubicBezTo>
                  <a:cubicBezTo>
                    <a:pt x="18327" y="1964"/>
                    <a:pt x="19964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762250" y="6351754"/>
              <a:ext cx="279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169"/>
                    <a:pt x="7200" y="12738"/>
                    <a:pt x="10800" y="9138"/>
                  </a:cubicBezTo>
                  <a:cubicBezTo>
                    <a:pt x="14400" y="5538"/>
                    <a:pt x="1800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889250" y="6624804"/>
              <a:ext cx="1270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440"/>
                    <a:pt x="5760" y="2880"/>
                    <a:pt x="9180" y="6120"/>
                  </a:cubicBezTo>
                  <a:cubicBezTo>
                    <a:pt x="12600" y="9360"/>
                    <a:pt x="16560" y="14400"/>
                    <a:pt x="18720" y="17280"/>
                  </a:cubicBezTo>
                  <a:cubicBezTo>
                    <a:pt x="20880" y="20160"/>
                    <a:pt x="21240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895600" y="6599404"/>
              <a:ext cx="1714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92"/>
                    <a:pt x="12000" y="7784"/>
                    <a:pt x="8400" y="11384"/>
                  </a:cubicBezTo>
                  <a:cubicBezTo>
                    <a:pt x="4800" y="14984"/>
                    <a:pt x="2400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218981" y="6161254"/>
              <a:ext cx="19731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8468" y="209"/>
                    <a:pt x="15739" y="417"/>
                    <a:pt x="13011" y="1304"/>
                  </a:cubicBezTo>
                  <a:cubicBezTo>
                    <a:pt x="10282" y="2191"/>
                    <a:pt x="7554" y="3757"/>
                    <a:pt x="5167" y="5896"/>
                  </a:cubicBezTo>
                  <a:cubicBezTo>
                    <a:pt x="2779" y="8035"/>
                    <a:pt x="733" y="10748"/>
                    <a:pt x="164" y="13096"/>
                  </a:cubicBezTo>
                  <a:cubicBezTo>
                    <a:pt x="-404" y="15443"/>
                    <a:pt x="505" y="17426"/>
                    <a:pt x="2893" y="18783"/>
                  </a:cubicBezTo>
                  <a:cubicBezTo>
                    <a:pt x="5280" y="20139"/>
                    <a:pt x="9145" y="20870"/>
                    <a:pt x="130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562350" y="6273437"/>
              <a:ext cx="31750" cy="16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769"/>
                  </a:moveTo>
                  <a:cubicBezTo>
                    <a:pt x="1440" y="1385"/>
                    <a:pt x="2880" y="0"/>
                    <a:pt x="4320" y="0"/>
                  </a:cubicBezTo>
                  <a:cubicBezTo>
                    <a:pt x="5760" y="0"/>
                    <a:pt x="7200" y="1385"/>
                    <a:pt x="7920" y="4569"/>
                  </a:cubicBezTo>
                  <a:cubicBezTo>
                    <a:pt x="8640" y="7754"/>
                    <a:pt x="8640" y="12738"/>
                    <a:pt x="8640" y="15923"/>
                  </a:cubicBezTo>
                  <a:cubicBezTo>
                    <a:pt x="8640" y="19108"/>
                    <a:pt x="8640" y="20492"/>
                    <a:pt x="10800" y="21046"/>
                  </a:cubicBezTo>
                  <a:cubicBezTo>
                    <a:pt x="12960" y="21600"/>
                    <a:pt x="17280" y="21323"/>
                    <a:pt x="21600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651250" y="6161254"/>
              <a:ext cx="1577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6048" y="0"/>
                  </a:moveTo>
                  <a:cubicBezTo>
                    <a:pt x="9216" y="976"/>
                    <a:pt x="12384" y="1953"/>
                    <a:pt x="15408" y="3722"/>
                  </a:cubicBezTo>
                  <a:cubicBezTo>
                    <a:pt x="18432" y="5492"/>
                    <a:pt x="21312" y="8054"/>
                    <a:pt x="21456" y="10678"/>
                  </a:cubicBezTo>
                  <a:cubicBezTo>
                    <a:pt x="21600" y="13302"/>
                    <a:pt x="19008" y="15986"/>
                    <a:pt x="14976" y="17817"/>
                  </a:cubicBezTo>
                  <a:cubicBezTo>
                    <a:pt x="10944" y="19647"/>
                    <a:pt x="5472" y="20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102866" y="5774416"/>
              <a:ext cx="262635" cy="23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273" fill="norm" stroke="1" extrusionOk="0">
                  <a:moveTo>
                    <a:pt x="4852" y="7982"/>
                  </a:moveTo>
                  <a:cubicBezTo>
                    <a:pt x="3815" y="11805"/>
                    <a:pt x="2779" y="15628"/>
                    <a:pt x="1915" y="18018"/>
                  </a:cubicBezTo>
                  <a:cubicBezTo>
                    <a:pt x="1051" y="20407"/>
                    <a:pt x="359" y="21363"/>
                    <a:pt x="100" y="21267"/>
                  </a:cubicBezTo>
                  <a:cubicBezTo>
                    <a:pt x="-159" y="21172"/>
                    <a:pt x="14" y="20025"/>
                    <a:pt x="1483" y="17253"/>
                  </a:cubicBezTo>
                  <a:cubicBezTo>
                    <a:pt x="2951" y="14482"/>
                    <a:pt x="5716" y="10085"/>
                    <a:pt x="7790" y="7027"/>
                  </a:cubicBezTo>
                  <a:cubicBezTo>
                    <a:pt x="9863" y="3968"/>
                    <a:pt x="11246" y="2248"/>
                    <a:pt x="12369" y="1197"/>
                  </a:cubicBezTo>
                  <a:cubicBezTo>
                    <a:pt x="13492" y="145"/>
                    <a:pt x="14356" y="-237"/>
                    <a:pt x="14961" y="145"/>
                  </a:cubicBezTo>
                  <a:cubicBezTo>
                    <a:pt x="15566" y="528"/>
                    <a:pt x="15911" y="1675"/>
                    <a:pt x="16689" y="4828"/>
                  </a:cubicBezTo>
                  <a:cubicBezTo>
                    <a:pt x="17467" y="7982"/>
                    <a:pt x="18676" y="13144"/>
                    <a:pt x="19540" y="16106"/>
                  </a:cubicBezTo>
                  <a:cubicBezTo>
                    <a:pt x="20404" y="19069"/>
                    <a:pt x="20923" y="19834"/>
                    <a:pt x="21441" y="20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178300" y="6383504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152900" y="6497804"/>
              <a:ext cx="234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9800"/>
                    <a:pt x="7005" y="18000"/>
                    <a:pt x="10605" y="14400"/>
                  </a:cubicBezTo>
                  <a:cubicBezTo>
                    <a:pt x="14205" y="10800"/>
                    <a:pt x="17903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832349" y="6199354"/>
              <a:ext cx="44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800"/>
                    <a:pt x="6171" y="3600"/>
                    <a:pt x="8229" y="6700"/>
                  </a:cubicBezTo>
                  <a:cubicBezTo>
                    <a:pt x="10286" y="9800"/>
                    <a:pt x="11314" y="14200"/>
                    <a:pt x="13371" y="16900"/>
                  </a:cubicBezTo>
                  <a:cubicBezTo>
                    <a:pt x="15429" y="19600"/>
                    <a:pt x="18514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4826000" y="6262854"/>
              <a:ext cx="1841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3918"/>
                    <a:pt x="15641" y="7835"/>
                    <a:pt x="12538" y="11171"/>
                  </a:cubicBezTo>
                  <a:cubicBezTo>
                    <a:pt x="9434" y="14506"/>
                    <a:pt x="6207" y="17259"/>
                    <a:pt x="4097" y="18900"/>
                  </a:cubicBezTo>
                  <a:cubicBezTo>
                    <a:pt x="1986" y="20541"/>
                    <a:pt x="993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010149" y="6485529"/>
              <a:ext cx="214891" cy="30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70" fill="norm" stroke="1" extrusionOk="0">
                  <a:moveTo>
                    <a:pt x="5718" y="3570"/>
                  </a:moveTo>
                  <a:cubicBezTo>
                    <a:pt x="5294" y="2820"/>
                    <a:pt x="4871" y="2070"/>
                    <a:pt x="5294" y="1470"/>
                  </a:cubicBezTo>
                  <a:cubicBezTo>
                    <a:pt x="5718" y="870"/>
                    <a:pt x="6988" y="420"/>
                    <a:pt x="8365" y="195"/>
                  </a:cubicBezTo>
                  <a:cubicBezTo>
                    <a:pt x="9741" y="-30"/>
                    <a:pt x="11224" y="-30"/>
                    <a:pt x="12494" y="45"/>
                  </a:cubicBezTo>
                  <a:cubicBezTo>
                    <a:pt x="13765" y="120"/>
                    <a:pt x="14824" y="270"/>
                    <a:pt x="15247" y="1095"/>
                  </a:cubicBezTo>
                  <a:cubicBezTo>
                    <a:pt x="15671" y="1920"/>
                    <a:pt x="15459" y="3420"/>
                    <a:pt x="14506" y="4620"/>
                  </a:cubicBezTo>
                  <a:cubicBezTo>
                    <a:pt x="13553" y="5820"/>
                    <a:pt x="11859" y="6720"/>
                    <a:pt x="10482" y="7320"/>
                  </a:cubicBezTo>
                  <a:cubicBezTo>
                    <a:pt x="9106" y="7920"/>
                    <a:pt x="8047" y="8220"/>
                    <a:pt x="8259" y="8445"/>
                  </a:cubicBezTo>
                  <a:cubicBezTo>
                    <a:pt x="8471" y="8670"/>
                    <a:pt x="9953" y="8820"/>
                    <a:pt x="12176" y="9570"/>
                  </a:cubicBezTo>
                  <a:cubicBezTo>
                    <a:pt x="14400" y="10320"/>
                    <a:pt x="17365" y="11670"/>
                    <a:pt x="19059" y="12795"/>
                  </a:cubicBezTo>
                  <a:cubicBezTo>
                    <a:pt x="20753" y="13920"/>
                    <a:pt x="21176" y="14820"/>
                    <a:pt x="21388" y="15720"/>
                  </a:cubicBezTo>
                  <a:cubicBezTo>
                    <a:pt x="21600" y="16620"/>
                    <a:pt x="21600" y="17520"/>
                    <a:pt x="20541" y="18495"/>
                  </a:cubicBezTo>
                  <a:cubicBezTo>
                    <a:pt x="19482" y="19470"/>
                    <a:pt x="17365" y="20520"/>
                    <a:pt x="13765" y="21045"/>
                  </a:cubicBezTo>
                  <a:cubicBezTo>
                    <a:pt x="10165" y="21570"/>
                    <a:pt x="5082" y="21570"/>
                    <a:pt x="0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2476500" y="7126817"/>
              <a:ext cx="3017379" cy="253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69" fill="norm" stroke="1" extrusionOk="0">
                  <a:moveTo>
                    <a:pt x="0" y="11849"/>
                  </a:moveTo>
                  <a:cubicBezTo>
                    <a:pt x="424" y="10769"/>
                    <a:pt x="848" y="9689"/>
                    <a:pt x="1333" y="8789"/>
                  </a:cubicBezTo>
                  <a:cubicBezTo>
                    <a:pt x="1818" y="7889"/>
                    <a:pt x="2363" y="7169"/>
                    <a:pt x="2923" y="6629"/>
                  </a:cubicBezTo>
                  <a:cubicBezTo>
                    <a:pt x="3484" y="6089"/>
                    <a:pt x="4059" y="5729"/>
                    <a:pt x="4673" y="5369"/>
                  </a:cubicBezTo>
                  <a:cubicBezTo>
                    <a:pt x="5286" y="5009"/>
                    <a:pt x="5938" y="4649"/>
                    <a:pt x="6506" y="4469"/>
                  </a:cubicBezTo>
                  <a:cubicBezTo>
                    <a:pt x="7074" y="4289"/>
                    <a:pt x="7558" y="4289"/>
                    <a:pt x="8051" y="4289"/>
                  </a:cubicBezTo>
                  <a:cubicBezTo>
                    <a:pt x="8543" y="4289"/>
                    <a:pt x="9043" y="4289"/>
                    <a:pt x="9535" y="4469"/>
                  </a:cubicBezTo>
                  <a:cubicBezTo>
                    <a:pt x="10027" y="4649"/>
                    <a:pt x="10512" y="5009"/>
                    <a:pt x="10989" y="5279"/>
                  </a:cubicBezTo>
                  <a:cubicBezTo>
                    <a:pt x="11466" y="5549"/>
                    <a:pt x="11936" y="5729"/>
                    <a:pt x="12512" y="5819"/>
                  </a:cubicBezTo>
                  <a:cubicBezTo>
                    <a:pt x="13087" y="5909"/>
                    <a:pt x="13769" y="5909"/>
                    <a:pt x="14405" y="5999"/>
                  </a:cubicBezTo>
                  <a:cubicBezTo>
                    <a:pt x="15041" y="6089"/>
                    <a:pt x="15632" y="6269"/>
                    <a:pt x="16200" y="6359"/>
                  </a:cubicBezTo>
                  <a:cubicBezTo>
                    <a:pt x="16768" y="6449"/>
                    <a:pt x="17313" y="6449"/>
                    <a:pt x="17874" y="6449"/>
                  </a:cubicBezTo>
                  <a:cubicBezTo>
                    <a:pt x="18434" y="6449"/>
                    <a:pt x="19010" y="6449"/>
                    <a:pt x="19540" y="6359"/>
                  </a:cubicBezTo>
                  <a:cubicBezTo>
                    <a:pt x="20070" y="6269"/>
                    <a:pt x="20555" y="6089"/>
                    <a:pt x="20858" y="5999"/>
                  </a:cubicBezTo>
                  <a:cubicBezTo>
                    <a:pt x="21161" y="5909"/>
                    <a:pt x="21282" y="5909"/>
                    <a:pt x="21388" y="5639"/>
                  </a:cubicBezTo>
                  <a:cubicBezTo>
                    <a:pt x="21494" y="5369"/>
                    <a:pt x="21585" y="4829"/>
                    <a:pt x="21592" y="4379"/>
                  </a:cubicBezTo>
                  <a:cubicBezTo>
                    <a:pt x="21600" y="3929"/>
                    <a:pt x="21524" y="3569"/>
                    <a:pt x="21214" y="3029"/>
                  </a:cubicBezTo>
                  <a:cubicBezTo>
                    <a:pt x="20903" y="2489"/>
                    <a:pt x="20358" y="1769"/>
                    <a:pt x="19782" y="1229"/>
                  </a:cubicBezTo>
                  <a:cubicBezTo>
                    <a:pt x="19207" y="689"/>
                    <a:pt x="18601" y="329"/>
                    <a:pt x="18018" y="149"/>
                  </a:cubicBezTo>
                  <a:cubicBezTo>
                    <a:pt x="17435" y="-31"/>
                    <a:pt x="16874" y="-31"/>
                    <a:pt x="16283" y="59"/>
                  </a:cubicBezTo>
                  <a:cubicBezTo>
                    <a:pt x="15693" y="149"/>
                    <a:pt x="15072" y="329"/>
                    <a:pt x="14534" y="689"/>
                  </a:cubicBezTo>
                  <a:cubicBezTo>
                    <a:pt x="13996" y="1049"/>
                    <a:pt x="13542" y="1589"/>
                    <a:pt x="13065" y="2129"/>
                  </a:cubicBezTo>
                  <a:cubicBezTo>
                    <a:pt x="12587" y="2669"/>
                    <a:pt x="12088" y="3209"/>
                    <a:pt x="11489" y="4019"/>
                  </a:cubicBezTo>
                  <a:cubicBezTo>
                    <a:pt x="10891" y="4829"/>
                    <a:pt x="10194" y="5909"/>
                    <a:pt x="9596" y="6899"/>
                  </a:cubicBezTo>
                  <a:cubicBezTo>
                    <a:pt x="8997" y="7889"/>
                    <a:pt x="8498" y="8789"/>
                    <a:pt x="7914" y="9869"/>
                  </a:cubicBezTo>
                  <a:cubicBezTo>
                    <a:pt x="7331" y="10949"/>
                    <a:pt x="6665" y="12209"/>
                    <a:pt x="6074" y="13379"/>
                  </a:cubicBezTo>
                  <a:cubicBezTo>
                    <a:pt x="5483" y="14549"/>
                    <a:pt x="4968" y="15629"/>
                    <a:pt x="4431" y="16709"/>
                  </a:cubicBezTo>
                  <a:cubicBezTo>
                    <a:pt x="3893" y="17789"/>
                    <a:pt x="3332" y="18869"/>
                    <a:pt x="2780" y="19589"/>
                  </a:cubicBezTo>
                  <a:cubicBezTo>
                    <a:pt x="2227" y="20309"/>
                    <a:pt x="1681" y="20669"/>
                    <a:pt x="1356" y="20939"/>
                  </a:cubicBezTo>
                  <a:cubicBezTo>
                    <a:pt x="1030" y="21209"/>
                    <a:pt x="924" y="21389"/>
                    <a:pt x="818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9" name="Drawing"/>
          <p:cNvGrpSpPr/>
          <p:nvPr/>
        </p:nvGrpSpPr>
        <p:grpSpPr>
          <a:xfrm>
            <a:off x="1003966" y="1481904"/>
            <a:ext cx="8839351" cy="6512746"/>
            <a:chOff x="0" y="0"/>
            <a:chExt cx="8839349" cy="6512745"/>
          </a:xfrm>
        </p:grpSpPr>
        <p:sp>
          <p:nvSpPr>
            <p:cNvPr id="1981" name="Line"/>
            <p:cNvSpPr/>
            <p:nvPr/>
          </p:nvSpPr>
          <p:spPr>
            <a:xfrm>
              <a:off x="828255" y="197121"/>
              <a:ext cx="161679" cy="590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29" fill="norm" stroke="1" extrusionOk="0">
                  <a:moveTo>
                    <a:pt x="21427" y="2442"/>
                  </a:moveTo>
                  <a:cubicBezTo>
                    <a:pt x="19744" y="1596"/>
                    <a:pt x="18061" y="751"/>
                    <a:pt x="16518" y="328"/>
                  </a:cubicBezTo>
                  <a:cubicBezTo>
                    <a:pt x="14975" y="-95"/>
                    <a:pt x="13572" y="-95"/>
                    <a:pt x="10767" y="251"/>
                  </a:cubicBezTo>
                  <a:cubicBezTo>
                    <a:pt x="7962" y="597"/>
                    <a:pt x="3754" y="1289"/>
                    <a:pt x="2071" y="2173"/>
                  </a:cubicBezTo>
                  <a:cubicBezTo>
                    <a:pt x="388" y="3057"/>
                    <a:pt x="1230" y="4133"/>
                    <a:pt x="2772" y="5516"/>
                  </a:cubicBezTo>
                  <a:cubicBezTo>
                    <a:pt x="4315" y="6900"/>
                    <a:pt x="6559" y="8591"/>
                    <a:pt x="7682" y="9629"/>
                  </a:cubicBezTo>
                  <a:cubicBezTo>
                    <a:pt x="8804" y="10667"/>
                    <a:pt x="8804" y="11051"/>
                    <a:pt x="8383" y="11397"/>
                  </a:cubicBezTo>
                  <a:cubicBezTo>
                    <a:pt x="7962" y="11743"/>
                    <a:pt x="7121" y="12050"/>
                    <a:pt x="5998" y="12242"/>
                  </a:cubicBezTo>
                  <a:cubicBezTo>
                    <a:pt x="4876" y="12435"/>
                    <a:pt x="3474" y="12511"/>
                    <a:pt x="2352" y="12396"/>
                  </a:cubicBezTo>
                  <a:cubicBezTo>
                    <a:pt x="1230" y="12281"/>
                    <a:pt x="388" y="11973"/>
                    <a:pt x="108" y="11627"/>
                  </a:cubicBezTo>
                  <a:cubicBezTo>
                    <a:pt x="-173" y="11282"/>
                    <a:pt x="108" y="10897"/>
                    <a:pt x="809" y="10820"/>
                  </a:cubicBezTo>
                  <a:cubicBezTo>
                    <a:pt x="1510" y="10743"/>
                    <a:pt x="2632" y="10974"/>
                    <a:pt x="3474" y="11627"/>
                  </a:cubicBezTo>
                  <a:cubicBezTo>
                    <a:pt x="4315" y="12281"/>
                    <a:pt x="4876" y="13357"/>
                    <a:pt x="4596" y="14817"/>
                  </a:cubicBezTo>
                  <a:cubicBezTo>
                    <a:pt x="4315" y="16278"/>
                    <a:pt x="3193" y="18123"/>
                    <a:pt x="2632" y="19276"/>
                  </a:cubicBezTo>
                  <a:cubicBezTo>
                    <a:pt x="2071" y="20429"/>
                    <a:pt x="2071" y="20890"/>
                    <a:pt x="2913" y="21159"/>
                  </a:cubicBezTo>
                  <a:cubicBezTo>
                    <a:pt x="3754" y="21428"/>
                    <a:pt x="5437" y="21505"/>
                    <a:pt x="7822" y="21351"/>
                  </a:cubicBezTo>
                  <a:cubicBezTo>
                    <a:pt x="10206" y="21198"/>
                    <a:pt x="13292" y="20813"/>
                    <a:pt x="16378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1097883" y="346895"/>
              <a:ext cx="2476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880"/>
                    <a:pt x="5538" y="5760"/>
                    <a:pt x="8862" y="9072"/>
                  </a:cubicBezTo>
                  <a:cubicBezTo>
                    <a:pt x="12185" y="12384"/>
                    <a:pt x="16062" y="16128"/>
                    <a:pt x="18277" y="18288"/>
                  </a:cubicBezTo>
                  <a:cubicBezTo>
                    <a:pt x="20492" y="20448"/>
                    <a:pt x="21046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1186783" y="293651"/>
              <a:ext cx="184151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30"/>
                  </a:moveTo>
                  <a:cubicBezTo>
                    <a:pt x="20359" y="17"/>
                    <a:pt x="19117" y="-96"/>
                    <a:pt x="18248" y="130"/>
                  </a:cubicBezTo>
                  <a:cubicBezTo>
                    <a:pt x="17379" y="356"/>
                    <a:pt x="16883" y="922"/>
                    <a:pt x="15021" y="3184"/>
                  </a:cubicBezTo>
                  <a:cubicBezTo>
                    <a:pt x="13159" y="5445"/>
                    <a:pt x="9931" y="9403"/>
                    <a:pt x="7200" y="12740"/>
                  </a:cubicBezTo>
                  <a:cubicBezTo>
                    <a:pt x="4469" y="16076"/>
                    <a:pt x="2234" y="18790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1510633" y="600895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1707483" y="702495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2120233" y="670745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2850483" y="251645"/>
              <a:ext cx="254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0" y="1414"/>
                    <a:pt x="4680" y="2829"/>
                    <a:pt x="7200" y="5271"/>
                  </a:cubicBezTo>
                  <a:cubicBezTo>
                    <a:pt x="9720" y="7714"/>
                    <a:pt x="12420" y="11186"/>
                    <a:pt x="14850" y="14079"/>
                  </a:cubicBezTo>
                  <a:cubicBezTo>
                    <a:pt x="17280" y="16971"/>
                    <a:pt x="1944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2885179" y="207195"/>
              <a:ext cx="232005" cy="40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22" fill="norm" stroke="1" extrusionOk="0">
                  <a:moveTo>
                    <a:pt x="21329" y="0"/>
                  </a:moveTo>
                  <a:cubicBezTo>
                    <a:pt x="19772" y="672"/>
                    <a:pt x="18215" y="1343"/>
                    <a:pt x="15880" y="3302"/>
                  </a:cubicBezTo>
                  <a:cubicBezTo>
                    <a:pt x="13545" y="5260"/>
                    <a:pt x="10432" y="8506"/>
                    <a:pt x="7805" y="11304"/>
                  </a:cubicBezTo>
                  <a:cubicBezTo>
                    <a:pt x="5178" y="14102"/>
                    <a:pt x="3037" y="16452"/>
                    <a:pt x="1675" y="18131"/>
                  </a:cubicBezTo>
                  <a:cubicBezTo>
                    <a:pt x="313" y="19809"/>
                    <a:pt x="-271" y="20817"/>
                    <a:pt x="118" y="21208"/>
                  </a:cubicBezTo>
                  <a:cubicBezTo>
                    <a:pt x="507" y="21600"/>
                    <a:pt x="1870" y="21376"/>
                    <a:pt x="3232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3143434" y="504623"/>
              <a:ext cx="125787" cy="14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0845" fill="norm" stroke="1" extrusionOk="0">
                  <a:moveTo>
                    <a:pt x="3045" y="6445"/>
                  </a:moveTo>
                  <a:cubicBezTo>
                    <a:pt x="2691" y="9445"/>
                    <a:pt x="2337" y="12445"/>
                    <a:pt x="1806" y="14695"/>
                  </a:cubicBezTo>
                  <a:cubicBezTo>
                    <a:pt x="1274" y="16945"/>
                    <a:pt x="566" y="18445"/>
                    <a:pt x="212" y="17695"/>
                  </a:cubicBezTo>
                  <a:cubicBezTo>
                    <a:pt x="-142" y="16945"/>
                    <a:pt x="-142" y="13945"/>
                    <a:pt x="920" y="10795"/>
                  </a:cubicBezTo>
                  <a:cubicBezTo>
                    <a:pt x="1983" y="7645"/>
                    <a:pt x="4107" y="4345"/>
                    <a:pt x="6763" y="2245"/>
                  </a:cubicBezTo>
                  <a:cubicBezTo>
                    <a:pt x="9419" y="145"/>
                    <a:pt x="12606" y="-755"/>
                    <a:pt x="15261" y="745"/>
                  </a:cubicBezTo>
                  <a:cubicBezTo>
                    <a:pt x="17917" y="2245"/>
                    <a:pt x="20042" y="6145"/>
                    <a:pt x="20750" y="9895"/>
                  </a:cubicBezTo>
                  <a:cubicBezTo>
                    <a:pt x="21458" y="13645"/>
                    <a:pt x="20750" y="17245"/>
                    <a:pt x="20042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3377533" y="138290"/>
              <a:ext cx="133351" cy="543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714"/>
                  </a:moveTo>
                  <a:cubicBezTo>
                    <a:pt x="1029" y="380"/>
                    <a:pt x="2057" y="46"/>
                    <a:pt x="3429" y="5"/>
                  </a:cubicBezTo>
                  <a:cubicBezTo>
                    <a:pt x="4800" y="-37"/>
                    <a:pt x="6514" y="213"/>
                    <a:pt x="8057" y="797"/>
                  </a:cubicBezTo>
                  <a:cubicBezTo>
                    <a:pt x="9600" y="1381"/>
                    <a:pt x="10971" y="2298"/>
                    <a:pt x="10629" y="3507"/>
                  </a:cubicBezTo>
                  <a:cubicBezTo>
                    <a:pt x="10286" y="4717"/>
                    <a:pt x="8229" y="6218"/>
                    <a:pt x="7029" y="7385"/>
                  </a:cubicBezTo>
                  <a:cubicBezTo>
                    <a:pt x="5829" y="8553"/>
                    <a:pt x="5486" y="9387"/>
                    <a:pt x="7371" y="10513"/>
                  </a:cubicBezTo>
                  <a:cubicBezTo>
                    <a:pt x="9257" y="11639"/>
                    <a:pt x="13371" y="13056"/>
                    <a:pt x="16457" y="14432"/>
                  </a:cubicBezTo>
                  <a:cubicBezTo>
                    <a:pt x="19543" y="15809"/>
                    <a:pt x="21600" y="17143"/>
                    <a:pt x="21600" y="18352"/>
                  </a:cubicBezTo>
                  <a:cubicBezTo>
                    <a:pt x="21600" y="19561"/>
                    <a:pt x="19543" y="20646"/>
                    <a:pt x="16629" y="21104"/>
                  </a:cubicBezTo>
                  <a:cubicBezTo>
                    <a:pt x="13714" y="21563"/>
                    <a:pt x="9943" y="21396"/>
                    <a:pt x="6171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3903525" y="380438"/>
              <a:ext cx="394759" cy="15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368" fill="norm" stroke="1" extrusionOk="0">
                  <a:moveTo>
                    <a:pt x="1781" y="16812"/>
                  </a:moveTo>
                  <a:cubicBezTo>
                    <a:pt x="1207" y="16244"/>
                    <a:pt x="632" y="15675"/>
                    <a:pt x="288" y="14538"/>
                  </a:cubicBezTo>
                  <a:cubicBezTo>
                    <a:pt x="-57" y="13402"/>
                    <a:pt x="-172" y="11696"/>
                    <a:pt x="402" y="8854"/>
                  </a:cubicBezTo>
                  <a:cubicBezTo>
                    <a:pt x="977" y="6012"/>
                    <a:pt x="2241" y="2033"/>
                    <a:pt x="3505" y="612"/>
                  </a:cubicBezTo>
                  <a:cubicBezTo>
                    <a:pt x="4768" y="-809"/>
                    <a:pt x="6032" y="328"/>
                    <a:pt x="7354" y="3170"/>
                  </a:cubicBezTo>
                  <a:cubicBezTo>
                    <a:pt x="8675" y="6012"/>
                    <a:pt x="10054" y="10559"/>
                    <a:pt x="10973" y="13686"/>
                  </a:cubicBezTo>
                  <a:cubicBezTo>
                    <a:pt x="11892" y="16812"/>
                    <a:pt x="12351" y="18517"/>
                    <a:pt x="12868" y="19512"/>
                  </a:cubicBezTo>
                  <a:cubicBezTo>
                    <a:pt x="13385" y="20507"/>
                    <a:pt x="13960" y="20791"/>
                    <a:pt x="14822" y="19512"/>
                  </a:cubicBezTo>
                  <a:cubicBezTo>
                    <a:pt x="15683" y="18233"/>
                    <a:pt x="16832" y="15391"/>
                    <a:pt x="17981" y="12123"/>
                  </a:cubicBezTo>
                  <a:cubicBezTo>
                    <a:pt x="19130" y="8854"/>
                    <a:pt x="20279" y="5159"/>
                    <a:pt x="21428" y="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3929983" y="15004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3942683" y="8019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037933" y="150045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069683" y="9289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104379" y="0"/>
              <a:ext cx="146521" cy="30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37" fill="norm" stroke="1" extrusionOk="0">
                  <a:moveTo>
                    <a:pt x="17831" y="11298"/>
                  </a:moveTo>
                  <a:cubicBezTo>
                    <a:pt x="13571" y="11151"/>
                    <a:pt x="9312" y="11004"/>
                    <a:pt x="6118" y="11739"/>
                  </a:cubicBezTo>
                  <a:cubicBezTo>
                    <a:pt x="2923" y="12474"/>
                    <a:pt x="794" y="14090"/>
                    <a:pt x="185" y="15559"/>
                  </a:cubicBezTo>
                  <a:cubicBezTo>
                    <a:pt x="-423" y="17029"/>
                    <a:pt x="490" y="18351"/>
                    <a:pt x="2619" y="19306"/>
                  </a:cubicBezTo>
                  <a:cubicBezTo>
                    <a:pt x="4749" y="20261"/>
                    <a:pt x="8095" y="20849"/>
                    <a:pt x="11290" y="20188"/>
                  </a:cubicBezTo>
                  <a:cubicBezTo>
                    <a:pt x="14484" y="19527"/>
                    <a:pt x="17526" y="17617"/>
                    <a:pt x="19200" y="14678"/>
                  </a:cubicBezTo>
                  <a:cubicBezTo>
                    <a:pt x="20873" y="11739"/>
                    <a:pt x="21177" y="7772"/>
                    <a:pt x="21025" y="5274"/>
                  </a:cubicBezTo>
                  <a:cubicBezTo>
                    <a:pt x="20873" y="2776"/>
                    <a:pt x="20264" y="1747"/>
                    <a:pt x="19352" y="1013"/>
                  </a:cubicBezTo>
                  <a:cubicBezTo>
                    <a:pt x="18439" y="278"/>
                    <a:pt x="17222" y="-163"/>
                    <a:pt x="16462" y="57"/>
                  </a:cubicBezTo>
                  <a:cubicBezTo>
                    <a:pt x="15701" y="278"/>
                    <a:pt x="15397" y="1159"/>
                    <a:pt x="15245" y="3951"/>
                  </a:cubicBezTo>
                  <a:cubicBezTo>
                    <a:pt x="15092" y="6743"/>
                    <a:pt x="15092" y="11445"/>
                    <a:pt x="16005" y="14678"/>
                  </a:cubicBezTo>
                  <a:cubicBezTo>
                    <a:pt x="16918" y="17910"/>
                    <a:pt x="18743" y="19674"/>
                    <a:pt x="20569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717383" y="200845"/>
              <a:ext cx="196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3744"/>
                    <a:pt x="6968" y="7488"/>
                    <a:pt x="10103" y="10872"/>
                  </a:cubicBezTo>
                  <a:cubicBezTo>
                    <a:pt x="13239" y="14256"/>
                    <a:pt x="16026" y="17280"/>
                    <a:pt x="17884" y="19008"/>
                  </a:cubicBezTo>
                  <a:cubicBezTo>
                    <a:pt x="19742" y="20736"/>
                    <a:pt x="20671" y="211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666583" y="175445"/>
              <a:ext cx="2730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19" y="2769"/>
                    <a:pt x="15237" y="5538"/>
                    <a:pt x="11888" y="8585"/>
                  </a:cubicBezTo>
                  <a:cubicBezTo>
                    <a:pt x="8540" y="11631"/>
                    <a:pt x="5023" y="14954"/>
                    <a:pt x="3014" y="17169"/>
                  </a:cubicBezTo>
                  <a:cubicBezTo>
                    <a:pt x="1005" y="19385"/>
                    <a:pt x="502" y="204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4603083" y="702495"/>
              <a:ext cx="323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4400"/>
                    <a:pt x="6776" y="7200"/>
                    <a:pt x="10376" y="3600"/>
                  </a:cubicBezTo>
                  <a:cubicBezTo>
                    <a:pt x="13976" y="0"/>
                    <a:pt x="1778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4665451" y="804095"/>
              <a:ext cx="2424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791" y="0"/>
                  </a:moveTo>
                  <a:cubicBezTo>
                    <a:pt x="852" y="1800"/>
                    <a:pt x="-87" y="3600"/>
                    <a:pt x="7" y="4500"/>
                  </a:cubicBezTo>
                  <a:cubicBezTo>
                    <a:pt x="101" y="5400"/>
                    <a:pt x="1228" y="5400"/>
                    <a:pt x="4984" y="8100"/>
                  </a:cubicBezTo>
                  <a:cubicBezTo>
                    <a:pt x="8741" y="10800"/>
                    <a:pt x="15127" y="16200"/>
                    <a:pt x="21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4882988" y="854895"/>
              <a:ext cx="88396" cy="319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6" fill="norm" stroke="1" extrusionOk="0">
                  <a:moveTo>
                    <a:pt x="7591" y="0"/>
                  </a:moveTo>
                  <a:cubicBezTo>
                    <a:pt x="5534" y="1279"/>
                    <a:pt x="3477" y="2558"/>
                    <a:pt x="2191" y="5755"/>
                  </a:cubicBezTo>
                  <a:cubicBezTo>
                    <a:pt x="906" y="8953"/>
                    <a:pt x="391" y="14068"/>
                    <a:pt x="134" y="17053"/>
                  </a:cubicBezTo>
                  <a:cubicBezTo>
                    <a:pt x="-123" y="20037"/>
                    <a:pt x="-123" y="20889"/>
                    <a:pt x="1163" y="21245"/>
                  </a:cubicBezTo>
                  <a:cubicBezTo>
                    <a:pt x="2448" y="21600"/>
                    <a:pt x="5020" y="21458"/>
                    <a:pt x="8620" y="20605"/>
                  </a:cubicBezTo>
                  <a:cubicBezTo>
                    <a:pt x="12220" y="19753"/>
                    <a:pt x="16848" y="18189"/>
                    <a:pt x="21477" y="1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4850733" y="1000945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818" y="11200"/>
                  </a:cubicBezTo>
                  <a:cubicBezTo>
                    <a:pt x="1636" y="8800"/>
                    <a:pt x="3273" y="8000"/>
                    <a:pt x="6873" y="6400"/>
                  </a:cubicBezTo>
                  <a:cubicBezTo>
                    <a:pt x="10473" y="4800"/>
                    <a:pt x="160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5003133" y="988249"/>
              <a:ext cx="304801" cy="12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1097"/>
                  </a:moveTo>
                  <a:cubicBezTo>
                    <a:pt x="300" y="4758"/>
                    <a:pt x="600" y="8419"/>
                    <a:pt x="825" y="11165"/>
                  </a:cubicBezTo>
                  <a:cubicBezTo>
                    <a:pt x="1050" y="13911"/>
                    <a:pt x="1200" y="15741"/>
                    <a:pt x="1125" y="17572"/>
                  </a:cubicBezTo>
                  <a:cubicBezTo>
                    <a:pt x="1050" y="19402"/>
                    <a:pt x="750" y="21233"/>
                    <a:pt x="525" y="21233"/>
                  </a:cubicBezTo>
                  <a:cubicBezTo>
                    <a:pt x="300" y="21233"/>
                    <a:pt x="150" y="19402"/>
                    <a:pt x="300" y="16474"/>
                  </a:cubicBezTo>
                  <a:cubicBezTo>
                    <a:pt x="450" y="13545"/>
                    <a:pt x="900" y="9518"/>
                    <a:pt x="1425" y="6955"/>
                  </a:cubicBezTo>
                  <a:cubicBezTo>
                    <a:pt x="1950" y="4392"/>
                    <a:pt x="2550" y="3294"/>
                    <a:pt x="3150" y="3294"/>
                  </a:cubicBezTo>
                  <a:cubicBezTo>
                    <a:pt x="3750" y="3294"/>
                    <a:pt x="4350" y="4392"/>
                    <a:pt x="4725" y="5857"/>
                  </a:cubicBezTo>
                  <a:cubicBezTo>
                    <a:pt x="5100" y="7321"/>
                    <a:pt x="5250" y="9152"/>
                    <a:pt x="5400" y="10982"/>
                  </a:cubicBezTo>
                  <a:cubicBezTo>
                    <a:pt x="5550" y="12813"/>
                    <a:pt x="5700" y="14643"/>
                    <a:pt x="6150" y="15192"/>
                  </a:cubicBezTo>
                  <a:cubicBezTo>
                    <a:pt x="6600" y="15741"/>
                    <a:pt x="7350" y="15009"/>
                    <a:pt x="8100" y="13179"/>
                  </a:cubicBezTo>
                  <a:cubicBezTo>
                    <a:pt x="8850" y="11348"/>
                    <a:pt x="9600" y="8419"/>
                    <a:pt x="9975" y="7870"/>
                  </a:cubicBezTo>
                  <a:cubicBezTo>
                    <a:pt x="10350" y="7321"/>
                    <a:pt x="10350" y="9152"/>
                    <a:pt x="10575" y="10799"/>
                  </a:cubicBezTo>
                  <a:cubicBezTo>
                    <a:pt x="10800" y="12447"/>
                    <a:pt x="11250" y="13911"/>
                    <a:pt x="11925" y="14460"/>
                  </a:cubicBezTo>
                  <a:cubicBezTo>
                    <a:pt x="12600" y="15009"/>
                    <a:pt x="13500" y="14643"/>
                    <a:pt x="14550" y="12813"/>
                  </a:cubicBezTo>
                  <a:cubicBezTo>
                    <a:pt x="15600" y="10982"/>
                    <a:pt x="16800" y="7687"/>
                    <a:pt x="17550" y="5125"/>
                  </a:cubicBezTo>
                  <a:cubicBezTo>
                    <a:pt x="18300" y="2562"/>
                    <a:pt x="18600" y="731"/>
                    <a:pt x="18375" y="182"/>
                  </a:cubicBezTo>
                  <a:cubicBezTo>
                    <a:pt x="18150" y="-367"/>
                    <a:pt x="17400" y="365"/>
                    <a:pt x="16650" y="1830"/>
                  </a:cubicBezTo>
                  <a:cubicBezTo>
                    <a:pt x="15900" y="3294"/>
                    <a:pt x="15150" y="5491"/>
                    <a:pt x="15000" y="8786"/>
                  </a:cubicBezTo>
                  <a:cubicBezTo>
                    <a:pt x="14850" y="12080"/>
                    <a:pt x="15300" y="16474"/>
                    <a:pt x="16500" y="18304"/>
                  </a:cubicBezTo>
                  <a:cubicBezTo>
                    <a:pt x="17700" y="20135"/>
                    <a:pt x="19650" y="19402"/>
                    <a:pt x="21600" y="18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5587333" y="829495"/>
              <a:ext cx="83770" cy="30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8" fill="norm" stroke="1" extrusionOk="0">
                  <a:moveTo>
                    <a:pt x="21060" y="0"/>
                  </a:moveTo>
                  <a:cubicBezTo>
                    <a:pt x="18360" y="296"/>
                    <a:pt x="15660" y="592"/>
                    <a:pt x="13500" y="1849"/>
                  </a:cubicBezTo>
                  <a:cubicBezTo>
                    <a:pt x="11340" y="3107"/>
                    <a:pt x="9720" y="5326"/>
                    <a:pt x="7830" y="8285"/>
                  </a:cubicBezTo>
                  <a:cubicBezTo>
                    <a:pt x="5940" y="11244"/>
                    <a:pt x="3780" y="14942"/>
                    <a:pt x="2970" y="17236"/>
                  </a:cubicBezTo>
                  <a:cubicBezTo>
                    <a:pt x="2160" y="19529"/>
                    <a:pt x="2700" y="20416"/>
                    <a:pt x="4320" y="20934"/>
                  </a:cubicBezTo>
                  <a:cubicBezTo>
                    <a:pt x="5940" y="21452"/>
                    <a:pt x="8640" y="21600"/>
                    <a:pt x="11340" y="21378"/>
                  </a:cubicBezTo>
                  <a:cubicBezTo>
                    <a:pt x="14040" y="21156"/>
                    <a:pt x="16740" y="20564"/>
                    <a:pt x="18630" y="19307"/>
                  </a:cubicBezTo>
                  <a:cubicBezTo>
                    <a:pt x="20520" y="18049"/>
                    <a:pt x="21600" y="16126"/>
                    <a:pt x="21330" y="14795"/>
                  </a:cubicBezTo>
                  <a:cubicBezTo>
                    <a:pt x="21060" y="13463"/>
                    <a:pt x="19440" y="12723"/>
                    <a:pt x="16470" y="12279"/>
                  </a:cubicBezTo>
                  <a:cubicBezTo>
                    <a:pt x="13500" y="11836"/>
                    <a:pt x="9180" y="11688"/>
                    <a:pt x="6210" y="12058"/>
                  </a:cubicBezTo>
                  <a:cubicBezTo>
                    <a:pt x="3240" y="12427"/>
                    <a:pt x="1620" y="13315"/>
                    <a:pt x="0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5704553" y="810184"/>
              <a:ext cx="263781" cy="299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18" fill="norm" stroke="1" extrusionOk="0">
                  <a:moveTo>
                    <a:pt x="798" y="14418"/>
                  </a:moveTo>
                  <a:cubicBezTo>
                    <a:pt x="452" y="15918"/>
                    <a:pt x="107" y="17418"/>
                    <a:pt x="20" y="18543"/>
                  </a:cubicBezTo>
                  <a:cubicBezTo>
                    <a:pt x="-66" y="19668"/>
                    <a:pt x="107" y="20418"/>
                    <a:pt x="712" y="20793"/>
                  </a:cubicBezTo>
                  <a:cubicBezTo>
                    <a:pt x="1316" y="21168"/>
                    <a:pt x="2353" y="21168"/>
                    <a:pt x="3217" y="20868"/>
                  </a:cubicBezTo>
                  <a:cubicBezTo>
                    <a:pt x="4081" y="20568"/>
                    <a:pt x="4772" y="19968"/>
                    <a:pt x="5550" y="19443"/>
                  </a:cubicBezTo>
                  <a:cubicBezTo>
                    <a:pt x="6328" y="18918"/>
                    <a:pt x="7192" y="18468"/>
                    <a:pt x="7537" y="18843"/>
                  </a:cubicBezTo>
                  <a:cubicBezTo>
                    <a:pt x="7883" y="19218"/>
                    <a:pt x="7710" y="20418"/>
                    <a:pt x="8056" y="20943"/>
                  </a:cubicBezTo>
                  <a:cubicBezTo>
                    <a:pt x="8401" y="21468"/>
                    <a:pt x="9265" y="21318"/>
                    <a:pt x="10561" y="19818"/>
                  </a:cubicBezTo>
                  <a:cubicBezTo>
                    <a:pt x="11857" y="18318"/>
                    <a:pt x="13585" y="15468"/>
                    <a:pt x="15140" y="12318"/>
                  </a:cubicBezTo>
                  <a:cubicBezTo>
                    <a:pt x="16696" y="9168"/>
                    <a:pt x="18078" y="5718"/>
                    <a:pt x="18856" y="3468"/>
                  </a:cubicBezTo>
                  <a:cubicBezTo>
                    <a:pt x="19633" y="1218"/>
                    <a:pt x="19806" y="168"/>
                    <a:pt x="19633" y="18"/>
                  </a:cubicBezTo>
                  <a:cubicBezTo>
                    <a:pt x="19460" y="-132"/>
                    <a:pt x="18942" y="618"/>
                    <a:pt x="18164" y="2793"/>
                  </a:cubicBezTo>
                  <a:cubicBezTo>
                    <a:pt x="17387" y="4968"/>
                    <a:pt x="16350" y="8568"/>
                    <a:pt x="15832" y="11118"/>
                  </a:cubicBezTo>
                  <a:cubicBezTo>
                    <a:pt x="15313" y="13668"/>
                    <a:pt x="15313" y="15168"/>
                    <a:pt x="15486" y="16293"/>
                  </a:cubicBezTo>
                  <a:cubicBezTo>
                    <a:pt x="15659" y="17418"/>
                    <a:pt x="16004" y="18168"/>
                    <a:pt x="17041" y="18468"/>
                  </a:cubicBezTo>
                  <a:cubicBezTo>
                    <a:pt x="18078" y="18768"/>
                    <a:pt x="19806" y="18618"/>
                    <a:pt x="21534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5864616" y="975545"/>
              <a:ext cx="9736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96" y="21600"/>
                  </a:moveTo>
                  <a:cubicBezTo>
                    <a:pt x="2348" y="21600"/>
                    <a:pt x="0" y="21600"/>
                    <a:pt x="0" y="19200"/>
                  </a:cubicBezTo>
                  <a:cubicBezTo>
                    <a:pt x="0" y="16800"/>
                    <a:pt x="2348" y="12000"/>
                    <a:pt x="6339" y="8400"/>
                  </a:cubicBezTo>
                  <a:cubicBezTo>
                    <a:pt x="10330" y="4800"/>
                    <a:pt x="1596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4869783" y="1475078"/>
              <a:ext cx="292101" cy="14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176"/>
                  </a:moveTo>
                  <a:cubicBezTo>
                    <a:pt x="0" y="1588"/>
                    <a:pt x="0" y="0"/>
                    <a:pt x="0" y="0"/>
                  </a:cubicBezTo>
                  <a:cubicBezTo>
                    <a:pt x="0" y="0"/>
                    <a:pt x="0" y="1588"/>
                    <a:pt x="78" y="4447"/>
                  </a:cubicBezTo>
                  <a:cubicBezTo>
                    <a:pt x="157" y="7306"/>
                    <a:pt x="313" y="11435"/>
                    <a:pt x="626" y="14294"/>
                  </a:cubicBezTo>
                  <a:cubicBezTo>
                    <a:pt x="939" y="17153"/>
                    <a:pt x="1409" y="18741"/>
                    <a:pt x="1957" y="19059"/>
                  </a:cubicBezTo>
                  <a:cubicBezTo>
                    <a:pt x="2504" y="19376"/>
                    <a:pt x="3130" y="18424"/>
                    <a:pt x="3991" y="16200"/>
                  </a:cubicBezTo>
                  <a:cubicBezTo>
                    <a:pt x="4852" y="13976"/>
                    <a:pt x="5948" y="10482"/>
                    <a:pt x="6652" y="7941"/>
                  </a:cubicBezTo>
                  <a:cubicBezTo>
                    <a:pt x="7357" y="5400"/>
                    <a:pt x="7670" y="3812"/>
                    <a:pt x="7904" y="3812"/>
                  </a:cubicBezTo>
                  <a:cubicBezTo>
                    <a:pt x="8139" y="3812"/>
                    <a:pt x="8296" y="5400"/>
                    <a:pt x="8374" y="7147"/>
                  </a:cubicBezTo>
                  <a:cubicBezTo>
                    <a:pt x="8452" y="8894"/>
                    <a:pt x="8452" y="10800"/>
                    <a:pt x="8765" y="12229"/>
                  </a:cubicBezTo>
                  <a:cubicBezTo>
                    <a:pt x="9078" y="13659"/>
                    <a:pt x="9704" y="14612"/>
                    <a:pt x="10409" y="14771"/>
                  </a:cubicBezTo>
                  <a:cubicBezTo>
                    <a:pt x="11113" y="14929"/>
                    <a:pt x="11896" y="14294"/>
                    <a:pt x="12522" y="13341"/>
                  </a:cubicBezTo>
                  <a:cubicBezTo>
                    <a:pt x="13148" y="12388"/>
                    <a:pt x="13617" y="11118"/>
                    <a:pt x="13930" y="11435"/>
                  </a:cubicBezTo>
                  <a:cubicBezTo>
                    <a:pt x="14243" y="11753"/>
                    <a:pt x="14400" y="13659"/>
                    <a:pt x="14478" y="15882"/>
                  </a:cubicBezTo>
                  <a:cubicBezTo>
                    <a:pt x="14557" y="18106"/>
                    <a:pt x="14557" y="20647"/>
                    <a:pt x="14635" y="21124"/>
                  </a:cubicBezTo>
                  <a:cubicBezTo>
                    <a:pt x="14713" y="21600"/>
                    <a:pt x="14870" y="20012"/>
                    <a:pt x="15183" y="17471"/>
                  </a:cubicBezTo>
                  <a:cubicBezTo>
                    <a:pt x="15496" y="14929"/>
                    <a:pt x="15965" y="11435"/>
                    <a:pt x="16435" y="8735"/>
                  </a:cubicBezTo>
                  <a:cubicBezTo>
                    <a:pt x="16904" y="6035"/>
                    <a:pt x="17374" y="4129"/>
                    <a:pt x="17922" y="2700"/>
                  </a:cubicBezTo>
                  <a:cubicBezTo>
                    <a:pt x="18470" y="1271"/>
                    <a:pt x="19096" y="318"/>
                    <a:pt x="19643" y="635"/>
                  </a:cubicBezTo>
                  <a:cubicBezTo>
                    <a:pt x="20191" y="953"/>
                    <a:pt x="20661" y="2541"/>
                    <a:pt x="20974" y="5876"/>
                  </a:cubicBezTo>
                  <a:cubicBezTo>
                    <a:pt x="21287" y="9212"/>
                    <a:pt x="21443" y="14294"/>
                    <a:pt x="21600" y="19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5231176" y="1318445"/>
              <a:ext cx="10850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8832" y="0"/>
                  </a:moveTo>
                  <a:cubicBezTo>
                    <a:pt x="8002" y="5400"/>
                    <a:pt x="7171" y="10800"/>
                    <a:pt x="6548" y="13950"/>
                  </a:cubicBezTo>
                  <a:cubicBezTo>
                    <a:pt x="5925" y="17100"/>
                    <a:pt x="5509" y="18000"/>
                    <a:pt x="5094" y="18900"/>
                  </a:cubicBezTo>
                  <a:cubicBezTo>
                    <a:pt x="4679" y="19800"/>
                    <a:pt x="4263" y="20700"/>
                    <a:pt x="3225" y="20925"/>
                  </a:cubicBezTo>
                  <a:cubicBezTo>
                    <a:pt x="2186" y="21150"/>
                    <a:pt x="525" y="20700"/>
                    <a:pt x="109" y="19350"/>
                  </a:cubicBezTo>
                  <a:cubicBezTo>
                    <a:pt x="-306" y="18000"/>
                    <a:pt x="525" y="15750"/>
                    <a:pt x="1563" y="14250"/>
                  </a:cubicBezTo>
                  <a:cubicBezTo>
                    <a:pt x="2602" y="12750"/>
                    <a:pt x="3848" y="12000"/>
                    <a:pt x="5302" y="11400"/>
                  </a:cubicBezTo>
                  <a:cubicBezTo>
                    <a:pt x="6756" y="10800"/>
                    <a:pt x="8417" y="10350"/>
                    <a:pt x="10079" y="10350"/>
                  </a:cubicBezTo>
                  <a:cubicBezTo>
                    <a:pt x="11740" y="10350"/>
                    <a:pt x="13402" y="10800"/>
                    <a:pt x="14025" y="11400"/>
                  </a:cubicBezTo>
                  <a:cubicBezTo>
                    <a:pt x="14648" y="12000"/>
                    <a:pt x="14232" y="12750"/>
                    <a:pt x="12779" y="13950"/>
                  </a:cubicBezTo>
                  <a:cubicBezTo>
                    <a:pt x="11325" y="15150"/>
                    <a:pt x="8832" y="16800"/>
                    <a:pt x="7586" y="18075"/>
                  </a:cubicBezTo>
                  <a:cubicBezTo>
                    <a:pt x="6340" y="19350"/>
                    <a:pt x="6340" y="20250"/>
                    <a:pt x="7379" y="20775"/>
                  </a:cubicBezTo>
                  <a:cubicBezTo>
                    <a:pt x="8417" y="21300"/>
                    <a:pt x="10494" y="21450"/>
                    <a:pt x="12986" y="21525"/>
                  </a:cubicBezTo>
                  <a:cubicBezTo>
                    <a:pt x="15479" y="21600"/>
                    <a:pt x="18386" y="21600"/>
                    <a:pt x="212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412448" y="1483545"/>
              <a:ext cx="6058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443" y="0"/>
                  </a:moveTo>
                  <a:cubicBezTo>
                    <a:pt x="1953" y="4547"/>
                    <a:pt x="464" y="9095"/>
                    <a:pt x="91" y="9474"/>
                  </a:cubicBezTo>
                  <a:cubicBezTo>
                    <a:pt x="-281" y="9853"/>
                    <a:pt x="464" y="6063"/>
                    <a:pt x="2698" y="3600"/>
                  </a:cubicBezTo>
                  <a:cubicBezTo>
                    <a:pt x="4933" y="1137"/>
                    <a:pt x="8657" y="0"/>
                    <a:pt x="12009" y="379"/>
                  </a:cubicBezTo>
                  <a:cubicBezTo>
                    <a:pt x="15360" y="758"/>
                    <a:pt x="18340" y="2653"/>
                    <a:pt x="19829" y="6442"/>
                  </a:cubicBezTo>
                  <a:cubicBezTo>
                    <a:pt x="21319" y="10232"/>
                    <a:pt x="21319" y="15916"/>
                    <a:pt x="21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5525203" y="1515295"/>
              <a:ext cx="88883" cy="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223" fill="norm" stroke="1" extrusionOk="0">
                  <a:moveTo>
                    <a:pt x="4100" y="1507"/>
                  </a:moveTo>
                  <a:cubicBezTo>
                    <a:pt x="2627" y="3516"/>
                    <a:pt x="1155" y="5526"/>
                    <a:pt x="418" y="8540"/>
                  </a:cubicBezTo>
                  <a:cubicBezTo>
                    <a:pt x="-318" y="11553"/>
                    <a:pt x="-318" y="15572"/>
                    <a:pt x="2382" y="18084"/>
                  </a:cubicBezTo>
                  <a:cubicBezTo>
                    <a:pt x="5082" y="20595"/>
                    <a:pt x="10482" y="21600"/>
                    <a:pt x="13918" y="21098"/>
                  </a:cubicBezTo>
                  <a:cubicBezTo>
                    <a:pt x="17355" y="20595"/>
                    <a:pt x="18827" y="18586"/>
                    <a:pt x="19809" y="16326"/>
                  </a:cubicBezTo>
                  <a:cubicBezTo>
                    <a:pt x="20791" y="14065"/>
                    <a:pt x="21282" y="11553"/>
                    <a:pt x="18827" y="8791"/>
                  </a:cubicBezTo>
                  <a:cubicBezTo>
                    <a:pt x="16373" y="6028"/>
                    <a:pt x="10973" y="3014"/>
                    <a:pt x="5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5645491" y="1508945"/>
              <a:ext cx="157743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63" fill="norm" stroke="1" extrusionOk="0">
                  <a:moveTo>
                    <a:pt x="2455" y="1580"/>
                  </a:moveTo>
                  <a:cubicBezTo>
                    <a:pt x="1591" y="3688"/>
                    <a:pt x="727" y="5795"/>
                    <a:pt x="295" y="8166"/>
                  </a:cubicBezTo>
                  <a:cubicBezTo>
                    <a:pt x="-137" y="10537"/>
                    <a:pt x="-137" y="13171"/>
                    <a:pt x="583" y="15015"/>
                  </a:cubicBezTo>
                  <a:cubicBezTo>
                    <a:pt x="1303" y="16859"/>
                    <a:pt x="2743" y="17912"/>
                    <a:pt x="4471" y="16859"/>
                  </a:cubicBezTo>
                  <a:cubicBezTo>
                    <a:pt x="6199" y="15805"/>
                    <a:pt x="8215" y="12644"/>
                    <a:pt x="9223" y="12907"/>
                  </a:cubicBezTo>
                  <a:cubicBezTo>
                    <a:pt x="10231" y="13171"/>
                    <a:pt x="10231" y="16859"/>
                    <a:pt x="11095" y="18966"/>
                  </a:cubicBezTo>
                  <a:cubicBezTo>
                    <a:pt x="11959" y="21073"/>
                    <a:pt x="13687" y="21600"/>
                    <a:pt x="15127" y="21073"/>
                  </a:cubicBezTo>
                  <a:cubicBezTo>
                    <a:pt x="16567" y="20546"/>
                    <a:pt x="17719" y="18966"/>
                    <a:pt x="18727" y="15278"/>
                  </a:cubicBezTo>
                  <a:cubicBezTo>
                    <a:pt x="19735" y="11590"/>
                    <a:pt x="20599" y="5795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5873083" y="1515782"/>
              <a:ext cx="84997" cy="132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85" fill="norm" stroke="1" extrusionOk="0">
                  <a:moveTo>
                    <a:pt x="0" y="935"/>
                  </a:moveTo>
                  <a:cubicBezTo>
                    <a:pt x="0" y="2622"/>
                    <a:pt x="0" y="4310"/>
                    <a:pt x="0" y="6672"/>
                  </a:cubicBezTo>
                  <a:cubicBezTo>
                    <a:pt x="0" y="9035"/>
                    <a:pt x="0" y="12073"/>
                    <a:pt x="0" y="12579"/>
                  </a:cubicBezTo>
                  <a:cubicBezTo>
                    <a:pt x="0" y="13085"/>
                    <a:pt x="0" y="11060"/>
                    <a:pt x="263" y="9035"/>
                  </a:cubicBezTo>
                  <a:cubicBezTo>
                    <a:pt x="527" y="7010"/>
                    <a:pt x="1054" y="4985"/>
                    <a:pt x="3424" y="3129"/>
                  </a:cubicBezTo>
                  <a:cubicBezTo>
                    <a:pt x="5795" y="1272"/>
                    <a:pt x="10010" y="-415"/>
                    <a:pt x="13698" y="91"/>
                  </a:cubicBezTo>
                  <a:cubicBezTo>
                    <a:pt x="17385" y="597"/>
                    <a:pt x="20546" y="3298"/>
                    <a:pt x="21073" y="7179"/>
                  </a:cubicBezTo>
                  <a:cubicBezTo>
                    <a:pt x="21600" y="11060"/>
                    <a:pt x="19493" y="16123"/>
                    <a:pt x="1738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50183" y="2728145"/>
              <a:ext cx="29634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0"/>
                  </a:moveTo>
                  <a:cubicBezTo>
                    <a:pt x="18514" y="2598"/>
                    <a:pt x="18514" y="5196"/>
                    <a:pt x="19286" y="7868"/>
                  </a:cubicBezTo>
                  <a:cubicBezTo>
                    <a:pt x="20057" y="10540"/>
                    <a:pt x="21600" y="13287"/>
                    <a:pt x="21600" y="15365"/>
                  </a:cubicBezTo>
                  <a:cubicBezTo>
                    <a:pt x="21600" y="17443"/>
                    <a:pt x="20057" y="18854"/>
                    <a:pt x="17743" y="19781"/>
                  </a:cubicBezTo>
                  <a:cubicBezTo>
                    <a:pt x="15429" y="20709"/>
                    <a:pt x="12343" y="21155"/>
                    <a:pt x="9257" y="21377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66556" y="2753545"/>
              <a:ext cx="30747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87" y="21600"/>
                  </a:moveTo>
                  <a:cubicBezTo>
                    <a:pt x="39" y="19326"/>
                    <a:pt x="-109" y="17053"/>
                    <a:pt x="113" y="15158"/>
                  </a:cubicBezTo>
                  <a:cubicBezTo>
                    <a:pt x="335" y="13263"/>
                    <a:pt x="927" y="11747"/>
                    <a:pt x="3072" y="9284"/>
                  </a:cubicBezTo>
                  <a:cubicBezTo>
                    <a:pt x="5217" y="6821"/>
                    <a:pt x="8916" y="3411"/>
                    <a:pt x="12244" y="1705"/>
                  </a:cubicBezTo>
                  <a:cubicBezTo>
                    <a:pt x="15573" y="0"/>
                    <a:pt x="18532" y="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62883" y="3032945"/>
              <a:ext cx="234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6200"/>
                    <a:pt x="8951" y="10800"/>
                    <a:pt x="12551" y="7200"/>
                  </a:cubicBezTo>
                  <a:cubicBezTo>
                    <a:pt x="16151" y="3600"/>
                    <a:pt x="1887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577183" y="3322271"/>
              <a:ext cx="196851" cy="193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4485"/>
                  </a:moveTo>
                  <a:cubicBezTo>
                    <a:pt x="465" y="2627"/>
                    <a:pt x="929" y="769"/>
                    <a:pt x="1626" y="189"/>
                  </a:cubicBezTo>
                  <a:cubicBezTo>
                    <a:pt x="2323" y="-392"/>
                    <a:pt x="3252" y="305"/>
                    <a:pt x="5806" y="3208"/>
                  </a:cubicBezTo>
                  <a:cubicBezTo>
                    <a:pt x="8361" y="6111"/>
                    <a:pt x="12542" y="11221"/>
                    <a:pt x="15445" y="14589"/>
                  </a:cubicBezTo>
                  <a:cubicBezTo>
                    <a:pt x="18348" y="17956"/>
                    <a:pt x="19974" y="19582"/>
                    <a:pt x="21600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602583" y="3350445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292"/>
                    <a:pt x="16800" y="2585"/>
                    <a:pt x="13200" y="6185"/>
                  </a:cubicBezTo>
                  <a:cubicBezTo>
                    <a:pt x="9600" y="9785"/>
                    <a:pt x="4800" y="15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1007852" y="2818231"/>
              <a:ext cx="166232" cy="43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67" fill="norm" stroke="1" extrusionOk="0">
                  <a:moveTo>
                    <a:pt x="21473" y="1820"/>
                  </a:moveTo>
                  <a:cubicBezTo>
                    <a:pt x="20106" y="1089"/>
                    <a:pt x="18739" y="359"/>
                    <a:pt x="17372" y="98"/>
                  </a:cubicBezTo>
                  <a:cubicBezTo>
                    <a:pt x="16005" y="-163"/>
                    <a:pt x="14638" y="46"/>
                    <a:pt x="12177" y="1350"/>
                  </a:cubicBezTo>
                  <a:cubicBezTo>
                    <a:pt x="9716" y="2654"/>
                    <a:pt x="6162" y="5054"/>
                    <a:pt x="3701" y="7872"/>
                  </a:cubicBezTo>
                  <a:cubicBezTo>
                    <a:pt x="1240" y="10689"/>
                    <a:pt x="-127" y="13924"/>
                    <a:pt x="10" y="16220"/>
                  </a:cubicBezTo>
                  <a:cubicBezTo>
                    <a:pt x="146" y="18515"/>
                    <a:pt x="1787" y="19872"/>
                    <a:pt x="4931" y="20602"/>
                  </a:cubicBezTo>
                  <a:cubicBezTo>
                    <a:pt x="8076" y="21333"/>
                    <a:pt x="12724" y="21437"/>
                    <a:pt x="15595" y="21333"/>
                  </a:cubicBezTo>
                  <a:cubicBezTo>
                    <a:pt x="18465" y="21228"/>
                    <a:pt x="19559" y="20915"/>
                    <a:pt x="20653" y="20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196048" y="2899595"/>
              <a:ext cx="27013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18499" y="0"/>
                  </a:moveTo>
                  <a:cubicBezTo>
                    <a:pt x="17486" y="4800"/>
                    <a:pt x="16473" y="9600"/>
                    <a:pt x="14364" y="13200"/>
                  </a:cubicBezTo>
                  <a:cubicBezTo>
                    <a:pt x="12255" y="16800"/>
                    <a:pt x="9048" y="19200"/>
                    <a:pt x="6602" y="20031"/>
                  </a:cubicBezTo>
                  <a:cubicBezTo>
                    <a:pt x="4155" y="20862"/>
                    <a:pt x="2467" y="20123"/>
                    <a:pt x="1455" y="18646"/>
                  </a:cubicBezTo>
                  <a:cubicBezTo>
                    <a:pt x="442" y="17169"/>
                    <a:pt x="105" y="14954"/>
                    <a:pt x="20" y="13292"/>
                  </a:cubicBezTo>
                  <a:cubicBezTo>
                    <a:pt x="-64" y="11631"/>
                    <a:pt x="105" y="10523"/>
                    <a:pt x="611" y="9600"/>
                  </a:cubicBezTo>
                  <a:cubicBezTo>
                    <a:pt x="1117" y="8677"/>
                    <a:pt x="1961" y="7938"/>
                    <a:pt x="3817" y="8031"/>
                  </a:cubicBezTo>
                  <a:cubicBezTo>
                    <a:pt x="5673" y="8123"/>
                    <a:pt x="8542" y="9046"/>
                    <a:pt x="11327" y="11169"/>
                  </a:cubicBezTo>
                  <a:cubicBezTo>
                    <a:pt x="14111" y="13292"/>
                    <a:pt x="16811" y="16615"/>
                    <a:pt x="18499" y="18554"/>
                  </a:cubicBezTo>
                  <a:cubicBezTo>
                    <a:pt x="20186" y="20492"/>
                    <a:pt x="20861" y="21046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574133" y="2810695"/>
              <a:ext cx="11125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600" fill="norm" stroke="1" extrusionOk="0">
                  <a:moveTo>
                    <a:pt x="6000" y="0"/>
                  </a:moveTo>
                  <a:cubicBezTo>
                    <a:pt x="8000" y="0"/>
                    <a:pt x="10000" y="0"/>
                    <a:pt x="12600" y="1143"/>
                  </a:cubicBezTo>
                  <a:cubicBezTo>
                    <a:pt x="15200" y="2286"/>
                    <a:pt x="18400" y="4571"/>
                    <a:pt x="20000" y="7029"/>
                  </a:cubicBezTo>
                  <a:cubicBezTo>
                    <a:pt x="21600" y="9486"/>
                    <a:pt x="21600" y="12114"/>
                    <a:pt x="18000" y="14571"/>
                  </a:cubicBezTo>
                  <a:cubicBezTo>
                    <a:pt x="14400" y="17029"/>
                    <a:pt x="7200" y="19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972472" y="2257201"/>
              <a:ext cx="277812" cy="32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38" fill="norm" stroke="1" extrusionOk="0">
                  <a:moveTo>
                    <a:pt x="5277" y="7403"/>
                  </a:moveTo>
                  <a:cubicBezTo>
                    <a:pt x="4295" y="9984"/>
                    <a:pt x="3313" y="12565"/>
                    <a:pt x="2741" y="14331"/>
                  </a:cubicBezTo>
                  <a:cubicBezTo>
                    <a:pt x="2168" y="16097"/>
                    <a:pt x="2004" y="17048"/>
                    <a:pt x="1595" y="18203"/>
                  </a:cubicBezTo>
                  <a:cubicBezTo>
                    <a:pt x="1186" y="19357"/>
                    <a:pt x="532" y="20716"/>
                    <a:pt x="204" y="21055"/>
                  </a:cubicBezTo>
                  <a:cubicBezTo>
                    <a:pt x="-123" y="21395"/>
                    <a:pt x="-123" y="20716"/>
                    <a:pt x="695" y="18474"/>
                  </a:cubicBezTo>
                  <a:cubicBezTo>
                    <a:pt x="1513" y="16233"/>
                    <a:pt x="3150" y="12429"/>
                    <a:pt x="4868" y="9237"/>
                  </a:cubicBezTo>
                  <a:cubicBezTo>
                    <a:pt x="6586" y="6044"/>
                    <a:pt x="8386" y="3463"/>
                    <a:pt x="9695" y="1901"/>
                  </a:cubicBezTo>
                  <a:cubicBezTo>
                    <a:pt x="11004" y="338"/>
                    <a:pt x="11822" y="-205"/>
                    <a:pt x="12559" y="67"/>
                  </a:cubicBezTo>
                  <a:cubicBezTo>
                    <a:pt x="13295" y="338"/>
                    <a:pt x="13950" y="1425"/>
                    <a:pt x="14932" y="3599"/>
                  </a:cubicBezTo>
                  <a:cubicBezTo>
                    <a:pt x="15913" y="5772"/>
                    <a:pt x="17222" y="9033"/>
                    <a:pt x="18368" y="11750"/>
                  </a:cubicBezTo>
                  <a:cubicBezTo>
                    <a:pt x="19513" y="14467"/>
                    <a:pt x="20495" y="16640"/>
                    <a:pt x="21477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2298033" y="3033887"/>
              <a:ext cx="254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400" y="10932"/>
                    <a:pt x="10800" y="1332"/>
                    <a:pt x="14400" y="132"/>
                  </a:cubicBezTo>
                  <a:cubicBezTo>
                    <a:pt x="18000" y="-1068"/>
                    <a:pt x="198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2310733" y="3166295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457"/>
                    <a:pt x="10080" y="11314"/>
                    <a:pt x="13680" y="7714"/>
                  </a:cubicBezTo>
                  <a:cubicBezTo>
                    <a:pt x="17280" y="4114"/>
                    <a:pt x="194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3434683" y="2759643"/>
              <a:ext cx="63501" cy="438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3127"/>
                  </a:moveTo>
                  <a:cubicBezTo>
                    <a:pt x="720" y="2608"/>
                    <a:pt x="1440" y="2089"/>
                    <a:pt x="2880" y="1466"/>
                  </a:cubicBezTo>
                  <a:cubicBezTo>
                    <a:pt x="4320" y="843"/>
                    <a:pt x="6480" y="116"/>
                    <a:pt x="7920" y="12"/>
                  </a:cubicBezTo>
                  <a:cubicBezTo>
                    <a:pt x="9360" y="-92"/>
                    <a:pt x="10080" y="427"/>
                    <a:pt x="10800" y="2816"/>
                  </a:cubicBezTo>
                  <a:cubicBezTo>
                    <a:pt x="11520" y="5204"/>
                    <a:pt x="12240" y="9462"/>
                    <a:pt x="14040" y="12889"/>
                  </a:cubicBezTo>
                  <a:cubicBezTo>
                    <a:pt x="15840" y="16316"/>
                    <a:pt x="18720" y="18912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3142583" y="3361925"/>
              <a:ext cx="717551" cy="58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1273"/>
                  </a:moveTo>
                  <a:cubicBezTo>
                    <a:pt x="2358" y="18959"/>
                    <a:pt x="4715" y="16644"/>
                    <a:pt x="7168" y="13559"/>
                  </a:cubicBezTo>
                  <a:cubicBezTo>
                    <a:pt x="9621" y="10473"/>
                    <a:pt x="12170" y="6616"/>
                    <a:pt x="14464" y="3916"/>
                  </a:cubicBezTo>
                  <a:cubicBezTo>
                    <a:pt x="16758" y="1216"/>
                    <a:pt x="18796" y="-327"/>
                    <a:pt x="19943" y="59"/>
                  </a:cubicBezTo>
                  <a:cubicBezTo>
                    <a:pt x="21090" y="444"/>
                    <a:pt x="21345" y="2759"/>
                    <a:pt x="21600" y="5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3345783" y="3667945"/>
              <a:ext cx="36539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0" y="2362"/>
                  </a:moveTo>
                  <a:cubicBezTo>
                    <a:pt x="624" y="4613"/>
                    <a:pt x="1249" y="6863"/>
                    <a:pt x="1686" y="9281"/>
                  </a:cubicBezTo>
                  <a:cubicBezTo>
                    <a:pt x="2123" y="11700"/>
                    <a:pt x="2372" y="14287"/>
                    <a:pt x="2497" y="15862"/>
                  </a:cubicBezTo>
                  <a:cubicBezTo>
                    <a:pt x="2622" y="17438"/>
                    <a:pt x="2622" y="18000"/>
                    <a:pt x="2622" y="18562"/>
                  </a:cubicBezTo>
                  <a:cubicBezTo>
                    <a:pt x="2622" y="19125"/>
                    <a:pt x="2622" y="19687"/>
                    <a:pt x="2622" y="19687"/>
                  </a:cubicBezTo>
                  <a:cubicBezTo>
                    <a:pt x="2622" y="19687"/>
                    <a:pt x="2622" y="19125"/>
                    <a:pt x="2622" y="16931"/>
                  </a:cubicBezTo>
                  <a:cubicBezTo>
                    <a:pt x="2622" y="14738"/>
                    <a:pt x="2622" y="10912"/>
                    <a:pt x="3121" y="7931"/>
                  </a:cubicBezTo>
                  <a:cubicBezTo>
                    <a:pt x="3621" y="4950"/>
                    <a:pt x="4620" y="2812"/>
                    <a:pt x="5743" y="1575"/>
                  </a:cubicBezTo>
                  <a:cubicBezTo>
                    <a:pt x="6867" y="338"/>
                    <a:pt x="8116" y="0"/>
                    <a:pt x="9427" y="0"/>
                  </a:cubicBezTo>
                  <a:cubicBezTo>
                    <a:pt x="10738" y="0"/>
                    <a:pt x="12111" y="338"/>
                    <a:pt x="13859" y="1631"/>
                  </a:cubicBezTo>
                  <a:cubicBezTo>
                    <a:pt x="15607" y="2925"/>
                    <a:pt x="17729" y="5175"/>
                    <a:pt x="19040" y="7369"/>
                  </a:cubicBezTo>
                  <a:cubicBezTo>
                    <a:pt x="20351" y="9563"/>
                    <a:pt x="20851" y="11700"/>
                    <a:pt x="21163" y="13781"/>
                  </a:cubicBezTo>
                  <a:cubicBezTo>
                    <a:pt x="21475" y="15862"/>
                    <a:pt x="21600" y="17888"/>
                    <a:pt x="21538" y="19181"/>
                  </a:cubicBezTo>
                  <a:cubicBezTo>
                    <a:pt x="21475" y="20475"/>
                    <a:pt x="21225" y="21037"/>
                    <a:pt x="209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4524766" y="2937695"/>
              <a:ext cx="567268" cy="61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20149" y="0"/>
                  </a:moveTo>
                  <a:cubicBezTo>
                    <a:pt x="18457" y="1253"/>
                    <a:pt x="16764" y="2506"/>
                    <a:pt x="14749" y="3649"/>
                  </a:cubicBezTo>
                  <a:cubicBezTo>
                    <a:pt x="12734" y="4792"/>
                    <a:pt x="10397" y="5824"/>
                    <a:pt x="8543" y="6635"/>
                  </a:cubicBezTo>
                  <a:cubicBezTo>
                    <a:pt x="6690" y="7446"/>
                    <a:pt x="5319" y="8035"/>
                    <a:pt x="4513" y="8478"/>
                  </a:cubicBezTo>
                  <a:cubicBezTo>
                    <a:pt x="3707" y="8920"/>
                    <a:pt x="3466" y="9215"/>
                    <a:pt x="3506" y="9473"/>
                  </a:cubicBezTo>
                  <a:cubicBezTo>
                    <a:pt x="3546" y="9731"/>
                    <a:pt x="3869" y="9952"/>
                    <a:pt x="5158" y="10173"/>
                  </a:cubicBezTo>
                  <a:cubicBezTo>
                    <a:pt x="6448" y="10395"/>
                    <a:pt x="8704" y="10616"/>
                    <a:pt x="10034" y="10763"/>
                  </a:cubicBezTo>
                  <a:cubicBezTo>
                    <a:pt x="11364" y="10911"/>
                    <a:pt x="11767" y="10984"/>
                    <a:pt x="12170" y="11095"/>
                  </a:cubicBezTo>
                  <a:cubicBezTo>
                    <a:pt x="12573" y="11205"/>
                    <a:pt x="12976" y="11353"/>
                    <a:pt x="13218" y="11611"/>
                  </a:cubicBezTo>
                  <a:cubicBezTo>
                    <a:pt x="13460" y="11869"/>
                    <a:pt x="13540" y="12238"/>
                    <a:pt x="13218" y="12680"/>
                  </a:cubicBezTo>
                  <a:cubicBezTo>
                    <a:pt x="12896" y="13122"/>
                    <a:pt x="12170" y="13638"/>
                    <a:pt x="10679" y="14523"/>
                  </a:cubicBezTo>
                  <a:cubicBezTo>
                    <a:pt x="9188" y="15408"/>
                    <a:pt x="6931" y="16661"/>
                    <a:pt x="5158" y="17656"/>
                  </a:cubicBezTo>
                  <a:cubicBezTo>
                    <a:pt x="3385" y="18651"/>
                    <a:pt x="2096" y="19388"/>
                    <a:pt x="1249" y="19941"/>
                  </a:cubicBezTo>
                  <a:cubicBezTo>
                    <a:pt x="403" y="20494"/>
                    <a:pt x="0" y="20863"/>
                    <a:pt x="0" y="21121"/>
                  </a:cubicBezTo>
                  <a:cubicBezTo>
                    <a:pt x="0" y="21379"/>
                    <a:pt x="403" y="21526"/>
                    <a:pt x="1934" y="21563"/>
                  </a:cubicBezTo>
                  <a:cubicBezTo>
                    <a:pt x="3466" y="21600"/>
                    <a:pt x="6125" y="21526"/>
                    <a:pt x="8906" y="21453"/>
                  </a:cubicBezTo>
                  <a:cubicBezTo>
                    <a:pt x="11687" y="21379"/>
                    <a:pt x="14588" y="21305"/>
                    <a:pt x="16724" y="21268"/>
                  </a:cubicBezTo>
                  <a:cubicBezTo>
                    <a:pt x="18860" y="21231"/>
                    <a:pt x="20230" y="21231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4676733" y="3826695"/>
              <a:ext cx="2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1080"/>
                    <a:pt x="3402" y="2160"/>
                    <a:pt x="1087" y="5040"/>
                  </a:cubicBezTo>
                  <a:cubicBezTo>
                    <a:pt x="-1227" y="7920"/>
                    <a:pt x="316" y="12600"/>
                    <a:pt x="4173" y="15660"/>
                  </a:cubicBezTo>
                  <a:cubicBezTo>
                    <a:pt x="8030" y="18720"/>
                    <a:pt x="14202" y="20160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4689466" y="3645460"/>
              <a:ext cx="73585" cy="7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67" fill="norm" stroke="1" extrusionOk="0">
                  <a:moveTo>
                    <a:pt x="9713" y="1001"/>
                  </a:moveTo>
                  <a:cubicBezTo>
                    <a:pt x="6713" y="384"/>
                    <a:pt x="3713" y="-233"/>
                    <a:pt x="1913" y="1001"/>
                  </a:cubicBezTo>
                  <a:cubicBezTo>
                    <a:pt x="113" y="2236"/>
                    <a:pt x="-487" y="5321"/>
                    <a:pt x="413" y="8407"/>
                  </a:cubicBezTo>
                  <a:cubicBezTo>
                    <a:pt x="1313" y="11493"/>
                    <a:pt x="3713" y="14578"/>
                    <a:pt x="6713" y="16121"/>
                  </a:cubicBezTo>
                  <a:cubicBezTo>
                    <a:pt x="9713" y="17664"/>
                    <a:pt x="13313" y="17664"/>
                    <a:pt x="16013" y="16430"/>
                  </a:cubicBezTo>
                  <a:cubicBezTo>
                    <a:pt x="18713" y="15196"/>
                    <a:pt x="20513" y="12727"/>
                    <a:pt x="20813" y="9950"/>
                  </a:cubicBezTo>
                  <a:cubicBezTo>
                    <a:pt x="21113" y="7173"/>
                    <a:pt x="19913" y="4087"/>
                    <a:pt x="17213" y="2236"/>
                  </a:cubicBezTo>
                  <a:cubicBezTo>
                    <a:pt x="14513" y="384"/>
                    <a:pt x="10313" y="-233"/>
                    <a:pt x="6713" y="76"/>
                  </a:cubicBezTo>
                  <a:cubicBezTo>
                    <a:pt x="3113" y="384"/>
                    <a:pt x="113" y="1618"/>
                    <a:pt x="113" y="5321"/>
                  </a:cubicBezTo>
                  <a:cubicBezTo>
                    <a:pt x="113" y="9024"/>
                    <a:pt x="3113" y="15196"/>
                    <a:pt x="6113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4831683" y="384574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850733" y="3934645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128016" y="3794945"/>
              <a:ext cx="84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749133" y="2758075"/>
              <a:ext cx="152401" cy="17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6172"/>
                  </a:moveTo>
                  <a:cubicBezTo>
                    <a:pt x="0" y="9897"/>
                    <a:pt x="0" y="13621"/>
                    <a:pt x="1050" y="12752"/>
                  </a:cubicBezTo>
                  <a:cubicBezTo>
                    <a:pt x="2100" y="11883"/>
                    <a:pt x="4200" y="6421"/>
                    <a:pt x="6000" y="3317"/>
                  </a:cubicBezTo>
                  <a:cubicBezTo>
                    <a:pt x="7800" y="214"/>
                    <a:pt x="9300" y="-531"/>
                    <a:pt x="11550" y="338"/>
                  </a:cubicBezTo>
                  <a:cubicBezTo>
                    <a:pt x="13800" y="1207"/>
                    <a:pt x="16800" y="3690"/>
                    <a:pt x="18600" y="7414"/>
                  </a:cubicBezTo>
                  <a:cubicBezTo>
                    <a:pt x="20400" y="11138"/>
                    <a:pt x="21000" y="16103"/>
                    <a:pt x="21600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536533" y="3045645"/>
              <a:ext cx="38101" cy="40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798"/>
                    <a:pt x="14400" y="5596"/>
                    <a:pt x="18000" y="8674"/>
                  </a:cubicBezTo>
                  <a:cubicBezTo>
                    <a:pt x="21600" y="11751"/>
                    <a:pt x="21600" y="15109"/>
                    <a:pt x="21600" y="17123"/>
                  </a:cubicBezTo>
                  <a:cubicBezTo>
                    <a:pt x="21600" y="19138"/>
                    <a:pt x="21600" y="19809"/>
                    <a:pt x="19800" y="20425"/>
                  </a:cubicBezTo>
                  <a:cubicBezTo>
                    <a:pt x="18000" y="21040"/>
                    <a:pt x="14400" y="21600"/>
                    <a:pt x="12000" y="21600"/>
                  </a:cubicBezTo>
                  <a:cubicBezTo>
                    <a:pt x="9600" y="21600"/>
                    <a:pt x="8400" y="21040"/>
                    <a:pt x="7200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371433" y="3045094"/>
              <a:ext cx="36830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3103" y="15201"/>
                    <a:pt x="6207" y="9801"/>
                    <a:pt x="9497" y="5751"/>
                  </a:cubicBezTo>
                  <a:cubicBezTo>
                    <a:pt x="12786" y="1701"/>
                    <a:pt x="16262" y="-999"/>
                    <a:pt x="18310" y="351"/>
                  </a:cubicBezTo>
                  <a:cubicBezTo>
                    <a:pt x="20359" y="1701"/>
                    <a:pt x="20979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377783" y="3471095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2" y="15840"/>
                    <a:pt x="9504" y="10080"/>
                    <a:pt x="13104" y="6480"/>
                  </a:cubicBezTo>
                  <a:cubicBezTo>
                    <a:pt x="16704" y="2880"/>
                    <a:pt x="1915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846751" y="2983093"/>
              <a:ext cx="185083" cy="602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66" fill="norm" stroke="1" extrusionOk="0">
                  <a:moveTo>
                    <a:pt x="21221" y="648"/>
                  </a:moveTo>
                  <a:cubicBezTo>
                    <a:pt x="20008" y="345"/>
                    <a:pt x="18794" y="42"/>
                    <a:pt x="17702" y="4"/>
                  </a:cubicBezTo>
                  <a:cubicBezTo>
                    <a:pt x="16610" y="-34"/>
                    <a:pt x="15639" y="193"/>
                    <a:pt x="13455" y="1103"/>
                  </a:cubicBezTo>
                  <a:cubicBezTo>
                    <a:pt x="11270" y="2012"/>
                    <a:pt x="7873" y="3604"/>
                    <a:pt x="5446" y="5461"/>
                  </a:cubicBezTo>
                  <a:cubicBezTo>
                    <a:pt x="3019" y="7318"/>
                    <a:pt x="1563" y="9440"/>
                    <a:pt x="713" y="11410"/>
                  </a:cubicBezTo>
                  <a:cubicBezTo>
                    <a:pt x="-136" y="13381"/>
                    <a:pt x="-379" y="15200"/>
                    <a:pt x="834" y="16640"/>
                  </a:cubicBezTo>
                  <a:cubicBezTo>
                    <a:pt x="2048" y="18080"/>
                    <a:pt x="4718" y="19141"/>
                    <a:pt x="7994" y="19899"/>
                  </a:cubicBezTo>
                  <a:cubicBezTo>
                    <a:pt x="11270" y="20657"/>
                    <a:pt x="15154" y="21111"/>
                    <a:pt x="19037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190583" y="3128195"/>
              <a:ext cx="2413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643"/>
                    <a:pt x="3411" y="1286"/>
                    <a:pt x="5779" y="3021"/>
                  </a:cubicBezTo>
                  <a:cubicBezTo>
                    <a:pt x="8147" y="4757"/>
                    <a:pt x="11179" y="7586"/>
                    <a:pt x="13926" y="10864"/>
                  </a:cubicBezTo>
                  <a:cubicBezTo>
                    <a:pt x="16674" y="14143"/>
                    <a:pt x="19137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207476" y="3071996"/>
              <a:ext cx="275208" cy="43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48" fill="norm" stroke="1" extrusionOk="0">
                  <a:moveTo>
                    <a:pt x="21438" y="901"/>
                  </a:moveTo>
                  <a:cubicBezTo>
                    <a:pt x="20943" y="480"/>
                    <a:pt x="20449" y="58"/>
                    <a:pt x="19872" y="6"/>
                  </a:cubicBezTo>
                  <a:cubicBezTo>
                    <a:pt x="19294" y="-47"/>
                    <a:pt x="18635" y="269"/>
                    <a:pt x="16904" y="2008"/>
                  </a:cubicBezTo>
                  <a:cubicBezTo>
                    <a:pt x="15172" y="3746"/>
                    <a:pt x="12369" y="6907"/>
                    <a:pt x="9896" y="9752"/>
                  </a:cubicBezTo>
                  <a:cubicBezTo>
                    <a:pt x="7423" y="12597"/>
                    <a:pt x="5279" y="15126"/>
                    <a:pt x="3713" y="16812"/>
                  </a:cubicBezTo>
                  <a:cubicBezTo>
                    <a:pt x="2146" y="18497"/>
                    <a:pt x="1157" y="19340"/>
                    <a:pt x="580" y="20025"/>
                  </a:cubicBezTo>
                  <a:cubicBezTo>
                    <a:pt x="3" y="20710"/>
                    <a:pt x="-162" y="21237"/>
                    <a:pt x="168" y="21395"/>
                  </a:cubicBezTo>
                  <a:cubicBezTo>
                    <a:pt x="498" y="21553"/>
                    <a:pt x="1322" y="21342"/>
                    <a:pt x="2064" y="21026"/>
                  </a:cubicBezTo>
                  <a:cubicBezTo>
                    <a:pt x="2806" y="20710"/>
                    <a:pt x="3465" y="20289"/>
                    <a:pt x="4125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571583" y="3382195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552483" y="3198839"/>
              <a:ext cx="65668" cy="8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168" fill="norm" stroke="1" extrusionOk="0">
                  <a:moveTo>
                    <a:pt x="8116" y="4657"/>
                  </a:moveTo>
                  <a:cubicBezTo>
                    <a:pt x="5416" y="6277"/>
                    <a:pt x="2716" y="7897"/>
                    <a:pt x="1366" y="10057"/>
                  </a:cubicBezTo>
                  <a:cubicBezTo>
                    <a:pt x="16" y="12217"/>
                    <a:pt x="16" y="14917"/>
                    <a:pt x="1366" y="17077"/>
                  </a:cubicBezTo>
                  <a:cubicBezTo>
                    <a:pt x="2716" y="19237"/>
                    <a:pt x="5416" y="20857"/>
                    <a:pt x="8453" y="21127"/>
                  </a:cubicBezTo>
                  <a:cubicBezTo>
                    <a:pt x="11491" y="21397"/>
                    <a:pt x="14866" y="20317"/>
                    <a:pt x="17228" y="17887"/>
                  </a:cubicBezTo>
                  <a:cubicBezTo>
                    <a:pt x="19591" y="15457"/>
                    <a:pt x="20941" y="11677"/>
                    <a:pt x="20941" y="8437"/>
                  </a:cubicBezTo>
                  <a:cubicBezTo>
                    <a:pt x="20941" y="5197"/>
                    <a:pt x="19591" y="2497"/>
                    <a:pt x="17228" y="1147"/>
                  </a:cubicBezTo>
                  <a:cubicBezTo>
                    <a:pt x="14866" y="-203"/>
                    <a:pt x="11491" y="-203"/>
                    <a:pt x="8116" y="337"/>
                  </a:cubicBezTo>
                  <a:cubicBezTo>
                    <a:pt x="4741" y="877"/>
                    <a:pt x="1366" y="1957"/>
                    <a:pt x="353" y="4117"/>
                  </a:cubicBezTo>
                  <a:cubicBezTo>
                    <a:pt x="-659" y="6277"/>
                    <a:pt x="691" y="9517"/>
                    <a:pt x="2041" y="1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006472" y="3128195"/>
              <a:ext cx="23186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8172" y="1168"/>
                    <a:pt x="14834" y="2335"/>
                    <a:pt x="11594" y="3795"/>
                  </a:cubicBezTo>
                  <a:cubicBezTo>
                    <a:pt x="8354" y="5254"/>
                    <a:pt x="5212" y="7005"/>
                    <a:pt x="3150" y="8465"/>
                  </a:cubicBezTo>
                  <a:cubicBezTo>
                    <a:pt x="1088" y="9924"/>
                    <a:pt x="106" y="11092"/>
                    <a:pt x="8" y="11968"/>
                  </a:cubicBezTo>
                  <a:cubicBezTo>
                    <a:pt x="-90" y="12843"/>
                    <a:pt x="695" y="13427"/>
                    <a:pt x="3346" y="14303"/>
                  </a:cubicBezTo>
                  <a:cubicBezTo>
                    <a:pt x="5997" y="15178"/>
                    <a:pt x="10514" y="16346"/>
                    <a:pt x="13852" y="17611"/>
                  </a:cubicBezTo>
                  <a:cubicBezTo>
                    <a:pt x="17190" y="18876"/>
                    <a:pt x="19350" y="20238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6971633" y="3439345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8000"/>
                    <a:pt x="10381" y="14400"/>
                    <a:pt x="13981" y="10800"/>
                  </a:cubicBezTo>
                  <a:cubicBezTo>
                    <a:pt x="17581" y="7200"/>
                    <a:pt x="1959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486709" y="3166295"/>
              <a:ext cx="27232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21543" y="0"/>
                  </a:moveTo>
                  <a:cubicBezTo>
                    <a:pt x="18696" y="3927"/>
                    <a:pt x="15850" y="7855"/>
                    <a:pt x="13506" y="10309"/>
                  </a:cubicBezTo>
                  <a:cubicBezTo>
                    <a:pt x="11162" y="12764"/>
                    <a:pt x="9320" y="13745"/>
                    <a:pt x="7562" y="14318"/>
                  </a:cubicBezTo>
                  <a:cubicBezTo>
                    <a:pt x="5803" y="14891"/>
                    <a:pt x="4129" y="15055"/>
                    <a:pt x="3041" y="14809"/>
                  </a:cubicBezTo>
                  <a:cubicBezTo>
                    <a:pt x="1952" y="14564"/>
                    <a:pt x="1450" y="13909"/>
                    <a:pt x="1031" y="13173"/>
                  </a:cubicBezTo>
                  <a:cubicBezTo>
                    <a:pt x="613" y="12436"/>
                    <a:pt x="278" y="11618"/>
                    <a:pt x="110" y="10800"/>
                  </a:cubicBezTo>
                  <a:cubicBezTo>
                    <a:pt x="-57" y="9982"/>
                    <a:pt x="-57" y="9164"/>
                    <a:pt x="278" y="8509"/>
                  </a:cubicBezTo>
                  <a:cubicBezTo>
                    <a:pt x="613" y="7855"/>
                    <a:pt x="1283" y="7364"/>
                    <a:pt x="2455" y="7118"/>
                  </a:cubicBezTo>
                  <a:cubicBezTo>
                    <a:pt x="3627" y="6873"/>
                    <a:pt x="5301" y="6873"/>
                    <a:pt x="7645" y="8182"/>
                  </a:cubicBezTo>
                  <a:cubicBezTo>
                    <a:pt x="9990" y="9491"/>
                    <a:pt x="13003" y="12109"/>
                    <a:pt x="15096" y="14564"/>
                  </a:cubicBezTo>
                  <a:cubicBezTo>
                    <a:pt x="17190" y="17018"/>
                    <a:pt x="18362" y="19309"/>
                    <a:pt x="19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778083" y="3045645"/>
              <a:ext cx="201480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12693" y="0"/>
                  </a:moveTo>
                  <a:cubicBezTo>
                    <a:pt x="15365" y="1405"/>
                    <a:pt x="18037" y="2810"/>
                    <a:pt x="19596" y="4785"/>
                  </a:cubicBezTo>
                  <a:cubicBezTo>
                    <a:pt x="21155" y="6761"/>
                    <a:pt x="21600" y="9307"/>
                    <a:pt x="20821" y="11854"/>
                  </a:cubicBezTo>
                  <a:cubicBezTo>
                    <a:pt x="20041" y="14400"/>
                    <a:pt x="18037" y="16946"/>
                    <a:pt x="14363" y="18571"/>
                  </a:cubicBezTo>
                  <a:cubicBezTo>
                    <a:pt x="10689" y="20195"/>
                    <a:pt x="5344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0" y="4544373"/>
              <a:ext cx="253334" cy="23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11" fill="norm" stroke="1" extrusionOk="0">
                  <a:moveTo>
                    <a:pt x="2069" y="11560"/>
                  </a:moveTo>
                  <a:cubicBezTo>
                    <a:pt x="4370" y="11753"/>
                    <a:pt x="6672" y="11946"/>
                    <a:pt x="8708" y="10885"/>
                  </a:cubicBezTo>
                  <a:cubicBezTo>
                    <a:pt x="10744" y="9824"/>
                    <a:pt x="12515" y="7510"/>
                    <a:pt x="13134" y="5485"/>
                  </a:cubicBezTo>
                  <a:cubicBezTo>
                    <a:pt x="13754" y="3460"/>
                    <a:pt x="13223" y="1724"/>
                    <a:pt x="11983" y="760"/>
                  </a:cubicBezTo>
                  <a:cubicBezTo>
                    <a:pt x="10744" y="-204"/>
                    <a:pt x="8797" y="-397"/>
                    <a:pt x="6583" y="1049"/>
                  </a:cubicBezTo>
                  <a:cubicBezTo>
                    <a:pt x="4370" y="2496"/>
                    <a:pt x="1892" y="5582"/>
                    <a:pt x="741" y="8764"/>
                  </a:cubicBezTo>
                  <a:cubicBezTo>
                    <a:pt x="-410" y="11946"/>
                    <a:pt x="-233" y="15224"/>
                    <a:pt x="1360" y="17539"/>
                  </a:cubicBezTo>
                  <a:cubicBezTo>
                    <a:pt x="2954" y="19853"/>
                    <a:pt x="5964" y="21203"/>
                    <a:pt x="9505" y="21107"/>
                  </a:cubicBezTo>
                  <a:cubicBezTo>
                    <a:pt x="13046" y="21010"/>
                    <a:pt x="17118" y="19467"/>
                    <a:pt x="21190" y="17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72641" y="4375114"/>
              <a:ext cx="179143" cy="35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02" fill="norm" stroke="1" extrusionOk="0">
                  <a:moveTo>
                    <a:pt x="18997" y="2173"/>
                  </a:moveTo>
                  <a:cubicBezTo>
                    <a:pt x="17490" y="1402"/>
                    <a:pt x="15983" y="630"/>
                    <a:pt x="14601" y="245"/>
                  </a:cubicBezTo>
                  <a:cubicBezTo>
                    <a:pt x="13220" y="-141"/>
                    <a:pt x="11964" y="-141"/>
                    <a:pt x="10206" y="759"/>
                  </a:cubicBezTo>
                  <a:cubicBezTo>
                    <a:pt x="8448" y="1659"/>
                    <a:pt x="6187" y="3459"/>
                    <a:pt x="4304" y="6480"/>
                  </a:cubicBezTo>
                  <a:cubicBezTo>
                    <a:pt x="2420" y="9502"/>
                    <a:pt x="913" y="13745"/>
                    <a:pt x="285" y="16316"/>
                  </a:cubicBezTo>
                  <a:cubicBezTo>
                    <a:pt x="-343" y="18888"/>
                    <a:pt x="-92" y="19788"/>
                    <a:pt x="2671" y="20430"/>
                  </a:cubicBezTo>
                  <a:cubicBezTo>
                    <a:pt x="5434" y="21073"/>
                    <a:pt x="10708" y="21459"/>
                    <a:pt x="14224" y="21395"/>
                  </a:cubicBezTo>
                  <a:cubicBezTo>
                    <a:pt x="17741" y="21330"/>
                    <a:pt x="19499" y="20816"/>
                    <a:pt x="21257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34333" y="4417245"/>
              <a:ext cx="24931" cy="2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6" fill="norm" stroke="1" extrusionOk="0">
                  <a:moveTo>
                    <a:pt x="10800" y="0"/>
                  </a:moveTo>
                  <a:cubicBezTo>
                    <a:pt x="12600" y="5791"/>
                    <a:pt x="14400" y="11583"/>
                    <a:pt x="15300" y="14870"/>
                  </a:cubicBezTo>
                  <a:cubicBezTo>
                    <a:pt x="16200" y="18157"/>
                    <a:pt x="16200" y="18939"/>
                    <a:pt x="17100" y="19800"/>
                  </a:cubicBezTo>
                  <a:cubicBezTo>
                    <a:pt x="18000" y="20661"/>
                    <a:pt x="19800" y="21600"/>
                    <a:pt x="20700" y="21522"/>
                  </a:cubicBezTo>
                  <a:cubicBezTo>
                    <a:pt x="21600" y="21443"/>
                    <a:pt x="21600" y="20348"/>
                    <a:pt x="18000" y="18235"/>
                  </a:cubicBezTo>
                  <a:cubicBezTo>
                    <a:pt x="14400" y="16122"/>
                    <a:pt x="7200" y="12991"/>
                    <a:pt x="0" y="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21633" y="4363543"/>
              <a:ext cx="163933" cy="35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79" fill="norm" stroke="1" extrusionOk="0">
                  <a:moveTo>
                    <a:pt x="0" y="4720"/>
                  </a:moveTo>
                  <a:cubicBezTo>
                    <a:pt x="0" y="3331"/>
                    <a:pt x="0" y="1941"/>
                    <a:pt x="547" y="1057"/>
                  </a:cubicBezTo>
                  <a:cubicBezTo>
                    <a:pt x="1094" y="173"/>
                    <a:pt x="2187" y="-206"/>
                    <a:pt x="4785" y="110"/>
                  </a:cubicBezTo>
                  <a:cubicBezTo>
                    <a:pt x="7382" y="426"/>
                    <a:pt x="11484" y="1436"/>
                    <a:pt x="14765" y="3141"/>
                  </a:cubicBezTo>
                  <a:cubicBezTo>
                    <a:pt x="18046" y="4847"/>
                    <a:pt x="20506" y="7247"/>
                    <a:pt x="21053" y="9836"/>
                  </a:cubicBezTo>
                  <a:cubicBezTo>
                    <a:pt x="21600" y="12426"/>
                    <a:pt x="20233" y="15205"/>
                    <a:pt x="18592" y="17162"/>
                  </a:cubicBezTo>
                  <a:cubicBezTo>
                    <a:pt x="16952" y="19120"/>
                    <a:pt x="15038" y="20257"/>
                    <a:pt x="12714" y="20826"/>
                  </a:cubicBezTo>
                  <a:cubicBezTo>
                    <a:pt x="10390" y="21394"/>
                    <a:pt x="7656" y="21394"/>
                    <a:pt x="6015" y="21015"/>
                  </a:cubicBezTo>
                  <a:cubicBezTo>
                    <a:pt x="4375" y="20636"/>
                    <a:pt x="3828" y="19878"/>
                    <a:pt x="3281" y="19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915850" y="4353745"/>
              <a:ext cx="10584" cy="32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0"/>
                  </a:moveTo>
                  <a:cubicBezTo>
                    <a:pt x="17280" y="4953"/>
                    <a:pt x="12960" y="9906"/>
                    <a:pt x="10800" y="13276"/>
                  </a:cubicBezTo>
                  <a:cubicBezTo>
                    <a:pt x="8640" y="16647"/>
                    <a:pt x="8640" y="18436"/>
                    <a:pt x="6480" y="19674"/>
                  </a:cubicBezTo>
                  <a:cubicBezTo>
                    <a:pt x="4320" y="20912"/>
                    <a:pt x="0" y="21600"/>
                    <a:pt x="0" y="21256"/>
                  </a:cubicBezTo>
                  <a:cubicBezTo>
                    <a:pt x="0" y="20912"/>
                    <a:pt x="4320" y="19536"/>
                    <a:pt x="8640" y="18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20083" y="4302945"/>
              <a:ext cx="203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062"/>
                    <a:pt x="5400" y="10523"/>
                    <a:pt x="9000" y="6923"/>
                  </a:cubicBezTo>
                  <a:cubicBezTo>
                    <a:pt x="12600" y="3323"/>
                    <a:pt x="171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20083" y="4493445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600"/>
                    <a:pt x="11829" y="9600"/>
                    <a:pt x="15429" y="6000"/>
                  </a:cubicBezTo>
                  <a:cubicBezTo>
                    <a:pt x="19029" y="2400"/>
                    <a:pt x="203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34283" y="4880795"/>
              <a:ext cx="8191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30" y="19200"/>
                    <a:pt x="3460" y="16800"/>
                    <a:pt x="5330" y="14550"/>
                  </a:cubicBezTo>
                  <a:cubicBezTo>
                    <a:pt x="7200" y="12300"/>
                    <a:pt x="9209" y="10200"/>
                    <a:pt x="11302" y="8400"/>
                  </a:cubicBezTo>
                  <a:cubicBezTo>
                    <a:pt x="13395" y="6600"/>
                    <a:pt x="15572" y="5100"/>
                    <a:pt x="17302" y="3750"/>
                  </a:cubicBezTo>
                  <a:cubicBezTo>
                    <a:pt x="19033" y="2400"/>
                    <a:pt x="2031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83352" y="5071295"/>
              <a:ext cx="573232" cy="1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05" fill="norm" stroke="1" extrusionOk="0">
                  <a:moveTo>
                    <a:pt x="2209" y="12505"/>
                  </a:moveTo>
                  <a:cubicBezTo>
                    <a:pt x="1653" y="13642"/>
                    <a:pt x="1097" y="14779"/>
                    <a:pt x="660" y="16295"/>
                  </a:cubicBezTo>
                  <a:cubicBezTo>
                    <a:pt x="224" y="17811"/>
                    <a:pt x="-94" y="19705"/>
                    <a:pt x="25" y="20653"/>
                  </a:cubicBezTo>
                  <a:cubicBezTo>
                    <a:pt x="144" y="21600"/>
                    <a:pt x="700" y="21600"/>
                    <a:pt x="2527" y="20084"/>
                  </a:cubicBezTo>
                  <a:cubicBezTo>
                    <a:pt x="4353" y="18568"/>
                    <a:pt x="7450" y="15537"/>
                    <a:pt x="10587" y="12316"/>
                  </a:cubicBezTo>
                  <a:cubicBezTo>
                    <a:pt x="13724" y="9095"/>
                    <a:pt x="16900" y="5684"/>
                    <a:pt x="18727" y="3600"/>
                  </a:cubicBezTo>
                  <a:cubicBezTo>
                    <a:pt x="20553" y="1516"/>
                    <a:pt x="21030" y="758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723" y="1786266"/>
              <a:ext cx="8832627" cy="2719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0" fill="norm" stroke="1" extrusionOk="0">
                  <a:moveTo>
                    <a:pt x="4389" y="823"/>
                  </a:moveTo>
                  <a:cubicBezTo>
                    <a:pt x="4358" y="688"/>
                    <a:pt x="4327" y="554"/>
                    <a:pt x="4229" y="420"/>
                  </a:cubicBezTo>
                  <a:cubicBezTo>
                    <a:pt x="4131" y="285"/>
                    <a:pt x="3965" y="151"/>
                    <a:pt x="3792" y="75"/>
                  </a:cubicBezTo>
                  <a:cubicBezTo>
                    <a:pt x="3619" y="0"/>
                    <a:pt x="3437" y="-17"/>
                    <a:pt x="3251" y="17"/>
                  </a:cubicBezTo>
                  <a:cubicBezTo>
                    <a:pt x="3065" y="50"/>
                    <a:pt x="2874" y="134"/>
                    <a:pt x="2682" y="260"/>
                  </a:cubicBezTo>
                  <a:cubicBezTo>
                    <a:pt x="2491" y="386"/>
                    <a:pt x="2299" y="554"/>
                    <a:pt x="2113" y="730"/>
                  </a:cubicBezTo>
                  <a:cubicBezTo>
                    <a:pt x="1927" y="907"/>
                    <a:pt x="1746" y="1092"/>
                    <a:pt x="1565" y="1276"/>
                  </a:cubicBezTo>
                  <a:cubicBezTo>
                    <a:pt x="1384" y="1461"/>
                    <a:pt x="1202" y="1646"/>
                    <a:pt x="1034" y="1831"/>
                  </a:cubicBezTo>
                  <a:cubicBezTo>
                    <a:pt x="866" y="2015"/>
                    <a:pt x="711" y="2200"/>
                    <a:pt x="569" y="2477"/>
                  </a:cubicBezTo>
                  <a:cubicBezTo>
                    <a:pt x="426" y="2754"/>
                    <a:pt x="297" y="3124"/>
                    <a:pt x="204" y="3594"/>
                  </a:cubicBezTo>
                  <a:cubicBezTo>
                    <a:pt x="111" y="4064"/>
                    <a:pt x="54" y="4636"/>
                    <a:pt x="25" y="5274"/>
                  </a:cubicBezTo>
                  <a:cubicBezTo>
                    <a:pt x="-3" y="5912"/>
                    <a:pt x="-3" y="6618"/>
                    <a:pt x="2" y="7256"/>
                  </a:cubicBezTo>
                  <a:cubicBezTo>
                    <a:pt x="7" y="7894"/>
                    <a:pt x="18" y="8465"/>
                    <a:pt x="23" y="9087"/>
                  </a:cubicBezTo>
                  <a:cubicBezTo>
                    <a:pt x="28" y="9708"/>
                    <a:pt x="28" y="10380"/>
                    <a:pt x="36" y="11060"/>
                  </a:cubicBezTo>
                  <a:cubicBezTo>
                    <a:pt x="44" y="11740"/>
                    <a:pt x="59" y="12429"/>
                    <a:pt x="82" y="13025"/>
                  </a:cubicBezTo>
                  <a:cubicBezTo>
                    <a:pt x="106" y="13622"/>
                    <a:pt x="137" y="14125"/>
                    <a:pt x="170" y="14688"/>
                  </a:cubicBezTo>
                  <a:cubicBezTo>
                    <a:pt x="204" y="15251"/>
                    <a:pt x="240" y="15872"/>
                    <a:pt x="274" y="16385"/>
                  </a:cubicBezTo>
                  <a:cubicBezTo>
                    <a:pt x="307" y="16897"/>
                    <a:pt x="338" y="17300"/>
                    <a:pt x="362" y="17560"/>
                  </a:cubicBezTo>
                  <a:cubicBezTo>
                    <a:pt x="385" y="17821"/>
                    <a:pt x="401" y="17938"/>
                    <a:pt x="421" y="18014"/>
                  </a:cubicBezTo>
                  <a:cubicBezTo>
                    <a:pt x="442" y="18089"/>
                    <a:pt x="468" y="18123"/>
                    <a:pt x="548" y="18123"/>
                  </a:cubicBezTo>
                  <a:cubicBezTo>
                    <a:pt x="628" y="18123"/>
                    <a:pt x="763" y="18089"/>
                    <a:pt x="905" y="18064"/>
                  </a:cubicBezTo>
                  <a:cubicBezTo>
                    <a:pt x="1047" y="18039"/>
                    <a:pt x="1197" y="18022"/>
                    <a:pt x="1371" y="18022"/>
                  </a:cubicBezTo>
                  <a:cubicBezTo>
                    <a:pt x="1544" y="18022"/>
                    <a:pt x="1741" y="18039"/>
                    <a:pt x="1932" y="18064"/>
                  </a:cubicBezTo>
                  <a:cubicBezTo>
                    <a:pt x="2123" y="18089"/>
                    <a:pt x="2310" y="18123"/>
                    <a:pt x="2491" y="18157"/>
                  </a:cubicBezTo>
                  <a:cubicBezTo>
                    <a:pt x="2672" y="18190"/>
                    <a:pt x="2848" y="18224"/>
                    <a:pt x="3029" y="18283"/>
                  </a:cubicBezTo>
                  <a:cubicBezTo>
                    <a:pt x="3210" y="18341"/>
                    <a:pt x="3396" y="18425"/>
                    <a:pt x="3590" y="18526"/>
                  </a:cubicBezTo>
                  <a:cubicBezTo>
                    <a:pt x="3784" y="18627"/>
                    <a:pt x="3986" y="18744"/>
                    <a:pt x="4177" y="18837"/>
                  </a:cubicBezTo>
                  <a:cubicBezTo>
                    <a:pt x="4369" y="18929"/>
                    <a:pt x="4550" y="18996"/>
                    <a:pt x="4739" y="19055"/>
                  </a:cubicBezTo>
                  <a:cubicBezTo>
                    <a:pt x="4927" y="19114"/>
                    <a:pt x="5124" y="19164"/>
                    <a:pt x="5326" y="19215"/>
                  </a:cubicBezTo>
                  <a:cubicBezTo>
                    <a:pt x="5528" y="19265"/>
                    <a:pt x="5735" y="19316"/>
                    <a:pt x="5949" y="19366"/>
                  </a:cubicBezTo>
                  <a:cubicBezTo>
                    <a:pt x="6164" y="19416"/>
                    <a:pt x="6386" y="19467"/>
                    <a:pt x="6580" y="19509"/>
                  </a:cubicBezTo>
                  <a:cubicBezTo>
                    <a:pt x="6774" y="19551"/>
                    <a:pt x="6940" y="19584"/>
                    <a:pt x="7111" y="19626"/>
                  </a:cubicBezTo>
                  <a:cubicBezTo>
                    <a:pt x="7282" y="19668"/>
                    <a:pt x="7457" y="19719"/>
                    <a:pt x="7631" y="19777"/>
                  </a:cubicBezTo>
                  <a:cubicBezTo>
                    <a:pt x="7804" y="19836"/>
                    <a:pt x="7975" y="19903"/>
                    <a:pt x="8148" y="19971"/>
                  </a:cubicBezTo>
                  <a:cubicBezTo>
                    <a:pt x="8321" y="20038"/>
                    <a:pt x="8497" y="20105"/>
                    <a:pt x="8704" y="20181"/>
                  </a:cubicBezTo>
                  <a:cubicBezTo>
                    <a:pt x="8911" y="20256"/>
                    <a:pt x="9149" y="20340"/>
                    <a:pt x="9377" y="20424"/>
                  </a:cubicBezTo>
                  <a:cubicBezTo>
                    <a:pt x="9604" y="20508"/>
                    <a:pt x="9822" y="20592"/>
                    <a:pt x="10042" y="20676"/>
                  </a:cubicBezTo>
                  <a:cubicBezTo>
                    <a:pt x="10262" y="20760"/>
                    <a:pt x="10484" y="20844"/>
                    <a:pt x="10709" y="20920"/>
                  </a:cubicBezTo>
                  <a:cubicBezTo>
                    <a:pt x="10934" y="20995"/>
                    <a:pt x="11162" y="21062"/>
                    <a:pt x="11384" y="21121"/>
                  </a:cubicBezTo>
                  <a:cubicBezTo>
                    <a:pt x="11607" y="21180"/>
                    <a:pt x="11824" y="21230"/>
                    <a:pt x="12041" y="21272"/>
                  </a:cubicBezTo>
                  <a:cubicBezTo>
                    <a:pt x="12259" y="21314"/>
                    <a:pt x="12476" y="21348"/>
                    <a:pt x="12693" y="21373"/>
                  </a:cubicBezTo>
                  <a:cubicBezTo>
                    <a:pt x="12910" y="21398"/>
                    <a:pt x="13128" y="21415"/>
                    <a:pt x="13340" y="21432"/>
                  </a:cubicBezTo>
                  <a:cubicBezTo>
                    <a:pt x="13552" y="21449"/>
                    <a:pt x="13759" y="21465"/>
                    <a:pt x="13966" y="21482"/>
                  </a:cubicBezTo>
                  <a:cubicBezTo>
                    <a:pt x="14173" y="21499"/>
                    <a:pt x="14380" y="21516"/>
                    <a:pt x="14582" y="21524"/>
                  </a:cubicBezTo>
                  <a:cubicBezTo>
                    <a:pt x="14783" y="21533"/>
                    <a:pt x="14980" y="21533"/>
                    <a:pt x="15169" y="21541"/>
                  </a:cubicBezTo>
                  <a:cubicBezTo>
                    <a:pt x="15358" y="21549"/>
                    <a:pt x="15539" y="21566"/>
                    <a:pt x="15738" y="21575"/>
                  </a:cubicBezTo>
                  <a:cubicBezTo>
                    <a:pt x="15937" y="21583"/>
                    <a:pt x="16154" y="21583"/>
                    <a:pt x="16361" y="21558"/>
                  </a:cubicBezTo>
                  <a:cubicBezTo>
                    <a:pt x="16568" y="21533"/>
                    <a:pt x="16765" y="21482"/>
                    <a:pt x="16959" y="21432"/>
                  </a:cubicBezTo>
                  <a:cubicBezTo>
                    <a:pt x="17153" y="21381"/>
                    <a:pt x="17344" y="21331"/>
                    <a:pt x="17536" y="21289"/>
                  </a:cubicBezTo>
                  <a:cubicBezTo>
                    <a:pt x="17727" y="21247"/>
                    <a:pt x="17919" y="21213"/>
                    <a:pt x="18105" y="21180"/>
                  </a:cubicBezTo>
                  <a:cubicBezTo>
                    <a:pt x="18291" y="21146"/>
                    <a:pt x="18472" y="21113"/>
                    <a:pt x="18658" y="21071"/>
                  </a:cubicBezTo>
                  <a:cubicBezTo>
                    <a:pt x="18845" y="21029"/>
                    <a:pt x="19036" y="20978"/>
                    <a:pt x="19207" y="20920"/>
                  </a:cubicBezTo>
                  <a:cubicBezTo>
                    <a:pt x="19378" y="20861"/>
                    <a:pt x="19528" y="20794"/>
                    <a:pt x="19678" y="20726"/>
                  </a:cubicBezTo>
                  <a:cubicBezTo>
                    <a:pt x="19828" y="20659"/>
                    <a:pt x="19978" y="20592"/>
                    <a:pt x="20079" y="20542"/>
                  </a:cubicBezTo>
                  <a:cubicBezTo>
                    <a:pt x="20179" y="20491"/>
                    <a:pt x="20231" y="20458"/>
                    <a:pt x="20270" y="20323"/>
                  </a:cubicBezTo>
                  <a:cubicBezTo>
                    <a:pt x="20309" y="20189"/>
                    <a:pt x="20335" y="19954"/>
                    <a:pt x="20366" y="19584"/>
                  </a:cubicBezTo>
                  <a:cubicBezTo>
                    <a:pt x="20397" y="19215"/>
                    <a:pt x="20433" y="18711"/>
                    <a:pt x="20479" y="18165"/>
                  </a:cubicBezTo>
                  <a:cubicBezTo>
                    <a:pt x="20526" y="17619"/>
                    <a:pt x="20583" y="17031"/>
                    <a:pt x="20645" y="16435"/>
                  </a:cubicBezTo>
                  <a:cubicBezTo>
                    <a:pt x="20707" y="15839"/>
                    <a:pt x="20774" y="15234"/>
                    <a:pt x="20834" y="14638"/>
                  </a:cubicBezTo>
                  <a:cubicBezTo>
                    <a:pt x="20893" y="14041"/>
                    <a:pt x="20945" y="13454"/>
                    <a:pt x="20999" y="12883"/>
                  </a:cubicBezTo>
                  <a:cubicBezTo>
                    <a:pt x="21054" y="12311"/>
                    <a:pt x="21111" y="11757"/>
                    <a:pt x="21178" y="11178"/>
                  </a:cubicBezTo>
                  <a:cubicBezTo>
                    <a:pt x="21245" y="10598"/>
                    <a:pt x="21323" y="9994"/>
                    <a:pt x="21395" y="9406"/>
                  </a:cubicBezTo>
                  <a:cubicBezTo>
                    <a:pt x="21468" y="8818"/>
                    <a:pt x="21535" y="8247"/>
                    <a:pt x="21566" y="7810"/>
                  </a:cubicBezTo>
                  <a:cubicBezTo>
                    <a:pt x="21597" y="7373"/>
                    <a:pt x="21592" y="7071"/>
                    <a:pt x="21576" y="6895"/>
                  </a:cubicBezTo>
                  <a:cubicBezTo>
                    <a:pt x="21561" y="6718"/>
                    <a:pt x="21535" y="6668"/>
                    <a:pt x="21478" y="6634"/>
                  </a:cubicBezTo>
                  <a:cubicBezTo>
                    <a:pt x="21421" y="6601"/>
                    <a:pt x="21333" y="6584"/>
                    <a:pt x="21193" y="6559"/>
                  </a:cubicBezTo>
                  <a:cubicBezTo>
                    <a:pt x="21054" y="6534"/>
                    <a:pt x="20862" y="6500"/>
                    <a:pt x="20676" y="6466"/>
                  </a:cubicBezTo>
                  <a:cubicBezTo>
                    <a:pt x="20490" y="6433"/>
                    <a:pt x="20309" y="6399"/>
                    <a:pt x="20128" y="6366"/>
                  </a:cubicBezTo>
                  <a:cubicBezTo>
                    <a:pt x="19947" y="6332"/>
                    <a:pt x="19766" y="6298"/>
                    <a:pt x="19574" y="6273"/>
                  </a:cubicBezTo>
                  <a:cubicBezTo>
                    <a:pt x="19383" y="6248"/>
                    <a:pt x="19181" y="6231"/>
                    <a:pt x="18969" y="6206"/>
                  </a:cubicBezTo>
                  <a:cubicBezTo>
                    <a:pt x="18757" y="6181"/>
                    <a:pt x="18534" y="6147"/>
                    <a:pt x="18335" y="6122"/>
                  </a:cubicBezTo>
                  <a:cubicBezTo>
                    <a:pt x="18136" y="6097"/>
                    <a:pt x="17960" y="6080"/>
                    <a:pt x="17774" y="6063"/>
                  </a:cubicBezTo>
                  <a:cubicBezTo>
                    <a:pt x="17587" y="6046"/>
                    <a:pt x="17391" y="6030"/>
                    <a:pt x="17199" y="6004"/>
                  </a:cubicBezTo>
                  <a:cubicBezTo>
                    <a:pt x="17008" y="5979"/>
                    <a:pt x="16822" y="5946"/>
                    <a:pt x="16628" y="5912"/>
                  </a:cubicBezTo>
                  <a:cubicBezTo>
                    <a:pt x="16434" y="5878"/>
                    <a:pt x="16232" y="5845"/>
                    <a:pt x="16035" y="5795"/>
                  </a:cubicBezTo>
                  <a:cubicBezTo>
                    <a:pt x="15839" y="5744"/>
                    <a:pt x="15647" y="5677"/>
                    <a:pt x="15456" y="5618"/>
                  </a:cubicBezTo>
                  <a:cubicBezTo>
                    <a:pt x="15264" y="5559"/>
                    <a:pt x="15073" y="5509"/>
                    <a:pt x="14887" y="5450"/>
                  </a:cubicBezTo>
                  <a:cubicBezTo>
                    <a:pt x="14701" y="5391"/>
                    <a:pt x="14519" y="5324"/>
                    <a:pt x="14336" y="5257"/>
                  </a:cubicBezTo>
                  <a:cubicBezTo>
                    <a:pt x="14152" y="5190"/>
                    <a:pt x="13966" y="5123"/>
                    <a:pt x="13782" y="5064"/>
                  </a:cubicBezTo>
                  <a:cubicBezTo>
                    <a:pt x="13599" y="5005"/>
                    <a:pt x="13417" y="4955"/>
                    <a:pt x="13229" y="4904"/>
                  </a:cubicBezTo>
                  <a:cubicBezTo>
                    <a:pt x="13040" y="4854"/>
                    <a:pt x="12843" y="4804"/>
                    <a:pt x="12657" y="4745"/>
                  </a:cubicBezTo>
                  <a:cubicBezTo>
                    <a:pt x="12471" y="4686"/>
                    <a:pt x="12295" y="4619"/>
                    <a:pt x="12111" y="4560"/>
                  </a:cubicBezTo>
                  <a:cubicBezTo>
                    <a:pt x="11927" y="4501"/>
                    <a:pt x="11736" y="4451"/>
                    <a:pt x="11550" y="4400"/>
                  </a:cubicBezTo>
                  <a:cubicBezTo>
                    <a:pt x="11364" y="4350"/>
                    <a:pt x="11182" y="4300"/>
                    <a:pt x="10996" y="4232"/>
                  </a:cubicBezTo>
                  <a:cubicBezTo>
                    <a:pt x="10810" y="4165"/>
                    <a:pt x="10619" y="4081"/>
                    <a:pt x="10435" y="3997"/>
                  </a:cubicBezTo>
                  <a:cubicBezTo>
                    <a:pt x="10251" y="3913"/>
                    <a:pt x="10075" y="3829"/>
                    <a:pt x="9899" y="3754"/>
                  </a:cubicBezTo>
                  <a:cubicBezTo>
                    <a:pt x="9723" y="3678"/>
                    <a:pt x="9548" y="3611"/>
                    <a:pt x="9379" y="3535"/>
                  </a:cubicBezTo>
                  <a:cubicBezTo>
                    <a:pt x="9211" y="3460"/>
                    <a:pt x="9051" y="3376"/>
                    <a:pt x="8862" y="3283"/>
                  </a:cubicBezTo>
                  <a:cubicBezTo>
                    <a:pt x="8673" y="3191"/>
                    <a:pt x="8456" y="3090"/>
                    <a:pt x="8244" y="2990"/>
                  </a:cubicBezTo>
                  <a:cubicBezTo>
                    <a:pt x="8032" y="2889"/>
                    <a:pt x="7825" y="2788"/>
                    <a:pt x="7626" y="2687"/>
                  </a:cubicBezTo>
                  <a:cubicBezTo>
                    <a:pt x="7426" y="2586"/>
                    <a:pt x="7235" y="2486"/>
                    <a:pt x="7028" y="2393"/>
                  </a:cubicBezTo>
                  <a:cubicBezTo>
                    <a:pt x="6821" y="2301"/>
                    <a:pt x="6599" y="2217"/>
                    <a:pt x="6386" y="2125"/>
                  </a:cubicBezTo>
                  <a:cubicBezTo>
                    <a:pt x="6174" y="2032"/>
                    <a:pt x="5973" y="1931"/>
                    <a:pt x="5776" y="1822"/>
                  </a:cubicBezTo>
                  <a:cubicBezTo>
                    <a:pt x="5579" y="1713"/>
                    <a:pt x="5388" y="1595"/>
                    <a:pt x="5194" y="1478"/>
                  </a:cubicBezTo>
                  <a:cubicBezTo>
                    <a:pt x="5000" y="1360"/>
                    <a:pt x="4803" y="1243"/>
                    <a:pt x="4620" y="1159"/>
                  </a:cubicBezTo>
                  <a:cubicBezTo>
                    <a:pt x="4436" y="1075"/>
                    <a:pt x="4265" y="1024"/>
                    <a:pt x="4076" y="1050"/>
                  </a:cubicBezTo>
                  <a:cubicBezTo>
                    <a:pt x="3888" y="1075"/>
                    <a:pt x="3681" y="1176"/>
                    <a:pt x="3562" y="1243"/>
                  </a:cubicBezTo>
                  <a:cubicBezTo>
                    <a:pt x="3443" y="1310"/>
                    <a:pt x="3412" y="1343"/>
                    <a:pt x="3381" y="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45092" y="5883825"/>
              <a:ext cx="217842" cy="47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3" fill="norm" stroke="1" extrusionOk="0">
                  <a:moveTo>
                    <a:pt x="5798" y="7434"/>
                  </a:moveTo>
                  <a:cubicBezTo>
                    <a:pt x="5590" y="10194"/>
                    <a:pt x="5383" y="12953"/>
                    <a:pt x="4967" y="15047"/>
                  </a:cubicBezTo>
                  <a:cubicBezTo>
                    <a:pt x="4552" y="17140"/>
                    <a:pt x="3929" y="18567"/>
                    <a:pt x="3098" y="19614"/>
                  </a:cubicBezTo>
                  <a:cubicBezTo>
                    <a:pt x="2267" y="20661"/>
                    <a:pt x="1229" y="21327"/>
                    <a:pt x="606" y="21422"/>
                  </a:cubicBezTo>
                  <a:cubicBezTo>
                    <a:pt x="-17" y="21517"/>
                    <a:pt x="-225" y="21041"/>
                    <a:pt x="294" y="19519"/>
                  </a:cubicBezTo>
                  <a:cubicBezTo>
                    <a:pt x="813" y="17996"/>
                    <a:pt x="2060" y="15427"/>
                    <a:pt x="4240" y="12573"/>
                  </a:cubicBezTo>
                  <a:cubicBezTo>
                    <a:pt x="6421" y="9718"/>
                    <a:pt x="9537" y="6578"/>
                    <a:pt x="11510" y="4580"/>
                  </a:cubicBezTo>
                  <a:cubicBezTo>
                    <a:pt x="13483" y="2581"/>
                    <a:pt x="14313" y="1725"/>
                    <a:pt x="15144" y="1059"/>
                  </a:cubicBezTo>
                  <a:cubicBezTo>
                    <a:pt x="15975" y="393"/>
                    <a:pt x="16806" y="-83"/>
                    <a:pt x="17429" y="12"/>
                  </a:cubicBezTo>
                  <a:cubicBezTo>
                    <a:pt x="18052" y="107"/>
                    <a:pt x="18467" y="773"/>
                    <a:pt x="18779" y="2724"/>
                  </a:cubicBezTo>
                  <a:cubicBezTo>
                    <a:pt x="19090" y="4675"/>
                    <a:pt x="19298" y="7910"/>
                    <a:pt x="19713" y="10860"/>
                  </a:cubicBezTo>
                  <a:cubicBezTo>
                    <a:pt x="20129" y="13810"/>
                    <a:pt x="20752" y="16474"/>
                    <a:pt x="21375" y="1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91483" y="6068245"/>
              <a:ext cx="209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55" y="16971"/>
                    <a:pt x="6109" y="12343"/>
                    <a:pt x="9709" y="8743"/>
                  </a:cubicBezTo>
                  <a:cubicBezTo>
                    <a:pt x="13309" y="5143"/>
                    <a:pt x="17455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962416" y="5931948"/>
              <a:ext cx="192369" cy="35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23" fill="norm" stroke="1" extrusionOk="0">
                  <a:moveTo>
                    <a:pt x="2323" y="1321"/>
                  </a:moveTo>
                  <a:cubicBezTo>
                    <a:pt x="1161" y="939"/>
                    <a:pt x="0" y="558"/>
                    <a:pt x="0" y="304"/>
                  </a:cubicBezTo>
                  <a:cubicBezTo>
                    <a:pt x="0" y="50"/>
                    <a:pt x="1161" y="-77"/>
                    <a:pt x="3019" y="50"/>
                  </a:cubicBezTo>
                  <a:cubicBezTo>
                    <a:pt x="4877" y="177"/>
                    <a:pt x="7432" y="558"/>
                    <a:pt x="9174" y="1321"/>
                  </a:cubicBezTo>
                  <a:cubicBezTo>
                    <a:pt x="10916" y="2083"/>
                    <a:pt x="11845" y="3227"/>
                    <a:pt x="12194" y="4116"/>
                  </a:cubicBezTo>
                  <a:cubicBezTo>
                    <a:pt x="12542" y="5005"/>
                    <a:pt x="12310" y="5641"/>
                    <a:pt x="11613" y="6339"/>
                  </a:cubicBezTo>
                  <a:cubicBezTo>
                    <a:pt x="10916" y="7038"/>
                    <a:pt x="9755" y="7801"/>
                    <a:pt x="9987" y="8245"/>
                  </a:cubicBezTo>
                  <a:cubicBezTo>
                    <a:pt x="10219" y="8690"/>
                    <a:pt x="11845" y="8817"/>
                    <a:pt x="13935" y="9516"/>
                  </a:cubicBezTo>
                  <a:cubicBezTo>
                    <a:pt x="16026" y="10215"/>
                    <a:pt x="18581" y="11485"/>
                    <a:pt x="19974" y="12819"/>
                  </a:cubicBezTo>
                  <a:cubicBezTo>
                    <a:pt x="21368" y="14154"/>
                    <a:pt x="21600" y="15551"/>
                    <a:pt x="19974" y="17012"/>
                  </a:cubicBezTo>
                  <a:cubicBezTo>
                    <a:pt x="18348" y="18474"/>
                    <a:pt x="14865" y="19998"/>
                    <a:pt x="11381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193133" y="6239695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506"/>
                    <a:pt x="9741" y="11012"/>
                    <a:pt x="6141" y="14612"/>
                  </a:cubicBezTo>
                  <a:cubicBezTo>
                    <a:pt x="2541" y="18212"/>
                    <a:pt x="1271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484730" y="5924821"/>
              <a:ext cx="230817" cy="302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14" fill="norm" stroke="1" extrusionOk="0">
                  <a:moveTo>
                    <a:pt x="15225" y="2514"/>
                  </a:moveTo>
                  <a:cubicBezTo>
                    <a:pt x="14252" y="1764"/>
                    <a:pt x="13279" y="1014"/>
                    <a:pt x="12209" y="564"/>
                  </a:cubicBezTo>
                  <a:cubicBezTo>
                    <a:pt x="11138" y="114"/>
                    <a:pt x="9971" y="-36"/>
                    <a:pt x="8220" y="1014"/>
                  </a:cubicBezTo>
                  <a:cubicBezTo>
                    <a:pt x="6468" y="2064"/>
                    <a:pt x="4133" y="4314"/>
                    <a:pt x="2576" y="7089"/>
                  </a:cubicBezTo>
                  <a:cubicBezTo>
                    <a:pt x="1020" y="9864"/>
                    <a:pt x="241" y="13164"/>
                    <a:pt x="47" y="15264"/>
                  </a:cubicBezTo>
                  <a:cubicBezTo>
                    <a:pt x="-148" y="17364"/>
                    <a:pt x="241" y="18264"/>
                    <a:pt x="1798" y="18939"/>
                  </a:cubicBezTo>
                  <a:cubicBezTo>
                    <a:pt x="3355" y="19614"/>
                    <a:pt x="6079" y="20064"/>
                    <a:pt x="8998" y="19389"/>
                  </a:cubicBezTo>
                  <a:cubicBezTo>
                    <a:pt x="11917" y="18714"/>
                    <a:pt x="15030" y="16914"/>
                    <a:pt x="17268" y="14139"/>
                  </a:cubicBezTo>
                  <a:cubicBezTo>
                    <a:pt x="19506" y="11364"/>
                    <a:pt x="20868" y="7614"/>
                    <a:pt x="21160" y="5064"/>
                  </a:cubicBezTo>
                  <a:cubicBezTo>
                    <a:pt x="21452" y="2514"/>
                    <a:pt x="20674" y="1164"/>
                    <a:pt x="19020" y="489"/>
                  </a:cubicBezTo>
                  <a:cubicBezTo>
                    <a:pt x="17366" y="-186"/>
                    <a:pt x="14836" y="-186"/>
                    <a:pt x="12695" y="639"/>
                  </a:cubicBezTo>
                  <a:cubicBezTo>
                    <a:pt x="10555" y="1464"/>
                    <a:pt x="8803" y="3114"/>
                    <a:pt x="8220" y="5214"/>
                  </a:cubicBezTo>
                  <a:cubicBezTo>
                    <a:pt x="7636" y="7314"/>
                    <a:pt x="8220" y="9864"/>
                    <a:pt x="10360" y="12639"/>
                  </a:cubicBezTo>
                  <a:cubicBezTo>
                    <a:pt x="12501" y="15414"/>
                    <a:pt x="16198" y="18414"/>
                    <a:pt x="19895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894658" y="5896795"/>
              <a:ext cx="13713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8122" y="0"/>
                  </a:moveTo>
                  <a:cubicBezTo>
                    <a:pt x="5264" y="514"/>
                    <a:pt x="2405" y="1029"/>
                    <a:pt x="975" y="1714"/>
                  </a:cubicBezTo>
                  <a:cubicBezTo>
                    <a:pt x="-454" y="2400"/>
                    <a:pt x="-454" y="3257"/>
                    <a:pt x="1928" y="4800"/>
                  </a:cubicBezTo>
                  <a:cubicBezTo>
                    <a:pt x="4311" y="6343"/>
                    <a:pt x="9075" y="8571"/>
                    <a:pt x="12887" y="10629"/>
                  </a:cubicBezTo>
                  <a:cubicBezTo>
                    <a:pt x="16699" y="12686"/>
                    <a:pt x="19558" y="14571"/>
                    <a:pt x="20352" y="16286"/>
                  </a:cubicBezTo>
                  <a:cubicBezTo>
                    <a:pt x="21146" y="18000"/>
                    <a:pt x="19875" y="19543"/>
                    <a:pt x="16381" y="20400"/>
                  </a:cubicBezTo>
                  <a:cubicBezTo>
                    <a:pt x="12887" y="21257"/>
                    <a:pt x="7170" y="21429"/>
                    <a:pt x="1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955133" y="5851122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31" y="11040"/>
                    <a:pt x="5462" y="1783"/>
                    <a:pt x="9062" y="240"/>
                  </a:cubicBezTo>
                  <a:cubicBezTo>
                    <a:pt x="12662" y="-1303"/>
                    <a:pt x="1713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3745833" y="5833295"/>
              <a:ext cx="762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84"/>
                    <a:pt x="18000" y="8167"/>
                    <a:pt x="14400" y="11767"/>
                  </a:cubicBezTo>
                  <a:cubicBezTo>
                    <a:pt x="10800" y="15367"/>
                    <a:pt x="5400" y="18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3802983" y="5750745"/>
              <a:ext cx="279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5709"/>
                    <a:pt x="9491" y="9818"/>
                    <a:pt x="13091" y="6218"/>
                  </a:cubicBezTo>
                  <a:cubicBezTo>
                    <a:pt x="16691" y="2618"/>
                    <a:pt x="1914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3809333" y="6011095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974433" y="6144445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221"/>
                    <a:pt x="10611" y="8441"/>
                    <a:pt x="14211" y="12041"/>
                  </a:cubicBezTo>
                  <a:cubicBezTo>
                    <a:pt x="17811" y="15641"/>
                    <a:pt x="19705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987133" y="6195245"/>
              <a:ext cx="139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0"/>
                    <a:pt x="18327" y="0"/>
                    <a:pt x="14727" y="3600"/>
                  </a:cubicBezTo>
                  <a:cubicBezTo>
                    <a:pt x="11127" y="7200"/>
                    <a:pt x="5564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272384" y="5839645"/>
              <a:ext cx="1719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8501" y="366"/>
                    <a:pt x="15604" y="732"/>
                    <a:pt x="12179" y="2319"/>
                  </a:cubicBezTo>
                  <a:cubicBezTo>
                    <a:pt x="8755" y="3905"/>
                    <a:pt x="4804" y="6712"/>
                    <a:pt x="2565" y="9458"/>
                  </a:cubicBezTo>
                  <a:cubicBezTo>
                    <a:pt x="326" y="12203"/>
                    <a:pt x="-201" y="14888"/>
                    <a:pt x="62" y="16841"/>
                  </a:cubicBezTo>
                  <a:cubicBezTo>
                    <a:pt x="326" y="18793"/>
                    <a:pt x="1379" y="20014"/>
                    <a:pt x="2697" y="20685"/>
                  </a:cubicBezTo>
                  <a:cubicBezTo>
                    <a:pt x="4014" y="21356"/>
                    <a:pt x="5594" y="21478"/>
                    <a:pt x="7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421853" y="5941245"/>
              <a:ext cx="23203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21526" y="0"/>
                  </a:moveTo>
                  <a:cubicBezTo>
                    <a:pt x="18188" y="3892"/>
                    <a:pt x="14850" y="7784"/>
                    <a:pt x="12002" y="10314"/>
                  </a:cubicBezTo>
                  <a:cubicBezTo>
                    <a:pt x="9155" y="12843"/>
                    <a:pt x="6799" y="14011"/>
                    <a:pt x="5031" y="14692"/>
                  </a:cubicBezTo>
                  <a:cubicBezTo>
                    <a:pt x="3264" y="15373"/>
                    <a:pt x="2086" y="15568"/>
                    <a:pt x="1301" y="15081"/>
                  </a:cubicBezTo>
                  <a:cubicBezTo>
                    <a:pt x="515" y="14595"/>
                    <a:pt x="122" y="13427"/>
                    <a:pt x="24" y="12259"/>
                  </a:cubicBezTo>
                  <a:cubicBezTo>
                    <a:pt x="-74" y="11092"/>
                    <a:pt x="122" y="9924"/>
                    <a:pt x="810" y="8951"/>
                  </a:cubicBezTo>
                  <a:cubicBezTo>
                    <a:pt x="1497" y="7978"/>
                    <a:pt x="2675" y="7200"/>
                    <a:pt x="4344" y="7200"/>
                  </a:cubicBezTo>
                  <a:cubicBezTo>
                    <a:pt x="6013" y="7200"/>
                    <a:pt x="8173" y="7978"/>
                    <a:pt x="10431" y="10119"/>
                  </a:cubicBezTo>
                  <a:cubicBezTo>
                    <a:pt x="12690" y="12259"/>
                    <a:pt x="15046" y="15762"/>
                    <a:pt x="16617" y="17903"/>
                  </a:cubicBezTo>
                  <a:cubicBezTo>
                    <a:pt x="18188" y="20043"/>
                    <a:pt x="18973" y="20822"/>
                    <a:pt x="197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742783" y="5855701"/>
              <a:ext cx="152969" cy="31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515" fill="norm" stroke="1" extrusionOk="0">
                  <a:moveTo>
                    <a:pt x="13135" y="205"/>
                  </a:moveTo>
                  <a:cubicBezTo>
                    <a:pt x="14595" y="60"/>
                    <a:pt x="16054" y="-85"/>
                    <a:pt x="17368" y="60"/>
                  </a:cubicBezTo>
                  <a:cubicBezTo>
                    <a:pt x="18681" y="205"/>
                    <a:pt x="19849" y="640"/>
                    <a:pt x="20578" y="2452"/>
                  </a:cubicBezTo>
                  <a:cubicBezTo>
                    <a:pt x="21308" y="4264"/>
                    <a:pt x="21600" y="7453"/>
                    <a:pt x="19119" y="10643"/>
                  </a:cubicBezTo>
                  <a:cubicBezTo>
                    <a:pt x="16638" y="13832"/>
                    <a:pt x="11384" y="17021"/>
                    <a:pt x="7735" y="18833"/>
                  </a:cubicBezTo>
                  <a:cubicBezTo>
                    <a:pt x="4086" y="20645"/>
                    <a:pt x="2043" y="21080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281609" y="5397279"/>
              <a:ext cx="181775" cy="17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22" fill="norm" stroke="1" extrusionOk="0">
                  <a:moveTo>
                    <a:pt x="5680" y="10178"/>
                  </a:moveTo>
                  <a:cubicBezTo>
                    <a:pt x="4935" y="11419"/>
                    <a:pt x="4190" y="12660"/>
                    <a:pt x="3073" y="14895"/>
                  </a:cubicBezTo>
                  <a:cubicBezTo>
                    <a:pt x="1955" y="17129"/>
                    <a:pt x="466" y="20357"/>
                    <a:pt x="93" y="20853"/>
                  </a:cubicBezTo>
                  <a:cubicBezTo>
                    <a:pt x="-279" y="21350"/>
                    <a:pt x="466" y="19116"/>
                    <a:pt x="2204" y="15640"/>
                  </a:cubicBezTo>
                  <a:cubicBezTo>
                    <a:pt x="3942" y="12164"/>
                    <a:pt x="6673" y="7447"/>
                    <a:pt x="8659" y="4591"/>
                  </a:cubicBezTo>
                  <a:cubicBezTo>
                    <a:pt x="10645" y="1736"/>
                    <a:pt x="11887" y="743"/>
                    <a:pt x="13128" y="247"/>
                  </a:cubicBezTo>
                  <a:cubicBezTo>
                    <a:pt x="14369" y="-250"/>
                    <a:pt x="15611" y="-250"/>
                    <a:pt x="16976" y="2729"/>
                  </a:cubicBezTo>
                  <a:cubicBezTo>
                    <a:pt x="18342" y="5709"/>
                    <a:pt x="19831" y="11667"/>
                    <a:pt x="21321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5854033" y="5992045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872448" y="5896795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5949283" y="5920301"/>
              <a:ext cx="98514" cy="20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08" fill="norm" stroke="1" extrusionOk="0">
                  <a:moveTo>
                    <a:pt x="19302" y="867"/>
                  </a:moveTo>
                  <a:cubicBezTo>
                    <a:pt x="17004" y="645"/>
                    <a:pt x="14706" y="422"/>
                    <a:pt x="12409" y="199"/>
                  </a:cubicBezTo>
                  <a:cubicBezTo>
                    <a:pt x="10111" y="-23"/>
                    <a:pt x="7813" y="-246"/>
                    <a:pt x="5974" y="645"/>
                  </a:cubicBezTo>
                  <a:cubicBezTo>
                    <a:pt x="4136" y="1535"/>
                    <a:pt x="2757" y="3540"/>
                    <a:pt x="4826" y="5766"/>
                  </a:cubicBezTo>
                  <a:cubicBezTo>
                    <a:pt x="6894" y="7993"/>
                    <a:pt x="12409" y="10443"/>
                    <a:pt x="16085" y="12113"/>
                  </a:cubicBezTo>
                  <a:cubicBezTo>
                    <a:pt x="19762" y="13783"/>
                    <a:pt x="21600" y="14674"/>
                    <a:pt x="21370" y="16121"/>
                  </a:cubicBezTo>
                  <a:cubicBezTo>
                    <a:pt x="21140" y="17568"/>
                    <a:pt x="18843" y="19573"/>
                    <a:pt x="14936" y="20463"/>
                  </a:cubicBezTo>
                  <a:cubicBezTo>
                    <a:pt x="11030" y="21354"/>
                    <a:pt x="5515" y="21131"/>
                    <a:pt x="0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598094" y="5952493"/>
              <a:ext cx="214790" cy="181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069" fill="norm" stroke="1" extrusionOk="0">
                  <a:moveTo>
                    <a:pt x="12353" y="168"/>
                  </a:moveTo>
                  <a:cubicBezTo>
                    <a:pt x="11107" y="-78"/>
                    <a:pt x="9861" y="-323"/>
                    <a:pt x="7680" y="1518"/>
                  </a:cubicBezTo>
                  <a:cubicBezTo>
                    <a:pt x="5499" y="3359"/>
                    <a:pt x="2384" y="7286"/>
                    <a:pt x="930" y="10600"/>
                  </a:cubicBezTo>
                  <a:cubicBezTo>
                    <a:pt x="-524" y="13913"/>
                    <a:pt x="-316" y="16613"/>
                    <a:pt x="1864" y="18454"/>
                  </a:cubicBezTo>
                  <a:cubicBezTo>
                    <a:pt x="4045" y="20295"/>
                    <a:pt x="8199" y="21277"/>
                    <a:pt x="11730" y="21032"/>
                  </a:cubicBezTo>
                  <a:cubicBezTo>
                    <a:pt x="15261" y="20786"/>
                    <a:pt x="18168" y="19313"/>
                    <a:pt x="21076" y="17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6756212" y="5995401"/>
              <a:ext cx="132872" cy="128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0778" fill="norm" stroke="1" extrusionOk="0">
                  <a:moveTo>
                    <a:pt x="20860" y="3570"/>
                  </a:moveTo>
                  <a:cubicBezTo>
                    <a:pt x="16872" y="2199"/>
                    <a:pt x="12885" y="828"/>
                    <a:pt x="9063" y="1513"/>
                  </a:cubicBezTo>
                  <a:cubicBezTo>
                    <a:pt x="5242" y="2199"/>
                    <a:pt x="1586" y="4942"/>
                    <a:pt x="423" y="8370"/>
                  </a:cubicBezTo>
                  <a:cubicBezTo>
                    <a:pt x="-740" y="11799"/>
                    <a:pt x="589" y="15913"/>
                    <a:pt x="3248" y="18313"/>
                  </a:cubicBezTo>
                  <a:cubicBezTo>
                    <a:pt x="5906" y="20713"/>
                    <a:pt x="9894" y="21399"/>
                    <a:pt x="13051" y="20199"/>
                  </a:cubicBezTo>
                  <a:cubicBezTo>
                    <a:pt x="16208" y="18999"/>
                    <a:pt x="18534" y="15913"/>
                    <a:pt x="19198" y="12656"/>
                  </a:cubicBezTo>
                  <a:cubicBezTo>
                    <a:pt x="19863" y="9399"/>
                    <a:pt x="18866" y="5970"/>
                    <a:pt x="17537" y="3742"/>
                  </a:cubicBezTo>
                  <a:cubicBezTo>
                    <a:pt x="16208" y="1513"/>
                    <a:pt x="14546" y="485"/>
                    <a:pt x="13383" y="142"/>
                  </a:cubicBezTo>
                  <a:cubicBezTo>
                    <a:pt x="12220" y="-201"/>
                    <a:pt x="11555" y="142"/>
                    <a:pt x="10891" y="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6958933" y="5963907"/>
              <a:ext cx="139701" cy="16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4512"/>
                  </a:moveTo>
                  <a:cubicBezTo>
                    <a:pt x="655" y="9219"/>
                    <a:pt x="1309" y="13927"/>
                    <a:pt x="1473" y="16973"/>
                  </a:cubicBezTo>
                  <a:cubicBezTo>
                    <a:pt x="1636" y="20019"/>
                    <a:pt x="1309" y="21404"/>
                    <a:pt x="1309" y="21266"/>
                  </a:cubicBezTo>
                  <a:cubicBezTo>
                    <a:pt x="1309" y="21127"/>
                    <a:pt x="1636" y="19466"/>
                    <a:pt x="3273" y="16004"/>
                  </a:cubicBezTo>
                  <a:cubicBezTo>
                    <a:pt x="4909" y="12542"/>
                    <a:pt x="7855" y="7281"/>
                    <a:pt x="9982" y="4235"/>
                  </a:cubicBezTo>
                  <a:cubicBezTo>
                    <a:pt x="12109" y="1189"/>
                    <a:pt x="13418" y="358"/>
                    <a:pt x="14891" y="81"/>
                  </a:cubicBezTo>
                  <a:cubicBezTo>
                    <a:pt x="16364" y="-196"/>
                    <a:pt x="18000" y="81"/>
                    <a:pt x="19145" y="3404"/>
                  </a:cubicBezTo>
                  <a:cubicBezTo>
                    <a:pt x="20291" y="6727"/>
                    <a:pt x="20945" y="13096"/>
                    <a:pt x="21600" y="19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7166908" y="5936718"/>
              <a:ext cx="79524" cy="18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386" fill="norm" stroke="1" extrusionOk="0">
                  <a:moveTo>
                    <a:pt x="13362" y="7979"/>
                  </a:moveTo>
                  <a:cubicBezTo>
                    <a:pt x="14442" y="6738"/>
                    <a:pt x="15522" y="5496"/>
                    <a:pt x="17142" y="4131"/>
                  </a:cubicBezTo>
                  <a:cubicBezTo>
                    <a:pt x="18762" y="2765"/>
                    <a:pt x="20922" y="1276"/>
                    <a:pt x="20112" y="531"/>
                  </a:cubicBezTo>
                  <a:cubicBezTo>
                    <a:pt x="19302" y="-214"/>
                    <a:pt x="15522" y="-214"/>
                    <a:pt x="11742" y="779"/>
                  </a:cubicBezTo>
                  <a:cubicBezTo>
                    <a:pt x="7962" y="1772"/>
                    <a:pt x="4182" y="3758"/>
                    <a:pt x="2022" y="5496"/>
                  </a:cubicBezTo>
                  <a:cubicBezTo>
                    <a:pt x="-138" y="7234"/>
                    <a:pt x="-678" y="8724"/>
                    <a:pt x="942" y="10338"/>
                  </a:cubicBezTo>
                  <a:cubicBezTo>
                    <a:pt x="2562" y="11952"/>
                    <a:pt x="6342" y="13689"/>
                    <a:pt x="9312" y="15055"/>
                  </a:cubicBezTo>
                  <a:cubicBezTo>
                    <a:pt x="12282" y="16420"/>
                    <a:pt x="14442" y="17414"/>
                    <a:pt x="14712" y="18407"/>
                  </a:cubicBezTo>
                  <a:cubicBezTo>
                    <a:pt x="14982" y="19400"/>
                    <a:pt x="13362" y="20393"/>
                    <a:pt x="11202" y="20889"/>
                  </a:cubicBezTo>
                  <a:cubicBezTo>
                    <a:pt x="9042" y="21386"/>
                    <a:pt x="6342" y="21386"/>
                    <a:pt x="364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7327233" y="5992045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7358983" y="5915845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7409783" y="5919992"/>
              <a:ext cx="139701" cy="19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21600" y="2997"/>
                  </a:moveTo>
                  <a:cubicBezTo>
                    <a:pt x="20618" y="1848"/>
                    <a:pt x="19636" y="699"/>
                    <a:pt x="17018" y="240"/>
                  </a:cubicBezTo>
                  <a:cubicBezTo>
                    <a:pt x="14400" y="-220"/>
                    <a:pt x="10145" y="10"/>
                    <a:pt x="7855" y="699"/>
                  </a:cubicBezTo>
                  <a:cubicBezTo>
                    <a:pt x="5564" y="1389"/>
                    <a:pt x="5236" y="2537"/>
                    <a:pt x="6545" y="4835"/>
                  </a:cubicBezTo>
                  <a:cubicBezTo>
                    <a:pt x="7855" y="7133"/>
                    <a:pt x="10800" y="10580"/>
                    <a:pt x="12927" y="12878"/>
                  </a:cubicBezTo>
                  <a:cubicBezTo>
                    <a:pt x="15055" y="15176"/>
                    <a:pt x="16364" y="16325"/>
                    <a:pt x="17018" y="17474"/>
                  </a:cubicBezTo>
                  <a:cubicBezTo>
                    <a:pt x="17673" y="18623"/>
                    <a:pt x="17673" y="19771"/>
                    <a:pt x="16855" y="20461"/>
                  </a:cubicBezTo>
                  <a:cubicBezTo>
                    <a:pt x="16036" y="21150"/>
                    <a:pt x="14400" y="21380"/>
                    <a:pt x="11455" y="20691"/>
                  </a:cubicBezTo>
                  <a:cubicBezTo>
                    <a:pt x="8509" y="20001"/>
                    <a:pt x="4255" y="18393"/>
                    <a:pt x="0" y="1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7599225" y="5763445"/>
              <a:ext cx="121709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600" fill="norm" stroke="1" extrusionOk="0">
                  <a:moveTo>
                    <a:pt x="21051" y="0"/>
                  </a:moveTo>
                  <a:cubicBezTo>
                    <a:pt x="15926" y="2682"/>
                    <a:pt x="10800" y="5365"/>
                    <a:pt x="7322" y="8188"/>
                  </a:cubicBezTo>
                  <a:cubicBezTo>
                    <a:pt x="3844" y="11012"/>
                    <a:pt x="2014" y="13976"/>
                    <a:pt x="915" y="16094"/>
                  </a:cubicBezTo>
                  <a:cubicBezTo>
                    <a:pt x="-183" y="18212"/>
                    <a:pt x="-549" y="19482"/>
                    <a:pt x="1282" y="20259"/>
                  </a:cubicBezTo>
                  <a:cubicBezTo>
                    <a:pt x="3112" y="21035"/>
                    <a:pt x="7139" y="21318"/>
                    <a:pt x="11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7581233" y="5985695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7724894" y="5930837"/>
              <a:ext cx="254273" cy="18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40" fill="norm" stroke="1" extrusionOk="0">
                  <a:moveTo>
                    <a:pt x="4485" y="8380"/>
                  </a:moveTo>
                  <a:cubicBezTo>
                    <a:pt x="4842" y="7180"/>
                    <a:pt x="5199" y="5980"/>
                    <a:pt x="5824" y="4540"/>
                  </a:cubicBezTo>
                  <a:cubicBezTo>
                    <a:pt x="6449" y="3100"/>
                    <a:pt x="7342" y="1420"/>
                    <a:pt x="7342" y="580"/>
                  </a:cubicBezTo>
                  <a:cubicBezTo>
                    <a:pt x="7342" y="-260"/>
                    <a:pt x="6449" y="-260"/>
                    <a:pt x="5110" y="1060"/>
                  </a:cubicBezTo>
                  <a:cubicBezTo>
                    <a:pt x="3771" y="2380"/>
                    <a:pt x="1986" y="5020"/>
                    <a:pt x="1004" y="8140"/>
                  </a:cubicBezTo>
                  <a:cubicBezTo>
                    <a:pt x="23" y="11260"/>
                    <a:pt x="-156" y="14860"/>
                    <a:pt x="112" y="17020"/>
                  </a:cubicBezTo>
                  <a:cubicBezTo>
                    <a:pt x="380" y="19180"/>
                    <a:pt x="1094" y="19900"/>
                    <a:pt x="3057" y="18700"/>
                  </a:cubicBezTo>
                  <a:cubicBezTo>
                    <a:pt x="5021" y="17500"/>
                    <a:pt x="8234" y="14380"/>
                    <a:pt x="10108" y="12220"/>
                  </a:cubicBezTo>
                  <a:cubicBezTo>
                    <a:pt x="11983" y="10060"/>
                    <a:pt x="12518" y="8860"/>
                    <a:pt x="12429" y="8740"/>
                  </a:cubicBezTo>
                  <a:cubicBezTo>
                    <a:pt x="12340" y="8620"/>
                    <a:pt x="11626" y="9580"/>
                    <a:pt x="11090" y="10660"/>
                  </a:cubicBezTo>
                  <a:cubicBezTo>
                    <a:pt x="10555" y="11740"/>
                    <a:pt x="10198" y="12940"/>
                    <a:pt x="9841" y="14380"/>
                  </a:cubicBezTo>
                  <a:cubicBezTo>
                    <a:pt x="9484" y="15820"/>
                    <a:pt x="9127" y="17500"/>
                    <a:pt x="8948" y="17740"/>
                  </a:cubicBezTo>
                  <a:cubicBezTo>
                    <a:pt x="8770" y="17980"/>
                    <a:pt x="8770" y="16780"/>
                    <a:pt x="9841" y="14260"/>
                  </a:cubicBezTo>
                  <a:cubicBezTo>
                    <a:pt x="10912" y="11740"/>
                    <a:pt x="13054" y="7900"/>
                    <a:pt x="14571" y="5620"/>
                  </a:cubicBezTo>
                  <a:cubicBezTo>
                    <a:pt x="16089" y="3340"/>
                    <a:pt x="16981" y="2620"/>
                    <a:pt x="17963" y="2140"/>
                  </a:cubicBezTo>
                  <a:cubicBezTo>
                    <a:pt x="18945" y="1660"/>
                    <a:pt x="20016" y="1420"/>
                    <a:pt x="20641" y="2020"/>
                  </a:cubicBezTo>
                  <a:cubicBezTo>
                    <a:pt x="21265" y="2620"/>
                    <a:pt x="21444" y="4060"/>
                    <a:pt x="21444" y="6580"/>
                  </a:cubicBezTo>
                  <a:cubicBezTo>
                    <a:pt x="21444" y="9100"/>
                    <a:pt x="21265" y="12700"/>
                    <a:pt x="20730" y="15340"/>
                  </a:cubicBezTo>
                  <a:cubicBezTo>
                    <a:pt x="20194" y="17980"/>
                    <a:pt x="19302" y="19660"/>
                    <a:pt x="18409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8085000" y="5680895"/>
              <a:ext cx="143934" cy="35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43" fill="norm" stroke="1" extrusionOk="0">
                  <a:moveTo>
                    <a:pt x="21287" y="0"/>
                  </a:moveTo>
                  <a:cubicBezTo>
                    <a:pt x="16591" y="3471"/>
                    <a:pt x="11896" y="6943"/>
                    <a:pt x="8296" y="10029"/>
                  </a:cubicBezTo>
                  <a:cubicBezTo>
                    <a:pt x="4696" y="13114"/>
                    <a:pt x="2191" y="15814"/>
                    <a:pt x="939" y="17679"/>
                  </a:cubicBezTo>
                  <a:cubicBezTo>
                    <a:pt x="-313" y="19543"/>
                    <a:pt x="-313" y="20571"/>
                    <a:pt x="939" y="21086"/>
                  </a:cubicBezTo>
                  <a:cubicBezTo>
                    <a:pt x="2191" y="21600"/>
                    <a:pt x="4696" y="21600"/>
                    <a:pt x="6730" y="21471"/>
                  </a:cubicBezTo>
                  <a:cubicBezTo>
                    <a:pt x="8765" y="21343"/>
                    <a:pt x="10330" y="21086"/>
                    <a:pt x="11896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8095583" y="5928545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00"/>
                    <a:pt x="11520" y="7200"/>
                    <a:pt x="15120" y="10800"/>
                  </a:cubicBezTo>
                  <a:cubicBezTo>
                    <a:pt x="18720" y="14400"/>
                    <a:pt x="2016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577933" y="6341936"/>
              <a:ext cx="1327151" cy="69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1402"/>
                  </a:moveTo>
                  <a:cubicBezTo>
                    <a:pt x="1275" y="18784"/>
                    <a:pt x="2549" y="16166"/>
                    <a:pt x="3789" y="13220"/>
                  </a:cubicBezTo>
                  <a:cubicBezTo>
                    <a:pt x="5030" y="10275"/>
                    <a:pt x="6235" y="7002"/>
                    <a:pt x="7424" y="4711"/>
                  </a:cubicBezTo>
                  <a:cubicBezTo>
                    <a:pt x="8612" y="2420"/>
                    <a:pt x="9784" y="1111"/>
                    <a:pt x="11024" y="457"/>
                  </a:cubicBezTo>
                  <a:cubicBezTo>
                    <a:pt x="12264" y="-198"/>
                    <a:pt x="13573" y="-198"/>
                    <a:pt x="14831" y="784"/>
                  </a:cubicBezTo>
                  <a:cubicBezTo>
                    <a:pt x="16088" y="1766"/>
                    <a:pt x="17294" y="3729"/>
                    <a:pt x="18413" y="5693"/>
                  </a:cubicBezTo>
                  <a:cubicBezTo>
                    <a:pt x="19533" y="7657"/>
                    <a:pt x="20567" y="9620"/>
                    <a:pt x="21600" y="1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870033" y="6474645"/>
              <a:ext cx="488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6" y="18000"/>
                    <a:pt x="6732" y="14400"/>
                    <a:pt x="10332" y="10800"/>
                  </a:cubicBezTo>
                  <a:cubicBezTo>
                    <a:pt x="13932" y="7200"/>
                    <a:pt x="177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6" name="Drawing"/>
          <p:cNvGrpSpPr/>
          <p:nvPr/>
        </p:nvGrpSpPr>
        <p:grpSpPr>
          <a:xfrm>
            <a:off x="1047750" y="2043768"/>
            <a:ext cx="9664700" cy="5633382"/>
            <a:chOff x="0" y="0"/>
            <a:chExt cx="9664700" cy="5633381"/>
          </a:xfrm>
        </p:grpSpPr>
        <p:sp>
          <p:nvSpPr>
            <p:cNvPr id="2091" name="Line"/>
            <p:cNvSpPr/>
            <p:nvPr/>
          </p:nvSpPr>
          <p:spPr>
            <a:xfrm>
              <a:off x="1065398" y="32157"/>
              <a:ext cx="179202" cy="60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77" fill="norm" stroke="1" extrusionOk="0">
                  <a:moveTo>
                    <a:pt x="21264" y="2284"/>
                  </a:moveTo>
                  <a:cubicBezTo>
                    <a:pt x="19757" y="1605"/>
                    <a:pt x="18250" y="925"/>
                    <a:pt x="15487" y="509"/>
                  </a:cubicBezTo>
                  <a:cubicBezTo>
                    <a:pt x="12724" y="94"/>
                    <a:pt x="8706" y="-57"/>
                    <a:pt x="6194" y="19"/>
                  </a:cubicBezTo>
                  <a:cubicBezTo>
                    <a:pt x="3683" y="94"/>
                    <a:pt x="2678" y="396"/>
                    <a:pt x="2176" y="925"/>
                  </a:cubicBezTo>
                  <a:cubicBezTo>
                    <a:pt x="1673" y="1453"/>
                    <a:pt x="1673" y="2209"/>
                    <a:pt x="3431" y="3228"/>
                  </a:cubicBezTo>
                  <a:cubicBezTo>
                    <a:pt x="5190" y="4248"/>
                    <a:pt x="8706" y="5532"/>
                    <a:pt x="9962" y="6702"/>
                  </a:cubicBezTo>
                  <a:cubicBezTo>
                    <a:pt x="11217" y="7873"/>
                    <a:pt x="10213" y="8930"/>
                    <a:pt x="9208" y="9572"/>
                  </a:cubicBezTo>
                  <a:cubicBezTo>
                    <a:pt x="8204" y="10214"/>
                    <a:pt x="7199" y="10441"/>
                    <a:pt x="5817" y="10516"/>
                  </a:cubicBezTo>
                  <a:cubicBezTo>
                    <a:pt x="4436" y="10592"/>
                    <a:pt x="2678" y="10516"/>
                    <a:pt x="2552" y="10479"/>
                  </a:cubicBezTo>
                  <a:cubicBezTo>
                    <a:pt x="2427" y="10441"/>
                    <a:pt x="3934" y="10441"/>
                    <a:pt x="5064" y="10592"/>
                  </a:cubicBezTo>
                  <a:cubicBezTo>
                    <a:pt x="6194" y="10743"/>
                    <a:pt x="6948" y="11045"/>
                    <a:pt x="7324" y="11838"/>
                  </a:cubicBezTo>
                  <a:cubicBezTo>
                    <a:pt x="7701" y="12631"/>
                    <a:pt x="7701" y="13915"/>
                    <a:pt x="6445" y="15350"/>
                  </a:cubicBezTo>
                  <a:cubicBezTo>
                    <a:pt x="5190" y="16785"/>
                    <a:pt x="2678" y="18371"/>
                    <a:pt x="1297" y="19428"/>
                  </a:cubicBezTo>
                  <a:cubicBezTo>
                    <a:pt x="-85" y="20486"/>
                    <a:pt x="-336" y="21014"/>
                    <a:pt x="417" y="21279"/>
                  </a:cubicBezTo>
                  <a:cubicBezTo>
                    <a:pt x="1171" y="21543"/>
                    <a:pt x="2929" y="21543"/>
                    <a:pt x="6320" y="21279"/>
                  </a:cubicBezTo>
                  <a:cubicBezTo>
                    <a:pt x="9711" y="21014"/>
                    <a:pt x="14734" y="20486"/>
                    <a:pt x="19757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635250" y="566081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47"/>
                    <a:pt x="14400" y="9095"/>
                    <a:pt x="10800" y="12695"/>
                  </a:cubicBezTo>
                  <a:cubicBezTo>
                    <a:pt x="7200" y="16295"/>
                    <a:pt x="360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858060" y="251638"/>
              <a:ext cx="158190" cy="31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252" fill="norm" stroke="1" extrusionOk="0">
                  <a:moveTo>
                    <a:pt x="777" y="6314"/>
                  </a:moveTo>
                  <a:cubicBezTo>
                    <a:pt x="493" y="5010"/>
                    <a:pt x="208" y="3705"/>
                    <a:pt x="2766" y="2545"/>
                  </a:cubicBezTo>
                  <a:cubicBezTo>
                    <a:pt x="5324" y="1386"/>
                    <a:pt x="10724" y="371"/>
                    <a:pt x="13993" y="81"/>
                  </a:cubicBezTo>
                  <a:cubicBezTo>
                    <a:pt x="17261" y="-209"/>
                    <a:pt x="18398" y="226"/>
                    <a:pt x="17545" y="2328"/>
                  </a:cubicBezTo>
                  <a:cubicBezTo>
                    <a:pt x="16693" y="4430"/>
                    <a:pt x="13851" y="8199"/>
                    <a:pt x="10724" y="11243"/>
                  </a:cubicBezTo>
                  <a:cubicBezTo>
                    <a:pt x="7598" y="14288"/>
                    <a:pt x="4187" y="16607"/>
                    <a:pt x="2198" y="18129"/>
                  </a:cubicBezTo>
                  <a:cubicBezTo>
                    <a:pt x="208" y="19651"/>
                    <a:pt x="-360" y="20376"/>
                    <a:pt x="208" y="20811"/>
                  </a:cubicBezTo>
                  <a:cubicBezTo>
                    <a:pt x="777" y="21246"/>
                    <a:pt x="2482" y="21391"/>
                    <a:pt x="6177" y="21101"/>
                  </a:cubicBezTo>
                  <a:cubicBezTo>
                    <a:pt x="9872" y="20811"/>
                    <a:pt x="15556" y="20086"/>
                    <a:pt x="21240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098800" y="483531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225892" y="263750"/>
              <a:ext cx="165008" cy="28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63" fill="norm" stroke="1" extrusionOk="0">
                  <a:moveTo>
                    <a:pt x="16393" y="4946"/>
                  </a:moveTo>
                  <a:cubicBezTo>
                    <a:pt x="14753" y="3392"/>
                    <a:pt x="13112" y="1839"/>
                    <a:pt x="10925" y="906"/>
                  </a:cubicBezTo>
                  <a:cubicBezTo>
                    <a:pt x="8738" y="-26"/>
                    <a:pt x="6004" y="-337"/>
                    <a:pt x="3953" y="440"/>
                  </a:cubicBezTo>
                  <a:cubicBezTo>
                    <a:pt x="1902" y="1217"/>
                    <a:pt x="535" y="3082"/>
                    <a:pt x="125" y="4480"/>
                  </a:cubicBezTo>
                  <a:cubicBezTo>
                    <a:pt x="-285" y="5879"/>
                    <a:pt x="262" y="6811"/>
                    <a:pt x="2586" y="7355"/>
                  </a:cubicBezTo>
                  <a:cubicBezTo>
                    <a:pt x="4910" y="7899"/>
                    <a:pt x="9011" y="8054"/>
                    <a:pt x="11745" y="7666"/>
                  </a:cubicBezTo>
                  <a:cubicBezTo>
                    <a:pt x="14480" y="7277"/>
                    <a:pt x="15847" y="6345"/>
                    <a:pt x="17214" y="5413"/>
                  </a:cubicBezTo>
                  <a:cubicBezTo>
                    <a:pt x="18581" y="4480"/>
                    <a:pt x="19948" y="3548"/>
                    <a:pt x="20631" y="3859"/>
                  </a:cubicBezTo>
                  <a:cubicBezTo>
                    <a:pt x="21315" y="4169"/>
                    <a:pt x="21315" y="5723"/>
                    <a:pt x="21042" y="8443"/>
                  </a:cubicBezTo>
                  <a:cubicBezTo>
                    <a:pt x="20768" y="11162"/>
                    <a:pt x="20221" y="15047"/>
                    <a:pt x="20221" y="17378"/>
                  </a:cubicBezTo>
                  <a:cubicBezTo>
                    <a:pt x="20221" y="19709"/>
                    <a:pt x="20768" y="20486"/>
                    <a:pt x="21315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530600" y="286681"/>
              <a:ext cx="50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091"/>
                    <a:pt x="12600" y="8182"/>
                    <a:pt x="9000" y="11782"/>
                  </a:cubicBezTo>
                  <a:cubicBezTo>
                    <a:pt x="5400" y="15382"/>
                    <a:pt x="2700" y="18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581400" y="566081"/>
              <a:ext cx="139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700"/>
                    <a:pt x="11127" y="11400"/>
                    <a:pt x="7527" y="15000"/>
                  </a:cubicBezTo>
                  <a:cubicBezTo>
                    <a:pt x="3927" y="18600"/>
                    <a:pt x="1964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140199" y="254348"/>
              <a:ext cx="19051" cy="31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892"/>
                  </a:moveTo>
                  <a:cubicBezTo>
                    <a:pt x="7200" y="323"/>
                    <a:pt x="14400" y="-245"/>
                    <a:pt x="18000" y="110"/>
                  </a:cubicBezTo>
                  <a:cubicBezTo>
                    <a:pt x="21600" y="466"/>
                    <a:pt x="21600" y="1744"/>
                    <a:pt x="21600" y="5084"/>
                  </a:cubicBezTo>
                  <a:cubicBezTo>
                    <a:pt x="21600" y="8423"/>
                    <a:pt x="21600" y="13823"/>
                    <a:pt x="20400" y="16879"/>
                  </a:cubicBezTo>
                  <a:cubicBezTo>
                    <a:pt x="19200" y="19934"/>
                    <a:pt x="16800" y="20644"/>
                    <a:pt x="144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273550" y="458131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406899" y="255742"/>
              <a:ext cx="157465" cy="29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09" fill="norm" stroke="1" extrusionOk="0">
                  <a:moveTo>
                    <a:pt x="0" y="5793"/>
                  </a:moveTo>
                  <a:cubicBezTo>
                    <a:pt x="0" y="4743"/>
                    <a:pt x="0" y="3693"/>
                    <a:pt x="2104" y="2643"/>
                  </a:cubicBezTo>
                  <a:cubicBezTo>
                    <a:pt x="4208" y="1593"/>
                    <a:pt x="8416" y="543"/>
                    <a:pt x="11221" y="168"/>
                  </a:cubicBezTo>
                  <a:cubicBezTo>
                    <a:pt x="14026" y="-207"/>
                    <a:pt x="15429" y="93"/>
                    <a:pt x="16270" y="618"/>
                  </a:cubicBezTo>
                  <a:cubicBezTo>
                    <a:pt x="17112" y="1143"/>
                    <a:pt x="17392" y="1893"/>
                    <a:pt x="16551" y="2943"/>
                  </a:cubicBezTo>
                  <a:cubicBezTo>
                    <a:pt x="15709" y="3993"/>
                    <a:pt x="13745" y="5343"/>
                    <a:pt x="11782" y="6468"/>
                  </a:cubicBezTo>
                  <a:cubicBezTo>
                    <a:pt x="9818" y="7593"/>
                    <a:pt x="7855" y="8493"/>
                    <a:pt x="7574" y="8943"/>
                  </a:cubicBezTo>
                  <a:cubicBezTo>
                    <a:pt x="7294" y="9393"/>
                    <a:pt x="8696" y="9393"/>
                    <a:pt x="10940" y="9693"/>
                  </a:cubicBezTo>
                  <a:cubicBezTo>
                    <a:pt x="13184" y="9993"/>
                    <a:pt x="16270" y="10593"/>
                    <a:pt x="18374" y="11718"/>
                  </a:cubicBezTo>
                  <a:cubicBezTo>
                    <a:pt x="20478" y="12843"/>
                    <a:pt x="21600" y="14493"/>
                    <a:pt x="20338" y="16143"/>
                  </a:cubicBezTo>
                  <a:cubicBezTo>
                    <a:pt x="19075" y="17793"/>
                    <a:pt x="15429" y="19443"/>
                    <a:pt x="12904" y="20343"/>
                  </a:cubicBezTo>
                  <a:cubicBezTo>
                    <a:pt x="10379" y="21243"/>
                    <a:pt x="8977" y="21393"/>
                    <a:pt x="8416" y="21018"/>
                  </a:cubicBezTo>
                  <a:cubicBezTo>
                    <a:pt x="7855" y="20643"/>
                    <a:pt x="8135" y="19743"/>
                    <a:pt x="8416" y="18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642364" y="221962"/>
              <a:ext cx="125544" cy="33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486" fill="norm" stroke="1" extrusionOk="0">
                  <a:moveTo>
                    <a:pt x="13502" y="2556"/>
                  </a:moveTo>
                  <a:cubicBezTo>
                    <a:pt x="14199" y="1868"/>
                    <a:pt x="14895" y="1180"/>
                    <a:pt x="14373" y="699"/>
                  </a:cubicBezTo>
                  <a:cubicBezTo>
                    <a:pt x="13850" y="217"/>
                    <a:pt x="12108" y="-58"/>
                    <a:pt x="9495" y="11"/>
                  </a:cubicBezTo>
                  <a:cubicBezTo>
                    <a:pt x="6883" y="80"/>
                    <a:pt x="3399" y="492"/>
                    <a:pt x="1483" y="1455"/>
                  </a:cubicBezTo>
                  <a:cubicBezTo>
                    <a:pt x="-434" y="2418"/>
                    <a:pt x="-782" y="3932"/>
                    <a:pt x="2179" y="6133"/>
                  </a:cubicBezTo>
                  <a:cubicBezTo>
                    <a:pt x="5141" y="8334"/>
                    <a:pt x="11412" y="11224"/>
                    <a:pt x="15244" y="13425"/>
                  </a:cubicBezTo>
                  <a:cubicBezTo>
                    <a:pt x="19076" y="15626"/>
                    <a:pt x="20470" y="17139"/>
                    <a:pt x="20644" y="18240"/>
                  </a:cubicBezTo>
                  <a:cubicBezTo>
                    <a:pt x="20818" y="19341"/>
                    <a:pt x="19773" y="20029"/>
                    <a:pt x="18379" y="20510"/>
                  </a:cubicBezTo>
                  <a:cubicBezTo>
                    <a:pt x="16986" y="20992"/>
                    <a:pt x="15244" y="21267"/>
                    <a:pt x="13328" y="21404"/>
                  </a:cubicBezTo>
                  <a:cubicBezTo>
                    <a:pt x="11412" y="21542"/>
                    <a:pt x="9321" y="21542"/>
                    <a:pt x="7928" y="21129"/>
                  </a:cubicBezTo>
                  <a:cubicBezTo>
                    <a:pt x="6534" y="20717"/>
                    <a:pt x="5837" y="19891"/>
                    <a:pt x="6708" y="17690"/>
                  </a:cubicBezTo>
                  <a:cubicBezTo>
                    <a:pt x="7579" y="15488"/>
                    <a:pt x="10018" y="11911"/>
                    <a:pt x="12283" y="9160"/>
                  </a:cubicBezTo>
                  <a:cubicBezTo>
                    <a:pt x="14547" y="6408"/>
                    <a:pt x="16637" y="4482"/>
                    <a:pt x="17683" y="3175"/>
                  </a:cubicBezTo>
                  <a:cubicBezTo>
                    <a:pt x="18728" y="1868"/>
                    <a:pt x="18728" y="1180"/>
                    <a:pt x="17683" y="767"/>
                  </a:cubicBezTo>
                  <a:cubicBezTo>
                    <a:pt x="16637" y="355"/>
                    <a:pt x="14547" y="217"/>
                    <a:pt x="12457" y="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787900" y="0"/>
              <a:ext cx="226742" cy="74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64" fill="norm" stroke="1" extrusionOk="0">
                  <a:moveTo>
                    <a:pt x="11193" y="2029"/>
                  </a:moveTo>
                  <a:cubicBezTo>
                    <a:pt x="10800" y="1665"/>
                    <a:pt x="10407" y="1301"/>
                    <a:pt x="10309" y="967"/>
                  </a:cubicBezTo>
                  <a:cubicBezTo>
                    <a:pt x="10211" y="633"/>
                    <a:pt x="10407" y="330"/>
                    <a:pt x="10996" y="148"/>
                  </a:cubicBezTo>
                  <a:cubicBezTo>
                    <a:pt x="11585" y="-34"/>
                    <a:pt x="12567" y="-95"/>
                    <a:pt x="14335" y="239"/>
                  </a:cubicBezTo>
                  <a:cubicBezTo>
                    <a:pt x="16102" y="572"/>
                    <a:pt x="18655" y="1301"/>
                    <a:pt x="19833" y="2423"/>
                  </a:cubicBezTo>
                  <a:cubicBezTo>
                    <a:pt x="21011" y="3545"/>
                    <a:pt x="20815" y="5062"/>
                    <a:pt x="19538" y="6367"/>
                  </a:cubicBezTo>
                  <a:cubicBezTo>
                    <a:pt x="18262" y="7671"/>
                    <a:pt x="15905" y="8763"/>
                    <a:pt x="14531" y="9461"/>
                  </a:cubicBezTo>
                  <a:cubicBezTo>
                    <a:pt x="13156" y="10159"/>
                    <a:pt x="12764" y="10462"/>
                    <a:pt x="12371" y="10766"/>
                  </a:cubicBezTo>
                  <a:cubicBezTo>
                    <a:pt x="11978" y="11069"/>
                    <a:pt x="11585" y="11372"/>
                    <a:pt x="11782" y="11645"/>
                  </a:cubicBezTo>
                  <a:cubicBezTo>
                    <a:pt x="11978" y="11918"/>
                    <a:pt x="12764" y="12161"/>
                    <a:pt x="14433" y="12829"/>
                  </a:cubicBezTo>
                  <a:cubicBezTo>
                    <a:pt x="16102" y="13496"/>
                    <a:pt x="18655" y="14588"/>
                    <a:pt x="20029" y="15741"/>
                  </a:cubicBezTo>
                  <a:cubicBezTo>
                    <a:pt x="21404" y="16894"/>
                    <a:pt x="21600" y="18107"/>
                    <a:pt x="19145" y="19108"/>
                  </a:cubicBezTo>
                  <a:cubicBezTo>
                    <a:pt x="16691" y="20109"/>
                    <a:pt x="11585" y="20898"/>
                    <a:pt x="7953" y="21202"/>
                  </a:cubicBezTo>
                  <a:cubicBezTo>
                    <a:pt x="4320" y="21505"/>
                    <a:pt x="2160" y="21323"/>
                    <a:pt x="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551287" y="263175"/>
              <a:ext cx="135697" cy="26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12" fill="norm" stroke="1" extrusionOk="0">
                  <a:moveTo>
                    <a:pt x="15655" y="5334"/>
                  </a:moveTo>
                  <a:cubicBezTo>
                    <a:pt x="15987" y="4503"/>
                    <a:pt x="16319" y="3673"/>
                    <a:pt x="16486" y="2593"/>
                  </a:cubicBezTo>
                  <a:cubicBezTo>
                    <a:pt x="16652" y="1513"/>
                    <a:pt x="16652" y="183"/>
                    <a:pt x="14492" y="17"/>
                  </a:cubicBezTo>
                  <a:cubicBezTo>
                    <a:pt x="12332" y="-149"/>
                    <a:pt x="8012" y="848"/>
                    <a:pt x="4855" y="3756"/>
                  </a:cubicBezTo>
                  <a:cubicBezTo>
                    <a:pt x="1698" y="6663"/>
                    <a:pt x="-296" y="11482"/>
                    <a:pt x="36" y="14971"/>
                  </a:cubicBezTo>
                  <a:cubicBezTo>
                    <a:pt x="369" y="18460"/>
                    <a:pt x="3027" y="20620"/>
                    <a:pt x="6516" y="21036"/>
                  </a:cubicBezTo>
                  <a:cubicBezTo>
                    <a:pt x="10006" y="21451"/>
                    <a:pt x="14326" y="20122"/>
                    <a:pt x="17150" y="18045"/>
                  </a:cubicBezTo>
                  <a:cubicBezTo>
                    <a:pt x="19975" y="15968"/>
                    <a:pt x="21304" y="13143"/>
                    <a:pt x="21304" y="11149"/>
                  </a:cubicBezTo>
                  <a:cubicBezTo>
                    <a:pt x="21304" y="9156"/>
                    <a:pt x="19975" y="7993"/>
                    <a:pt x="18479" y="7162"/>
                  </a:cubicBezTo>
                  <a:cubicBezTo>
                    <a:pt x="16984" y="6331"/>
                    <a:pt x="15322" y="5833"/>
                    <a:pt x="13827" y="5833"/>
                  </a:cubicBezTo>
                  <a:cubicBezTo>
                    <a:pt x="12332" y="5833"/>
                    <a:pt x="11002" y="6331"/>
                    <a:pt x="9673" y="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784349" y="400981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993900" y="356531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076450" y="307320"/>
              <a:ext cx="136615" cy="32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96" fill="norm" stroke="1" extrusionOk="0">
                  <a:moveTo>
                    <a:pt x="0" y="1558"/>
                  </a:moveTo>
                  <a:cubicBezTo>
                    <a:pt x="997" y="1004"/>
                    <a:pt x="1994" y="450"/>
                    <a:pt x="4320" y="173"/>
                  </a:cubicBezTo>
                  <a:cubicBezTo>
                    <a:pt x="6646" y="-104"/>
                    <a:pt x="10302" y="-104"/>
                    <a:pt x="12960" y="588"/>
                  </a:cubicBezTo>
                  <a:cubicBezTo>
                    <a:pt x="15618" y="1281"/>
                    <a:pt x="17280" y="2665"/>
                    <a:pt x="17612" y="4050"/>
                  </a:cubicBezTo>
                  <a:cubicBezTo>
                    <a:pt x="17945" y="5434"/>
                    <a:pt x="16948" y="6819"/>
                    <a:pt x="15951" y="7996"/>
                  </a:cubicBezTo>
                  <a:cubicBezTo>
                    <a:pt x="14954" y="9173"/>
                    <a:pt x="13957" y="10142"/>
                    <a:pt x="14455" y="10834"/>
                  </a:cubicBezTo>
                  <a:cubicBezTo>
                    <a:pt x="14954" y="11527"/>
                    <a:pt x="16948" y="11942"/>
                    <a:pt x="18609" y="12427"/>
                  </a:cubicBezTo>
                  <a:cubicBezTo>
                    <a:pt x="20271" y="12911"/>
                    <a:pt x="21600" y="13465"/>
                    <a:pt x="21434" y="14434"/>
                  </a:cubicBezTo>
                  <a:cubicBezTo>
                    <a:pt x="21268" y="15404"/>
                    <a:pt x="19606" y="16788"/>
                    <a:pt x="15951" y="18034"/>
                  </a:cubicBezTo>
                  <a:cubicBezTo>
                    <a:pt x="12295" y="19281"/>
                    <a:pt x="6646" y="20388"/>
                    <a:pt x="99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0" y="286681"/>
              <a:ext cx="1016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08"/>
                    <a:pt x="10800" y="8816"/>
                    <a:pt x="14400" y="12416"/>
                  </a:cubicBezTo>
                  <a:cubicBezTo>
                    <a:pt x="18000" y="16016"/>
                    <a:pt x="1980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349" y="168900"/>
              <a:ext cx="267688" cy="404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01" fill="norm" stroke="1" extrusionOk="0">
                  <a:moveTo>
                    <a:pt x="0" y="8913"/>
                  </a:moveTo>
                  <a:cubicBezTo>
                    <a:pt x="0" y="6675"/>
                    <a:pt x="0" y="4437"/>
                    <a:pt x="419" y="2926"/>
                  </a:cubicBezTo>
                  <a:cubicBezTo>
                    <a:pt x="837" y="1415"/>
                    <a:pt x="1674" y="631"/>
                    <a:pt x="3349" y="240"/>
                  </a:cubicBezTo>
                  <a:cubicBezTo>
                    <a:pt x="5023" y="-152"/>
                    <a:pt x="7535" y="-152"/>
                    <a:pt x="10716" y="911"/>
                  </a:cubicBezTo>
                  <a:cubicBezTo>
                    <a:pt x="13898" y="1974"/>
                    <a:pt x="17749" y="4101"/>
                    <a:pt x="19674" y="6507"/>
                  </a:cubicBezTo>
                  <a:cubicBezTo>
                    <a:pt x="21600" y="8913"/>
                    <a:pt x="21600" y="11599"/>
                    <a:pt x="20093" y="14006"/>
                  </a:cubicBezTo>
                  <a:cubicBezTo>
                    <a:pt x="18586" y="16412"/>
                    <a:pt x="15572" y="18538"/>
                    <a:pt x="12977" y="19769"/>
                  </a:cubicBezTo>
                  <a:cubicBezTo>
                    <a:pt x="10381" y="21000"/>
                    <a:pt x="8205" y="21336"/>
                    <a:pt x="6698" y="21392"/>
                  </a:cubicBezTo>
                  <a:cubicBezTo>
                    <a:pt x="5191" y="21448"/>
                    <a:pt x="4353" y="21224"/>
                    <a:pt x="4102" y="20832"/>
                  </a:cubicBezTo>
                  <a:cubicBezTo>
                    <a:pt x="3851" y="20441"/>
                    <a:pt x="4186" y="19881"/>
                    <a:pt x="4521" y="19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25450" y="331131"/>
              <a:ext cx="1079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4400"/>
                    <a:pt x="2541" y="7200"/>
                    <a:pt x="6141" y="3600"/>
                  </a:cubicBezTo>
                  <a:cubicBezTo>
                    <a:pt x="9741" y="0"/>
                    <a:pt x="156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19100" y="489881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847850" y="2352138"/>
              <a:ext cx="380736" cy="270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6" fill="norm" stroke="1" extrusionOk="0">
                  <a:moveTo>
                    <a:pt x="0" y="340"/>
                  </a:moveTo>
                  <a:cubicBezTo>
                    <a:pt x="0" y="256"/>
                    <a:pt x="0" y="171"/>
                    <a:pt x="240" y="104"/>
                  </a:cubicBezTo>
                  <a:cubicBezTo>
                    <a:pt x="480" y="37"/>
                    <a:pt x="960" y="-14"/>
                    <a:pt x="1260" y="3"/>
                  </a:cubicBezTo>
                  <a:cubicBezTo>
                    <a:pt x="1560" y="20"/>
                    <a:pt x="1680" y="104"/>
                    <a:pt x="1920" y="391"/>
                  </a:cubicBezTo>
                  <a:cubicBezTo>
                    <a:pt x="2160" y="677"/>
                    <a:pt x="2520" y="1166"/>
                    <a:pt x="2820" y="1706"/>
                  </a:cubicBezTo>
                  <a:cubicBezTo>
                    <a:pt x="3120" y="2245"/>
                    <a:pt x="3360" y="2836"/>
                    <a:pt x="4020" y="3434"/>
                  </a:cubicBezTo>
                  <a:cubicBezTo>
                    <a:pt x="4680" y="4033"/>
                    <a:pt x="5760" y="4640"/>
                    <a:pt x="6780" y="5205"/>
                  </a:cubicBezTo>
                  <a:cubicBezTo>
                    <a:pt x="7800" y="5770"/>
                    <a:pt x="8760" y="6292"/>
                    <a:pt x="9600" y="6857"/>
                  </a:cubicBezTo>
                  <a:cubicBezTo>
                    <a:pt x="10440" y="7422"/>
                    <a:pt x="11160" y="8029"/>
                    <a:pt x="11880" y="8645"/>
                  </a:cubicBezTo>
                  <a:cubicBezTo>
                    <a:pt x="12600" y="9260"/>
                    <a:pt x="13320" y="9884"/>
                    <a:pt x="14100" y="10482"/>
                  </a:cubicBezTo>
                  <a:cubicBezTo>
                    <a:pt x="14880" y="11081"/>
                    <a:pt x="15720" y="11654"/>
                    <a:pt x="16680" y="12228"/>
                  </a:cubicBezTo>
                  <a:cubicBezTo>
                    <a:pt x="17640" y="12801"/>
                    <a:pt x="18720" y="13374"/>
                    <a:pt x="19500" y="13914"/>
                  </a:cubicBezTo>
                  <a:cubicBezTo>
                    <a:pt x="20280" y="14453"/>
                    <a:pt x="20760" y="14959"/>
                    <a:pt x="21060" y="15549"/>
                  </a:cubicBezTo>
                  <a:cubicBezTo>
                    <a:pt x="21360" y="16140"/>
                    <a:pt x="21480" y="16814"/>
                    <a:pt x="21540" y="17505"/>
                  </a:cubicBezTo>
                  <a:cubicBezTo>
                    <a:pt x="21600" y="18197"/>
                    <a:pt x="21600" y="18905"/>
                    <a:pt x="21540" y="19512"/>
                  </a:cubicBezTo>
                  <a:cubicBezTo>
                    <a:pt x="21480" y="20119"/>
                    <a:pt x="21360" y="20625"/>
                    <a:pt x="21300" y="20928"/>
                  </a:cubicBezTo>
                  <a:cubicBezTo>
                    <a:pt x="21240" y="21232"/>
                    <a:pt x="21240" y="21333"/>
                    <a:pt x="21000" y="21409"/>
                  </a:cubicBezTo>
                  <a:cubicBezTo>
                    <a:pt x="20760" y="21485"/>
                    <a:pt x="20280" y="21535"/>
                    <a:pt x="198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914400" y="4674531"/>
              <a:ext cx="6413500" cy="31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19396"/>
                  </a:moveTo>
                  <a:cubicBezTo>
                    <a:pt x="157" y="19984"/>
                    <a:pt x="314" y="20571"/>
                    <a:pt x="538" y="20939"/>
                  </a:cubicBezTo>
                  <a:cubicBezTo>
                    <a:pt x="763" y="21306"/>
                    <a:pt x="1055" y="21453"/>
                    <a:pt x="1354" y="21527"/>
                  </a:cubicBezTo>
                  <a:cubicBezTo>
                    <a:pt x="1654" y="21600"/>
                    <a:pt x="1960" y="21600"/>
                    <a:pt x="2242" y="21453"/>
                  </a:cubicBezTo>
                  <a:cubicBezTo>
                    <a:pt x="2524" y="21306"/>
                    <a:pt x="2780" y="21012"/>
                    <a:pt x="3026" y="20718"/>
                  </a:cubicBezTo>
                  <a:cubicBezTo>
                    <a:pt x="3272" y="20424"/>
                    <a:pt x="3507" y="20131"/>
                    <a:pt x="3753" y="19763"/>
                  </a:cubicBezTo>
                  <a:cubicBezTo>
                    <a:pt x="3999" y="19396"/>
                    <a:pt x="4256" y="18955"/>
                    <a:pt x="4523" y="18588"/>
                  </a:cubicBezTo>
                  <a:cubicBezTo>
                    <a:pt x="4790" y="18220"/>
                    <a:pt x="5069" y="17927"/>
                    <a:pt x="5354" y="17559"/>
                  </a:cubicBezTo>
                  <a:cubicBezTo>
                    <a:pt x="5639" y="17192"/>
                    <a:pt x="5931" y="16751"/>
                    <a:pt x="6191" y="16384"/>
                  </a:cubicBezTo>
                  <a:cubicBezTo>
                    <a:pt x="6451" y="16016"/>
                    <a:pt x="6680" y="15722"/>
                    <a:pt x="6897" y="15429"/>
                  </a:cubicBezTo>
                  <a:cubicBezTo>
                    <a:pt x="7114" y="15135"/>
                    <a:pt x="7321" y="14841"/>
                    <a:pt x="7542" y="14473"/>
                  </a:cubicBezTo>
                  <a:cubicBezTo>
                    <a:pt x="7763" y="14106"/>
                    <a:pt x="7998" y="13665"/>
                    <a:pt x="8241" y="13298"/>
                  </a:cubicBezTo>
                  <a:cubicBezTo>
                    <a:pt x="8483" y="12931"/>
                    <a:pt x="8733" y="12637"/>
                    <a:pt x="8986" y="12343"/>
                  </a:cubicBezTo>
                  <a:cubicBezTo>
                    <a:pt x="9239" y="12049"/>
                    <a:pt x="9495" y="11755"/>
                    <a:pt x="9741" y="11535"/>
                  </a:cubicBezTo>
                  <a:cubicBezTo>
                    <a:pt x="9987" y="11314"/>
                    <a:pt x="10223" y="11167"/>
                    <a:pt x="10476" y="10947"/>
                  </a:cubicBezTo>
                  <a:cubicBezTo>
                    <a:pt x="10729" y="10727"/>
                    <a:pt x="11000" y="10433"/>
                    <a:pt x="11256" y="10139"/>
                  </a:cubicBezTo>
                  <a:cubicBezTo>
                    <a:pt x="11513" y="9845"/>
                    <a:pt x="11755" y="9551"/>
                    <a:pt x="12012" y="9331"/>
                  </a:cubicBezTo>
                  <a:cubicBezTo>
                    <a:pt x="12269" y="9110"/>
                    <a:pt x="12539" y="8963"/>
                    <a:pt x="12800" y="8743"/>
                  </a:cubicBezTo>
                  <a:cubicBezTo>
                    <a:pt x="13060" y="8522"/>
                    <a:pt x="13309" y="8229"/>
                    <a:pt x="13562" y="7935"/>
                  </a:cubicBezTo>
                  <a:cubicBezTo>
                    <a:pt x="13815" y="7641"/>
                    <a:pt x="14072" y="7347"/>
                    <a:pt x="14318" y="7127"/>
                  </a:cubicBezTo>
                  <a:cubicBezTo>
                    <a:pt x="14564" y="6906"/>
                    <a:pt x="14799" y="6759"/>
                    <a:pt x="15042" y="6612"/>
                  </a:cubicBezTo>
                  <a:cubicBezTo>
                    <a:pt x="15284" y="6465"/>
                    <a:pt x="15533" y="6318"/>
                    <a:pt x="15779" y="6245"/>
                  </a:cubicBezTo>
                  <a:cubicBezTo>
                    <a:pt x="16025" y="6171"/>
                    <a:pt x="16268" y="6171"/>
                    <a:pt x="16507" y="6098"/>
                  </a:cubicBezTo>
                  <a:cubicBezTo>
                    <a:pt x="16745" y="6024"/>
                    <a:pt x="16981" y="5878"/>
                    <a:pt x="17212" y="5804"/>
                  </a:cubicBezTo>
                  <a:cubicBezTo>
                    <a:pt x="17444" y="5731"/>
                    <a:pt x="17672" y="5731"/>
                    <a:pt x="17936" y="5731"/>
                  </a:cubicBezTo>
                  <a:cubicBezTo>
                    <a:pt x="18200" y="5731"/>
                    <a:pt x="18499" y="5731"/>
                    <a:pt x="18777" y="5657"/>
                  </a:cubicBezTo>
                  <a:cubicBezTo>
                    <a:pt x="19055" y="5584"/>
                    <a:pt x="19312" y="5437"/>
                    <a:pt x="19583" y="5216"/>
                  </a:cubicBezTo>
                  <a:cubicBezTo>
                    <a:pt x="19853" y="4996"/>
                    <a:pt x="20139" y="4702"/>
                    <a:pt x="20434" y="4114"/>
                  </a:cubicBezTo>
                  <a:cubicBezTo>
                    <a:pt x="20730" y="3527"/>
                    <a:pt x="21037" y="2645"/>
                    <a:pt x="21233" y="1910"/>
                  </a:cubicBezTo>
                  <a:cubicBezTo>
                    <a:pt x="21429" y="1176"/>
                    <a:pt x="21514" y="5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118350" y="4541181"/>
              <a:ext cx="16157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fill="norm" stroke="1" extrusionOk="0">
                  <a:moveTo>
                    <a:pt x="0" y="0"/>
                  </a:moveTo>
                  <a:cubicBezTo>
                    <a:pt x="6289" y="1340"/>
                    <a:pt x="12577" y="2679"/>
                    <a:pt x="16405" y="4019"/>
                  </a:cubicBezTo>
                  <a:cubicBezTo>
                    <a:pt x="20233" y="5358"/>
                    <a:pt x="21600" y="6698"/>
                    <a:pt x="20506" y="8958"/>
                  </a:cubicBezTo>
                  <a:cubicBezTo>
                    <a:pt x="19413" y="11219"/>
                    <a:pt x="15858" y="14400"/>
                    <a:pt x="12987" y="16660"/>
                  </a:cubicBezTo>
                  <a:cubicBezTo>
                    <a:pt x="10116" y="18921"/>
                    <a:pt x="7929" y="20260"/>
                    <a:pt x="5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767001" y="2383126"/>
              <a:ext cx="233250" cy="22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38" fill="norm" stroke="1" extrusionOk="0">
                  <a:moveTo>
                    <a:pt x="8017" y="2884"/>
                  </a:moveTo>
                  <a:cubicBezTo>
                    <a:pt x="6071" y="8433"/>
                    <a:pt x="4125" y="13982"/>
                    <a:pt x="2763" y="17251"/>
                  </a:cubicBezTo>
                  <a:cubicBezTo>
                    <a:pt x="1401" y="20521"/>
                    <a:pt x="622" y="21512"/>
                    <a:pt x="233" y="21314"/>
                  </a:cubicBezTo>
                  <a:cubicBezTo>
                    <a:pt x="-156" y="21116"/>
                    <a:pt x="-156" y="19729"/>
                    <a:pt x="1012" y="16954"/>
                  </a:cubicBezTo>
                  <a:cubicBezTo>
                    <a:pt x="2179" y="14180"/>
                    <a:pt x="4514" y="10018"/>
                    <a:pt x="6363" y="7145"/>
                  </a:cubicBezTo>
                  <a:cubicBezTo>
                    <a:pt x="8212" y="4272"/>
                    <a:pt x="9574" y="2686"/>
                    <a:pt x="10644" y="1596"/>
                  </a:cubicBezTo>
                  <a:cubicBezTo>
                    <a:pt x="11714" y="506"/>
                    <a:pt x="12493" y="-88"/>
                    <a:pt x="13174" y="11"/>
                  </a:cubicBezTo>
                  <a:cubicBezTo>
                    <a:pt x="13855" y="110"/>
                    <a:pt x="14439" y="903"/>
                    <a:pt x="15703" y="2984"/>
                  </a:cubicBezTo>
                  <a:cubicBezTo>
                    <a:pt x="16968" y="5064"/>
                    <a:pt x="18914" y="8433"/>
                    <a:pt x="19985" y="11009"/>
                  </a:cubicBezTo>
                  <a:cubicBezTo>
                    <a:pt x="21055" y="13585"/>
                    <a:pt x="21249" y="15369"/>
                    <a:pt x="21444" y="17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08343" y="3510590"/>
              <a:ext cx="372758" cy="97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091" fill="norm" stroke="1" extrusionOk="0">
                  <a:moveTo>
                    <a:pt x="2088" y="4546"/>
                  </a:moveTo>
                  <a:cubicBezTo>
                    <a:pt x="1111" y="3168"/>
                    <a:pt x="135" y="1789"/>
                    <a:pt x="13" y="870"/>
                  </a:cubicBezTo>
                  <a:cubicBezTo>
                    <a:pt x="-109" y="-49"/>
                    <a:pt x="623" y="-509"/>
                    <a:pt x="2820" y="870"/>
                  </a:cubicBezTo>
                  <a:cubicBezTo>
                    <a:pt x="5016" y="2248"/>
                    <a:pt x="8677" y="5465"/>
                    <a:pt x="12033" y="9142"/>
                  </a:cubicBezTo>
                  <a:cubicBezTo>
                    <a:pt x="15389" y="12819"/>
                    <a:pt x="18440" y="16955"/>
                    <a:pt x="21491" y="21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49300" y="3214031"/>
              <a:ext cx="107950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1304"/>
                  </a:moveTo>
                  <a:cubicBezTo>
                    <a:pt x="19059" y="21452"/>
                    <a:pt x="16518" y="21600"/>
                    <a:pt x="14612" y="21156"/>
                  </a:cubicBezTo>
                  <a:cubicBezTo>
                    <a:pt x="12706" y="20712"/>
                    <a:pt x="11435" y="19677"/>
                    <a:pt x="9106" y="16496"/>
                  </a:cubicBezTo>
                  <a:cubicBezTo>
                    <a:pt x="6776" y="13315"/>
                    <a:pt x="3388" y="7989"/>
                    <a:pt x="1694" y="4882"/>
                  </a:cubicBezTo>
                  <a:cubicBezTo>
                    <a:pt x="0" y="1775"/>
                    <a:pt x="0" y="88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45586" y="3366431"/>
              <a:ext cx="1961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7576"/>
                    <a:pt x="2735" y="13553"/>
                    <a:pt x="575" y="9953"/>
                  </a:cubicBezTo>
                  <a:cubicBezTo>
                    <a:pt x="-1585" y="6353"/>
                    <a:pt x="2735" y="3176"/>
                    <a:pt x="705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035050" y="3341031"/>
              <a:ext cx="158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79500" y="3315631"/>
              <a:ext cx="1587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385"/>
                    <a:pt x="0" y="2769"/>
                    <a:pt x="3600" y="6369"/>
                  </a:cubicBezTo>
                  <a:cubicBezTo>
                    <a:pt x="7200" y="9969"/>
                    <a:pt x="14400" y="15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87073" y="3207681"/>
              <a:ext cx="128877" cy="15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80" fill="norm" stroke="1" extrusionOk="0">
                  <a:moveTo>
                    <a:pt x="9715" y="13642"/>
                  </a:moveTo>
                  <a:cubicBezTo>
                    <a:pt x="10412" y="15063"/>
                    <a:pt x="11109" y="16484"/>
                    <a:pt x="12328" y="17621"/>
                  </a:cubicBezTo>
                  <a:cubicBezTo>
                    <a:pt x="13547" y="18758"/>
                    <a:pt x="15289" y="19611"/>
                    <a:pt x="17031" y="20321"/>
                  </a:cubicBezTo>
                  <a:cubicBezTo>
                    <a:pt x="18773" y="21032"/>
                    <a:pt x="20515" y="21600"/>
                    <a:pt x="20341" y="21458"/>
                  </a:cubicBezTo>
                  <a:cubicBezTo>
                    <a:pt x="20167" y="21316"/>
                    <a:pt x="18077" y="20463"/>
                    <a:pt x="14418" y="17621"/>
                  </a:cubicBezTo>
                  <a:cubicBezTo>
                    <a:pt x="10760" y="14779"/>
                    <a:pt x="5535" y="9947"/>
                    <a:pt x="2747" y="6821"/>
                  </a:cubicBezTo>
                  <a:cubicBezTo>
                    <a:pt x="-40" y="3695"/>
                    <a:pt x="-388" y="2274"/>
                    <a:pt x="309" y="1563"/>
                  </a:cubicBezTo>
                  <a:cubicBezTo>
                    <a:pt x="1006" y="853"/>
                    <a:pt x="2747" y="853"/>
                    <a:pt x="6406" y="711"/>
                  </a:cubicBezTo>
                  <a:cubicBezTo>
                    <a:pt x="10064" y="568"/>
                    <a:pt x="15638" y="284"/>
                    <a:pt x="2121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87400" y="3010831"/>
              <a:ext cx="330200" cy="15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9" fill="norm" stroke="1" extrusionOk="0">
                  <a:moveTo>
                    <a:pt x="0" y="0"/>
                  </a:moveTo>
                  <a:cubicBezTo>
                    <a:pt x="415" y="3695"/>
                    <a:pt x="831" y="7389"/>
                    <a:pt x="2908" y="11084"/>
                  </a:cubicBezTo>
                  <a:cubicBezTo>
                    <a:pt x="4985" y="14779"/>
                    <a:pt x="8723" y="18474"/>
                    <a:pt x="11977" y="20037"/>
                  </a:cubicBezTo>
                  <a:cubicBezTo>
                    <a:pt x="15231" y="21600"/>
                    <a:pt x="18000" y="21032"/>
                    <a:pt x="19523" y="18758"/>
                  </a:cubicBezTo>
                  <a:cubicBezTo>
                    <a:pt x="21046" y="16484"/>
                    <a:pt x="21323" y="12505"/>
                    <a:pt x="21600" y="8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76300" y="2826681"/>
              <a:ext cx="229135" cy="24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18" fill="norm" stroke="1" extrusionOk="0">
                  <a:moveTo>
                    <a:pt x="0" y="0"/>
                  </a:moveTo>
                  <a:cubicBezTo>
                    <a:pt x="5549" y="3323"/>
                    <a:pt x="11097" y="6646"/>
                    <a:pt x="14565" y="9231"/>
                  </a:cubicBezTo>
                  <a:cubicBezTo>
                    <a:pt x="18033" y="11815"/>
                    <a:pt x="19420" y="13662"/>
                    <a:pt x="20312" y="15415"/>
                  </a:cubicBezTo>
                  <a:cubicBezTo>
                    <a:pt x="21204" y="17169"/>
                    <a:pt x="21600" y="18831"/>
                    <a:pt x="21402" y="19938"/>
                  </a:cubicBezTo>
                  <a:cubicBezTo>
                    <a:pt x="21204" y="21046"/>
                    <a:pt x="20411" y="21600"/>
                    <a:pt x="18429" y="21508"/>
                  </a:cubicBezTo>
                  <a:cubicBezTo>
                    <a:pt x="16448" y="21415"/>
                    <a:pt x="13277" y="20677"/>
                    <a:pt x="10998" y="19477"/>
                  </a:cubicBezTo>
                  <a:cubicBezTo>
                    <a:pt x="8719" y="18277"/>
                    <a:pt x="7332" y="16615"/>
                    <a:pt x="6837" y="14769"/>
                  </a:cubicBezTo>
                  <a:cubicBezTo>
                    <a:pt x="6341" y="12923"/>
                    <a:pt x="6738" y="10892"/>
                    <a:pt x="9314" y="8492"/>
                  </a:cubicBezTo>
                  <a:cubicBezTo>
                    <a:pt x="11890" y="6092"/>
                    <a:pt x="16646" y="3323"/>
                    <a:pt x="21402" y="5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20851" y="2657740"/>
              <a:ext cx="379300" cy="162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003" fill="norm" stroke="1" extrusionOk="0">
                  <a:moveTo>
                    <a:pt x="624" y="6238"/>
                  </a:moveTo>
                  <a:cubicBezTo>
                    <a:pt x="264" y="5145"/>
                    <a:pt x="-96" y="4051"/>
                    <a:pt x="24" y="3094"/>
                  </a:cubicBezTo>
                  <a:cubicBezTo>
                    <a:pt x="144" y="2137"/>
                    <a:pt x="744" y="1317"/>
                    <a:pt x="2724" y="633"/>
                  </a:cubicBezTo>
                  <a:cubicBezTo>
                    <a:pt x="4704" y="-50"/>
                    <a:pt x="8064" y="-597"/>
                    <a:pt x="11064" y="1317"/>
                  </a:cubicBezTo>
                  <a:cubicBezTo>
                    <a:pt x="14064" y="3231"/>
                    <a:pt x="16704" y="7606"/>
                    <a:pt x="18384" y="11297"/>
                  </a:cubicBezTo>
                  <a:cubicBezTo>
                    <a:pt x="20064" y="14988"/>
                    <a:pt x="20784" y="17995"/>
                    <a:pt x="21504" y="210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51106" y="2090081"/>
              <a:ext cx="15695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8206"/>
                    <a:pt x="-1582" y="14811"/>
                    <a:pt x="1118" y="11211"/>
                  </a:cubicBezTo>
                  <a:cubicBezTo>
                    <a:pt x="3818" y="7611"/>
                    <a:pt x="11918" y="3806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991305" y="2069454"/>
              <a:ext cx="291396" cy="18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59" fill="norm" stroke="1" extrusionOk="0">
                  <a:moveTo>
                    <a:pt x="415" y="18179"/>
                  </a:moveTo>
                  <a:cubicBezTo>
                    <a:pt x="104" y="16979"/>
                    <a:pt x="-207" y="15779"/>
                    <a:pt x="181" y="13859"/>
                  </a:cubicBezTo>
                  <a:cubicBezTo>
                    <a:pt x="570" y="11939"/>
                    <a:pt x="1658" y="9299"/>
                    <a:pt x="3367" y="6539"/>
                  </a:cubicBezTo>
                  <a:cubicBezTo>
                    <a:pt x="5076" y="3779"/>
                    <a:pt x="7407" y="899"/>
                    <a:pt x="9738" y="179"/>
                  </a:cubicBezTo>
                  <a:cubicBezTo>
                    <a:pt x="12069" y="-541"/>
                    <a:pt x="14400" y="899"/>
                    <a:pt x="16343" y="4739"/>
                  </a:cubicBezTo>
                  <a:cubicBezTo>
                    <a:pt x="18285" y="8579"/>
                    <a:pt x="19839" y="14819"/>
                    <a:pt x="21393" y="210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426861" y="5373031"/>
              <a:ext cx="23404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0348" y="0"/>
                  </a:moveTo>
                  <a:cubicBezTo>
                    <a:pt x="17819" y="5059"/>
                    <a:pt x="15289" y="10119"/>
                    <a:pt x="12759" y="13524"/>
                  </a:cubicBezTo>
                  <a:cubicBezTo>
                    <a:pt x="10230" y="16930"/>
                    <a:pt x="7700" y="18681"/>
                    <a:pt x="5851" y="19557"/>
                  </a:cubicBezTo>
                  <a:cubicBezTo>
                    <a:pt x="4002" y="20432"/>
                    <a:pt x="2835" y="20432"/>
                    <a:pt x="1959" y="19849"/>
                  </a:cubicBezTo>
                  <a:cubicBezTo>
                    <a:pt x="1084" y="19265"/>
                    <a:pt x="500" y="18097"/>
                    <a:pt x="208" y="16638"/>
                  </a:cubicBezTo>
                  <a:cubicBezTo>
                    <a:pt x="-84" y="15178"/>
                    <a:pt x="-84" y="13427"/>
                    <a:pt x="305" y="12162"/>
                  </a:cubicBezTo>
                  <a:cubicBezTo>
                    <a:pt x="694" y="10897"/>
                    <a:pt x="1473" y="10119"/>
                    <a:pt x="2835" y="9827"/>
                  </a:cubicBezTo>
                  <a:cubicBezTo>
                    <a:pt x="4197" y="9535"/>
                    <a:pt x="6143" y="9730"/>
                    <a:pt x="8770" y="10995"/>
                  </a:cubicBezTo>
                  <a:cubicBezTo>
                    <a:pt x="11397" y="12259"/>
                    <a:pt x="14705" y="14595"/>
                    <a:pt x="16943" y="16541"/>
                  </a:cubicBezTo>
                  <a:cubicBezTo>
                    <a:pt x="19181" y="18486"/>
                    <a:pt x="20348" y="20043"/>
                    <a:pt x="2151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4845050" y="5506381"/>
              <a:ext cx="501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9" y="15600"/>
                    <a:pt x="6197" y="9600"/>
                    <a:pt x="9797" y="6000"/>
                  </a:cubicBezTo>
                  <a:cubicBezTo>
                    <a:pt x="13397" y="2400"/>
                    <a:pt x="1749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251449" y="5404781"/>
              <a:ext cx="16752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600" fill="norm" stroke="1" extrusionOk="0">
                  <a:moveTo>
                    <a:pt x="0" y="0"/>
                  </a:moveTo>
                  <a:cubicBezTo>
                    <a:pt x="2898" y="200"/>
                    <a:pt x="5795" y="400"/>
                    <a:pt x="9483" y="2000"/>
                  </a:cubicBezTo>
                  <a:cubicBezTo>
                    <a:pt x="13171" y="3600"/>
                    <a:pt x="17649" y="6600"/>
                    <a:pt x="19624" y="9100"/>
                  </a:cubicBezTo>
                  <a:cubicBezTo>
                    <a:pt x="21600" y="11600"/>
                    <a:pt x="21073" y="13600"/>
                    <a:pt x="18834" y="15600"/>
                  </a:cubicBezTo>
                  <a:cubicBezTo>
                    <a:pt x="16595" y="17600"/>
                    <a:pt x="12644" y="19600"/>
                    <a:pt x="869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241550" y="4946870"/>
              <a:ext cx="31750" cy="203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719"/>
                  </a:moveTo>
                  <a:cubicBezTo>
                    <a:pt x="2880" y="7127"/>
                    <a:pt x="5760" y="11535"/>
                    <a:pt x="7200" y="14400"/>
                  </a:cubicBezTo>
                  <a:cubicBezTo>
                    <a:pt x="8640" y="17266"/>
                    <a:pt x="8640" y="18588"/>
                    <a:pt x="7920" y="18698"/>
                  </a:cubicBezTo>
                  <a:cubicBezTo>
                    <a:pt x="7200" y="18809"/>
                    <a:pt x="5760" y="17706"/>
                    <a:pt x="4320" y="14841"/>
                  </a:cubicBezTo>
                  <a:cubicBezTo>
                    <a:pt x="2880" y="11976"/>
                    <a:pt x="1440" y="7347"/>
                    <a:pt x="720" y="4262"/>
                  </a:cubicBezTo>
                  <a:cubicBezTo>
                    <a:pt x="0" y="1176"/>
                    <a:pt x="0" y="-367"/>
                    <a:pt x="720" y="74"/>
                  </a:cubicBezTo>
                  <a:cubicBezTo>
                    <a:pt x="1440" y="515"/>
                    <a:pt x="2880" y="2939"/>
                    <a:pt x="6480" y="6796"/>
                  </a:cubicBezTo>
                  <a:cubicBezTo>
                    <a:pt x="10080" y="10653"/>
                    <a:pt x="15840" y="15943"/>
                    <a:pt x="2160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229842" y="5267696"/>
              <a:ext cx="169196" cy="21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0845" fill="norm" stroke="1" extrusionOk="0">
                  <a:moveTo>
                    <a:pt x="11451" y="4145"/>
                  </a:moveTo>
                  <a:cubicBezTo>
                    <a:pt x="10422" y="2677"/>
                    <a:pt x="9393" y="1209"/>
                    <a:pt x="8236" y="475"/>
                  </a:cubicBezTo>
                  <a:cubicBezTo>
                    <a:pt x="7079" y="-259"/>
                    <a:pt x="5793" y="-259"/>
                    <a:pt x="4251" y="1314"/>
                  </a:cubicBezTo>
                  <a:cubicBezTo>
                    <a:pt x="2708" y="2887"/>
                    <a:pt x="908" y="6032"/>
                    <a:pt x="265" y="9492"/>
                  </a:cubicBezTo>
                  <a:cubicBezTo>
                    <a:pt x="-378" y="12953"/>
                    <a:pt x="136" y="16727"/>
                    <a:pt x="1936" y="18824"/>
                  </a:cubicBezTo>
                  <a:cubicBezTo>
                    <a:pt x="3736" y="20922"/>
                    <a:pt x="6822" y="21341"/>
                    <a:pt x="10293" y="20292"/>
                  </a:cubicBezTo>
                  <a:cubicBezTo>
                    <a:pt x="13765" y="19244"/>
                    <a:pt x="17622" y="16727"/>
                    <a:pt x="19422" y="13582"/>
                  </a:cubicBezTo>
                  <a:cubicBezTo>
                    <a:pt x="21222" y="10436"/>
                    <a:pt x="20965" y="6661"/>
                    <a:pt x="18008" y="4459"/>
                  </a:cubicBezTo>
                  <a:cubicBezTo>
                    <a:pt x="15051" y="2258"/>
                    <a:pt x="9393" y="1628"/>
                    <a:pt x="3736" y="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156591" y="4778831"/>
              <a:ext cx="56509" cy="24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65" fill="norm" stroke="1" extrusionOk="0">
                  <a:moveTo>
                    <a:pt x="4558" y="873"/>
                  </a:moveTo>
                  <a:cubicBezTo>
                    <a:pt x="6158" y="4011"/>
                    <a:pt x="7758" y="7150"/>
                    <a:pt x="8958" y="9550"/>
                  </a:cubicBezTo>
                  <a:cubicBezTo>
                    <a:pt x="10158" y="11950"/>
                    <a:pt x="10958" y="13611"/>
                    <a:pt x="10958" y="14903"/>
                  </a:cubicBezTo>
                  <a:cubicBezTo>
                    <a:pt x="10958" y="16196"/>
                    <a:pt x="10158" y="17119"/>
                    <a:pt x="8958" y="16657"/>
                  </a:cubicBezTo>
                  <a:cubicBezTo>
                    <a:pt x="7758" y="16196"/>
                    <a:pt x="6158" y="14350"/>
                    <a:pt x="4558" y="11950"/>
                  </a:cubicBezTo>
                  <a:cubicBezTo>
                    <a:pt x="2958" y="9550"/>
                    <a:pt x="1358" y="6596"/>
                    <a:pt x="558" y="4288"/>
                  </a:cubicBezTo>
                  <a:cubicBezTo>
                    <a:pt x="-242" y="1980"/>
                    <a:pt x="-242" y="319"/>
                    <a:pt x="958" y="42"/>
                  </a:cubicBezTo>
                  <a:cubicBezTo>
                    <a:pt x="2158" y="-235"/>
                    <a:pt x="4558" y="873"/>
                    <a:pt x="6958" y="3457"/>
                  </a:cubicBezTo>
                  <a:cubicBezTo>
                    <a:pt x="9358" y="6042"/>
                    <a:pt x="11758" y="10103"/>
                    <a:pt x="14158" y="13334"/>
                  </a:cubicBezTo>
                  <a:cubicBezTo>
                    <a:pt x="16558" y="16565"/>
                    <a:pt x="18958" y="18965"/>
                    <a:pt x="21358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055665" y="5142033"/>
              <a:ext cx="123360" cy="19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0776" fill="norm" stroke="1" extrusionOk="0">
                  <a:moveTo>
                    <a:pt x="18596" y="2303"/>
                  </a:moveTo>
                  <a:cubicBezTo>
                    <a:pt x="14764" y="3440"/>
                    <a:pt x="10932" y="4577"/>
                    <a:pt x="7622" y="7078"/>
                  </a:cubicBezTo>
                  <a:cubicBezTo>
                    <a:pt x="4312" y="9579"/>
                    <a:pt x="1525" y="13444"/>
                    <a:pt x="480" y="15946"/>
                  </a:cubicBezTo>
                  <a:cubicBezTo>
                    <a:pt x="-565" y="18447"/>
                    <a:pt x="132" y="19583"/>
                    <a:pt x="2222" y="20266"/>
                  </a:cubicBezTo>
                  <a:cubicBezTo>
                    <a:pt x="4312" y="20948"/>
                    <a:pt x="7796" y="21175"/>
                    <a:pt x="11454" y="19470"/>
                  </a:cubicBezTo>
                  <a:cubicBezTo>
                    <a:pt x="15112" y="17764"/>
                    <a:pt x="18945" y="14127"/>
                    <a:pt x="19990" y="10716"/>
                  </a:cubicBezTo>
                  <a:cubicBezTo>
                    <a:pt x="21035" y="7306"/>
                    <a:pt x="19293" y="4122"/>
                    <a:pt x="17377" y="2190"/>
                  </a:cubicBezTo>
                  <a:cubicBezTo>
                    <a:pt x="15461" y="257"/>
                    <a:pt x="13370" y="-425"/>
                    <a:pt x="11106" y="257"/>
                  </a:cubicBezTo>
                  <a:cubicBezTo>
                    <a:pt x="8841" y="939"/>
                    <a:pt x="6403" y="2986"/>
                    <a:pt x="3964" y="5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276600" y="5271431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359150" y="5131731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333"/>
                    <a:pt x="9600" y="10667"/>
                    <a:pt x="13200" y="14267"/>
                  </a:cubicBezTo>
                  <a:cubicBezTo>
                    <a:pt x="16800" y="17867"/>
                    <a:pt x="192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3409950" y="5104287"/>
              <a:ext cx="182059" cy="19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28" fill="norm" stroke="1" extrusionOk="0">
                  <a:moveTo>
                    <a:pt x="0" y="2979"/>
                  </a:moveTo>
                  <a:cubicBezTo>
                    <a:pt x="2234" y="1830"/>
                    <a:pt x="4469" y="681"/>
                    <a:pt x="6207" y="222"/>
                  </a:cubicBezTo>
                  <a:cubicBezTo>
                    <a:pt x="7945" y="-238"/>
                    <a:pt x="9186" y="-8"/>
                    <a:pt x="9931" y="1141"/>
                  </a:cubicBezTo>
                  <a:cubicBezTo>
                    <a:pt x="10676" y="2290"/>
                    <a:pt x="10924" y="4358"/>
                    <a:pt x="10676" y="5851"/>
                  </a:cubicBezTo>
                  <a:cubicBezTo>
                    <a:pt x="10428" y="7345"/>
                    <a:pt x="9683" y="8264"/>
                    <a:pt x="9931" y="8724"/>
                  </a:cubicBezTo>
                  <a:cubicBezTo>
                    <a:pt x="10179" y="9183"/>
                    <a:pt x="11421" y="9183"/>
                    <a:pt x="12662" y="9298"/>
                  </a:cubicBezTo>
                  <a:cubicBezTo>
                    <a:pt x="13903" y="9413"/>
                    <a:pt x="15145" y="9643"/>
                    <a:pt x="16634" y="10792"/>
                  </a:cubicBezTo>
                  <a:cubicBezTo>
                    <a:pt x="18124" y="11941"/>
                    <a:pt x="19862" y="14009"/>
                    <a:pt x="20731" y="15617"/>
                  </a:cubicBezTo>
                  <a:cubicBezTo>
                    <a:pt x="21600" y="17226"/>
                    <a:pt x="21600" y="18375"/>
                    <a:pt x="20483" y="19294"/>
                  </a:cubicBezTo>
                  <a:cubicBezTo>
                    <a:pt x="19366" y="20213"/>
                    <a:pt x="17131" y="20902"/>
                    <a:pt x="15393" y="21132"/>
                  </a:cubicBezTo>
                  <a:cubicBezTo>
                    <a:pt x="13655" y="21362"/>
                    <a:pt x="12414" y="21132"/>
                    <a:pt x="11669" y="20902"/>
                  </a:cubicBezTo>
                  <a:cubicBezTo>
                    <a:pt x="10924" y="20673"/>
                    <a:pt x="10676" y="20443"/>
                    <a:pt x="10428" y="20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857750" y="4713870"/>
              <a:ext cx="44450" cy="27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6171" y="393"/>
                  </a:moveTo>
                  <a:cubicBezTo>
                    <a:pt x="9257" y="5752"/>
                    <a:pt x="12343" y="11111"/>
                    <a:pt x="13886" y="14278"/>
                  </a:cubicBezTo>
                  <a:cubicBezTo>
                    <a:pt x="15429" y="17445"/>
                    <a:pt x="15429" y="18420"/>
                    <a:pt x="14914" y="18501"/>
                  </a:cubicBezTo>
                  <a:cubicBezTo>
                    <a:pt x="14400" y="18582"/>
                    <a:pt x="13371" y="17770"/>
                    <a:pt x="10800" y="15090"/>
                  </a:cubicBezTo>
                  <a:cubicBezTo>
                    <a:pt x="8229" y="12411"/>
                    <a:pt x="4114" y="7863"/>
                    <a:pt x="2057" y="4859"/>
                  </a:cubicBezTo>
                  <a:cubicBezTo>
                    <a:pt x="0" y="1854"/>
                    <a:pt x="0" y="393"/>
                    <a:pt x="0" y="68"/>
                  </a:cubicBezTo>
                  <a:cubicBezTo>
                    <a:pt x="0" y="-257"/>
                    <a:pt x="0" y="555"/>
                    <a:pt x="2057" y="3316"/>
                  </a:cubicBezTo>
                  <a:cubicBezTo>
                    <a:pt x="4114" y="6077"/>
                    <a:pt x="8229" y="10787"/>
                    <a:pt x="11829" y="14116"/>
                  </a:cubicBezTo>
                  <a:cubicBezTo>
                    <a:pt x="15429" y="17445"/>
                    <a:pt x="18514" y="19394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927600" y="5061881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991099" y="5125381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099050" y="5018373"/>
              <a:ext cx="94456" cy="16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45" fill="norm" stroke="1" extrusionOk="0">
                  <a:moveTo>
                    <a:pt x="0" y="1539"/>
                  </a:moveTo>
                  <a:cubicBezTo>
                    <a:pt x="1920" y="708"/>
                    <a:pt x="3840" y="-123"/>
                    <a:pt x="5520" y="15"/>
                  </a:cubicBezTo>
                  <a:cubicBezTo>
                    <a:pt x="7200" y="154"/>
                    <a:pt x="8640" y="1262"/>
                    <a:pt x="9360" y="2508"/>
                  </a:cubicBezTo>
                  <a:cubicBezTo>
                    <a:pt x="10080" y="3754"/>
                    <a:pt x="10080" y="5139"/>
                    <a:pt x="8640" y="6385"/>
                  </a:cubicBezTo>
                  <a:cubicBezTo>
                    <a:pt x="7200" y="7631"/>
                    <a:pt x="4320" y="8739"/>
                    <a:pt x="4560" y="9154"/>
                  </a:cubicBezTo>
                  <a:cubicBezTo>
                    <a:pt x="4800" y="9569"/>
                    <a:pt x="8160" y="9292"/>
                    <a:pt x="11040" y="9431"/>
                  </a:cubicBezTo>
                  <a:cubicBezTo>
                    <a:pt x="13920" y="9569"/>
                    <a:pt x="16320" y="10123"/>
                    <a:pt x="18000" y="11092"/>
                  </a:cubicBezTo>
                  <a:cubicBezTo>
                    <a:pt x="19680" y="12062"/>
                    <a:pt x="20640" y="13446"/>
                    <a:pt x="21120" y="14831"/>
                  </a:cubicBezTo>
                  <a:cubicBezTo>
                    <a:pt x="21600" y="16215"/>
                    <a:pt x="21600" y="17600"/>
                    <a:pt x="20400" y="18708"/>
                  </a:cubicBezTo>
                  <a:cubicBezTo>
                    <a:pt x="19200" y="19815"/>
                    <a:pt x="16800" y="20646"/>
                    <a:pt x="14400" y="21062"/>
                  </a:cubicBezTo>
                  <a:cubicBezTo>
                    <a:pt x="12000" y="21477"/>
                    <a:pt x="9600" y="21477"/>
                    <a:pt x="8640" y="20785"/>
                  </a:cubicBezTo>
                  <a:cubicBezTo>
                    <a:pt x="7680" y="20092"/>
                    <a:pt x="8160" y="18708"/>
                    <a:pt x="8640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200115" y="5018374"/>
              <a:ext cx="98607" cy="19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271" fill="norm" stroke="1" extrusionOk="0">
                  <a:moveTo>
                    <a:pt x="14964" y="1945"/>
                  </a:moveTo>
                  <a:cubicBezTo>
                    <a:pt x="13614" y="1036"/>
                    <a:pt x="12264" y="126"/>
                    <a:pt x="10014" y="13"/>
                  </a:cubicBezTo>
                  <a:cubicBezTo>
                    <a:pt x="7764" y="-101"/>
                    <a:pt x="4614" y="581"/>
                    <a:pt x="2589" y="1491"/>
                  </a:cubicBezTo>
                  <a:cubicBezTo>
                    <a:pt x="564" y="2400"/>
                    <a:pt x="-336" y="3537"/>
                    <a:pt x="114" y="4560"/>
                  </a:cubicBezTo>
                  <a:cubicBezTo>
                    <a:pt x="564" y="5583"/>
                    <a:pt x="2364" y="6493"/>
                    <a:pt x="5964" y="8198"/>
                  </a:cubicBezTo>
                  <a:cubicBezTo>
                    <a:pt x="9564" y="9903"/>
                    <a:pt x="14964" y="12404"/>
                    <a:pt x="17889" y="14223"/>
                  </a:cubicBezTo>
                  <a:cubicBezTo>
                    <a:pt x="20814" y="16042"/>
                    <a:pt x="21264" y="17179"/>
                    <a:pt x="20814" y="18316"/>
                  </a:cubicBezTo>
                  <a:cubicBezTo>
                    <a:pt x="20364" y="19453"/>
                    <a:pt x="19014" y="20590"/>
                    <a:pt x="17214" y="21044"/>
                  </a:cubicBezTo>
                  <a:cubicBezTo>
                    <a:pt x="15414" y="21499"/>
                    <a:pt x="13164" y="21272"/>
                    <a:pt x="12039" y="20362"/>
                  </a:cubicBezTo>
                  <a:cubicBezTo>
                    <a:pt x="10914" y="19453"/>
                    <a:pt x="10914" y="17861"/>
                    <a:pt x="12489" y="15360"/>
                  </a:cubicBezTo>
                  <a:cubicBezTo>
                    <a:pt x="14064" y="12859"/>
                    <a:pt x="17214" y="9448"/>
                    <a:pt x="19014" y="7061"/>
                  </a:cubicBezTo>
                  <a:cubicBezTo>
                    <a:pt x="20814" y="4674"/>
                    <a:pt x="21264" y="3310"/>
                    <a:pt x="20364" y="2627"/>
                  </a:cubicBezTo>
                  <a:cubicBezTo>
                    <a:pt x="19464" y="1945"/>
                    <a:pt x="17214" y="1945"/>
                    <a:pt x="13839" y="2059"/>
                  </a:cubicBezTo>
                  <a:cubicBezTo>
                    <a:pt x="10464" y="2173"/>
                    <a:pt x="5964" y="2400"/>
                    <a:pt x="1464" y="2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070600" y="4636431"/>
              <a:ext cx="3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353"/>
                    <a:pt x="2880" y="8707"/>
                    <a:pt x="4320" y="11972"/>
                  </a:cubicBezTo>
                  <a:cubicBezTo>
                    <a:pt x="5760" y="15237"/>
                    <a:pt x="7200" y="17414"/>
                    <a:pt x="10080" y="18837"/>
                  </a:cubicBezTo>
                  <a:cubicBezTo>
                    <a:pt x="12960" y="20260"/>
                    <a:pt x="17280" y="20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962650" y="5000205"/>
              <a:ext cx="146050" cy="18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4255"/>
                  </a:moveTo>
                  <a:cubicBezTo>
                    <a:pt x="2817" y="2765"/>
                    <a:pt x="5635" y="1276"/>
                    <a:pt x="8139" y="531"/>
                  </a:cubicBezTo>
                  <a:cubicBezTo>
                    <a:pt x="10643" y="-214"/>
                    <a:pt x="12835" y="-214"/>
                    <a:pt x="14713" y="779"/>
                  </a:cubicBezTo>
                  <a:cubicBezTo>
                    <a:pt x="16591" y="1772"/>
                    <a:pt x="18157" y="3758"/>
                    <a:pt x="16591" y="6862"/>
                  </a:cubicBezTo>
                  <a:cubicBezTo>
                    <a:pt x="15026" y="9965"/>
                    <a:pt x="10330" y="14186"/>
                    <a:pt x="7357" y="16793"/>
                  </a:cubicBezTo>
                  <a:cubicBezTo>
                    <a:pt x="4383" y="19400"/>
                    <a:pt x="3130" y="20393"/>
                    <a:pt x="3287" y="20889"/>
                  </a:cubicBezTo>
                  <a:cubicBezTo>
                    <a:pt x="3443" y="21386"/>
                    <a:pt x="5009" y="21386"/>
                    <a:pt x="8296" y="21262"/>
                  </a:cubicBezTo>
                  <a:cubicBezTo>
                    <a:pt x="11583" y="21138"/>
                    <a:pt x="16591" y="20889"/>
                    <a:pt x="21600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197600" y="5131731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249194" y="4999390"/>
              <a:ext cx="81757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9" fill="norm" stroke="1" extrusionOk="0">
                  <a:moveTo>
                    <a:pt x="21392" y="5463"/>
                  </a:moveTo>
                  <a:cubicBezTo>
                    <a:pt x="20284" y="4302"/>
                    <a:pt x="19177" y="3141"/>
                    <a:pt x="17515" y="2212"/>
                  </a:cubicBezTo>
                  <a:cubicBezTo>
                    <a:pt x="15854" y="1283"/>
                    <a:pt x="13638" y="586"/>
                    <a:pt x="11146" y="237"/>
                  </a:cubicBezTo>
                  <a:cubicBezTo>
                    <a:pt x="8654" y="-111"/>
                    <a:pt x="5884" y="-111"/>
                    <a:pt x="3946" y="470"/>
                  </a:cubicBezTo>
                  <a:cubicBezTo>
                    <a:pt x="2007" y="1050"/>
                    <a:pt x="900" y="2212"/>
                    <a:pt x="346" y="3373"/>
                  </a:cubicBezTo>
                  <a:cubicBezTo>
                    <a:pt x="-208" y="4534"/>
                    <a:pt x="-208" y="5695"/>
                    <a:pt x="1177" y="6276"/>
                  </a:cubicBezTo>
                  <a:cubicBezTo>
                    <a:pt x="2561" y="6857"/>
                    <a:pt x="5330" y="6857"/>
                    <a:pt x="7823" y="6508"/>
                  </a:cubicBezTo>
                  <a:cubicBezTo>
                    <a:pt x="10315" y="6160"/>
                    <a:pt x="12530" y="5463"/>
                    <a:pt x="13915" y="5695"/>
                  </a:cubicBezTo>
                  <a:cubicBezTo>
                    <a:pt x="15300" y="5928"/>
                    <a:pt x="15854" y="7089"/>
                    <a:pt x="16407" y="9876"/>
                  </a:cubicBezTo>
                  <a:cubicBezTo>
                    <a:pt x="16961" y="12663"/>
                    <a:pt x="17515" y="17076"/>
                    <a:pt x="1806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445250" y="5004731"/>
              <a:ext cx="1569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659"/>
                    <a:pt x="16200" y="9318"/>
                    <a:pt x="18900" y="12918"/>
                  </a:cubicBezTo>
                  <a:cubicBezTo>
                    <a:pt x="21600" y="16518"/>
                    <a:pt x="18900" y="19059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09600" y="4905248"/>
              <a:ext cx="1638300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6" y="19440"/>
                    <a:pt x="1451" y="17280"/>
                    <a:pt x="2330" y="15660"/>
                  </a:cubicBezTo>
                  <a:cubicBezTo>
                    <a:pt x="3209" y="14040"/>
                    <a:pt x="4242" y="12960"/>
                    <a:pt x="5149" y="11880"/>
                  </a:cubicBezTo>
                  <a:cubicBezTo>
                    <a:pt x="6056" y="10800"/>
                    <a:pt x="6837" y="9720"/>
                    <a:pt x="7758" y="8640"/>
                  </a:cubicBezTo>
                  <a:cubicBezTo>
                    <a:pt x="8679" y="7560"/>
                    <a:pt x="9740" y="6480"/>
                    <a:pt x="10856" y="5940"/>
                  </a:cubicBezTo>
                  <a:cubicBezTo>
                    <a:pt x="11972" y="5400"/>
                    <a:pt x="13144" y="5400"/>
                    <a:pt x="14093" y="4860"/>
                  </a:cubicBezTo>
                  <a:cubicBezTo>
                    <a:pt x="15042" y="4320"/>
                    <a:pt x="15767" y="3240"/>
                    <a:pt x="16479" y="2160"/>
                  </a:cubicBezTo>
                  <a:cubicBezTo>
                    <a:pt x="17191" y="1080"/>
                    <a:pt x="17888" y="0"/>
                    <a:pt x="18530" y="0"/>
                  </a:cubicBezTo>
                  <a:cubicBezTo>
                    <a:pt x="19172" y="0"/>
                    <a:pt x="19758" y="1080"/>
                    <a:pt x="20260" y="3240"/>
                  </a:cubicBezTo>
                  <a:cubicBezTo>
                    <a:pt x="20763" y="5400"/>
                    <a:pt x="21181" y="8640"/>
                    <a:pt x="21600" y="11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47700" y="4966631"/>
              <a:ext cx="153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6" y="18000"/>
                    <a:pt x="1852" y="14400"/>
                    <a:pt x="2943" y="12000"/>
                  </a:cubicBezTo>
                  <a:cubicBezTo>
                    <a:pt x="4033" y="9600"/>
                    <a:pt x="5288" y="8400"/>
                    <a:pt x="6378" y="7200"/>
                  </a:cubicBezTo>
                  <a:cubicBezTo>
                    <a:pt x="7469" y="6000"/>
                    <a:pt x="8395" y="4800"/>
                    <a:pt x="9530" y="4200"/>
                  </a:cubicBezTo>
                  <a:cubicBezTo>
                    <a:pt x="10666" y="3600"/>
                    <a:pt x="12010" y="3600"/>
                    <a:pt x="13310" y="3600"/>
                  </a:cubicBezTo>
                  <a:cubicBezTo>
                    <a:pt x="14609" y="3600"/>
                    <a:pt x="15864" y="3600"/>
                    <a:pt x="17074" y="3600"/>
                  </a:cubicBezTo>
                  <a:cubicBezTo>
                    <a:pt x="18284" y="3600"/>
                    <a:pt x="19449" y="3600"/>
                    <a:pt x="20196" y="3000"/>
                  </a:cubicBezTo>
                  <a:cubicBezTo>
                    <a:pt x="20943" y="2400"/>
                    <a:pt x="212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71500" y="4947945"/>
              <a:ext cx="1638300" cy="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809" y="19646"/>
                    <a:pt x="1619" y="17846"/>
                    <a:pt x="2540" y="16496"/>
                  </a:cubicBezTo>
                  <a:cubicBezTo>
                    <a:pt x="3460" y="15146"/>
                    <a:pt x="4493" y="14246"/>
                    <a:pt x="5540" y="13346"/>
                  </a:cubicBezTo>
                  <a:cubicBezTo>
                    <a:pt x="6586" y="12446"/>
                    <a:pt x="7647" y="11546"/>
                    <a:pt x="8735" y="11096"/>
                  </a:cubicBezTo>
                  <a:cubicBezTo>
                    <a:pt x="9823" y="10646"/>
                    <a:pt x="10940" y="10646"/>
                    <a:pt x="12112" y="10196"/>
                  </a:cubicBezTo>
                  <a:cubicBezTo>
                    <a:pt x="13284" y="9746"/>
                    <a:pt x="14512" y="8846"/>
                    <a:pt x="15740" y="8396"/>
                  </a:cubicBezTo>
                  <a:cubicBezTo>
                    <a:pt x="16967" y="7946"/>
                    <a:pt x="18195" y="7946"/>
                    <a:pt x="18851" y="7946"/>
                  </a:cubicBezTo>
                  <a:cubicBezTo>
                    <a:pt x="19507" y="7946"/>
                    <a:pt x="19591" y="7946"/>
                    <a:pt x="19088" y="7046"/>
                  </a:cubicBezTo>
                  <a:cubicBezTo>
                    <a:pt x="18586" y="6146"/>
                    <a:pt x="17498" y="4346"/>
                    <a:pt x="16423" y="2996"/>
                  </a:cubicBezTo>
                  <a:cubicBezTo>
                    <a:pt x="15349" y="1646"/>
                    <a:pt x="14288" y="746"/>
                    <a:pt x="13228" y="296"/>
                  </a:cubicBezTo>
                  <a:cubicBezTo>
                    <a:pt x="12167" y="-154"/>
                    <a:pt x="11107" y="-154"/>
                    <a:pt x="10060" y="746"/>
                  </a:cubicBezTo>
                  <a:cubicBezTo>
                    <a:pt x="9014" y="1646"/>
                    <a:pt x="7981" y="3446"/>
                    <a:pt x="6949" y="5246"/>
                  </a:cubicBezTo>
                  <a:cubicBezTo>
                    <a:pt x="5916" y="7046"/>
                    <a:pt x="4884" y="8846"/>
                    <a:pt x="4298" y="9746"/>
                  </a:cubicBezTo>
                  <a:cubicBezTo>
                    <a:pt x="3712" y="10646"/>
                    <a:pt x="3572" y="10646"/>
                    <a:pt x="3572" y="10646"/>
                  </a:cubicBezTo>
                  <a:cubicBezTo>
                    <a:pt x="3572" y="10646"/>
                    <a:pt x="3712" y="10646"/>
                    <a:pt x="4381" y="10646"/>
                  </a:cubicBezTo>
                  <a:cubicBezTo>
                    <a:pt x="5051" y="10646"/>
                    <a:pt x="6251" y="10646"/>
                    <a:pt x="7395" y="10646"/>
                  </a:cubicBezTo>
                  <a:cubicBezTo>
                    <a:pt x="8540" y="10646"/>
                    <a:pt x="9628" y="10646"/>
                    <a:pt x="10772" y="10646"/>
                  </a:cubicBezTo>
                  <a:cubicBezTo>
                    <a:pt x="11916" y="10646"/>
                    <a:pt x="13116" y="10646"/>
                    <a:pt x="14302" y="10646"/>
                  </a:cubicBezTo>
                  <a:cubicBezTo>
                    <a:pt x="15488" y="10646"/>
                    <a:pt x="16660" y="10646"/>
                    <a:pt x="17679" y="10646"/>
                  </a:cubicBezTo>
                  <a:cubicBezTo>
                    <a:pt x="18698" y="10646"/>
                    <a:pt x="19563" y="10646"/>
                    <a:pt x="20191" y="11096"/>
                  </a:cubicBezTo>
                  <a:cubicBezTo>
                    <a:pt x="20819" y="11546"/>
                    <a:pt x="21209" y="12446"/>
                    <a:pt x="21600" y="133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473200" y="4998381"/>
              <a:ext cx="1231900" cy="2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4629"/>
                  </a:moveTo>
                  <a:cubicBezTo>
                    <a:pt x="1002" y="7714"/>
                    <a:pt x="2004" y="10800"/>
                    <a:pt x="3025" y="13886"/>
                  </a:cubicBezTo>
                  <a:cubicBezTo>
                    <a:pt x="4045" y="16971"/>
                    <a:pt x="5085" y="20057"/>
                    <a:pt x="6309" y="20829"/>
                  </a:cubicBezTo>
                  <a:cubicBezTo>
                    <a:pt x="7534" y="21600"/>
                    <a:pt x="8944" y="20057"/>
                    <a:pt x="10410" y="19286"/>
                  </a:cubicBezTo>
                  <a:cubicBezTo>
                    <a:pt x="11876" y="18514"/>
                    <a:pt x="13398" y="18514"/>
                    <a:pt x="14641" y="16971"/>
                  </a:cubicBezTo>
                  <a:cubicBezTo>
                    <a:pt x="15885" y="15429"/>
                    <a:pt x="16849" y="12343"/>
                    <a:pt x="17777" y="10029"/>
                  </a:cubicBezTo>
                  <a:cubicBezTo>
                    <a:pt x="18705" y="7714"/>
                    <a:pt x="19596" y="6171"/>
                    <a:pt x="20227" y="4629"/>
                  </a:cubicBezTo>
                  <a:cubicBezTo>
                    <a:pt x="20858" y="3086"/>
                    <a:pt x="2122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574800" y="4877731"/>
              <a:ext cx="16002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20160"/>
                    <a:pt x="1029" y="18720"/>
                    <a:pt x="1771" y="17460"/>
                  </a:cubicBezTo>
                  <a:cubicBezTo>
                    <a:pt x="2514" y="16200"/>
                    <a:pt x="3486" y="15120"/>
                    <a:pt x="4514" y="14400"/>
                  </a:cubicBezTo>
                  <a:cubicBezTo>
                    <a:pt x="5543" y="13680"/>
                    <a:pt x="6629" y="13320"/>
                    <a:pt x="7643" y="12780"/>
                  </a:cubicBezTo>
                  <a:cubicBezTo>
                    <a:pt x="8657" y="12240"/>
                    <a:pt x="9600" y="11520"/>
                    <a:pt x="10514" y="10620"/>
                  </a:cubicBezTo>
                  <a:cubicBezTo>
                    <a:pt x="11429" y="9720"/>
                    <a:pt x="12314" y="8640"/>
                    <a:pt x="13271" y="7380"/>
                  </a:cubicBezTo>
                  <a:cubicBezTo>
                    <a:pt x="14229" y="6120"/>
                    <a:pt x="15257" y="4680"/>
                    <a:pt x="15843" y="3960"/>
                  </a:cubicBezTo>
                  <a:cubicBezTo>
                    <a:pt x="16429" y="3240"/>
                    <a:pt x="16571" y="3240"/>
                    <a:pt x="16800" y="2880"/>
                  </a:cubicBezTo>
                  <a:cubicBezTo>
                    <a:pt x="17029" y="2520"/>
                    <a:pt x="17343" y="1800"/>
                    <a:pt x="17429" y="1440"/>
                  </a:cubicBezTo>
                  <a:cubicBezTo>
                    <a:pt x="17514" y="1080"/>
                    <a:pt x="17371" y="1080"/>
                    <a:pt x="16814" y="1800"/>
                  </a:cubicBezTo>
                  <a:cubicBezTo>
                    <a:pt x="16257" y="2520"/>
                    <a:pt x="15286" y="3960"/>
                    <a:pt x="14314" y="4860"/>
                  </a:cubicBezTo>
                  <a:cubicBezTo>
                    <a:pt x="13343" y="5760"/>
                    <a:pt x="12371" y="6120"/>
                    <a:pt x="11457" y="6660"/>
                  </a:cubicBezTo>
                  <a:cubicBezTo>
                    <a:pt x="10543" y="7200"/>
                    <a:pt x="9686" y="7920"/>
                    <a:pt x="8800" y="8820"/>
                  </a:cubicBezTo>
                  <a:cubicBezTo>
                    <a:pt x="7914" y="9720"/>
                    <a:pt x="7000" y="10800"/>
                    <a:pt x="6043" y="11880"/>
                  </a:cubicBezTo>
                  <a:cubicBezTo>
                    <a:pt x="5086" y="12960"/>
                    <a:pt x="4086" y="14040"/>
                    <a:pt x="4143" y="14040"/>
                  </a:cubicBezTo>
                  <a:cubicBezTo>
                    <a:pt x="4200" y="14040"/>
                    <a:pt x="5314" y="12960"/>
                    <a:pt x="6329" y="11880"/>
                  </a:cubicBezTo>
                  <a:cubicBezTo>
                    <a:pt x="7343" y="10800"/>
                    <a:pt x="8257" y="9720"/>
                    <a:pt x="9200" y="8820"/>
                  </a:cubicBezTo>
                  <a:cubicBezTo>
                    <a:pt x="10143" y="7920"/>
                    <a:pt x="11114" y="7200"/>
                    <a:pt x="12186" y="6840"/>
                  </a:cubicBezTo>
                  <a:cubicBezTo>
                    <a:pt x="13257" y="6480"/>
                    <a:pt x="14429" y="6480"/>
                    <a:pt x="15629" y="6480"/>
                  </a:cubicBezTo>
                  <a:cubicBezTo>
                    <a:pt x="16829" y="6480"/>
                    <a:pt x="18057" y="6480"/>
                    <a:pt x="18900" y="6300"/>
                  </a:cubicBezTo>
                  <a:cubicBezTo>
                    <a:pt x="19743" y="6120"/>
                    <a:pt x="20200" y="5760"/>
                    <a:pt x="20500" y="5760"/>
                  </a:cubicBezTo>
                  <a:cubicBezTo>
                    <a:pt x="20800" y="5760"/>
                    <a:pt x="20943" y="6120"/>
                    <a:pt x="21071" y="5760"/>
                  </a:cubicBezTo>
                  <a:cubicBezTo>
                    <a:pt x="21200" y="5400"/>
                    <a:pt x="21314" y="4320"/>
                    <a:pt x="21314" y="3240"/>
                  </a:cubicBezTo>
                  <a:cubicBezTo>
                    <a:pt x="21314" y="2160"/>
                    <a:pt x="21200" y="1080"/>
                    <a:pt x="21071" y="720"/>
                  </a:cubicBezTo>
                  <a:cubicBezTo>
                    <a:pt x="20943" y="360"/>
                    <a:pt x="20800" y="720"/>
                    <a:pt x="20700" y="1980"/>
                  </a:cubicBezTo>
                  <a:cubicBezTo>
                    <a:pt x="20600" y="3240"/>
                    <a:pt x="20543" y="5400"/>
                    <a:pt x="20586" y="6480"/>
                  </a:cubicBezTo>
                  <a:cubicBezTo>
                    <a:pt x="20629" y="7560"/>
                    <a:pt x="20771" y="7560"/>
                    <a:pt x="20914" y="7200"/>
                  </a:cubicBezTo>
                  <a:cubicBezTo>
                    <a:pt x="21057" y="6840"/>
                    <a:pt x="21200" y="6120"/>
                    <a:pt x="21314" y="5040"/>
                  </a:cubicBezTo>
                  <a:cubicBezTo>
                    <a:pt x="21429" y="3960"/>
                    <a:pt x="21514" y="2520"/>
                    <a:pt x="21500" y="2340"/>
                  </a:cubicBezTo>
                  <a:cubicBezTo>
                    <a:pt x="21486" y="2160"/>
                    <a:pt x="21371" y="3240"/>
                    <a:pt x="21371" y="3060"/>
                  </a:cubicBezTo>
                  <a:cubicBezTo>
                    <a:pt x="21371" y="2880"/>
                    <a:pt x="2148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073400" y="4242731"/>
              <a:ext cx="81700" cy="62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65" fill="norm" stroke="1" extrusionOk="0">
                  <a:moveTo>
                    <a:pt x="8308" y="0"/>
                  </a:moveTo>
                  <a:cubicBezTo>
                    <a:pt x="9415" y="2247"/>
                    <a:pt x="10523" y="4494"/>
                    <a:pt x="11077" y="6886"/>
                  </a:cubicBezTo>
                  <a:cubicBezTo>
                    <a:pt x="11631" y="9278"/>
                    <a:pt x="11631" y="11815"/>
                    <a:pt x="12738" y="13699"/>
                  </a:cubicBezTo>
                  <a:cubicBezTo>
                    <a:pt x="13846" y="15584"/>
                    <a:pt x="16062" y="16816"/>
                    <a:pt x="17169" y="17795"/>
                  </a:cubicBezTo>
                  <a:cubicBezTo>
                    <a:pt x="18277" y="18773"/>
                    <a:pt x="18277" y="19498"/>
                    <a:pt x="18277" y="20187"/>
                  </a:cubicBezTo>
                  <a:cubicBezTo>
                    <a:pt x="18277" y="20875"/>
                    <a:pt x="18277" y="21528"/>
                    <a:pt x="18831" y="21564"/>
                  </a:cubicBezTo>
                  <a:cubicBezTo>
                    <a:pt x="19385" y="21600"/>
                    <a:pt x="20492" y="21020"/>
                    <a:pt x="20215" y="19679"/>
                  </a:cubicBezTo>
                  <a:cubicBezTo>
                    <a:pt x="19938" y="18338"/>
                    <a:pt x="18277" y="16236"/>
                    <a:pt x="16062" y="14098"/>
                  </a:cubicBezTo>
                  <a:cubicBezTo>
                    <a:pt x="13846" y="11960"/>
                    <a:pt x="11077" y="9785"/>
                    <a:pt x="9969" y="8154"/>
                  </a:cubicBezTo>
                  <a:cubicBezTo>
                    <a:pt x="8862" y="6523"/>
                    <a:pt x="9415" y="5436"/>
                    <a:pt x="9415" y="4711"/>
                  </a:cubicBezTo>
                  <a:cubicBezTo>
                    <a:pt x="9415" y="3987"/>
                    <a:pt x="8862" y="3624"/>
                    <a:pt x="8585" y="3624"/>
                  </a:cubicBezTo>
                  <a:cubicBezTo>
                    <a:pt x="8308" y="3624"/>
                    <a:pt x="8308" y="3987"/>
                    <a:pt x="8862" y="5400"/>
                  </a:cubicBezTo>
                  <a:cubicBezTo>
                    <a:pt x="9415" y="6813"/>
                    <a:pt x="10523" y="9278"/>
                    <a:pt x="11631" y="11380"/>
                  </a:cubicBezTo>
                  <a:cubicBezTo>
                    <a:pt x="12738" y="13482"/>
                    <a:pt x="13846" y="15221"/>
                    <a:pt x="14954" y="16671"/>
                  </a:cubicBezTo>
                  <a:cubicBezTo>
                    <a:pt x="16062" y="18121"/>
                    <a:pt x="17169" y="19281"/>
                    <a:pt x="18277" y="20150"/>
                  </a:cubicBezTo>
                  <a:cubicBezTo>
                    <a:pt x="19385" y="21020"/>
                    <a:pt x="20492" y="21600"/>
                    <a:pt x="21046" y="21564"/>
                  </a:cubicBezTo>
                  <a:cubicBezTo>
                    <a:pt x="21600" y="21528"/>
                    <a:pt x="21600" y="20875"/>
                    <a:pt x="19938" y="19353"/>
                  </a:cubicBezTo>
                  <a:cubicBezTo>
                    <a:pt x="18277" y="17831"/>
                    <a:pt x="14954" y="15439"/>
                    <a:pt x="11908" y="13228"/>
                  </a:cubicBezTo>
                  <a:cubicBezTo>
                    <a:pt x="8862" y="11017"/>
                    <a:pt x="6092" y="8988"/>
                    <a:pt x="4154" y="7393"/>
                  </a:cubicBezTo>
                  <a:cubicBezTo>
                    <a:pt x="2215" y="5799"/>
                    <a:pt x="1108" y="4639"/>
                    <a:pt x="0" y="3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559049" y="3969681"/>
              <a:ext cx="38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300"/>
                    <a:pt x="7200" y="12600"/>
                    <a:pt x="10800" y="16200"/>
                  </a:cubicBezTo>
                  <a:cubicBezTo>
                    <a:pt x="14400" y="19800"/>
                    <a:pt x="180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609850" y="3969681"/>
              <a:ext cx="698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1137"/>
                    <a:pt x="13745" y="2274"/>
                    <a:pt x="11455" y="4547"/>
                  </a:cubicBezTo>
                  <a:cubicBezTo>
                    <a:pt x="9164" y="6821"/>
                    <a:pt x="8509" y="10232"/>
                    <a:pt x="6873" y="13263"/>
                  </a:cubicBezTo>
                  <a:cubicBezTo>
                    <a:pt x="5236" y="16295"/>
                    <a:pt x="2618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622550" y="4174998"/>
              <a:ext cx="148998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9000" y="2938"/>
                  </a:moveTo>
                  <a:cubicBezTo>
                    <a:pt x="9000" y="2074"/>
                    <a:pt x="9000" y="1210"/>
                    <a:pt x="9750" y="691"/>
                  </a:cubicBezTo>
                  <a:cubicBezTo>
                    <a:pt x="10500" y="173"/>
                    <a:pt x="12000" y="0"/>
                    <a:pt x="13650" y="0"/>
                  </a:cubicBezTo>
                  <a:cubicBezTo>
                    <a:pt x="15300" y="0"/>
                    <a:pt x="17100" y="173"/>
                    <a:pt x="18000" y="691"/>
                  </a:cubicBezTo>
                  <a:cubicBezTo>
                    <a:pt x="18900" y="1210"/>
                    <a:pt x="18900" y="2074"/>
                    <a:pt x="18450" y="2851"/>
                  </a:cubicBezTo>
                  <a:cubicBezTo>
                    <a:pt x="18000" y="3629"/>
                    <a:pt x="17100" y="4320"/>
                    <a:pt x="16050" y="4925"/>
                  </a:cubicBezTo>
                  <a:cubicBezTo>
                    <a:pt x="15000" y="5530"/>
                    <a:pt x="13800" y="6048"/>
                    <a:pt x="13500" y="6739"/>
                  </a:cubicBezTo>
                  <a:cubicBezTo>
                    <a:pt x="13200" y="7430"/>
                    <a:pt x="13800" y="8294"/>
                    <a:pt x="15300" y="9331"/>
                  </a:cubicBezTo>
                  <a:cubicBezTo>
                    <a:pt x="16800" y="10368"/>
                    <a:pt x="19200" y="11578"/>
                    <a:pt x="20400" y="12701"/>
                  </a:cubicBezTo>
                  <a:cubicBezTo>
                    <a:pt x="21600" y="13824"/>
                    <a:pt x="21600" y="14861"/>
                    <a:pt x="18000" y="16330"/>
                  </a:cubicBezTo>
                  <a:cubicBezTo>
                    <a:pt x="14400" y="17798"/>
                    <a:pt x="7200" y="196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054350" y="4234265"/>
              <a:ext cx="1791240" cy="11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404" fill="norm" stroke="1" extrusionOk="0">
                  <a:moveTo>
                    <a:pt x="0" y="1571"/>
                  </a:moveTo>
                  <a:cubicBezTo>
                    <a:pt x="714" y="785"/>
                    <a:pt x="1428" y="0"/>
                    <a:pt x="2321" y="0"/>
                  </a:cubicBezTo>
                  <a:cubicBezTo>
                    <a:pt x="3213" y="0"/>
                    <a:pt x="4284" y="785"/>
                    <a:pt x="5215" y="1767"/>
                  </a:cubicBezTo>
                  <a:cubicBezTo>
                    <a:pt x="6146" y="2749"/>
                    <a:pt x="6936" y="3927"/>
                    <a:pt x="7765" y="5105"/>
                  </a:cubicBezTo>
                  <a:cubicBezTo>
                    <a:pt x="8594" y="6284"/>
                    <a:pt x="9461" y="7462"/>
                    <a:pt x="10226" y="8640"/>
                  </a:cubicBezTo>
                  <a:cubicBezTo>
                    <a:pt x="10991" y="9818"/>
                    <a:pt x="11654" y="10996"/>
                    <a:pt x="12496" y="11978"/>
                  </a:cubicBezTo>
                  <a:cubicBezTo>
                    <a:pt x="13337" y="12960"/>
                    <a:pt x="14357" y="13745"/>
                    <a:pt x="15225" y="14531"/>
                  </a:cubicBezTo>
                  <a:cubicBezTo>
                    <a:pt x="16092" y="15316"/>
                    <a:pt x="16806" y="16102"/>
                    <a:pt x="17660" y="16495"/>
                  </a:cubicBezTo>
                  <a:cubicBezTo>
                    <a:pt x="18514" y="16887"/>
                    <a:pt x="19509" y="16887"/>
                    <a:pt x="20070" y="16887"/>
                  </a:cubicBezTo>
                  <a:cubicBezTo>
                    <a:pt x="20631" y="16887"/>
                    <a:pt x="20758" y="16887"/>
                    <a:pt x="20873" y="16298"/>
                  </a:cubicBezTo>
                  <a:cubicBezTo>
                    <a:pt x="20988" y="15709"/>
                    <a:pt x="21090" y="14531"/>
                    <a:pt x="21115" y="12960"/>
                  </a:cubicBezTo>
                  <a:cubicBezTo>
                    <a:pt x="21141" y="11389"/>
                    <a:pt x="21090" y="9425"/>
                    <a:pt x="21013" y="9033"/>
                  </a:cubicBezTo>
                  <a:cubicBezTo>
                    <a:pt x="20937" y="8640"/>
                    <a:pt x="20835" y="9818"/>
                    <a:pt x="20771" y="11389"/>
                  </a:cubicBezTo>
                  <a:cubicBezTo>
                    <a:pt x="20707" y="12960"/>
                    <a:pt x="20682" y="14924"/>
                    <a:pt x="20720" y="16691"/>
                  </a:cubicBezTo>
                  <a:cubicBezTo>
                    <a:pt x="20758" y="18458"/>
                    <a:pt x="20860" y="20029"/>
                    <a:pt x="20975" y="20815"/>
                  </a:cubicBezTo>
                  <a:cubicBezTo>
                    <a:pt x="21090" y="21600"/>
                    <a:pt x="21217" y="21600"/>
                    <a:pt x="21332" y="20815"/>
                  </a:cubicBezTo>
                  <a:cubicBezTo>
                    <a:pt x="21447" y="20029"/>
                    <a:pt x="21549" y="18458"/>
                    <a:pt x="21562" y="16887"/>
                  </a:cubicBezTo>
                  <a:cubicBezTo>
                    <a:pt x="21574" y="15316"/>
                    <a:pt x="21498" y="13745"/>
                    <a:pt x="21396" y="13353"/>
                  </a:cubicBezTo>
                  <a:cubicBezTo>
                    <a:pt x="21294" y="12960"/>
                    <a:pt x="21166" y="13745"/>
                    <a:pt x="21090" y="15316"/>
                  </a:cubicBezTo>
                  <a:cubicBezTo>
                    <a:pt x="21013" y="16887"/>
                    <a:pt x="20988" y="19244"/>
                    <a:pt x="21039" y="20422"/>
                  </a:cubicBezTo>
                  <a:cubicBezTo>
                    <a:pt x="21090" y="21600"/>
                    <a:pt x="21217" y="21600"/>
                    <a:pt x="21332" y="20815"/>
                  </a:cubicBezTo>
                  <a:cubicBezTo>
                    <a:pt x="21447" y="20029"/>
                    <a:pt x="21549" y="18458"/>
                    <a:pt x="21574" y="16691"/>
                  </a:cubicBezTo>
                  <a:cubicBezTo>
                    <a:pt x="21600" y="14924"/>
                    <a:pt x="21549" y="12960"/>
                    <a:pt x="21447" y="11978"/>
                  </a:cubicBezTo>
                  <a:cubicBezTo>
                    <a:pt x="21345" y="10996"/>
                    <a:pt x="21192" y="10996"/>
                    <a:pt x="21179" y="12567"/>
                  </a:cubicBezTo>
                  <a:cubicBezTo>
                    <a:pt x="21166" y="14138"/>
                    <a:pt x="21294" y="17280"/>
                    <a:pt x="21421" y="204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777316" y="3791881"/>
              <a:ext cx="29634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852"/>
                    <a:pt x="0" y="1703"/>
                    <a:pt x="0" y="3329"/>
                  </a:cubicBezTo>
                  <a:cubicBezTo>
                    <a:pt x="0" y="4955"/>
                    <a:pt x="1543" y="7355"/>
                    <a:pt x="3086" y="9368"/>
                  </a:cubicBezTo>
                  <a:cubicBezTo>
                    <a:pt x="4629" y="11381"/>
                    <a:pt x="6171" y="13006"/>
                    <a:pt x="6943" y="14632"/>
                  </a:cubicBezTo>
                  <a:cubicBezTo>
                    <a:pt x="7714" y="16258"/>
                    <a:pt x="7714" y="17884"/>
                    <a:pt x="10029" y="19045"/>
                  </a:cubicBezTo>
                  <a:cubicBezTo>
                    <a:pt x="12343" y="20206"/>
                    <a:pt x="16971" y="209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715605" y="3767804"/>
              <a:ext cx="72291" cy="6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191" fill="norm" stroke="1" extrusionOk="0">
                  <a:moveTo>
                    <a:pt x="7893" y="11373"/>
                  </a:moveTo>
                  <a:cubicBezTo>
                    <a:pt x="7293" y="8100"/>
                    <a:pt x="6693" y="4827"/>
                    <a:pt x="5493" y="4500"/>
                  </a:cubicBezTo>
                  <a:cubicBezTo>
                    <a:pt x="4293" y="4173"/>
                    <a:pt x="2493" y="6791"/>
                    <a:pt x="2793" y="9409"/>
                  </a:cubicBezTo>
                  <a:cubicBezTo>
                    <a:pt x="3093" y="12027"/>
                    <a:pt x="5493" y="14646"/>
                    <a:pt x="8493" y="15300"/>
                  </a:cubicBezTo>
                  <a:cubicBezTo>
                    <a:pt x="11493" y="15955"/>
                    <a:pt x="15093" y="14646"/>
                    <a:pt x="17493" y="12355"/>
                  </a:cubicBezTo>
                  <a:cubicBezTo>
                    <a:pt x="19893" y="10064"/>
                    <a:pt x="21093" y="6791"/>
                    <a:pt x="20193" y="5155"/>
                  </a:cubicBezTo>
                  <a:cubicBezTo>
                    <a:pt x="19293" y="3518"/>
                    <a:pt x="16293" y="3518"/>
                    <a:pt x="13293" y="4500"/>
                  </a:cubicBezTo>
                  <a:cubicBezTo>
                    <a:pt x="10293" y="5482"/>
                    <a:pt x="7293" y="7446"/>
                    <a:pt x="4593" y="9736"/>
                  </a:cubicBezTo>
                  <a:cubicBezTo>
                    <a:pt x="1893" y="12027"/>
                    <a:pt x="-507" y="14646"/>
                    <a:pt x="93" y="15627"/>
                  </a:cubicBezTo>
                  <a:cubicBezTo>
                    <a:pt x="693" y="16609"/>
                    <a:pt x="4293" y="15955"/>
                    <a:pt x="7293" y="14646"/>
                  </a:cubicBezTo>
                  <a:cubicBezTo>
                    <a:pt x="10293" y="13336"/>
                    <a:pt x="12693" y="11373"/>
                    <a:pt x="14793" y="8755"/>
                  </a:cubicBezTo>
                  <a:cubicBezTo>
                    <a:pt x="16893" y="6136"/>
                    <a:pt x="18693" y="2864"/>
                    <a:pt x="18093" y="1227"/>
                  </a:cubicBezTo>
                  <a:cubicBezTo>
                    <a:pt x="17493" y="-409"/>
                    <a:pt x="14493" y="-409"/>
                    <a:pt x="12393" y="1227"/>
                  </a:cubicBezTo>
                  <a:cubicBezTo>
                    <a:pt x="10293" y="2864"/>
                    <a:pt x="9093" y="6136"/>
                    <a:pt x="9393" y="9736"/>
                  </a:cubicBezTo>
                  <a:cubicBezTo>
                    <a:pt x="9693" y="13336"/>
                    <a:pt x="11493" y="17264"/>
                    <a:pt x="13293" y="211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130203" y="3482547"/>
              <a:ext cx="187797" cy="12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86" fill="norm" stroke="1" extrusionOk="0">
                  <a:moveTo>
                    <a:pt x="413" y="4927"/>
                  </a:moveTo>
                  <a:cubicBezTo>
                    <a:pt x="2333" y="3185"/>
                    <a:pt x="4253" y="1443"/>
                    <a:pt x="5813" y="572"/>
                  </a:cubicBezTo>
                  <a:cubicBezTo>
                    <a:pt x="7373" y="-299"/>
                    <a:pt x="8573" y="-299"/>
                    <a:pt x="9533" y="1443"/>
                  </a:cubicBezTo>
                  <a:cubicBezTo>
                    <a:pt x="10493" y="3185"/>
                    <a:pt x="11213" y="6669"/>
                    <a:pt x="10373" y="9804"/>
                  </a:cubicBezTo>
                  <a:cubicBezTo>
                    <a:pt x="9533" y="12940"/>
                    <a:pt x="7133" y="15727"/>
                    <a:pt x="4853" y="17643"/>
                  </a:cubicBezTo>
                  <a:cubicBezTo>
                    <a:pt x="2573" y="19559"/>
                    <a:pt x="413" y="20604"/>
                    <a:pt x="53" y="20953"/>
                  </a:cubicBezTo>
                  <a:cubicBezTo>
                    <a:pt x="-307" y="21301"/>
                    <a:pt x="1133" y="20953"/>
                    <a:pt x="4973" y="20082"/>
                  </a:cubicBezTo>
                  <a:cubicBezTo>
                    <a:pt x="8813" y="19211"/>
                    <a:pt x="15053" y="17817"/>
                    <a:pt x="21293" y="164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292600" y="3487081"/>
              <a:ext cx="508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109"/>
                    <a:pt x="10800" y="12218"/>
                    <a:pt x="7200" y="15818"/>
                  </a:cubicBezTo>
                  <a:cubicBezTo>
                    <a:pt x="3600" y="19418"/>
                    <a:pt x="18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298949" y="3646743"/>
              <a:ext cx="126059" cy="2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14" fill="norm" stroke="1" extrusionOk="0">
                  <a:moveTo>
                    <a:pt x="9720" y="1714"/>
                  </a:moveTo>
                  <a:cubicBezTo>
                    <a:pt x="11160" y="1114"/>
                    <a:pt x="12600" y="514"/>
                    <a:pt x="14220" y="214"/>
                  </a:cubicBezTo>
                  <a:cubicBezTo>
                    <a:pt x="15840" y="-86"/>
                    <a:pt x="17640" y="-86"/>
                    <a:pt x="19080" y="314"/>
                  </a:cubicBezTo>
                  <a:cubicBezTo>
                    <a:pt x="20520" y="714"/>
                    <a:pt x="21600" y="1514"/>
                    <a:pt x="21420" y="2314"/>
                  </a:cubicBezTo>
                  <a:cubicBezTo>
                    <a:pt x="21240" y="3114"/>
                    <a:pt x="19800" y="3914"/>
                    <a:pt x="18360" y="4614"/>
                  </a:cubicBezTo>
                  <a:cubicBezTo>
                    <a:pt x="16920" y="5314"/>
                    <a:pt x="15480" y="5914"/>
                    <a:pt x="15660" y="6514"/>
                  </a:cubicBezTo>
                  <a:cubicBezTo>
                    <a:pt x="15840" y="7114"/>
                    <a:pt x="17640" y="7714"/>
                    <a:pt x="19080" y="8414"/>
                  </a:cubicBezTo>
                  <a:cubicBezTo>
                    <a:pt x="20520" y="9114"/>
                    <a:pt x="21600" y="9914"/>
                    <a:pt x="21240" y="11514"/>
                  </a:cubicBezTo>
                  <a:cubicBezTo>
                    <a:pt x="20880" y="13114"/>
                    <a:pt x="19080" y="15514"/>
                    <a:pt x="15300" y="17314"/>
                  </a:cubicBezTo>
                  <a:cubicBezTo>
                    <a:pt x="11520" y="19114"/>
                    <a:pt x="5760" y="20314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654550" y="3766481"/>
              <a:ext cx="1403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75" y="554"/>
                    <a:pt x="2150" y="1108"/>
                    <a:pt x="3307" y="1662"/>
                  </a:cubicBezTo>
                  <a:cubicBezTo>
                    <a:pt x="4463" y="2215"/>
                    <a:pt x="5701" y="2769"/>
                    <a:pt x="6972" y="3600"/>
                  </a:cubicBezTo>
                  <a:cubicBezTo>
                    <a:pt x="8243" y="4431"/>
                    <a:pt x="9546" y="5538"/>
                    <a:pt x="10735" y="6646"/>
                  </a:cubicBezTo>
                  <a:cubicBezTo>
                    <a:pt x="11924" y="7754"/>
                    <a:pt x="12999" y="8862"/>
                    <a:pt x="14074" y="10246"/>
                  </a:cubicBezTo>
                  <a:cubicBezTo>
                    <a:pt x="15149" y="11631"/>
                    <a:pt x="16224" y="13292"/>
                    <a:pt x="17137" y="14677"/>
                  </a:cubicBezTo>
                  <a:cubicBezTo>
                    <a:pt x="18049" y="16062"/>
                    <a:pt x="18798" y="17169"/>
                    <a:pt x="19515" y="18277"/>
                  </a:cubicBezTo>
                  <a:cubicBezTo>
                    <a:pt x="20232" y="19385"/>
                    <a:pt x="20916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015799" y="3804581"/>
              <a:ext cx="84208" cy="7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254" fill="norm" stroke="1" extrusionOk="0">
                  <a:moveTo>
                    <a:pt x="14858" y="3600"/>
                  </a:moveTo>
                  <a:cubicBezTo>
                    <a:pt x="12800" y="1800"/>
                    <a:pt x="10743" y="0"/>
                    <a:pt x="8686" y="0"/>
                  </a:cubicBezTo>
                  <a:cubicBezTo>
                    <a:pt x="6629" y="0"/>
                    <a:pt x="4572" y="1800"/>
                    <a:pt x="3029" y="4800"/>
                  </a:cubicBezTo>
                  <a:cubicBezTo>
                    <a:pt x="1486" y="7800"/>
                    <a:pt x="458" y="12000"/>
                    <a:pt x="972" y="15000"/>
                  </a:cubicBezTo>
                  <a:cubicBezTo>
                    <a:pt x="1486" y="18000"/>
                    <a:pt x="3543" y="19800"/>
                    <a:pt x="5858" y="20700"/>
                  </a:cubicBezTo>
                  <a:cubicBezTo>
                    <a:pt x="8172" y="21600"/>
                    <a:pt x="10743" y="21600"/>
                    <a:pt x="13572" y="19200"/>
                  </a:cubicBezTo>
                  <a:cubicBezTo>
                    <a:pt x="16400" y="16800"/>
                    <a:pt x="19486" y="12000"/>
                    <a:pt x="20258" y="8400"/>
                  </a:cubicBezTo>
                  <a:cubicBezTo>
                    <a:pt x="21029" y="4800"/>
                    <a:pt x="19486" y="2400"/>
                    <a:pt x="17429" y="1200"/>
                  </a:cubicBezTo>
                  <a:cubicBezTo>
                    <a:pt x="15372" y="0"/>
                    <a:pt x="12800" y="0"/>
                    <a:pt x="10229" y="900"/>
                  </a:cubicBezTo>
                  <a:cubicBezTo>
                    <a:pt x="7658" y="1800"/>
                    <a:pt x="5086" y="3600"/>
                    <a:pt x="3543" y="6000"/>
                  </a:cubicBezTo>
                  <a:cubicBezTo>
                    <a:pt x="2000" y="8400"/>
                    <a:pt x="1486" y="11400"/>
                    <a:pt x="2515" y="13800"/>
                  </a:cubicBezTo>
                  <a:cubicBezTo>
                    <a:pt x="3543" y="16200"/>
                    <a:pt x="6115" y="18000"/>
                    <a:pt x="8686" y="18300"/>
                  </a:cubicBezTo>
                  <a:cubicBezTo>
                    <a:pt x="11258" y="18600"/>
                    <a:pt x="13829" y="17400"/>
                    <a:pt x="14858" y="14100"/>
                  </a:cubicBezTo>
                  <a:cubicBezTo>
                    <a:pt x="15886" y="10800"/>
                    <a:pt x="15372" y="5400"/>
                    <a:pt x="13829" y="2700"/>
                  </a:cubicBezTo>
                  <a:cubicBezTo>
                    <a:pt x="12286" y="0"/>
                    <a:pt x="9715" y="0"/>
                    <a:pt x="6886" y="900"/>
                  </a:cubicBezTo>
                  <a:cubicBezTo>
                    <a:pt x="4058" y="1800"/>
                    <a:pt x="972" y="3600"/>
                    <a:pt x="200" y="5700"/>
                  </a:cubicBezTo>
                  <a:cubicBezTo>
                    <a:pt x="-571" y="7800"/>
                    <a:pt x="972" y="10200"/>
                    <a:pt x="3286" y="11400"/>
                  </a:cubicBezTo>
                  <a:cubicBezTo>
                    <a:pt x="5600" y="12600"/>
                    <a:pt x="8686" y="12600"/>
                    <a:pt x="11515" y="12300"/>
                  </a:cubicBezTo>
                  <a:cubicBezTo>
                    <a:pt x="14343" y="12000"/>
                    <a:pt x="16915" y="11400"/>
                    <a:pt x="18458" y="9600"/>
                  </a:cubicBezTo>
                  <a:cubicBezTo>
                    <a:pt x="20000" y="7800"/>
                    <a:pt x="20515" y="4800"/>
                    <a:pt x="18972" y="3000"/>
                  </a:cubicBezTo>
                  <a:cubicBezTo>
                    <a:pt x="17429" y="1200"/>
                    <a:pt x="13829" y="600"/>
                    <a:pt x="11258" y="1800"/>
                  </a:cubicBezTo>
                  <a:cubicBezTo>
                    <a:pt x="8686" y="3000"/>
                    <a:pt x="7143" y="6000"/>
                    <a:pt x="5600" y="9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6026150" y="3271181"/>
              <a:ext cx="7620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25"/>
                    <a:pt x="4800" y="4851"/>
                    <a:pt x="7500" y="7352"/>
                  </a:cubicBezTo>
                  <a:cubicBezTo>
                    <a:pt x="10200" y="9853"/>
                    <a:pt x="13200" y="12429"/>
                    <a:pt x="15600" y="14817"/>
                  </a:cubicBezTo>
                  <a:cubicBezTo>
                    <a:pt x="18000" y="17204"/>
                    <a:pt x="19800" y="194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962650" y="3258481"/>
              <a:ext cx="37020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20"/>
                  </a:moveTo>
                  <a:cubicBezTo>
                    <a:pt x="346" y="10560"/>
                    <a:pt x="692" y="9600"/>
                    <a:pt x="1081" y="8640"/>
                  </a:cubicBezTo>
                  <a:cubicBezTo>
                    <a:pt x="1470" y="7680"/>
                    <a:pt x="1902" y="6720"/>
                    <a:pt x="2359" y="6000"/>
                  </a:cubicBezTo>
                  <a:cubicBezTo>
                    <a:pt x="2816" y="5280"/>
                    <a:pt x="3297" y="4800"/>
                    <a:pt x="3767" y="4080"/>
                  </a:cubicBezTo>
                  <a:cubicBezTo>
                    <a:pt x="4236" y="3360"/>
                    <a:pt x="4693" y="2400"/>
                    <a:pt x="5131" y="1680"/>
                  </a:cubicBezTo>
                  <a:cubicBezTo>
                    <a:pt x="5570" y="960"/>
                    <a:pt x="5990" y="480"/>
                    <a:pt x="6422" y="240"/>
                  </a:cubicBezTo>
                  <a:cubicBezTo>
                    <a:pt x="6854" y="0"/>
                    <a:pt x="7299" y="0"/>
                    <a:pt x="7774" y="0"/>
                  </a:cubicBezTo>
                  <a:cubicBezTo>
                    <a:pt x="8250" y="0"/>
                    <a:pt x="8756" y="0"/>
                    <a:pt x="9281" y="480"/>
                  </a:cubicBezTo>
                  <a:cubicBezTo>
                    <a:pt x="9806" y="960"/>
                    <a:pt x="10349" y="1920"/>
                    <a:pt x="10880" y="3120"/>
                  </a:cubicBezTo>
                  <a:cubicBezTo>
                    <a:pt x="11411" y="4320"/>
                    <a:pt x="11930" y="5760"/>
                    <a:pt x="12436" y="6960"/>
                  </a:cubicBezTo>
                  <a:cubicBezTo>
                    <a:pt x="12943" y="8160"/>
                    <a:pt x="13437" y="9120"/>
                    <a:pt x="13912" y="10080"/>
                  </a:cubicBezTo>
                  <a:cubicBezTo>
                    <a:pt x="14388" y="11040"/>
                    <a:pt x="14845" y="12000"/>
                    <a:pt x="15283" y="12720"/>
                  </a:cubicBezTo>
                  <a:cubicBezTo>
                    <a:pt x="15721" y="13440"/>
                    <a:pt x="16141" y="13920"/>
                    <a:pt x="16611" y="14400"/>
                  </a:cubicBezTo>
                  <a:cubicBezTo>
                    <a:pt x="17080" y="14880"/>
                    <a:pt x="17599" y="15360"/>
                    <a:pt x="18074" y="16080"/>
                  </a:cubicBezTo>
                  <a:cubicBezTo>
                    <a:pt x="18550" y="16800"/>
                    <a:pt x="18982" y="17760"/>
                    <a:pt x="19408" y="18480"/>
                  </a:cubicBezTo>
                  <a:cubicBezTo>
                    <a:pt x="19834" y="19200"/>
                    <a:pt x="20254" y="19680"/>
                    <a:pt x="20618" y="20160"/>
                  </a:cubicBezTo>
                  <a:cubicBezTo>
                    <a:pt x="20983" y="20640"/>
                    <a:pt x="21291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870293" y="2972731"/>
              <a:ext cx="98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15"/>
                    <a:pt x="-1585" y="11631"/>
                    <a:pt x="575" y="15231"/>
                  </a:cubicBezTo>
                  <a:cubicBezTo>
                    <a:pt x="2735" y="18831"/>
                    <a:pt x="11375" y="202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195" name="Drawing"/>
          <p:cNvGrpSpPr/>
          <p:nvPr/>
        </p:nvGrpSpPr>
        <p:grpSpPr>
          <a:xfrm>
            <a:off x="8169036" y="1454149"/>
            <a:ext cx="2898916" cy="2508251"/>
            <a:chOff x="0" y="0"/>
            <a:chExt cx="2898914" cy="2508250"/>
          </a:xfrm>
        </p:grpSpPr>
        <p:sp>
          <p:nvSpPr>
            <p:cNvPr id="2167" name="Line"/>
            <p:cNvSpPr/>
            <p:nvPr/>
          </p:nvSpPr>
          <p:spPr>
            <a:xfrm>
              <a:off x="556589" y="762000"/>
              <a:ext cx="81825" cy="50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21" fill="norm" stroke="1" extrusionOk="0">
                  <a:moveTo>
                    <a:pt x="21410" y="0"/>
                  </a:moveTo>
                  <a:cubicBezTo>
                    <a:pt x="18641" y="986"/>
                    <a:pt x="15872" y="1972"/>
                    <a:pt x="13379" y="3809"/>
                  </a:cubicBezTo>
                  <a:cubicBezTo>
                    <a:pt x="10887" y="5646"/>
                    <a:pt x="8672" y="8335"/>
                    <a:pt x="6456" y="11293"/>
                  </a:cubicBezTo>
                  <a:cubicBezTo>
                    <a:pt x="4241" y="14251"/>
                    <a:pt x="2025" y="17477"/>
                    <a:pt x="918" y="19315"/>
                  </a:cubicBezTo>
                  <a:cubicBezTo>
                    <a:pt x="-190" y="21152"/>
                    <a:pt x="-190" y="21600"/>
                    <a:pt x="364" y="21510"/>
                  </a:cubicBezTo>
                  <a:cubicBezTo>
                    <a:pt x="918" y="21421"/>
                    <a:pt x="2025" y="20793"/>
                    <a:pt x="3133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53970" y="704850"/>
              <a:ext cx="38924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05" y="21600"/>
                  </a:moveTo>
                  <a:cubicBezTo>
                    <a:pt x="-12" y="20509"/>
                    <a:pt x="-129" y="19418"/>
                    <a:pt x="338" y="17891"/>
                  </a:cubicBezTo>
                  <a:cubicBezTo>
                    <a:pt x="805" y="16364"/>
                    <a:pt x="1856" y="14400"/>
                    <a:pt x="4191" y="11673"/>
                  </a:cubicBezTo>
                  <a:cubicBezTo>
                    <a:pt x="6526" y="8945"/>
                    <a:pt x="10146" y="5455"/>
                    <a:pt x="13240" y="3382"/>
                  </a:cubicBezTo>
                  <a:cubicBezTo>
                    <a:pt x="16334" y="1309"/>
                    <a:pt x="18902" y="655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06663" y="100330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65413" y="1098550"/>
              <a:ext cx="146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829"/>
                    <a:pt x="10643" y="11657"/>
                    <a:pt x="14243" y="15257"/>
                  </a:cubicBezTo>
                  <a:cubicBezTo>
                    <a:pt x="17843" y="18857"/>
                    <a:pt x="19722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733663" y="1155700"/>
              <a:ext cx="158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592"/>
                    <a:pt x="13536" y="5184"/>
                    <a:pt x="9936" y="8784"/>
                  </a:cubicBezTo>
                  <a:cubicBezTo>
                    <a:pt x="6336" y="12384"/>
                    <a:pt x="3168" y="169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53507" y="434831"/>
              <a:ext cx="215107" cy="23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088" fill="norm" stroke="1" extrusionOk="0">
                  <a:moveTo>
                    <a:pt x="6274" y="6550"/>
                  </a:moveTo>
                  <a:cubicBezTo>
                    <a:pt x="4792" y="9392"/>
                    <a:pt x="3309" y="12234"/>
                    <a:pt x="2250" y="14318"/>
                  </a:cubicBezTo>
                  <a:cubicBezTo>
                    <a:pt x="1192" y="16403"/>
                    <a:pt x="556" y="17729"/>
                    <a:pt x="239" y="18961"/>
                  </a:cubicBezTo>
                  <a:cubicBezTo>
                    <a:pt x="-79" y="20192"/>
                    <a:pt x="-79" y="21329"/>
                    <a:pt x="239" y="21045"/>
                  </a:cubicBezTo>
                  <a:cubicBezTo>
                    <a:pt x="556" y="20761"/>
                    <a:pt x="1192" y="19055"/>
                    <a:pt x="2462" y="15834"/>
                  </a:cubicBezTo>
                  <a:cubicBezTo>
                    <a:pt x="3733" y="12613"/>
                    <a:pt x="5639" y="7876"/>
                    <a:pt x="7121" y="4940"/>
                  </a:cubicBezTo>
                  <a:cubicBezTo>
                    <a:pt x="8603" y="2003"/>
                    <a:pt x="9662" y="866"/>
                    <a:pt x="10721" y="297"/>
                  </a:cubicBezTo>
                  <a:cubicBezTo>
                    <a:pt x="11780" y="-271"/>
                    <a:pt x="12839" y="-271"/>
                    <a:pt x="14639" y="2571"/>
                  </a:cubicBezTo>
                  <a:cubicBezTo>
                    <a:pt x="16439" y="5413"/>
                    <a:pt x="18980" y="11097"/>
                    <a:pt x="21521" y="16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77760" y="707452"/>
              <a:ext cx="189304" cy="36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28" fill="norm" stroke="1" extrusionOk="0">
                  <a:moveTo>
                    <a:pt x="21228" y="2070"/>
                  </a:moveTo>
                  <a:cubicBezTo>
                    <a:pt x="20041" y="1329"/>
                    <a:pt x="18854" y="589"/>
                    <a:pt x="17430" y="218"/>
                  </a:cubicBezTo>
                  <a:cubicBezTo>
                    <a:pt x="16006" y="-152"/>
                    <a:pt x="14344" y="-152"/>
                    <a:pt x="11733" y="1021"/>
                  </a:cubicBezTo>
                  <a:cubicBezTo>
                    <a:pt x="9123" y="2193"/>
                    <a:pt x="5562" y="4538"/>
                    <a:pt x="3188" y="7501"/>
                  </a:cubicBezTo>
                  <a:cubicBezTo>
                    <a:pt x="815" y="10463"/>
                    <a:pt x="-372" y="14042"/>
                    <a:pt x="103" y="16511"/>
                  </a:cubicBezTo>
                  <a:cubicBezTo>
                    <a:pt x="577" y="18979"/>
                    <a:pt x="2714" y="20337"/>
                    <a:pt x="5443" y="20893"/>
                  </a:cubicBezTo>
                  <a:cubicBezTo>
                    <a:pt x="8173" y="21448"/>
                    <a:pt x="11496" y="21201"/>
                    <a:pt x="14819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316641" y="869950"/>
              <a:ext cx="39323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89" fill="norm" stroke="1" extrusionOk="0">
                  <a:moveTo>
                    <a:pt x="7477" y="0"/>
                  </a:moveTo>
                  <a:cubicBezTo>
                    <a:pt x="4066" y="3888"/>
                    <a:pt x="656" y="7776"/>
                    <a:pt x="87" y="10908"/>
                  </a:cubicBezTo>
                  <a:cubicBezTo>
                    <a:pt x="-481" y="14040"/>
                    <a:pt x="1793" y="16416"/>
                    <a:pt x="4635" y="18144"/>
                  </a:cubicBezTo>
                  <a:cubicBezTo>
                    <a:pt x="7477" y="19872"/>
                    <a:pt x="10887" y="20952"/>
                    <a:pt x="13730" y="21276"/>
                  </a:cubicBezTo>
                  <a:cubicBezTo>
                    <a:pt x="16572" y="21600"/>
                    <a:pt x="18845" y="21168"/>
                    <a:pt x="2111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406763" y="756592"/>
              <a:ext cx="112356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543" fill="norm" stroke="1" extrusionOk="0">
                  <a:moveTo>
                    <a:pt x="0" y="714"/>
                  </a:moveTo>
                  <a:cubicBezTo>
                    <a:pt x="1571" y="329"/>
                    <a:pt x="3142" y="-57"/>
                    <a:pt x="4909" y="7"/>
                  </a:cubicBezTo>
                  <a:cubicBezTo>
                    <a:pt x="6676" y="72"/>
                    <a:pt x="8640" y="586"/>
                    <a:pt x="11585" y="2257"/>
                  </a:cubicBezTo>
                  <a:cubicBezTo>
                    <a:pt x="14531" y="3929"/>
                    <a:pt x="18458" y="6757"/>
                    <a:pt x="20029" y="9714"/>
                  </a:cubicBezTo>
                  <a:cubicBezTo>
                    <a:pt x="21600" y="12672"/>
                    <a:pt x="20815" y="15757"/>
                    <a:pt x="18458" y="17750"/>
                  </a:cubicBezTo>
                  <a:cubicBezTo>
                    <a:pt x="16102" y="19743"/>
                    <a:pt x="12175" y="20643"/>
                    <a:pt x="824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692513" y="903401"/>
              <a:ext cx="1778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314" y="11153"/>
                    <a:pt x="4629" y="2153"/>
                    <a:pt x="8229" y="353"/>
                  </a:cubicBezTo>
                  <a:cubicBezTo>
                    <a:pt x="11829" y="-1447"/>
                    <a:pt x="1671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717913" y="102235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7600"/>
                    <a:pt x="1394" y="13600"/>
                    <a:pt x="4994" y="10000"/>
                  </a:cubicBezTo>
                  <a:cubicBezTo>
                    <a:pt x="8594" y="6400"/>
                    <a:pt x="1509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2264013" y="748170"/>
              <a:ext cx="37572" cy="25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7" fill="norm" stroke="1" extrusionOk="0">
                  <a:moveTo>
                    <a:pt x="0" y="2238"/>
                  </a:moveTo>
                  <a:cubicBezTo>
                    <a:pt x="4800" y="1167"/>
                    <a:pt x="9600" y="96"/>
                    <a:pt x="13200" y="6"/>
                  </a:cubicBezTo>
                  <a:cubicBezTo>
                    <a:pt x="16800" y="-83"/>
                    <a:pt x="19200" y="810"/>
                    <a:pt x="20400" y="4023"/>
                  </a:cubicBezTo>
                  <a:cubicBezTo>
                    <a:pt x="21600" y="7236"/>
                    <a:pt x="21600" y="12770"/>
                    <a:pt x="20400" y="16072"/>
                  </a:cubicBezTo>
                  <a:cubicBezTo>
                    <a:pt x="19200" y="19375"/>
                    <a:pt x="16800" y="20446"/>
                    <a:pt x="144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321163" y="806450"/>
              <a:ext cx="1270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738"/>
                    <a:pt x="12240" y="7477"/>
                    <a:pt x="8640" y="11077"/>
                  </a:cubicBezTo>
                  <a:cubicBezTo>
                    <a:pt x="5040" y="14677"/>
                    <a:pt x="2520" y="18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371963" y="978710"/>
              <a:ext cx="182635" cy="24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71" fill="norm" stroke="1" extrusionOk="0">
                  <a:moveTo>
                    <a:pt x="8938" y="3198"/>
                  </a:moveTo>
                  <a:cubicBezTo>
                    <a:pt x="9434" y="2290"/>
                    <a:pt x="9931" y="1383"/>
                    <a:pt x="10800" y="747"/>
                  </a:cubicBezTo>
                  <a:cubicBezTo>
                    <a:pt x="11669" y="112"/>
                    <a:pt x="12910" y="-251"/>
                    <a:pt x="14524" y="203"/>
                  </a:cubicBezTo>
                  <a:cubicBezTo>
                    <a:pt x="16138" y="657"/>
                    <a:pt x="18124" y="1927"/>
                    <a:pt x="18993" y="3470"/>
                  </a:cubicBezTo>
                  <a:cubicBezTo>
                    <a:pt x="19862" y="5013"/>
                    <a:pt x="19614" y="6828"/>
                    <a:pt x="19862" y="8734"/>
                  </a:cubicBezTo>
                  <a:cubicBezTo>
                    <a:pt x="20110" y="10640"/>
                    <a:pt x="20855" y="12636"/>
                    <a:pt x="21228" y="14633"/>
                  </a:cubicBezTo>
                  <a:cubicBezTo>
                    <a:pt x="21600" y="16630"/>
                    <a:pt x="21600" y="18626"/>
                    <a:pt x="19738" y="19806"/>
                  </a:cubicBezTo>
                  <a:cubicBezTo>
                    <a:pt x="17876" y="20986"/>
                    <a:pt x="14152" y="21349"/>
                    <a:pt x="10552" y="21258"/>
                  </a:cubicBezTo>
                  <a:cubicBezTo>
                    <a:pt x="6952" y="21167"/>
                    <a:pt x="3476" y="20623"/>
                    <a:pt x="0" y="2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657463" y="2044700"/>
              <a:ext cx="444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825"/>
                    <a:pt x="13371" y="7650"/>
                    <a:pt x="9771" y="11250"/>
                  </a:cubicBezTo>
                  <a:cubicBezTo>
                    <a:pt x="6171" y="14850"/>
                    <a:pt x="3086" y="182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670163" y="1983316"/>
              <a:ext cx="27940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21008"/>
                  </a:moveTo>
                  <a:cubicBezTo>
                    <a:pt x="655" y="17753"/>
                    <a:pt x="1309" y="14498"/>
                    <a:pt x="4009" y="10800"/>
                  </a:cubicBezTo>
                  <a:cubicBezTo>
                    <a:pt x="6709" y="7101"/>
                    <a:pt x="11455" y="2959"/>
                    <a:pt x="14727" y="1183"/>
                  </a:cubicBezTo>
                  <a:cubicBezTo>
                    <a:pt x="18000" y="-592"/>
                    <a:pt x="19800" y="0"/>
                    <a:pt x="21600" y="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675384" y="2216150"/>
              <a:ext cx="23608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417" y="21600"/>
                  </a:moveTo>
                  <a:cubicBezTo>
                    <a:pt x="1260" y="21600"/>
                    <a:pt x="103" y="21600"/>
                    <a:pt x="6" y="20160"/>
                  </a:cubicBezTo>
                  <a:cubicBezTo>
                    <a:pt x="-90" y="18720"/>
                    <a:pt x="874" y="15840"/>
                    <a:pt x="4635" y="12240"/>
                  </a:cubicBezTo>
                  <a:cubicBezTo>
                    <a:pt x="8396" y="8640"/>
                    <a:pt x="14953" y="432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41613" y="2336800"/>
              <a:ext cx="1270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822563" y="2362200"/>
              <a:ext cx="152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939"/>
                    <a:pt x="15600" y="1878"/>
                    <a:pt x="12000" y="5478"/>
                  </a:cubicBezTo>
                  <a:cubicBezTo>
                    <a:pt x="8400" y="9078"/>
                    <a:pt x="4200" y="153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805843" y="1722567"/>
              <a:ext cx="162771" cy="125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08" fill="norm" stroke="1" extrusionOk="0">
                  <a:moveTo>
                    <a:pt x="3849" y="9428"/>
                  </a:moveTo>
                  <a:cubicBezTo>
                    <a:pt x="3018" y="10868"/>
                    <a:pt x="2187" y="12308"/>
                    <a:pt x="1357" y="14468"/>
                  </a:cubicBezTo>
                  <a:cubicBezTo>
                    <a:pt x="526" y="16628"/>
                    <a:pt x="-305" y="19508"/>
                    <a:pt x="110" y="19328"/>
                  </a:cubicBezTo>
                  <a:cubicBezTo>
                    <a:pt x="526" y="19148"/>
                    <a:pt x="2187" y="15908"/>
                    <a:pt x="4126" y="12488"/>
                  </a:cubicBezTo>
                  <a:cubicBezTo>
                    <a:pt x="6064" y="9068"/>
                    <a:pt x="8280" y="5468"/>
                    <a:pt x="10080" y="3128"/>
                  </a:cubicBezTo>
                  <a:cubicBezTo>
                    <a:pt x="11880" y="788"/>
                    <a:pt x="13264" y="-292"/>
                    <a:pt x="14372" y="68"/>
                  </a:cubicBezTo>
                  <a:cubicBezTo>
                    <a:pt x="15480" y="428"/>
                    <a:pt x="16310" y="2228"/>
                    <a:pt x="17418" y="6008"/>
                  </a:cubicBezTo>
                  <a:cubicBezTo>
                    <a:pt x="18526" y="9788"/>
                    <a:pt x="19910" y="15548"/>
                    <a:pt x="21295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50321" y="2005541"/>
              <a:ext cx="135793" cy="33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99" fill="norm" stroke="1" extrusionOk="0">
                  <a:moveTo>
                    <a:pt x="21319" y="2080"/>
                  </a:moveTo>
                  <a:cubicBezTo>
                    <a:pt x="19325" y="1409"/>
                    <a:pt x="17331" y="738"/>
                    <a:pt x="15337" y="336"/>
                  </a:cubicBezTo>
                  <a:cubicBezTo>
                    <a:pt x="13344" y="-67"/>
                    <a:pt x="11350" y="-201"/>
                    <a:pt x="9190" y="470"/>
                  </a:cubicBezTo>
                  <a:cubicBezTo>
                    <a:pt x="7030" y="1141"/>
                    <a:pt x="4704" y="2616"/>
                    <a:pt x="2876" y="5434"/>
                  </a:cubicBezTo>
                  <a:cubicBezTo>
                    <a:pt x="1048" y="8251"/>
                    <a:pt x="-281" y="12410"/>
                    <a:pt x="51" y="15228"/>
                  </a:cubicBezTo>
                  <a:cubicBezTo>
                    <a:pt x="384" y="18045"/>
                    <a:pt x="2377" y="19521"/>
                    <a:pt x="4371" y="20326"/>
                  </a:cubicBezTo>
                  <a:cubicBezTo>
                    <a:pt x="6365" y="21131"/>
                    <a:pt x="8359" y="21265"/>
                    <a:pt x="1035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248438" y="2108200"/>
              <a:ext cx="190076" cy="2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83" fill="norm" stroke="1" extrusionOk="0">
                  <a:moveTo>
                    <a:pt x="21552" y="0"/>
                  </a:moveTo>
                  <a:cubicBezTo>
                    <a:pt x="18672" y="4194"/>
                    <a:pt x="15792" y="8388"/>
                    <a:pt x="12912" y="11849"/>
                  </a:cubicBezTo>
                  <a:cubicBezTo>
                    <a:pt x="10032" y="15309"/>
                    <a:pt x="7152" y="18035"/>
                    <a:pt x="5112" y="19608"/>
                  </a:cubicBezTo>
                  <a:cubicBezTo>
                    <a:pt x="3072" y="21181"/>
                    <a:pt x="1872" y="21600"/>
                    <a:pt x="1152" y="21285"/>
                  </a:cubicBezTo>
                  <a:cubicBezTo>
                    <a:pt x="432" y="20971"/>
                    <a:pt x="192" y="19922"/>
                    <a:pt x="72" y="18664"/>
                  </a:cubicBezTo>
                  <a:cubicBezTo>
                    <a:pt x="-48" y="17406"/>
                    <a:pt x="-48" y="15938"/>
                    <a:pt x="312" y="14575"/>
                  </a:cubicBezTo>
                  <a:cubicBezTo>
                    <a:pt x="672" y="13212"/>
                    <a:pt x="1392" y="11953"/>
                    <a:pt x="2352" y="11324"/>
                  </a:cubicBezTo>
                  <a:cubicBezTo>
                    <a:pt x="3312" y="10695"/>
                    <a:pt x="4512" y="10695"/>
                    <a:pt x="6672" y="12058"/>
                  </a:cubicBezTo>
                  <a:cubicBezTo>
                    <a:pt x="8832" y="13421"/>
                    <a:pt x="11952" y="16148"/>
                    <a:pt x="14112" y="17825"/>
                  </a:cubicBezTo>
                  <a:cubicBezTo>
                    <a:pt x="16272" y="19503"/>
                    <a:pt x="17472" y="20132"/>
                    <a:pt x="18672" y="20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508363" y="2044700"/>
              <a:ext cx="5681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3" h="21600" fill="norm" stroke="1" extrusionOk="0">
                  <a:moveTo>
                    <a:pt x="15641" y="0"/>
                  </a:moveTo>
                  <a:cubicBezTo>
                    <a:pt x="18621" y="3804"/>
                    <a:pt x="21600" y="7608"/>
                    <a:pt x="18993" y="11208"/>
                  </a:cubicBezTo>
                  <a:cubicBezTo>
                    <a:pt x="16386" y="14808"/>
                    <a:pt x="8193" y="182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781413" y="2180166"/>
              <a:ext cx="1587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0800"/>
                    <a:pt x="5184" y="0"/>
                    <a:pt x="8784" y="0"/>
                  </a:cubicBezTo>
                  <a:cubicBezTo>
                    <a:pt x="12384" y="0"/>
                    <a:pt x="1699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800463" y="2279650"/>
              <a:ext cx="2222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9" y="17100"/>
                    <a:pt x="4937" y="12600"/>
                    <a:pt x="8537" y="9000"/>
                  </a:cubicBezTo>
                  <a:cubicBezTo>
                    <a:pt x="12137" y="5400"/>
                    <a:pt x="1686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262285" y="1926454"/>
              <a:ext cx="233846" cy="39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68" fill="norm" stroke="1" extrusionOk="0">
                  <a:moveTo>
                    <a:pt x="156" y="6139"/>
                  </a:moveTo>
                  <a:cubicBezTo>
                    <a:pt x="-35" y="4629"/>
                    <a:pt x="-226" y="3120"/>
                    <a:pt x="730" y="2016"/>
                  </a:cubicBezTo>
                  <a:cubicBezTo>
                    <a:pt x="1686" y="913"/>
                    <a:pt x="3788" y="216"/>
                    <a:pt x="6560" y="42"/>
                  </a:cubicBezTo>
                  <a:cubicBezTo>
                    <a:pt x="9332" y="-132"/>
                    <a:pt x="12772" y="216"/>
                    <a:pt x="15639" y="1378"/>
                  </a:cubicBezTo>
                  <a:cubicBezTo>
                    <a:pt x="18507" y="2539"/>
                    <a:pt x="20801" y="4513"/>
                    <a:pt x="21087" y="6603"/>
                  </a:cubicBezTo>
                  <a:cubicBezTo>
                    <a:pt x="21374" y="8694"/>
                    <a:pt x="19654" y="10900"/>
                    <a:pt x="16500" y="13397"/>
                  </a:cubicBezTo>
                  <a:cubicBezTo>
                    <a:pt x="13346" y="15894"/>
                    <a:pt x="8758" y="18681"/>
                    <a:pt x="417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2410063" y="24892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-1" y="0"/>
              <a:ext cx="2898916" cy="1617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1" fill="norm" stroke="1" extrusionOk="0">
                  <a:moveTo>
                    <a:pt x="3093" y="1864"/>
                  </a:moveTo>
                  <a:cubicBezTo>
                    <a:pt x="3046" y="1751"/>
                    <a:pt x="2999" y="1638"/>
                    <a:pt x="2936" y="1581"/>
                  </a:cubicBezTo>
                  <a:cubicBezTo>
                    <a:pt x="2873" y="1525"/>
                    <a:pt x="2794" y="1525"/>
                    <a:pt x="2676" y="1609"/>
                  </a:cubicBezTo>
                  <a:cubicBezTo>
                    <a:pt x="2558" y="1694"/>
                    <a:pt x="2401" y="1864"/>
                    <a:pt x="2188" y="2329"/>
                  </a:cubicBezTo>
                  <a:cubicBezTo>
                    <a:pt x="1976" y="2795"/>
                    <a:pt x="1709" y="3558"/>
                    <a:pt x="1425" y="4362"/>
                  </a:cubicBezTo>
                  <a:cubicBezTo>
                    <a:pt x="1142" y="5167"/>
                    <a:pt x="843" y="6014"/>
                    <a:pt x="615" y="6791"/>
                  </a:cubicBezTo>
                  <a:cubicBezTo>
                    <a:pt x="387" y="7567"/>
                    <a:pt x="230" y="8273"/>
                    <a:pt x="127" y="9035"/>
                  </a:cubicBezTo>
                  <a:cubicBezTo>
                    <a:pt x="25" y="9798"/>
                    <a:pt x="-22" y="10616"/>
                    <a:pt x="9" y="11266"/>
                  </a:cubicBezTo>
                  <a:cubicBezTo>
                    <a:pt x="41" y="11915"/>
                    <a:pt x="151" y="12395"/>
                    <a:pt x="363" y="12861"/>
                  </a:cubicBezTo>
                  <a:cubicBezTo>
                    <a:pt x="576" y="13327"/>
                    <a:pt x="890" y="13779"/>
                    <a:pt x="1260" y="14273"/>
                  </a:cubicBezTo>
                  <a:cubicBezTo>
                    <a:pt x="1630" y="14767"/>
                    <a:pt x="2055" y="15304"/>
                    <a:pt x="2456" y="15755"/>
                  </a:cubicBezTo>
                  <a:cubicBezTo>
                    <a:pt x="2857" y="16207"/>
                    <a:pt x="3235" y="16574"/>
                    <a:pt x="3612" y="16927"/>
                  </a:cubicBezTo>
                  <a:cubicBezTo>
                    <a:pt x="3990" y="17280"/>
                    <a:pt x="4367" y="17619"/>
                    <a:pt x="4808" y="17915"/>
                  </a:cubicBezTo>
                  <a:cubicBezTo>
                    <a:pt x="5248" y="18212"/>
                    <a:pt x="5752" y="18466"/>
                    <a:pt x="6200" y="18776"/>
                  </a:cubicBezTo>
                  <a:cubicBezTo>
                    <a:pt x="6648" y="19087"/>
                    <a:pt x="7042" y="19454"/>
                    <a:pt x="7443" y="19751"/>
                  </a:cubicBezTo>
                  <a:cubicBezTo>
                    <a:pt x="7844" y="20047"/>
                    <a:pt x="8253" y="20273"/>
                    <a:pt x="8631" y="20456"/>
                  </a:cubicBezTo>
                  <a:cubicBezTo>
                    <a:pt x="9008" y="20640"/>
                    <a:pt x="9354" y="20781"/>
                    <a:pt x="9755" y="20965"/>
                  </a:cubicBezTo>
                  <a:cubicBezTo>
                    <a:pt x="10157" y="21148"/>
                    <a:pt x="10613" y="21374"/>
                    <a:pt x="11093" y="21487"/>
                  </a:cubicBezTo>
                  <a:cubicBezTo>
                    <a:pt x="11572" y="21600"/>
                    <a:pt x="12076" y="21600"/>
                    <a:pt x="12579" y="21544"/>
                  </a:cubicBezTo>
                  <a:cubicBezTo>
                    <a:pt x="13083" y="21487"/>
                    <a:pt x="13586" y="21374"/>
                    <a:pt x="14027" y="21275"/>
                  </a:cubicBezTo>
                  <a:cubicBezTo>
                    <a:pt x="14467" y="21176"/>
                    <a:pt x="14845" y="21092"/>
                    <a:pt x="15301" y="21035"/>
                  </a:cubicBezTo>
                  <a:cubicBezTo>
                    <a:pt x="15757" y="20979"/>
                    <a:pt x="16292" y="20951"/>
                    <a:pt x="16748" y="20979"/>
                  </a:cubicBezTo>
                  <a:cubicBezTo>
                    <a:pt x="17205" y="21007"/>
                    <a:pt x="17582" y="21092"/>
                    <a:pt x="17936" y="21064"/>
                  </a:cubicBezTo>
                  <a:cubicBezTo>
                    <a:pt x="18290" y="21035"/>
                    <a:pt x="18620" y="20894"/>
                    <a:pt x="18951" y="20555"/>
                  </a:cubicBezTo>
                  <a:cubicBezTo>
                    <a:pt x="19281" y="20216"/>
                    <a:pt x="19612" y="19680"/>
                    <a:pt x="19926" y="19087"/>
                  </a:cubicBezTo>
                  <a:cubicBezTo>
                    <a:pt x="20241" y="18494"/>
                    <a:pt x="20540" y="17845"/>
                    <a:pt x="20807" y="17111"/>
                  </a:cubicBezTo>
                  <a:cubicBezTo>
                    <a:pt x="21075" y="16376"/>
                    <a:pt x="21311" y="15558"/>
                    <a:pt x="21436" y="14753"/>
                  </a:cubicBezTo>
                  <a:cubicBezTo>
                    <a:pt x="21562" y="13948"/>
                    <a:pt x="21578" y="13158"/>
                    <a:pt x="21491" y="12353"/>
                  </a:cubicBezTo>
                  <a:cubicBezTo>
                    <a:pt x="21405" y="11548"/>
                    <a:pt x="21216" y="10729"/>
                    <a:pt x="20949" y="9981"/>
                  </a:cubicBezTo>
                  <a:cubicBezTo>
                    <a:pt x="20681" y="9233"/>
                    <a:pt x="20335" y="8555"/>
                    <a:pt x="19950" y="7934"/>
                  </a:cubicBezTo>
                  <a:cubicBezTo>
                    <a:pt x="19564" y="7313"/>
                    <a:pt x="19140" y="6748"/>
                    <a:pt x="18636" y="6198"/>
                  </a:cubicBezTo>
                  <a:cubicBezTo>
                    <a:pt x="18133" y="5647"/>
                    <a:pt x="17551" y="5111"/>
                    <a:pt x="16976" y="4687"/>
                  </a:cubicBezTo>
                  <a:cubicBezTo>
                    <a:pt x="16402" y="4264"/>
                    <a:pt x="15836" y="3953"/>
                    <a:pt x="15285" y="3628"/>
                  </a:cubicBezTo>
                  <a:cubicBezTo>
                    <a:pt x="14735" y="3304"/>
                    <a:pt x="14200" y="2965"/>
                    <a:pt x="13657" y="2640"/>
                  </a:cubicBezTo>
                  <a:cubicBezTo>
                    <a:pt x="13114" y="2315"/>
                    <a:pt x="12564" y="2005"/>
                    <a:pt x="11989" y="1708"/>
                  </a:cubicBezTo>
                  <a:cubicBezTo>
                    <a:pt x="11415" y="1412"/>
                    <a:pt x="10817" y="1129"/>
                    <a:pt x="10220" y="875"/>
                  </a:cubicBezTo>
                  <a:cubicBezTo>
                    <a:pt x="9622" y="621"/>
                    <a:pt x="9024" y="395"/>
                    <a:pt x="8473" y="240"/>
                  </a:cubicBezTo>
                  <a:cubicBezTo>
                    <a:pt x="7923" y="85"/>
                    <a:pt x="7419" y="0"/>
                    <a:pt x="6892" y="0"/>
                  </a:cubicBezTo>
                  <a:cubicBezTo>
                    <a:pt x="6365" y="0"/>
                    <a:pt x="5815" y="85"/>
                    <a:pt x="5288" y="268"/>
                  </a:cubicBezTo>
                  <a:cubicBezTo>
                    <a:pt x="4761" y="452"/>
                    <a:pt x="4257" y="734"/>
                    <a:pt x="3809" y="1200"/>
                  </a:cubicBezTo>
                  <a:cubicBezTo>
                    <a:pt x="3360" y="1666"/>
                    <a:pt x="2967" y="2315"/>
                    <a:pt x="2715" y="2880"/>
                  </a:cubicBezTo>
                  <a:cubicBezTo>
                    <a:pt x="2464" y="3445"/>
                    <a:pt x="2354" y="3925"/>
                    <a:pt x="2243" y="44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1" name="Drawing"/>
          <p:cNvGrpSpPr/>
          <p:nvPr/>
        </p:nvGrpSpPr>
        <p:grpSpPr>
          <a:xfrm>
            <a:off x="1574800" y="1895189"/>
            <a:ext cx="11268358" cy="7083712"/>
            <a:chOff x="0" y="0"/>
            <a:chExt cx="11268357" cy="7083710"/>
          </a:xfrm>
        </p:grpSpPr>
        <p:sp>
          <p:nvSpPr>
            <p:cNvPr id="2197" name="Line"/>
            <p:cNvSpPr/>
            <p:nvPr/>
          </p:nvSpPr>
          <p:spPr>
            <a:xfrm>
              <a:off x="19049" y="549560"/>
              <a:ext cx="254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75"/>
                    <a:pt x="21600" y="5550"/>
                    <a:pt x="20700" y="8138"/>
                  </a:cubicBezTo>
                  <a:cubicBezTo>
                    <a:pt x="19800" y="10725"/>
                    <a:pt x="18000" y="13125"/>
                    <a:pt x="14400" y="15338"/>
                  </a:cubicBezTo>
                  <a:cubicBezTo>
                    <a:pt x="10800" y="17550"/>
                    <a:pt x="5400" y="195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350" y="447960"/>
              <a:ext cx="406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8000"/>
                    <a:pt x="4050" y="14400"/>
                    <a:pt x="6750" y="11127"/>
                  </a:cubicBezTo>
                  <a:cubicBezTo>
                    <a:pt x="9450" y="7855"/>
                    <a:pt x="12825" y="4909"/>
                    <a:pt x="15413" y="3109"/>
                  </a:cubicBezTo>
                  <a:cubicBezTo>
                    <a:pt x="18000" y="1309"/>
                    <a:pt x="198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0" y="784510"/>
              <a:ext cx="323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2" y="17788"/>
                    <a:pt x="5365" y="13976"/>
                    <a:pt x="8965" y="10376"/>
                  </a:cubicBezTo>
                  <a:cubicBezTo>
                    <a:pt x="12565" y="6776"/>
                    <a:pt x="17082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90500" y="1127410"/>
              <a:ext cx="2159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1800"/>
                    <a:pt x="6776" y="3600"/>
                    <a:pt x="10376" y="7200"/>
                  </a:cubicBezTo>
                  <a:cubicBezTo>
                    <a:pt x="13976" y="10800"/>
                    <a:pt x="17788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28600" y="1114710"/>
              <a:ext cx="1778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600"/>
                    <a:pt x="11314" y="7200"/>
                    <a:pt x="7714" y="10800"/>
                  </a:cubicBezTo>
                  <a:cubicBezTo>
                    <a:pt x="4114" y="14400"/>
                    <a:pt x="20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658418" y="638561"/>
              <a:ext cx="128982" cy="37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73" fill="norm" stroke="1" extrusionOk="0">
                  <a:moveTo>
                    <a:pt x="21229" y="1451"/>
                  </a:moveTo>
                  <a:cubicBezTo>
                    <a:pt x="19835" y="844"/>
                    <a:pt x="18442" y="237"/>
                    <a:pt x="16874" y="55"/>
                  </a:cubicBezTo>
                  <a:cubicBezTo>
                    <a:pt x="15306" y="-127"/>
                    <a:pt x="13564" y="116"/>
                    <a:pt x="11474" y="1208"/>
                  </a:cubicBezTo>
                  <a:cubicBezTo>
                    <a:pt x="9384" y="2300"/>
                    <a:pt x="6945" y="4242"/>
                    <a:pt x="4855" y="6729"/>
                  </a:cubicBezTo>
                  <a:cubicBezTo>
                    <a:pt x="2764" y="9217"/>
                    <a:pt x="1023" y="12251"/>
                    <a:pt x="326" y="14617"/>
                  </a:cubicBezTo>
                  <a:cubicBezTo>
                    <a:pt x="-371" y="16983"/>
                    <a:pt x="-23" y="18682"/>
                    <a:pt x="2068" y="19713"/>
                  </a:cubicBezTo>
                  <a:cubicBezTo>
                    <a:pt x="4158" y="20745"/>
                    <a:pt x="7990" y="21109"/>
                    <a:pt x="1182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97189" y="714660"/>
              <a:ext cx="24421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1484" y="0"/>
                  </a:moveTo>
                  <a:cubicBezTo>
                    <a:pt x="18877" y="4275"/>
                    <a:pt x="16270" y="8550"/>
                    <a:pt x="13198" y="11363"/>
                  </a:cubicBezTo>
                  <a:cubicBezTo>
                    <a:pt x="10125" y="14175"/>
                    <a:pt x="6587" y="15525"/>
                    <a:pt x="4353" y="16088"/>
                  </a:cubicBezTo>
                  <a:cubicBezTo>
                    <a:pt x="2118" y="16650"/>
                    <a:pt x="1187" y="16425"/>
                    <a:pt x="629" y="15750"/>
                  </a:cubicBezTo>
                  <a:cubicBezTo>
                    <a:pt x="70" y="15075"/>
                    <a:pt x="-116" y="13950"/>
                    <a:pt x="70" y="12937"/>
                  </a:cubicBezTo>
                  <a:cubicBezTo>
                    <a:pt x="256" y="11925"/>
                    <a:pt x="815" y="11025"/>
                    <a:pt x="2212" y="10462"/>
                  </a:cubicBezTo>
                  <a:cubicBezTo>
                    <a:pt x="3608" y="9900"/>
                    <a:pt x="5843" y="9675"/>
                    <a:pt x="9101" y="11587"/>
                  </a:cubicBezTo>
                  <a:cubicBezTo>
                    <a:pt x="12360" y="13500"/>
                    <a:pt x="16643" y="17550"/>
                    <a:pt x="20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1123950" y="651160"/>
              <a:ext cx="8536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9483" y="0"/>
                  </a:moveTo>
                  <a:cubicBezTo>
                    <a:pt x="12117" y="0"/>
                    <a:pt x="14751" y="0"/>
                    <a:pt x="16859" y="340"/>
                  </a:cubicBezTo>
                  <a:cubicBezTo>
                    <a:pt x="18966" y="679"/>
                    <a:pt x="20546" y="1358"/>
                    <a:pt x="21073" y="3668"/>
                  </a:cubicBezTo>
                  <a:cubicBezTo>
                    <a:pt x="21600" y="5977"/>
                    <a:pt x="21073" y="9917"/>
                    <a:pt x="17385" y="13177"/>
                  </a:cubicBezTo>
                  <a:cubicBezTo>
                    <a:pt x="13698" y="16438"/>
                    <a:pt x="6849" y="190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96389" y="-1"/>
              <a:ext cx="310061" cy="34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054" fill="norm" stroke="1" extrusionOk="0">
                  <a:moveTo>
                    <a:pt x="3891" y="10425"/>
                  </a:moveTo>
                  <a:cubicBezTo>
                    <a:pt x="3010" y="13697"/>
                    <a:pt x="2128" y="16970"/>
                    <a:pt x="1467" y="18868"/>
                  </a:cubicBezTo>
                  <a:cubicBezTo>
                    <a:pt x="806" y="20766"/>
                    <a:pt x="365" y="21290"/>
                    <a:pt x="144" y="20963"/>
                  </a:cubicBezTo>
                  <a:cubicBezTo>
                    <a:pt x="-76" y="20635"/>
                    <a:pt x="-76" y="19457"/>
                    <a:pt x="365" y="17035"/>
                  </a:cubicBezTo>
                  <a:cubicBezTo>
                    <a:pt x="806" y="14614"/>
                    <a:pt x="1687" y="10948"/>
                    <a:pt x="3157" y="7937"/>
                  </a:cubicBezTo>
                  <a:cubicBezTo>
                    <a:pt x="4626" y="4926"/>
                    <a:pt x="6683" y="2570"/>
                    <a:pt x="8079" y="1261"/>
                  </a:cubicBezTo>
                  <a:cubicBezTo>
                    <a:pt x="9475" y="-48"/>
                    <a:pt x="10210" y="-310"/>
                    <a:pt x="11165" y="345"/>
                  </a:cubicBezTo>
                  <a:cubicBezTo>
                    <a:pt x="12120" y="999"/>
                    <a:pt x="13295" y="2570"/>
                    <a:pt x="14471" y="5057"/>
                  </a:cubicBezTo>
                  <a:cubicBezTo>
                    <a:pt x="15646" y="7545"/>
                    <a:pt x="16822" y="10948"/>
                    <a:pt x="17630" y="12912"/>
                  </a:cubicBezTo>
                  <a:cubicBezTo>
                    <a:pt x="18438" y="14875"/>
                    <a:pt x="18879" y="15399"/>
                    <a:pt x="19467" y="15726"/>
                  </a:cubicBezTo>
                  <a:cubicBezTo>
                    <a:pt x="20055" y="16054"/>
                    <a:pt x="20789" y="16185"/>
                    <a:pt x="21524" y="16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1949450" y="733659"/>
              <a:ext cx="27305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191" y="11670"/>
                    <a:pt x="10381" y="3363"/>
                    <a:pt x="13981" y="870"/>
                  </a:cubicBezTo>
                  <a:cubicBezTo>
                    <a:pt x="17581" y="-1622"/>
                    <a:pt x="1959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949450" y="924210"/>
              <a:ext cx="285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8000"/>
                    <a:pt x="8320" y="14400"/>
                    <a:pt x="11920" y="10800"/>
                  </a:cubicBezTo>
                  <a:cubicBezTo>
                    <a:pt x="15520" y="7200"/>
                    <a:pt x="185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162299" y="390810"/>
              <a:ext cx="2250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0" y="0"/>
                  </a:moveTo>
                  <a:cubicBezTo>
                    <a:pt x="3927" y="3116"/>
                    <a:pt x="7855" y="6233"/>
                    <a:pt x="11782" y="9510"/>
                  </a:cubicBezTo>
                  <a:cubicBezTo>
                    <a:pt x="15709" y="12788"/>
                    <a:pt x="19636" y="16227"/>
                    <a:pt x="20618" y="18269"/>
                  </a:cubicBezTo>
                  <a:cubicBezTo>
                    <a:pt x="21600" y="20310"/>
                    <a:pt x="19636" y="20955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2927349" y="924210"/>
              <a:ext cx="482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6800"/>
                    <a:pt x="5684" y="12000"/>
                    <a:pt x="9000" y="8700"/>
                  </a:cubicBezTo>
                  <a:cubicBezTo>
                    <a:pt x="12316" y="5400"/>
                    <a:pt x="16105" y="3600"/>
                    <a:pt x="18284" y="2400"/>
                  </a:cubicBezTo>
                  <a:cubicBezTo>
                    <a:pt x="20463" y="1200"/>
                    <a:pt x="21032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3041650" y="1091955"/>
              <a:ext cx="342900" cy="41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4748"/>
                  </a:moveTo>
                  <a:cubicBezTo>
                    <a:pt x="667" y="6485"/>
                    <a:pt x="1333" y="8222"/>
                    <a:pt x="1733" y="10773"/>
                  </a:cubicBezTo>
                  <a:cubicBezTo>
                    <a:pt x="2133" y="13323"/>
                    <a:pt x="2267" y="16688"/>
                    <a:pt x="2267" y="18696"/>
                  </a:cubicBezTo>
                  <a:cubicBezTo>
                    <a:pt x="2267" y="20704"/>
                    <a:pt x="2133" y="21355"/>
                    <a:pt x="2000" y="21410"/>
                  </a:cubicBezTo>
                  <a:cubicBezTo>
                    <a:pt x="1867" y="21464"/>
                    <a:pt x="1733" y="20921"/>
                    <a:pt x="1800" y="19022"/>
                  </a:cubicBezTo>
                  <a:cubicBezTo>
                    <a:pt x="1867" y="17122"/>
                    <a:pt x="2133" y="13866"/>
                    <a:pt x="2733" y="10990"/>
                  </a:cubicBezTo>
                  <a:cubicBezTo>
                    <a:pt x="3333" y="8113"/>
                    <a:pt x="4267" y="5617"/>
                    <a:pt x="5467" y="3826"/>
                  </a:cubicBezTo>
                  <a:cubicBezTo>
                    <a:pt x="6667" y="2035"/>
                    <a:pt x="8133" y="949"/>
                    <a:pt x="9600" y="407"/>
                  </a:cubicBezTo>
                  <a:cubicBezTo>
                    <a:pt x="11067" y="-136"/>
                    <a:pt x="12533" y="-136"/>
                    <a:pt x="13933" y="407"/>
                  </a:cubicBezTo>
                  <a:cubicBezTo>
                    <a:pt x="15333" y="949"/>
                    <a:pt x="16667" y="2035"/>
                    <a:pt x="17600" y="3609"/>
                  </a:cubicBezTo>
                  <a:cubicBezTo>
                    <a:pt x="18533" y="5183"/>
                    <a:pt x="19067" y="7245"/>
                    <a:pt x="19667" y="8982"/>
                  </a:cubicBezTo>
                  <a:cubicBezTo>
                    <a:pt x="20267" y="10718"/>
                    <a:pt x="20933" y="12129"/>
                    <a:pt x="21600" y="13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135586" y="477276"/>
              <a:ext cx="493565" cy="500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67" fill="norm" stroke="1" extrusionOk="0">
                  <a:moveTo>
                    <a:pt x="16539" y="1194"/>
                  </a:moveTo>
                  <a:cubicBezTo>
                    <a:pt x="16816" y="649"/>
                    <a:pt x="17093" y="105"/>
                    <a:pt x="17093" y="14"/>
                  </a:cubicBezTo>
                  <a:cubicBezTo>
                    <a:pt x="17093" y="-77"/>
                    <a:pt x="16816" y="286"/>
                    <a:pt x="15570" y="1148"/>
                  </a:cubicBezTo>
                  <a:cubicBezTo>
                    <a:pt x="14324" y="2010"/>
                    <a:pt x="12109" y="3372"/>
                    <a:pt x="9893" y="4642"/>
                  </a:cubicBezTo>
                  <a:cubicBezTo>
                    <a:pt x="7678" y="5913"/>
                    <a:pt x="5462" y="7093"/>
                    <a:pt x="4124" y="7819"/>
                  </a:cubicBezTo>
                  <a:cubicBezTo>
                    <a:pt x="2786" y="8545"/>
                    <a:pt x="2324" y="8817"/>
                    <a:pt x="2047" y="9180"/>
                  </a:cubicBezTo>
                  <a:cubicBezTo>
                    <a:pt x="1770" y="9543"/>
                    <a:pt x="1678" y="9997"/>
                    <a:pt x="1909" y="10360"/>
                  </a:cubicBezTo>
                  <a:cubicBezTo>
                    <a:pt x="2139" y="10723"/>
                    <a:pt x="2693" y="10995"/>
                    <a:pt x="4447" y="11131"/>
                  </a:cubicBezTo>
                  <a:cubicBezTo>
                    <a:pt x="6201" y="11268"/>
                    <a:pt x="9155" y="11268"/>
                    <a:pt x="10909" y="11268"/>
                  </a:cubicBezTo>
                  <a:cubicBezTo>
                    <a:pt x="12662" y="11268"/>
                    <a:pt x="13216" y="11268"/>
                    <a:pt x="13678" y="11404"/>
                  </a:cubicBezTo>
                  <a:cubicBezTo>
                    <a:pt x="14139" y="11540"/>
                    <a:pt x="14509" y="11812"/>
                    <a:pt x="14509" y="12175"/>
                  </a:cubicBezTo>
                  <a:cubicBezTo>
                    <a:pt x="14509" y="12538"/>
                    <a:pt x="14139" y="12992"/>
                    <a:pt x="12662" y="13899"/>
                  </a:cubicBezTo>
                  <a:cubicBezTo>
                    <a:pt x="11186" y="14807"/>
                    <a:pt x="8601" y="16168"/>
                    <a:pt x="6386" y="17303"/>
                  </a:cubicBezTo>
                  <a:cubicBezTo>
                    <a:pt x="4170" y="18437"/>
                    <a:pt x="2324" y="19345"/>
                    <a:pt x="1262" y="19980"/>
                  </a:cubicBezTo>
                  <a:cubicBezTo>
                    <a:pt x="201" y="20615"/>
                    <a:pt x="-76" y="20978"/>
                    <a:pt x="16" y="21205"/>
                  </a:cubicBezTo>
                  <a:cubicBezTo>
                    <a:pt x="109" y="21432"/>
                    <a:pt x="570" y="21523"/>
                    <a:pt x="2462" y="21432"/>
                  </a:cubicBezTo>
                  <a:cubicBezTo>
                    <a:pt x="4355" y="21341"/>
                    <a:pt x="7678" y="21069"/>
                    <a:pt x="11093" y="20888"/>
                  </a:cubicBezTo>
                  <a:cubicBezTo>
                    <a:pt x="14509" y="20706"/>
                    <a:pt x="18016" y="20615"/>
                    <a:pt x="21524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013043" y="486060"/>
              <a:ext cx="14041" cy="40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500" fill="norm" stroke="1" extrusionOk="0">
                  <a:moveTo>
                    <a:pt x="14297" y="0"/>
                  </a:moveTo>
                  <a:cubicBezTo>
                    <a:pt x="17382" y="3865"/>
                    <a:pt x="20468" y="7731"/>
                    <a:pt x="20468" y="11141"/>
                  </a:cubicBezTo>
                  <a:cubicBezTo>
                    <a:pt x="20468" y="14552"/>
                    <a:pt x="17382" y="17507"/>
                    <a:pt x="12754" y="19269"/>
                  </a:cubicBezTo>
                  <a:cubicBezTo>
                    <a:pt x="8125" y="21032"/>
                    <a:pt x="1954" y="21600"/>
                    <a:pt x="411" y="21486"/>
                  </a:cubicBezTo>
                  <a:cubicBezTo>
                    <a:pt x="-1132" y="21373"/>
                    <a:pt x="1954" y="20577"/>
                    <a:pt x="5039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4857749" y="475247"/>
              <a:ext cx="330201" cy="6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19052"/>
                  </a:moveTo>
                  <a:cubicBezTo>
                    <a:pt x="0" y="15780"/>
                    <a:pt x="0" y="12507"/>
                    <a:pt x="1177" y="9234"/>
                  </a:cubicBezTo>
                  <a:cubicBezTo>
                    <a:pt x="2354" y="5961"/>
                    <a:pt x="4708" y="2689"/>
                    <a:pt x="7338" y="1052"/>
                  </a:cubicBezTo>
                  <a:cubicBezTo>
                    <a:pt x="9969" y="-584"/>
                    <a:pt x="12877" y="-584"/>
                    <a:pt x="15300" y="3016"/>
                  </a:cubicBezTo>
                  <a:cubicBezTo>
                    <a:pt x="17723" y="6616"/>
                    <a:pt x="19662" y="13816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06950" y="955960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7200"/>
                    <a:pt x="6171" y="14400"/>
                    <a:pt x="8807" y="14400"/>
                  </a:cubicBezTo>
                  <a:cubicBezTo>
                    <a:pt x="11443" y="14400"/>
                    <a:pt x="13629" y="7200"/>
                    <a:pt x="15686" y="7200"/>
                  </a:cubicBezTo>
                  <a:cubicBezTo>
                    <a:pt x="17743" y="7200"/>
                    <a:pt x="196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409704" y="466000"/>
              <a:ext cx="206374" cy="488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84" fill="norm" stroke="1" extrusionOk="0">
                  <a:moveTo>
                    <a:pt x="20997" y="3104"/>
                  </a:moveTo>
                  <a:cubicBezTo>
                    <a:pt x="21215" y="2640"/>
                    <a:pt x="21433" y="2177"/>
                    <a:pt x="21106" y="1574"/>
                  </a:cubicBezTo>
                  <a:cubicBezTo>
                    <a:pt x="20778" y="971"/>
                    <a:pt x="19906" y="230"/>
                    <a:pt x="18269" y="44"/>
                  </a:cubicBezTo>
                  <a:cubicBezTo>
                    <a:pt x="16633" y="-141"/>
                    <a:pt x="14233" y="230"/>
                    <a:pt x="11397" y="1667"/>
                  </a:cubicBezTo>
                  <a:cubicBezTo>
                    <a:pt x="8560" y="3104"/>
                    <a:pt x="5288" y="5607"/>
                    <a:pt x="3215" y="8202"/>
                  </a:cubicBezTo>
                  <a:cubicBezTo>
                    <a:pt x="1142" y="10798"/>
                    <a:pt x="269" y="13486"/>
                    <a:pt x="51" y="15526"/>
                  </a:cubicBezTo>
                  <a:cubicBezTo>
                    <a:pt x="-167" y="17565"/>
                    <a:pt x="269" y="18956"/>
                    <a:pt x="2233" y="19883"/>
                  </a:cubicBezTo>
                  <a:cubicBezTo>
                    <a:pt x="4197" y="20810"/>
                    <a:pt x="7688" y="21274"/>
                    <a:pt x="9978" y="21366"/>
                  </a:cubicBezTo>
                  <a:cubicBezTo>
                    <a:pt x="12269" y="21459"/>
                    <a:pt x="13360" y="21181"/>
                    <a:pt x="14451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5657799" y="580178"/>
              <a:ext cx="184202" cy="30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31" fill="norm" stroke="1" extrusionOk="0">
                  <a:moveTo>
                    <a:pt x="742" y="1421"/>
                  </a:moveTo>
                  <a:cubicBezTo>
                    <a:pt x="251" y="676"/>
                    <a:pt x="-240" y="-69"/>
                    <a:pt x="128" y="5"/>
                  </a:cubicBezTo>
                  <a:cubicBezTo>
                    <a:pt x="496" y="80"/>
                    <a:pt x="1724" y="974"/>
                    <a:pt x="4301" y="3730"/>
                  </a:cubicBezTo>
                  <a:cubicBezTo>
                    <a:pt x="6878" y="6485"/>
                    <a:pt x="10805" y="11103"/>
                    <a:pt x="13874" y="14381"/>
                  </a:cubicBezTo>
                  <a:cubicBezTo>
                    <a:pt x="16942" y="17658"/>
                    <a:pt x="19151" y="19594"/>
                    <a:pt x="2136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5653208" y="539722"/>
              <a:ext cx="201493" cy="40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55" fill="norm" stroke="1" extrusionOk="0">
                  <a:moveTo>
                    <a:pt x="21418" y="512"/>
                  </a:moveTo>
                  <a:cubicBezTo>
                    <a:pt x="20518" y="182"/>
                    <a:pt x="19618" y="-149"/>
                    <a:pt x="18381" y="71"/>
                  </a:cubicBezTo>
                  <a:cubicBezTo>
                    <a:pt x="17143" y="292"/>
                    <a:pt x="15568" y="1063"/>
                    <a:pt x="13318" y="3157"/>
                  </a:cubicBezTo>
                  <a:cubicBezTo>
                    <a:pt x="11068" y="5251"/>
                    <a:pt x="8143" y="8667"/>
                    <a:pt x="6006" y="11367"/>
                  </a:cubicBezTo>
                  <a:cubicBezTo>
                    <a:pt x="3868" y="14067"/>
                    <a:pt x="2518" y="16051"/>
                    <a:pt x="1506" y="17649"/>
                  </a:cubicBezTo>
                  <a:cubicBezTo>
                    <a:pt x="493" y="19247"/>
                    <a:pt x="-182" y="20459"/>
                    <a:pt x="43" y="20955"/>
                  </a:cubicBezTo>
                  <a:cubicBezTo>
                    <a:pt x="268" y="21451"/>
                    <a:pt x="1393" y="21231"/>
                    <a:pt x="2518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924550" y="835310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930900" y="714660"/>
              <a:ext cx="66395" cy="5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843" fill="norm" stroke="1" extrusionOk="0">
                  <a:moveTo>
                    <a:pt x="6075" y="4469"/>
                  </a:moveTo>
                  <a:cubicBezTo>
                    <a:pt x="4050" y="7448"/>
                    <a:pt x="2025" y="10428"/>
                    <a:pt x="2362" y="13034"/>
                  </a:cubicBezTo>
                  <a:cubicBezTo>
                    <a:pt x="2700" y="15641"/>
                    <a:pt x="5400" y="17876"/>
                    <a:pt x="8775" y="19366"/>
                  </a:cubicBezTo>
                  <a:cubicBezTo>
                    <a:pt x="12150" y="20855"/>
                    <a:pt x="16200" y="21600"/>
                    <a:pt x="18563" y="19738"/>
                  </a:cubicBezTo>
                  <a:cubicBezTo>
                    <a:pt x="20925" y="17876"/>
                    <a:pt x="21600" y="13407"/>
                    <a:pt x="20925" y="9683"/>
                  </a:cubicBezTo>
                  <a:cubicBezTo>
                    <a:pt x="20250" y="5959"/>
                    <a:pt x="18225" y="2979"/>
                    <a:pt x="14512" y="1490"/>
                  </a:cubicBezTo>
                  <a:cubicBezTo>
                    <a:pt x="10800" y="0"/>
                    <a:pt x="54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6365786" y="543210"/>
              <a:ext cx="27631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8556" y="0"/>
                  </a:moveTo>
                  <a:cubicBezTo>
                    <a:pt x="18556" y="900"/>
                    <a:pt x="18556" y="1800"/>
                    <a:pt x="16495" y="3510"/>
                  </a:cubicBezTo>
                  <a:cubicBezTo>
                    <a:pt x="14434" y="5220"/>
                    <a:pt x="10312" y="7740"/>
                    <a:pt x="7426" y="9450"/>
                  </a:cubicBezTo>
                  <a:cubicBezTo>
                    <a:pt x="4541" y="11160"/>
                    <a:pt x="2892" y="12060"/>
                    <a:pt x="1738" y="12870"/>
                  </a:cubicBezTo>
                  <a:cubicBezTo>
                    <a:pt x="584" y="13680"/>
                    <a:pt x="-76" y="14400"/>
                    <a:pt x="6" y="15030"/>
                  </a:cubicBezTo>
                  <a:cubicBezTo>
                    <a:pt x="89" y="15660"/>
                    <a:pt x="913" y="16200"/>
                    <a:pt x="3551" y="16650"/>
                  </a:cubicBezTo>
                  <a:cubicBezTo>
                    <a:pt x="6190" y="17100"/>
                    <a:pt x="10642" y="17460"/>
                    <a:pt x="13939" y="18270"/>
                  </a:cubicBezTo>
                  <a:cubicBezTo>
                    <a:pt x="17237" y="19080"/>
                    <a:pt x="19380" y="20340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396345" y="854360"/>
              <a:ext cx="27750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2798" y="0"/>
                  </a:moveTo>
                  <a:cubicBezTo>
                    <a:pt x="1489" y="2700"/>
                    <a:pt x="180" y="5400"/>
                    <a:pt x="17" y="7200"/>
                  </a:cubicBezTo>
                  <a:cubicBezTo>
                    <a:pt x="-147" y="9000"/>
                    <a:pt x="835" y="9900"/>
                    <a:pt x="4108" y="11250"/>
                  </a:cubicBezTo>
                  <a:cubicBezTo>
                    <a:pt x="7380" y="12600"/>
                    <a:pt x="12944" y="14400"/>
                    <a:pt x="16217" y="16200"/>
                  </a:cubicBezTo>
                  <a:cubicBezTo>
                    <a:pt x="19489" y="18000"/>
                    <a:pt x="20471" y="19800"/>
                    <a:pt x="214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236072" y="486060"/>
              <a:ext cx="25057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9854" y="0"/>
                  </a:moveTo>
                  <a:cubicBezTo>
                    <a:pt x="20217" y="720"/>
                    <a:pt x="20580" y="1440"/>
                    <a:pt x="19673" y="3240"/>
                  </a:cubicBezTo>
                  <a:cubicBezTo>
                    <a:pt x="18765" y="5040"/>
                    <a:pt x="16587" y="7920"/>
                    <a:pt x="14137" y="10296"/>
                  </a:cubicBezTo>
                  <a:cubicBezTo>
                    <a:pt x="11686" y="12672"/>
                    <a:pt x="8964" y="14544"/>
                    <a:pt x="6967" y="15552"/>
                  </a:cubicBezTo>
                  <a:cubicBezTo>
                    <a:pt x="4970" y="16560"/>
                    <a:pt x="3700" y="16704"/>
                    <a:pt x="2701" y="16488"/>
                  </a:cubicBezTo>
                  <a:cubicBezTo>
                    <a:pt x="1703" y="16272"/>
                    <a:pt x="977" y="15696"/>
                    <a:pt x="523" y="14616"/>
                  </a:cubicBezTo>
                  <a:cubicBezTo>
                    <a:pt x="70" y="13536"/>
                    <a:pt x="-112" y="11952"/>
                    <a:pt x="70" y="10872"/>
                  </a:cubicBezTo>
                  <a:cubicBezTo>
                    <a:pt x="251" y="9792"/>
                    <a:pt x="796" y="9216"/>
                    <a:pt x="2248" y="9072"/>
                  </a:cubicBezTo>
                  <a:cubicBezTo>
                    <a:pt x="3700" y="8928"/>
                    <a:pt x="6059" y="9216"/>
                    <a:pt x="8782" y="10656"/>
                  </a:cubicBezTo>
                  <a:cubicBezTo>
                    <a:pt x="11505" y="12096"/>
                    <a:pt x="14591" y="14688"/>
                    <a:pt x="16406" y="16416"/>
                  </a:cubicBezTo>
                  <a:cubicBezTo>
                    <a:pt x="18221" y="18144"/>
                    <a:pt x="18765" y="19008"/>
                    <a:pt x="19310" y="19728"/>
                  </a:cubicBezTo>
                  <a:cubicBezTo>
                    <a:pt x="19854" y="20448"/>
                    <a:pt x="20399" y="21024"/>
                    <a:pt x="20762" y="21312"/>
                  </a:cubicBezTo>
                  <a:cubicBezTo>
                    <a:pt x="21125" y="21600"/>
                    <a:pt x="21306" y="21600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7626350" y="445515"/>
              <a:ext cx="156368" cy="60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36" fill="norm" stroke="1" extrusionOk="0">
                  <a:moveTo>
                    <a:pt x="8640" y="87"/>
                  </a:moveTo>
                  <a:cubicBezTo>
                    <a:pt x="10080" y="11"/>
                    <a:pt x="11520" y="-64"/>
                    <a:pt x="12816" y="87"/>
                  </a:cubicBezTo>
                  <a:cubicBezTo>
                    <a:pt x="14112" y="237"/>
                    <a:pt x="15264" y="613"/>
                    <a:pt x="16704" y="2119"/>
                  </a:cubicBezTo>
                  <a:cubicBezTo>
                    <a:pt x="18144" y="3624"/>
                    <a:pt x="19872" y="6258"/>
                    <a:pt x="20736" y="8666"/>
                  </a:cubicBezTo>
                  <a:cubicBezTo>
                    <a:pt x="21600" y="11075"/>
                    <a:pt x="21600" y="13257"/>
                    <a:pt x="19440" y="15252"/>
                  </a:cubicBezTo>
                  <a:cubicBezTo>
                    <a:pt x="17280" y="17246"/>
                    <a:pt x="12960" y="19052"/>
                    <a:pt x="9360" y="20068"/>
                  </a:cubicBezTo>
                  <a:cubicBezTo>
                    <a:pt x="5760" y="21084"/>
                    <a:pt x="2880" y="21310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69850" y="1584610"/>
              <a:ext cx="1022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31" y="19385"/>
                    <a:pt x="2862" y="17169"/>
                    <a:pt x="4450" y="14815"/>
                  </a:cubicBezTo>
                  <a:cubicBezTo>
                    <a:pt x="6037" y="12462"/>
                    <a:pt x="7781" y="9969"/>
                    <a:pt x="9503" y="7754"/>
                  </a:cubicBezTo>
                  <a:cubicBezTo>
                    <a:pt x="11225" y="5538"/>
                    <a:pt x="12924" y="3600"/>
                    <a:pt x="14646" y="2354"/>
                  </a:cubicBezTo>
                  <a:cubicBezTo>
                    <a:pt x="16368" y="1108"/>
                    <a:pt x="18112" y="554"/>
                    <a:pt x="19275" y="277"/>
                  </a:cubicBezTo>
                  <a:cubicBezTo>
                    <a:pt x="20437" y="0"/>
                    <a:pt x="2101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95250" y="1641760"/>
              <a:ext cx="10858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4" y="20118"/>
                    <a:pt x="2947" y="18635"/>
                    <a:pt x="4442" y="17047"/>
                  </a:cubicBezTo>
                  <a:cubicBezTo>
                    <a:pt x="5937" y="15459"/>
                    <a:pt x="7453" y="13765"/>
                    <a:pt x="9032" y="11859"/>
                  </a:cubicBezTo>
                  <a:cubicBezTo>
                    <a:pt x="10611" y="9953"/>
                    <a:pt x="12253" y="7835"/>
                    <a:pt x="13979" y="6035"/>
                  </a:cubicBezTo>
                  <a:cubicBezTo>
                    <a:pt x="15705" y="4235"/>
                    <a:pt x="17516" y="2753"/>
                    <a:pt x="18800" y="1800"/>
                  </a:cubicBezTo>
                  <a:cubicBezTo>
                    <a:pt x="20084" y="847"/>
                    <a:pt x="20842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184399" y="271491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720"/>
                    <a:pt x="7855" y="15840"/>
                    <a:pt x="11455" y="12240"/>
                  </a:cubicBezTo>
                  <a:cubicBezTo>
                    <a:pt x="15055" y="8640"/>
                    <a:pt x="1832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222500" y="2867310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965450" y="2465519"/>
              <a:ext cx="50800" cy="33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915"/>
                  </a:moveTo>
                  <a:cubicBezTo>
                    <a:pt x="2700" y="379"/>
                    <a:pt x="5400" y="-158"/>
                    <a:pt x="7200" y="43"/>
                  </a:cubicBezTo>
                  <a:cubicBezTo>
                    <a:pt x="9000" y="244"/>
                    <a:pt x="9900" y="1184"/>
                    <a:pt x="11700" y="3397"/>
                  </a:cubicBezTo>
                  <a:cubicBezTo>
                    <a:pt x="13500" y="5611"/>
                    <a:pt x="16200" y="9099"/>
                    <a:pt x="18000" y="12319"/>
                  </a:cubicBezTo>
                  <a:cubicBezTo>
                    <a:pt x="19800" y="15539"/>
                    <a:pt x="20700" y="18490"/>
                    <a:pt x="2160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838450" y="2860960"/>
              <a:ext cx="3683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76" y="15200"/>
                    <a:pt x="6952" y="8800"/>
                    <a:pt x="10552" y="5200"/>
                  </a:cubicBezTo>
                  <a:cubicBezTo>
                    <a:pt x="14152" y="1600"/>
                    <a:pt x="1787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2959100" y="2979924"/>
              <a:ext cx="273050" cy="32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5127"/>
                  </a:moveTo>
                  <a:cubicBezTo>
                    <a:pt x="670" y="10005"/>
                    <a:pt x="1340" y="14882"/>
                    <a:pt x="1926" y="15997"/>
                  </a:cubicBezTo>
                  <a:cubicBezTo>
                    <a:pt x="2512" y="17112"/>
                    <a:pt x="3014" y="14464"/>
                    <a:pt x="3767" y="11538"/>
                  </a:cubicBezTo>
                  <a:cubicBezTo>
                    <a:pt x="4521" y="8611"/>
                    <a:pt x="5526" y="5406"/>
                    <a:pt x="6781" y="3316"/>
                  </a:cubicBezTo>
                  <a:cubicBezTo>
                    <a:pt x="8037" y="1226"/>
                    <a:pt x="9544" y="250"/>
                    <a:pt x="11219" y="41"/>
                  </a:cubicBezTo>
                  <a:cubicBezTo>
                    <a:pt x="12893" y="-168"/>
                    <a:pt x="14735" y="389"/>
                    <a:pt x="16409" y="2340"/>
                  </a:cubicBezTo>
                  <a:cubicBezTo>
                    <a:pt x="18084" y="4291"/>
                    <a:pt x="19591" y="7636"/>
                    <a:pt x="20428" y="11050"/>
                  </a:cubicBezTo>
                  <a:cubicBezTo>
                    <a:pt x="21265" y="14464"/>
                    <a:pt x="21433" y="17948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692362" y="2364309"/>
              <a:ext cx="225589" cy="53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70" fill="norm" stroke="1" extrusionOk="0">
                  <a:moveTo>
                    <a:pt x="15770" y="2332"/>
                  </a:moveTo>
                  <a:cubicBezTo>
                    <a:pt x="16364" y="1994"/>
                    <a:pt x="16959" y="1657"/>
                    <a:pt x="17157" y="1277"/>
                  </a:cubicBezTo>
                  <a:cubicBezTo>
                    <a:pt x="17355" y="897"/>
                    <a:pt x="17157" y="476"/>
                    <a:pt x="16463" y="222"/>
                  </a:cubicBezTo>
                  <a:cubicBezTo>
                    <a:pt x="15770" y="-31"/>
                    <a:pt x="14581" y="-115"/>
                    <a:pt x="12698" y="222"/>
                  </a:cubicBezTo>
                  <a:cubicBezTo>
                    <a:pt x="10815" y="560"/>
                    <a:pt x="8239" y="1319"/>
                    <a:pt x="5762" y="2796"/>
                  </a:cubicBezTo>
                  <a:cubicBezTo>
                    <a:pt x="3285" y="4272"/>
                    <a:pt x="907" y="6466"/>
                    <a:pt x="214" y="8913"/>
                  </a:cubicBezTo>
                  <a:cubicBezTo>
                    <a:pt x="-480" y="11360"/>
                    <a:pt x="511" y="14060"/>
                    <a:pt x="3285" y="16212"/>
                  </a:cubicBezTo>
                  <a:cubicBezTo>
                    <a:pt x="6059" y="18363"/>
                    <a:pt x="10617" y="19966"/>
                    <a:pt x="13887" y="20726"/>
                  </a:cubicBezTo>
                  <a:cubicBezTo>
                    <a:pt x="17157" y="21485"/>
                    <a:pt x="19138" y="21401"/>
                    <a:pt x="21120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159250" y="2441860"/>
              <a:ext cx="25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013200" y="2405481"/>
              <a:ext cx="336550" cy="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21182"/>
                  </a:moveTo>
                  <a:cubicBezTo>
                    <a:pt x="3940" y="15011"/>
                    <a:pt x="7879" y="8839"/>
                    <a:pt x="10732" y="4982"/>
                  </a:cubicBezTo>
                  <a:cubicBezTo>
                    <a:pt x="13585" y="1125"/>
                    <a:pt x="15351" y="-418"/>
                    <a:pt x="16981" y="96"/>
                  </a:cubicBezTo>
                  <a:cubicBezTo>
                    <a:pt x="18611" y="611"/>
                    <a:pt x="20106" y="3182"/>
                    <a:pt x="21600" y="5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4062868" y="2746660"/>
              <a:ext cx="261482" cy="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588" fill="norm" stroke="1" extrusionOk="0">
                  <a:moveTo>
                    <a:pt x="1661" y="12960"/>
                  </a:moveTo>
                  <a:cubicBezTo>
                    <a:pt x="790" y="14688"/>
                    <a:pt x="-81" y="16416"/>
                    <a:pt x="6" y="18144"/>
                  </a:cubicBezTo>
                  <a:cubicBezTo>
                    <a:pt x="93" y="19872"/>
                    <a:pt x="1138" y="21600"/>
                    <a:pt x="3664" y="19872"/>
                  </a:cubicBezTo>
                  <a:cubicBezTo>
                    <a:pt x="6190" y="18144"/>
                    <a:pt x="10196" y="12960"/>
                    <a:pt x="13419" y="9072"/>
                  </a:cubicBezTo>
                  <a:cubicBezTo>
                    <a:pt x="16642" y="5184"/>
                    <a:pt x="19080" y="2592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480983" y="2377384"/>
              <a:ext cx="135468" cy="362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2680"/>
                  </a:moveTo>
                  <a:cubicBezTo>
                    <a:pt x="21600" y="1681"/>
                    <a:pt x="21600" y="682"/>
                    <a:pt x="20419" y="245"/>
                  </a:cubicBezTo>
                  <a:cubicBezTo>
                    <a:pt x="19237" y="-192"/>
                    <a:pt x="16875" y="-67"/>
                    <a:pt x="13838" y="807"/>
                  </a:cubicBezTo>
                  <a:cubicBezTo>
                    <a:pt x="10800" y="1681"/>
                    <a:pt x="7087" y="3304"/>
                    <a:pt x="4387" y="5863"/>
                  </a:cubicBezTo>
                  <a:cubicBezTo>
                    <a:pt x="1687" y="8423"/>
                    <a:pt x="0" y="11919"/>
                    <a:pt x="0" y="14479"/>
                  </a:cubicBezTo>
                  <a:cubicBezTo>
                    <a:pt x="0" y="17038"/>
                    <a:pt x="1687" y="18661"/>
                    <a:pt x="5231" y="19660"/>
                  </a:cubicBezTo>
                  <a:cubicBezTo>
                    <a:pt x="8775" y="20659"/>
                    <a:pt x="14175" y="21033"/>
                    <a:pt x="19575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4641849" y="2448210"/>
              <a:ext cx="2349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51" y="1226"/>
                    <a:pt x="3503" y="2451"/>
                    <a:pt x="6032" y="4826"/>
                  </a:cubicBezTo>
                  <a:cubicBezTo>
                    <a:pt x="8562" y="7200"/>
                    <a:pt x="11870" y="10723"/>
                    <a:pt x="14595" y="13711"/>
                  </a:cubicBezTo>
                  <a:cubicBezTo>
                    <a:pt x="17319" y="16698"/>
                    <a:pt x="19459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4749800" y="2444945"/>
              <a:ext cx="101600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116"/>
                  </a:moveTo>
                  <a:cubicBezTo>
                    <a:pt x="20250" y="524"/>
                    <a:pt x="18900" y="-68"/>
                    <a:pt x="17550" y="6"/>
                  </a:cubicBezTo>
                  <a:cubicBezTo>
                    <a:pt x="16200" y="80"/>
                    <a:pt x="14850" y="820"/>
                    <a:pt x="11925" y="3557"/>
                  </a:cubicBezTo>
                  <a:cubicBezTo>
                    <a:pt x="9000" y="6294"/>
                    <a:pt x="4500" y="11028"/>
                    <a:pt x="2250" y="14357"/>
                  </a:cubicBezTo>
                  <a:cubicBezTo>
                    <a:pt x="0" y="17685"/>
                    <a:pt x="0" y="19609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4914899" y="266411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092184" y="2448210"/>
              <a:ext cx="152916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19601" y="0"/>
                  </a:moveTo>
                  <a:cubicBezTo>
                    <a:pt x="16642" y="1108"/>
                    <a:pt x="13683" y="2215"/>
                    <a:pt x="10576" y="4292"/>
                  </a:cubicBezTo>
                  <a:cubicBezTo>
                    <a:pt x="7469" y="6369"/>
                    <a:pt x="4214" y="9415"/>
                    <a:pt x="2291" y="11631"/>
                  </a:cubicBezTo>
                  <a:cubicBezTo>
                    <a:pt x="368" y="13846"/>
                    <a:pt x="-224" y="15231"/>
                    <a:pt x="72" y="16338"/>
                  </a:cubicBezTo>
                  <a:cubicBezTo>
                    <a:pt x="368" y="17446"/>
                    <a:pt x="1551" y="18277"/>
                    <a:pt x="5250" y="19108"/>
                  </a:cubicBezTo>
                  <a:cubicBezTo>
                    <a:pt x="8949" y="19938"/>
                    <a:pt x="15162" y="20769"/>
                    <a:pt x="213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118100" y="266411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353107" y="2460910"/>
              <a:ext cx="18832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9433" y="0"/>
                  </a:moveTo>
                  <a:cubicBezTo>
                    <a:pt x="20393" y="1029"/>
                    <a:pt x="21353" y="2057"/>
                    <a:pt x="21353" y="3214"/>
                  </a:cubicBezTo>
                  <a:cubicBezTo>
                    <a:pt x="21353" y="4371"/>
                    <a:pt x="20393" y="5657"/>
                    <a:pt x="17753" y="8357"/>
                  </a:cubicBezTo>
                  <a:cubicBezTo>
                    <a:pt x="15113" y="11057"/>
                    <a:pt x="10793" y="15171"/>
                    <a:pt x="8033" y="17486"/>
                  </a:cubicBezTo>
                  <a:cubicBezTo>
                    <a:pt x="5273" y="19800"/>
                    <a:pt x="4073" y="20314"/>
                    <a:pt x="2873" y="20186"/>
                  </a:cubicBezTo>
                  <a:cubicBezTo>
                    <a:pt x="1673" y="20057"/>
                    <a:pt x="473" y="19286"/>
                    <a:pt x="113" y="18257"/>
                  </a:cubicBezTo>
                  <a:cubicBezTo>
                    <a:pt x="-247" y="17229"/>
                    <a:pt x="233" y="15943"/>
                    <a:pt x="1793" y="15300"/>
                  </a:cubicBezTo>
                  <a:cubicBezTo>
                    <a:pt x="3353" y="14657"/>
                    <a:pt x="5993" y="14657"/>
                    <a:pt x="9113" y="15814"/>
                  </a:cubicBezTo>
                  <a:cubicBezTo>
                    <a:pt x="12233" y="16971"/>
                    <a:pt x="15833" y="19286"/>
                    <a:pt x="19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600700" y="2289460"/>
              <a:ext cx="148595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0" y="0"/>
                  </a:moveTo>
                  <a:cubicBezTo>
                    <a:pt x="3300" y="439"/>
                    <a:pt x="6600" y="878"/>
                    <a:pt x="10200" y="2371"/>
                  </a:cubicBezTo>
                  <a:cubicBezTo>
                    <a:pt x="13800" y="3863"/>
                    <a:pt x="17700" y="6410"/>
                    <a:pt x="19650" y="9088"/>
                  </a:cubicBezTo>
                  <a:cubicBezTo>
                    <a:pt x="21600" y="11766"/>
                    <a:pt x="21600" y="14576"/>
                    <a:pt x="19200" y="16683"/>
                  </a:cubicBezTo>
                  <a:cubicBezTo>
                    <a:pt x="16800" y="18790"/>
                    <a:pt x="12000" y="20195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019800" y="2556160"/>
              <a:ext cx="298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5600"/>
                    <a:pt x="9804" y="9600"/>
                    <a:pt x="13404" y="6000"/>
                  </a:cubicBezTo>
                  <a:cubicBezTo>
                    <a:pt x="17004" y="2400"/>
                    <a:pt x="1930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184900" y="2473610"/>
              <a:ext cx="19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688"/>
                    <a:pt x="4800" y="9377"/>
                    <a:pt x="8400" y="12977"/>
                  </a:cubicBezTo>
                  <a:cubicBezTo>
                    <a:pt x="12000" y="16577"/>
                    <a:pt x="16800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6705599" y="2372010"/>
              <a:ext cx="1392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9257" y="1694"/>
                    <a:pt x="18514" y="3388"/>
                    <a:pt x="20057" y="6353"/>
                  </a:cubicBezTo>
                  <a:cubicBezTo>
                    <a:pt x="21600" y="9318"/>
                    <a:pt x="15429" y="13553"/>
                    <a:pt x="10800" y="16306"/>
                  </a:cubicBezTo>
                  <a:cubicBezTo>
                    <a:pt x="6171" y="19059"/>
                    <a:pt x="3086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6559550" y="2406090"/>
              <a:ext cx="2921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913" y="2735"/>
                    <a:pt x="7826" y="-1585"/>
                    <a:pt x="11426" y="575"/>
                  </a:cubicBezTo>
                  <a:cubicBezTo>
                    <a:pt x="15026" y="2735"/>
                    <a:pt x="1831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521450" y="2721260"/>
              <a:ext cx="3111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967" y="20057"/>
                    <a:pt x="7935" y="21600"/>
                    <a:pt x="11535" y="18514"/>
                  </a:cubicBezTo>
                  <a:cubicBezTo>
                    <a:pt x="15135" y="15429"/>
                    <a:pt x="18367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015086" y="2361852"/>
              <a:ext cx="122315" cy="3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48" fill="norm" stroke="1" extrusionOk="0">
                  <a:moveTo>
                    <a:pt x="17563" y="2501"/>
                  </a:moveTo>
                  <a:cubicBezTo>
                    <a:pt x="18283" y="1616"/>
                    <a:pt x="19003" y="732"/>
                    <a:pt x="18463" y="290"/>
                  </a:cubicBezTo>
                  <a:cubicBezTo>
                    <a:pt x="17923" y="-152"/>
                    <a:pt x="16123" y="-152"/>
                    <a:pt x="13423" y="732"/>
                  </a:cubicBezTo>
                  <a:cubicBezTo>
                    <a:pt x="10723" y="1616"/>
                    <a:pt x="7123" y="3385"/>
                    <a:pt x="4243" y="5722"/>
                  </a:cubicBezTo>
                  <a:cubicBezTo>
                    <a:pt x="1363" y="8059"/>
                    <a:pt x="-797" y="10964"/>
                    <a:pt x="283" y="13680"/>
                  </a:cubicBezTo>
                  <a:cubicBezTo>
                    <a:pt x="1363" y="16395"/>
                    <a:pt x="5683" y="18922"/>
                    <a:pt x="9643" y="20185"/>
                  </a:cubicBezTo>
                  <a:cubicBezTo>
                    <a:pt x="13603" y="21448"/>
                    <a:pt x="17203" y="21448"/>
                    <a:pt x="20803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245350" y="2397410"/>
              <a:ext cx="2032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800"/>
                    <a:pt x="5850" y="5600"/>
                    <a:pt x="9112" y="8667"/>
                  </a:cubicBezTo>
                  <a:cubicBezTo>
                    <a:pt x="12375" y="11733"/>
                    <a:pt x="15975" y="15067"/>
                    <a:pt x="18113" y="17267"/>
                  </a:cubicBezTo>
                  <a:cubicBezTo>
                    <a:pt x="20250" y="19467"/>
                    <a:pt x="20925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283450" y="2416460"/>
              <a:ext cx="171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24"/>
                    <a:pt x="18933" y="248"/>
                    <a:pt x="16400" y="2048"/>
                  </a:cubicBezTo>
                  <a:cubicBezTo>
                    <a:pt x="13867" y="3848"/>
                    <a:pt x="10133" y="7324"/>
                    <a:pt x="7200" y="10862"/>
                  </a:cubicBezTo>
                  <a:cubicBezTo>
                    <a:pt x="4267" y="14400"/>
                    <a:pt x="2133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480300" y="2645060"/>
              <a:ext cx="133350" cy="13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6873"/>
                  </a:moveTo>
                  <a:cubicBezTo>
                    <a:pt x="343" y="5236"/>
                    <a:pt x="686" y="3600"/>
                    <a:pt x="2571" y="2291"/>
                  </a:cubicBezTo>
                  <a:cubicBezTo>
                    <a:pt x="4457" y="982"/>
                    <a:pt x="7886" y="0"/>
                    <a:pt x="10286" y="0"/>
                  </a:cubicBezTo>
                  <a:cubicBezTo>
                    <a:pt x="12686" y="0"/>
                    <a:pt x="14057" y="982"/>
                    <a:pt x="14400" y="3273"/>
                  </a:cubicBezTo>
                  <a:cubicBezTo>
                    <a:pt x="14743" y="5564"/>
                    <a:pt x="14057" y="9164"/>
                    <a:pt x="13029" y="11618"/>
                  </a:cubicBezTo>
                  <a:cubicBezTo>
                    <a:pt x="12000" y="14073"/>
                    <a:pt x="10629" y="15382"/>
                    <a:pt x="9086" y="16855"/>
                  </a:cubicBezTo>
                  <a:cubicBezTo>
                    <a:pt x="7543" y="18327"/>
                    <a:pt x="5829" y="19964"/>
                    <a:pt x="6857" y="20782"/>
                  </a:cubicBezTo>
                  <a:cubicBezTo>
                    <a:pt x="7886" y="21600"/>
                    <a:pt x="11657" y="21600"/>
                    <a:pt x="14571" y="21109"/>
                  </a:cubicBezTo>
                  <a:cubicBezTo>
                    <a:pt x="17486" y="20618"/>
                    <a:pt x="19543" y="19636"/>
                    <a:pt x="21600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752830" y="2448210"/>
              <a:ext cx="19102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18573" y="0"/>
                  </a:moveTo>
                  <a:cubicBezTo>
                    <a:pt x="15012" y="2836"/>
                    <a:pt x="11452" y="5673"/>
                    <a:pt x="8485" y="7855"/>
                  </a:cubicBezTo>
                  <a:cubicBezTo>
                    <a:pt x="5518" y="10036"/>
                    <a:pt x="3144" y="11564"/>
                    <a:pt x="1720" y="12873"/>
                  </a:cubicBezTo>
                  <a:cubicBezTo>
                    <a:pt x="296" y="14182"/>
                    <a:pt x="-179" y="15273"/>
                    <a:pt x="58" y="16145"/>
                  </a:cubicBezTo>
                  <a:cubicBezTo>
                    <a:pt x="296" y="17018"/>
                    <a:pt x="1245" y="17673"/>
                    <a:pt x="4924" y="18545"/>
                  </a:cubicBezTo>
                  <a:cubicBezTo>
                    <a:pt x="8603" y="19418"/>
                    <a:pt x="15012" y="20509"/>
                    <a:pt x="21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766050" y="2689510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8043247" y="2467260"/>
              <a:ext cx="19270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8558" y="4708"/>
                    <a:pt x="15740" y="9415"/>
                    <a:pt x="12688" y="12877"/>
                  </a:cubicBezTo>
                  <a:cubicBezTo>
                    <a:pt x="9636" y="16338"/>
                    <a:pt x="6349" y="18554"/>
                    <a:pt x="4118" y="19523"/>
                  </a:cubicBezTo>
                  <a:cubicBezTo>
                    <a:pt x="1888" y="20492"/>
                    <a:pt x="714" y="20215"/>
                    <a:pt x="245" y="19246"/>
                  </a:cubicBezTo>
                  <a:cubicBezTo>
                    <a:pt x="-225" y="18277"/>
                    <a:pt x="10" y="16615"/>
                    <a:pt x="714" y="15785"/>
                  </a:cubicBezTo>
                  <a:cubicBezTo>
                    <a:pt x="1418" y="14954"/>
                    <a:pt x="2592" y="14954"/>
                    <a:pt x="5292" y="15785"/>
                  </a:cubicBezTo>
                  <a:cubicBezTo>
                    <a:pt x="7992" y="16615"/>
                    <a:pt x="12218" y="18277"/>
                    <a:pt x="15036" y="19385"/>
                  </a:cubicBezTo>
                  <a:cubicBezTo>
                    <a:pt x="17853" y="20492"/>
                    <a:pt x="19262" y="21046"/>
                    <a:pt x="206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267700" y="2365660"/>
              <a:ext cx="8910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600" fill="norm" stroke="1" extrusionOk="0">
                  <a:moveTo>
                    <a:pt x="2880" y="0"/>
                  </a:moveTo>
                  <a:cubicBezTo>
                    <a:pt x="8160" y="1464"/>
                    <a:pt x="13440" y="2929"/>
                    <a:pt x="16800" y="5247"/>
                  </a:cubicBezTo>
                  <a:cubicBezTo>
                    <a:pt x="20160" y="7566"/>
                    <a:pt x="21600" y="10739"/>
                    <a:pt x="18480" y="13607"/>
                  </a:cubicBezTo>
                  <a:cubicBezTo>
                    <a:pt x="15360" y="16475"/>
                    <a:pt x="7680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8451850" y="2638710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8580302" y="2524410"/>
              <a:ext cx="4934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749"/>
                    <a:pt x="6582" y="9498"/>
                    <a:pt x="2982" y="12791"/>
                  </a:cubicBezTo>
                  <a:cubicBezTo>
                    <a:pt x="-618" y="16085"/>
                    <a:pt x="-618" y="17923"/>
                    <a:pt x="1182" y="19149"/>
                  </a:cubicBezTo>
                  <a:cubicBezTo>
                    <a:pt x="2982" y="20374"/>
                    <a:pt x="6582" y="20987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877299" y="2733960"/>
              <a:ext cx="152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9302750" y="2721260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9620249" y="263236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4400"/>
                    <a:pt x="1137" y="7200"/>
                    <a:pt x="4737" y="3600"/>
                  </a:cubicBezTo>
                  <a:cubicBezTo>
                    <a:pt x="8337" y="0"/>
                    <a:pt x="149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9709149" y="2556160"/>
              <a:ext cx="635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84"/>
                    <a:pt x="5760" y="11368"/>
                    <a:pt x="9360" y="14968"/>
                  </a:cubicBezTo>
                  <a:cubicBezTo>
                    <a:pt x="12960" y="18568"/>
                    <a:pt x="1728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10109199" y="2448210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18"/>
                    <a:pt x="12000" y="9035"/>
                    <a:pt x="8400" y="12635"/>
                  </a:cubicBezTo>
                  <a:cubicBezTo>
                    <a:pt x="4800" y="16235"/>
                    <a:pt x="2400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994899" y="2463772"/>
              <a:ext cx="2921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5165" y="11577"/>
                    <a:pt x="10330" y="3177"/>
                    <a:pt x="13930" y="777"/>
                  </a:cubicBezTo>
                  <a:cubicBezTo>
                    <a:pt x="17530" y="-1623"/>
                    <a:pt x="19565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931400" y="2765710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4400"/>
                    <a:pt x="10611" y="7200"/>
                    <a:pt x="14211" y="3600"/>
                  </a:cubicBezTo>
                  <a:cubicBezTo>
                    <a:pt x="17811" y="0"/>
                    <a:pt x="197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0311960" y="2468202"/>
              <a:ext cx="108390" cy="33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402" fill="norm" stroke="1" extrusionOk="0">
                  <a:moveTo>
                    <a:pt x="20869" y="759"/>
                  </a:moveTo>
                  <a:cubicBezTo>
                    <a:pt x="19239" y="349"/>
                    <a:pt x="17609" y="-61"/>
                    <a:pt x="15978" y="7"/>
                  </a:cubicBezTo>
                  <a:cubicBezTo>
                    <a:pt x="14348" y="76"/>
                    <a:pt x="12718" y="623"/>
                    <a:pt x="10069" y="2468"/>
                  </a:cubicBezTo>
                  <a:cubicBezTo>
                    <a:pt x="7420" y="4314"/>
                    <a:pt x="3752" y="7458"/>
                    <a:pt x="1714" y="10397"/>
                  </a:cubicBezTo>
                  <a:cubicBezTo>
                    <a:pt x="-323" y="13336"/>
                    <a:pt x="-731" y="16071"/>
                    <a:pt x="1511" y="17916"/>
                  </a:cubicBezTo>
                  <a:cubicBezTo>
                    <a:pt x="3752" y="19762"/>
                    <a:pt x="8643" y="20719"/>
                    <a:pt x="12107" y="21129"/>
                  </a:cubicBezTo>
                  <a:cubicBezTo>
                    <a:pt x="15571" y="21539"/>
                    <a:pt x="17609" y="21402"/>
                    <a:pt x="19646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0458450" y="2537110"/>
              <a:ext cx="165100" cy="25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4708" y="4741"/>
                    <a:pt x="9415" y="9483"/>
                    <a:pt x="12462" y="12380"/>
                  </a:cubicBezTo>
                  <a:cubicBezTo>
                    <a:pt x="15508" y="15278"/>
                    <a:pt x="16892" y="16332"/>
                    <a:pt x="18000" y="17649"/>
                  </a:cubicBezTo>
                  <a:cubicBezTo>
                    <a:pt x="19108" y="18966"/>
                    <a:pt x="19938" y="20546"/>
                    <a:pt x="20492" y="21073"/>
                  </a:cubicBezTo>
                  <a:cubicBezTo>
                    <a:pt x="21046" y="21600"/>
                    <a:pt x="21323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10491652" y="2524410"/>
              <a:ext cx="144599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1" fill="norm" stroke="1" extrusionOk="0">
                  <a:moveTo>
                    <a:pt x="21385" y="0"/>
                  </a:moveTo>
                  <a:cubicBezTo>
                    <a:pt x="16689" y="3133"/>
                    <a:pt x="11994" y="6266"/>
                    <a:pt x="8394" y="9481"/>
                  </a:cubicBezTo>
                  <a:cubicBezTo>
                    <a:pt x="4794" y="12696"/>
                    <a:pt x="2289" y="15994"/>
                    <a:pt x="1037" y="18055"/>
                  </a:cubicBezTo>
                  <a:cubicBezTo>
                    <a:pt x="-215" y="20116"/>
                    <a:pt x="-215" y="20940"/>
                    <a:pt x="411" y="21270"/>
                  </a:cubicBezTo>
                  <a:cubicBezTo>
                    <a:pt x="1037" y="21600"/>
                    <a:pt x="2289" y="21435"/>
                    <a:pt x="3542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10623010" y="2699840"/>
              <a:ext cx="102140" cy="11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90" fill="norm" stroke="1" extrusionOk="0">
                  <a:moveTo>
                    <a:pt x="6725" y="10655"/>
                  </a:moveTo>
                  <a:cubicBezTo>
                    <a:pt x="5843" y="12550"/>
                    <a:pt x="4962" y="14445"/>
                    <a:pt x="3639" y="16529"/>
                  </a:cubicBezTo>
                  <a:cubicBezTo>
                    <a:pt x="2317" y="18613"/>
                    <a:pt x="554" y="20887"/>
                    <a:pt x="113" y="21077"/>
                  </a:cubicBezTo>
                  <a:cubicBezTo>
                    <a:pt x="-328" y="21266"/>
                    <a:pt x="554" y="19371"/>
                    <a:pt x="2317" y="16150"/>
                  </a:cubicBezTo>
                  <a:cubicBezTo>
                    <a:pt x="4080" y="12929"/>
                    <a:pt x="6725" y="8382"/>
                    <a:pt x="8709" y="5350"/>
                  </a:cubicBezTo>
                  <a:cubicBezTo>
                    <a:pt x="10692" y="2319"/>
                    <a:pt x="12015" y="803"/>
                    <a:pt x="13778" y="234"/>
                  </a:cubicBezTo>
                  <a:cubicBezTo>
                    <a:pt x="15541" y="-334"/>
                    <a:pt x="17745" y="45"/>
                    <a:pt x="19068" y="2319"/>
                  </a:cubicBezTo>
                  <a:cubicBezTo>
                    <a:pt x="20390" y="4592"/>
                    <a:pt x="20831" y="8761"/>
                    <a:pt x="21272" y="12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10787400" y="2575210"/>
              <a:ext cx="140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21152" y="0"/>
                  </a:moveTo>
                  <a:cubicBezTo>
                    <a:pt x="16070" y="3443"/>
                    <a:pt x="10987" y="6887"/>
                    <a:pt x="7493" y="9391"/>
                  </a:cubicBezTo>
                  <a:cubicBezTo>
                    <a:pt x="3999" y="11896"/>
                    <a:pt x="2093" y="13461"/>
                    <a:pt x="981" y="15026"/>
                  </a:cubicBezTo>
                  <a:cubicBezTo>
                    <a:pt x="-130" y="16591"/>
                    <a:pt x="-448" y="18157"/>
                    <a:pt x="823" y="19096"/>
                  </a:cubicBezTo>
                  <a:cubicBezTo>
                    <a:pt x="2093" y="20035"/>
                    <a:pt x="4952" y="20348"/>
                    <a:pt x="8446" y="20661"/>
                  </a:cubicBezTo>
                  <a:cubicBezTo>
                    <a:pt x="11940" y="20974"/>
                    <a:pt x="16070" y="21287"/>
                    <a:pt x="20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10788650" y="2765710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10944588" y="2600610"/>
              <a:ext cx="167912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8989" y="0"/>
                  </a:moveTo>
                  <a:cubicBezTo>
                    <a:pt x="15749" y="5100"/>
                    <a:pt x="12509" y="10200"/>
                    <a:pt x="10349" y="13350"/>
                  </a:cubicBezTo>
                  <a:cubicBezTo>
                    <a:pt x="8189" y="16500"/>
                    <a:pt x="7109" y="17700"/>
                    <a:pt x="5894" y="18450"/>
                  </a:cubicBezTo>
                  <a:cubicBezTo>
                    <a:pt x="4679" y="19200"/>
                    <a:pt x="3329" y="19500"/>
                    <a:pt x="2249" y="19050"/>
                  </a:cubicBezTo>
                  <a:cubicBezTo>
                    <a:pt x="1169" y="18600"/>
                    <a:pt x="359" y="17400"/>
                    <a:pt x="89" y="16050"/>
                  </a:cubicBezTo>
                  <a:cubicBezTo>
                    <a:pt x="-181" y="14700"/>
                    <a:pt x="89" y="13200"/>
                    <a:pt x="1979" y="12750"/>
                  </a:cubicBezTo>
                  <a:cubicBezTo>
                    <a:pt x="3869" y="12300"/>
                    <a:pt x="7379" y="12900"/>
                    <a:pt x="10889" y="14550"/>
                  </a:cubicBezTo>
                  <a:cubicBezTo>
                    <a:pt x="14399" y="16200"/>
                    <a:pt x="17909" y="18900"/>
                    <a:pt x="21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11118850" y="2518060"/>
              <a:ext cx="8771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0" y="0"/>
                  </a:moveTo>
                  <a:cubicBezTo>
                    <a:pt x="5526" y="864"/>
                    <a:pt x="11051" y="1728"/>
                    <a:pt x="15070" y="4176"/>
                  </a:cubicBezTo>
                  <a:cubicBezTo>
                    <a:pt x="19088" y="6624"/>
                    <a:pt x="21600" y="10656"/>
                    <a:pt x="20595" y="13752"/>
                  </a:cubicBezTo>
                  <a:cubicBezTo>
                    <a:pt x="19591" y="16848"/>
                    <a:pt x="15070" y="19008"/>
                    <a:pt x="11553" y="20160"/>
                  </a:cubicBezTo>
                  <a:cubicBezTo>
                    <a:pt x="8037" y="21312"/>
                    <a:pt x="5526" y="21456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11175999" y="2467260"/>
              <a:ext cx="9235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4226" y="0"/>
                  </a:moveTo>
                  <a:cubicBezTo>
                    <a:pt x="6574" y="0"/>
                    <a:pt x="8922" y="0"/>
                    <a:pt x="11504" y="406"/>
                  </a:cubicBezTo>
                  <a:cubicBezTo>
                    <a:pt x="14087" y="811"/>
                    <a:pt x="16904" y="1623"/>
                    <a:pt x="18783" y="3448"/>
                  </a:cubicBezTo>
                  <a:cubicBezTo>
                    <a:pt x="20661" y="5273"/>
                    <a:pt x="21600" y="8113"/>
                    <a:pt x="18313" y="11307"/>
                  </a:cubicBezTo>
                  <a:cubicBezTo>
                    <a:pt x="15026" y="14501"/>
                    <a:pt x="7513" y="180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2711450" y="3845210"/>
              <a:ext cx="7363884" cy="23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10508"/>
                  </a:moveTo>
                  <a:cubicBezTo>
                    <a:pt x="230" y="9535"/>
                    <a:pt x="459" y="8562"/>
                    <a:pt x="677" y="7978"/>
                  </a:cubicBezTo>
                  <a:cubicBezTo>
                    <a:pt x="894" y="7395"/>
                    <a:pt x="1099" y="7200"/>
                    <a:pt x="1332" y="6908"/>
                  </a:cubicBezTo>
                  <a:cubicBezTo>
                    <a:pt x="1565" y="6616"/>
                    <a:pt x="1825" y="6227"/>
                    <a:pt x="2074" y="5935"/>
                  </a:cubicBezTo>
                  <a:cubicBezTo>
                    <a:pt x="2322" y="5643"/>
                    <a:pt x="2558" y="5449"/>
                    <a:pt x="2809" y="5157"/>
                  </a:cubicBezTo>
                  <a:cubicBezTo>
                    <a:pt x="3061" y="4865"/>
                    <a:pt x="3328" y="4476"/>
                    <a:pt x="3558" y="4086"/>
                  </a:cubicBezTo>
                  <a:cubicBezTo>
                    <a:pt x="3787" y="3697"/>
                    <a:pt x="3980" y="3308"/>
                    <a:pt x="4188" y="2919"/>
                  </a:cubicBezTo>
                  <a:cubicBezTo>
                    <a:pt x="4396" y="2530"/>
                    <a:pt x="4619" y="2141"/>
                    <a:pt x="4837" y="1849"/>
                  </a:cubicBezTo>
                  <a:cubicBezTo>
                    <a:pt x="5054" y="1557"/>
                    <a:pt x="5265" y="1362"/>
                    <a:pt x="5501" y="1168"/>
                  </a:cubicBezTo>
                  <a:cubicBezTo>
                    <a:pt x="5737" y="973"/>
                    <a:pt x="5998" y="778"/>
                    <a:pt x="6258" y="584"/>
                  </a:cubicBezTo>
                  <a:cubicBezTo>
                    <a:pt x="6519" y="389"/>
                    <a:pt x="6780" y="195"/>
                    <a:pt x="7050" y="97"/>
                  </a:cubicBezTo>
                  <a:cubicBezTo>
                    <a:pt x="7320" y="0"/>
                    <a:pt x="7599" y="0"/>
                    <a:pt x="7811" y="0"/>
                  </a:cubicBezTo>
                  <a:cubicBezTo>
                    <a:pt x="8022" y="0"/>
                    <a:pt x="8164" y="0"/>
                    <a:pt x="8304" y="0"/>
                  </a:cubicBezTo>
                  <a:cubicBezTo>
                    <a:pt x="8444" y="0"/>
                    <a:pt x="8580" y="0"/>
                    <a:pt x="8795" y="0"/>
                  </a:cubicBezTo>
                  <a:cubicBezTo>
                    <a:pt x="9009" y="0"/>
                    <a:pt x="9301" y="0"/>
                    <a:pt x="9515" y="97"/>
                  </a:cubicBezTo>
                  <a:cubicBezTo>
                    <a:pt x="9729" y="195"/>
                    <a:pt x="9866" y="389"/>
                    <a:pt x="10011" y="584"/>
                  </a:cubicBezTo>
                  <a:cubicBezTo>
                    <a:pt x="10157" y="778"/>
                    <a:pt x="10313" y="973"/>
                    <a:pt x="10465" y="1168"/>
                  </a:cubicBezTo>
                  <a:cubicBezTo>
                    <a:pt x="10617" y="1362"/>
                    <a:pt x="10766" y="1557"/>
                    <a:pt x="10924" y="1751"/>
                  </a:cubicBezTo>
                  <a:cubicBezTo>
                    <a:pt x="11082" y="1946"/>
                    <a:pt x="11250" y="2141"/>
                    <a:pt x="11399" y="2335"/>
                  </a:cubicBezTo>
                  <a:cubicBezTo>
                    <a:pt x="11548" y="2530"/>
                    <a:pt x="11679" y="2724"/>
                    <a:pt x="11834" y="3016"/>
                  </a:cubicBezTo>
                  <a:cubicBezTo>
                    <a:pt x="11989" y="3308"/>
                    <a:pt x="12169" y="3697"/>
                    <a:pt x="12330" y="3989"/>
                  </a:cubicBezTo>
                  <a:cubicBezTo>
                    <a:pt x="12492" y="4281"/>
                    <a:pt x="12635" y="4476"/>
                    <a:pt x="12784" y="4768"/>
                  </a:cubicBezTo>
                  <a:cubicBezTo>
                    <a:pt x="12933" y="5059"/>
                    <a:pt x="13088" y="5449"/>
                    <a:pt x="13246" y="5838"/>
                  </a:cubicBezTo>
                  <a:cubicBezTo>
                    <a:pt x="13405" y="6227"/>
                    <a:pt x="13566" y="6616"/>
                    <a:pt x="13721" y="6908"/>
                  </a:cubicBezTo>
                  <a:cubicBezTo>
                    <a:pt x="13876" y="7200"/>
                    <a:pt x="14025" y="7395"/>
                    <a:pt x="14178" y="7686"/>
                  </a:cubicBezTo>
                  <a:cubicBezTo>
                    <a:pt x="14330" y="7978"/>
                    <a:pt x="14485" y="8368"/>
                    <a:pt x="14649" y="8757"/>
                  </a:cubicBezTo>
                  <a:cubicBezTo>
                    <a:pt x="14814" y="9146"/>
                    <a:pt x="14988" y="9535"/>
                    <a:pt x="15137" y="9827"/>
                  </a:cubicBezTo>
                  <a:cubicBezTo>
                    <a:pt x="15286" y="10119"/>
                    <a:pt x="15410" y="10314"/>
                    <a:pt x="15550" y="10605"/>
                  </a:cubicBezTo>
                  <a:cubicBezTo>
                    <a:pt x="15689" y="10897"/>
                    <a:pt x="15845" y="11286"/>
                    <a:pt x="15990" y="11676"/>
                  </a:cubicBezTo>
                  <a:cubicBezTo>
                    <a:pt x="16136" y="12065"/>
                    <a:pt x="16273" y="12454"/>
                    <a:pt x="16478" y="12941"/>
                  </a:cubicBezTo>
                  <a:cubicBezTo>
                    <a:pt x="16683" y="13427"/>
                    <a:pt x="16956" y="14011"/>
                    <a:pt x="17223" y="14595"/>
                  </a:cubicBezTo>
                  <a:cubicBezTo>
                    <a:pt x="17490" y="15178"/>
                    <a:pt x="17751" y="15762"/>
                    <a:pt x="17996" y="16346"/>
                  </a:cubicBezTo>
                  <a:cubicBezTo>
                    <a:pt x="18241" y="16930"/>
                    <a:pt x="18471" y="17514"/>
                    <a:pt x="18688" y="18000"/>
                  </a:cubicBezTo>
                  <a:cubicBezTo>
                    <a:pt x="18905" y="18486"/>
                    <a:pt x="19110" y="18876"/>
                    <a:pt x="19340" y="19362"/>
                  </a:cubicBezTo>
                  <a:cubicBezTo>
                    <a:pt x="19570" y="19849"/>
                    <a:pt x="19824" y="20432"/>
                    <a:pt x="20082" y="20822"/>
                  </a:cubicBezTo>
                  <a:cubicBezTo>
                    <a:pt x="20340" y="21211"/>
                    <a:pt x="20600" y="21405"/>
                    <a:pt x="20839" y="21503"/>
                  </a:cubicBezTo>
                  <a:cubicBezTo>
                    <a:pt x="21078" y="21600"/>
                    <a:pt x="21296" y="21600"/>
                    <a:pt x="21426" y="21405"/>
                  </a:cubicBezTo>
                  <a:cubicBezTo>
                    <a:pt x="21557" y="21211"/>
                    <a:pt x="21600" y="20822"/>
                    <a:pt x="21600" y="20335"/>
                  </a:cubicBezTo>
                  <a:cubicBezTo>
                    <a:pt x="21600" y="19849"/>
                    <a:pt x="21557" y="19265"/>
                    <a:pt x="21432" y="18389"/>
                  </a:cubicBezTo>
                  <a:cubicBezTo>
                    <a:pt x="21308" y="17514"/>
                    <a:pt x="21103" y="16346"/>
                    <a:pt x="20874" y="15178"/>
                  </a:cubicBezTo>
                  <a:cubicBezTo>
                    <a:pt x="20644" y="14011"/>
                    <a:pt x="20389" y="12843"/>
                    <a:pt x="20141" y="11870"/>
                  </a:cubicBezTo>
                  <a:cubicBezTo>
                    <a:pt x="19893" y="10897"/>
                    <a:pt x="19650" y="10119"/>
                    <a:pt x="19439" y="9438"/>
                  </a:cubicBezTo>
                  <a:cubicBezTo>
                    <a:pt x="19228" y="8757"/>
                    <a:pt x="19048" y="8173"/>
                    <a:pt x="18853" y="7589"/>
                  </a:cubicBezTo>
                  <a:cubicBezTo>
                    <a:pt x="18657" y="7005"/>
                    <a:pt x="18446" y="6422"/>
                    <a:pt x="18238" y="5935"/>
                  </a:cubicBezTo>
                  <a:cubicBezTo>
                    <a:pt x="18030" y="5449"/>
                    <a:pt x="17825" y="5059"/>
                    <a:pt x="17592" y="4670"/>
                  </a:cubicBezTo>
                  <a:cubicBezTo>
                    <a:pt x="17359" y="4281"/>
                    <a:pt x="17099" y="3892"/>
                    <a:pt x="16838" y="3600"/>
                  </a:cubicBezTo>
                  <a:cubicBezTo>
                    <a:pt x="16577" y="3308"/>
                    <a:pt x="16316" y="3114"/>
                    <a:pt x="16118" y="2919"/>
                  </a:cubicBezTo>
                  <a:cubicBezTo>
                    <a:pt x="15919" y="2724"/>
                    <a:pt x="15782" y="2530"/>
                    <a:pt x="15562" y="2335"/>
                  </a:cubicBezTo>
                  <a:cubicBezTo>
                    <a:pt x="15342" y="2141"/>
                    <a:pt x="15037" y="1946"/>
                    <a:pt x="14811" y="1849"/>
                  </a:cubicBezTo>
                  <a:cubicBezTo>
                    <a:pt x="14584" y="1751"/>
                    <a:pt x="14435" y="1751"/>
                    <a:pt x="14280" y="1751"/>
                  </a:cubicBezTo>
                  <a:cubicBezTo>
                    <a:pt x="14125" y="1751"/>
                    <a:pt x="13963" y="1751"/>
                    <a:pt x="13793" y="1751"/>
                  </a:cubicBezTo>
                  <a:cubicBezTo>
                    <a:pt x="13622" y="1751"/>
                    <a:pt x="13442" y="1751"/>
                    <a:pt x="13280" y="1751"/>
                  </a:cubicBezTo>
                  <a:cubicBezTo>
                    <a:pt x="13119" y="1751"/>
                    <a:pt x="12976" y="1751"/>
                    <a:pt x="12818" y="1751"/>
                  </a:cubicBezTo>
                  <a:cubicBezTo>
                    <a:pt x="12660" y="1751"/>
                    <a:pt x="12486" y="1751"/>
                    <a:pt x="12216" y="1849"/>
                  </a:cubicBezTo>
                  <a:cubicBezTo>
                    <a:pt x="11946" y="1946"/>
                    <a:pt x="11579" y="2141"/>
                    <a:pt x="11315" y="2238"/>
                  </a:cubicBezTo>
                  <a:cubicBezTo>
                    <a:pt x="11051" y="2335"/>
                    <a:pt x="10890" y="2335"/>
                    <a:pt x="10626" y="2530"/>
                  </a:cubicBezTo>
                  <a:cubicBezTo>
                    <a:pt x="10362" y="2724"/>
                    <a:pt x="9996" y="3114"/>
                    <a:pt x="9636" y="3503"/>
                  </a:cubicBezTo>
                  <a:cubicBezTo>
                    <a:pt x="9276" y="3892"/>
                    <a:pt x="8922" y="4281"/>
                    <a:pt x="8646" y="4573"/>
                  </a:cubicBezTo>
                  <a:cubicBezTo>
                    <a:pt x="8369" y="4865"/>
                    <a:pt x="8171" y="5059"/>
                    <a:pt x="7888" y="5449"/>
                  </a:cubicBezTo>
                  <a:cubicBezTo>
                    <a:pt x="7606" y="5838"/>
                    <a:pt x="7239" y="6422"/>
                    <a:pt x="6969" y="6908"/>
                  </a:cubicBezTo>
                  <a:cubicBezTo>
                    <a:pt x="6699" y="7395"/>
                    <a:pt x="6525" y="7784"/>
                    <a:pt x="6252" y="8368"/>
                  </a:cubicBezTo>
                  <a:cubicBezTo>
                    <a:pt x="5979" y="8951"/>
                    <a:pt x="5606" y="9730"/>
                    <a:pt x="5330" y="10314"/>
                  </a:cubicBezTo>
                  <a:cubicBezTo>
                    <a:pt x="5054" y="10897"/>
                    <a:pt x="4874" y="11286"/>
                    <a:pt x="4694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387350" y="2886360"/>
              <a:ext cx="63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18"/>
                    <a:pt x="7200" y="7835"/>
                    <a:pt x="3600" y="11435"/>
                  </a:cubicBezTo>
                  <a:cubicBezTo>
                    <a:pt x="0" y="15035"/>
                    <a:pt x="0" y="183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349250" y="2765710"/>
              <a:ext cx="3238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7673"/>
                    <a:pt x="4235" y="13745"/>
                    <a:pt x="7835" y="10145"/>
                  </a:cubicBezTo>
                  <a:cubicBezTo>
                    <a:pt x="11435" y="6545"/>
                    <a:pt x="16518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12750" y="2956210"/>
              <a:ext cx="241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20291"/>
                    <a:pt x="7579" y="18982"/>
                    <a:pt x="11179" y="15382"/>
                  </a:cubicBezTo>
                  <a:cubicBezTo>
                    <a:pt x="14779" y="11782"/>
                    <a:pt x="18189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46616" y="2525357"/>
              <a:ext cx="143934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635" y="7066"/>
                  </a:moveTo>
                  <a:cubicBezTo>
                    <a:pt x="635" y="10066"/>
                    <a:pt x="635" y="13066"/>
                    <a:pt x="476" y="15766"/>
                  </a:cubicBezTo>
                  <a:cubicBezTo>
                    <a:pt x="318" y="18466"/>
                    <a:pt x="0" y="20866"/>
                    <a:pt x="0" y="21016"/>
                  </a:cubicBezTo>
                  <a:cubicBezTo>
                    <a:pt x="0" y="21166"/>
                    <a:pt x="318" y="19066"/>
                    <a:pt x="1271" y="15466"/>
                  </a:cubicBezTo>
                  <a:cubicBezTo>
                    <a:pt x="2224" y="11866"/>
                    <a:pt x="3812" y="6766"/>
                    <a:pt x="5241" y="3766"/>
                  </a:cubicBezTo>
                  <a:cubicBezTo>
                    <a:pt x="6671" y="766"/>
                    <a:pt x="7941" y="-134"/>
                    <a:pt x="9212" y="16"/>
                  </a:cubicBezTo>
                  <a:cubicBezTo>
                    <a:pt x="10482" y="166"/>
                    <a:pt x="11753" y="1366"/>
                    <a:pt x="13818" y="5116"/>
                  </a:cubicBezTo>
                  <a:cubicBezTo>
                    <a:pt x="15882" y="8866"/>
                    <a:pt x="18741" y="15166"/>
                    <a:pt x="2160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82600" y="3305460"/>
              <a:ext cx="177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39750" y="3311810"/>
              <a:ext cx="165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08" y="1152"/>
                    <a:pt x="16615" y="2304"/>
                    <a:pt x="13015" y="5904"/>
                  </a:cubicBezTo>
                  <a:cubicBezTo>
                    <a:pt x="9415" y="9504"/>
                    <a:pt x="4708" y="15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62203" y="2891336"/>
              <a:ext cx="145847" cy="33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19" fill="norm" stroke="1" extrusionOk="0">
                  <a:moveTo>
                    <a:pt x="20962" y="87"/>
                  </a:moveTo>
                  <a:cubicBezTo>
                    <a:pt x="17616" y="-47"/>
                    <a:pt x="14269" y="-181"/>
                    <a:pt x="10770" y="959"/>
                  </a:cubicBezTo>
                  <a:cubicBezTo>
                    <a:pt x="7272" y="2100"/>
                    <a:pt x="3621" y="4515"/>
                    <a:pt x="1644" y="7198"/>
                  </a:cubicBezTo>
                  <a:cubicBezTo>
                    <a:pt x="-334" y="9881"/>
                    <a:pt x="-638" y="12833"/>
                    <a:pt x="1339" y="15248"/>
                  </a:cubicBezTo>
                  <a:cubicBezTo>
                    <a:pt x="3317" y="17662"/>
                    <a:pt x="7576" y="19541"/>
                    <a:pt x="10923" y="20480"/>
                  </a:cubicBezTo>
                  <a:cubicBezTo>
                    <a:pt x="14269" y="21419"/>
                    <a:pt x="16703" y="21419"/>
                    <a:pt x="1913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34732" y="2943510"/>
              <a:ext cx="214618" cy="23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00" fill="norm" stroke="1" extrusionOk="0">
                  <a:moveTo>
                    <a:pt x="18296" y="0"/>
                  </a:moveTo>
                  <a:cubicBezTo>
                    <a:pt x="17025" y="4320"/>
                    <a:pt x="15754" y="8640"/>
                    <a:pt x="14272" y="11880"/>
                  </a:cubicBezTo>
                  <a:cubicBezTo>
                    <a:pt x="12790" y="15120"/>
                    <a:pt x="11096" y="17280"/>
                    <a:pt x="9719" y="18655"/>
                  </a:cubicBezTo>
                  <a:cubicBezTo>
                    <a:pt x="8343" y="20029"/>
                    <a:pt x="7284" y="20618"/>
                    <a:pt x="6119" y="21011"/>
                  </a:cubicBezTo>
                  <a:cubicBezTo>
                    <a:pt x="4954" y="21404"/>
                    <a:pt x="3684" y="21600"/>
                    <a:pt x="2625" y="21109"/>
                  </a:cubicBezTo>
                  <a:cubicBezTo>
                    <a:pt x="1566" y="20618"/>
                    <a:pt x="719" y="19440"/>
                    <a:pt x="296" y="18262"/>
                  </a:cubicBezTo>
                  <a:cubicBezTo>
                    <a:pt x="-128" y="17084"/>
                    <a:pt x="-128" y="15905"/>
                    <a:pt x="507" y="15218"/>
                  </a:cubicBezTo>
                  <a:cubicBezTo>
                    <a:pt x="1143" y="14531"/>
                    <a:pt x="2413" y="14335"/>
                    <a:pt x="5484" y="14727"/>
                  </a:cubicBezTo>
                  <a:cubicBezTo>
                    <a:pt x="8554" y="15120"/>
                    <a:pt x="13425" y="16102"/>
                    <a:pt x="16390" y="16593"/>
                  </a:cubicBezTo>
                  <a:cubicBezTo>
                    <a:pt x="19354" y="17084"/>
                    <a:pt x="20413" y="17084"/>
                    <a:pt x="21472" y="1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206500" y="2867310"/>
              <a:ext cx="13683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2859" y="0"/>
                  </a:moveTo>
                  <a:cubicBezTo>
                    <a:pt x="7624" y="1309"/>
                    <a:pt x="12388" y="2618"/>
                    <a:pt x="15882" y="4769"/>
                  </a:cubicBezTo>
                  <a:cubicBezTo>
                    <a:pt x="19376" y="6919"/>
                    <a:pt x="21600" y="9912"/>
                    <a:pt x="20012" y="12623"/>
                  </a:cubicBezTo>
                  <a:cubicBezTo>
                    <a:pt x="18424" y="15335"/>
                    <a:pt x="13024" y="17766"/>
                    <a:pt x="9053" y="19216"/>
                  </a:cubicBezTo>
                  <a:cubicBezTo>
                    <a:pt x="5082" y="20665"/>
                    <a:pt x="2541" y="211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70886" y="5096160"/>
              <a:ext cx="29266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508" y="5616"/>
                  </a:moveTo>
                  <a:cubicBezTo>
                    <a:pt x="197" y="4752"/>
                    <a:pt x="-114" y="3888"/>
                    <a:pt x="41" y="3816"/>
                  </a:cubicBezTo>
                  <a:cubicBezTo>
                    <a:pt x="197" y="3744"/>
                    <a:pt x="818" y="4464"/>
                    <a:pt x="1595" y="6768"/>
                  </a:cubicBezTo>
                  <a:cubicBezTo>
                    <a:pt x="2372" y="9072"/>
                    <a:pt x="3305" y="12960"/>
                    <a:pt x="3771" y="15264"/>
                  </a:cubicBezTo>
                  <a:cubicBezTo>
                    <a:pt x="4237" y="17568"/>
                    <a:pt x="4237" y="18288"/>
                    <a:pt x="4159" y="19296"/>
                  </a:cubicBezTo>
                  <a:cubicBezTo>
                    <a:pt x="4082" y="20304"/>
                    <a:pt x="3926" y="21600"/>
                    <a:pt x="3615" y="21600"/>
                  </a:cubicBezTo>
                  <a:cubicBezTo>
                    <a:pt x="3305" y="21600"/>
                    <a:pt x="2839" y="20304"/>
                    <a:pt x="2528" y="17928"/>
                  </a:cubicBezTo>
                  <a:cubicBezTo>
                    <a:pt x="2217" y="15552"/>
                    <a:pt x="2062" y="12096"/>
                    <a:pt x="2683" y="9072"/>
                  </a:cubicBezTo>
                  <a:cubicBezTo>
                    <a:pt x="3305" y="6048"/>
                    <a:pt x="4703" y="3456"/>
                    <a:pt x="6335" y="1944"/>
                  </a:cubicBezTo>
                  <a:cubicBezTo>
                    <a:pt x="7967" y="432"/>
                    <a:pt x="9831" y="0"/>
                    <a:pt x="11541" y="0"/>
                  </a:cubicBezTo>
                  <a:cubicBezTo>
                    <a:pt x="13250" y="0"/>
                    <a:pt x="14804" y="432"/>
                    <a:pt x="16280" y="2376"/>
                  </a:cubicBezTo>
                  <a:cubicBezTo>
                    <a:pt x="17757" y="4320"/>
                    <a:pt x="19155" y="7776"/>
                    <a:pt x="20010" y="11016"/>
                  </a:cubicBezTo>
                  <a:cubicBezTo>
                    <a:pt x="20864" y="14256"/>
                    <a:pt x="21175" y="17280"/>
                    <a:pt x="21486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22300" y="525491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66800" y="4912010"/>
              <a:ext cx="10584" cy="40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0"/>
                  </a:moveTo>
                  <a:cubicBezTo>
                    <a:pt x="4320" y="3358"/>
                    <a:pt x="8640" y="6715"/>
                    <a:pt x="12960" y="10128"/>
                  </a:cubicBezTo>
                  <a:cubicBezTo>
                    <a:pt x="17280" y="13542"/>
                    <a:pt x="21600" y="17011"/>
                    <a:pt x="21600" y="19026"/>
                  </a:cubicBezTo>
                  <a:cubicBezTo>
                    <a:pt x="21600" y="21040"/>
                    <a:pt x="17280" y="21600"/>
                    <a:pt x="15120" y="21544"/>
                  </a:cubicBezTo>
                  <a:cubicBezTo>
                    <a:pt x="12960" y="21488"/>
                    <a:pt x="12960" y="20817"/>
                    <a:pt x="12960" y="20145"/>
                  </a:cubicBezTo>
                  <a:cubicBezTo>
                    <a:pt x="12960" y="19474"/>
                    <a:pt x="12960" y="18802"/>
                    <a:pt x="12960" y="18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33156" y="4877230"/>
              <a:ext cx="255894" cy="11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06" fill="norm" stroke="1" extrusionOk="0">
                  <a:moveTo>
                    <a:pt x="158" y="21006"/>
                  </a:moveTo>
                  <a:cubicBezTo>
                    <a:pt x="-19" y="19111"/>
                    <a:pt x="-196" y="17217"/>
                    <a:pt x="512" y="14943"/>
                  </a:cubicBezTo>
                  <a:cubicBezTo>
                    <a:pt x="1220" y="12669"/>
                    <a:pt x="2814" y="10017"/>
                    <a:pt x="5293" y="7174"/>
                  </a:cubicBezTo>
                  <a:cubicBezTo>
                    <a:pt x="7771" y="4332"/>
                    <a:pt x="11135" y="1301"/>
                    <a:pt x="13968" y="353"/>
                  </a:cubicBezTo>
                  <a:cubicBezTo>
                    <a:pt x="16801" y="-594"/>
                    <a:pt x="19102" y="543"/>
                    <a:pt x="21404" y="1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60449" y="5064410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187450" y="5229510"/>
              <a:ext cx="1587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886"/>
                    <a:pt x="10368" y="9771"/>
                    <a:pt x="13968" y="13371"/>
                  </a:cubicBezTo>
                  <a:cubicBezTo>
                    <a:pt x="17568" y="16971"/>
                    <a:pt x="19584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200150" y="5267610"/>
              <a:ext cx="1778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4800"/>
                    <a:pt x="12343" y="9600"/>
                    <a:pt x="8743" y="13200"/>
                  </a:cubicBezTo>
                  <a:cubicBezTo>
                    <a:pt x="5143" y="16800"/>
                    <a:pt x="2571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137291" y="4620301"/>
              <a:ext cx="177159" cy="13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573" fill="norm" stroke="1" extrusionOk="0">
                  <a:moveTo>
                    <a:pt x="693" y="5743"/>
                  </a:moveTo>
                  <a:cubicBezTo>
                    <a:pt x="951" y="9612"/>
                    <a:pt x="1208" y="13480"/>
                    <a:pt x="1079" y="16221"/>
                  </a:cubicBezTo>
                  <a:cubicBezTo>
                    <a:pt x="951" y="18961"/>
                    <a:pt x="436" y="20573"/>
                    <a:pt x="179" y="20573"/>
                  </a:cubicBezTo>
                  <a:cubicBezTo>
                    <a:pt x="-78" y="20573"/>
                    <a:pt x="-78" y="18961"/>
                    <a:pt x="308" y="15415"/>
                  </a:cubicBezTo>
                  <a:cubicBezTo>
                    <a:pt x="693" y="11869"/>
                    <a:pt x="1465" y="6388"/>
                    <a:pt x="2365" y="3164"/>
                  </a:cubicBezTo>
                  <a:cubicBezTo>
                    <a:pt x="3265" y="-60"/>
                    <a:pt x="4293" y="-1027"/>
                    <a:pt x="7508" y="1230"/>
                  </a:cubicBezTo>
                  <a:cubicBezTo>
                    <a:pt x="10722" y="3486"/>
                    <a:pt x="16122" y="8967"/>
                    <a:pt x="21522" y="14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464468" y="4912010"/>
              <a:ext cx="154782" cy="3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95" fill="norm" stroke="1" extrusionOk="0">
                  <a:moveTo>
                    <a:pt x="13284" y="0"/>
                  </a:moveTo>
                  <a:cubicBezTo>
                    <a:pt x="10980" y="624"/>
                    <a:pt x="8676" y="1249"/>
                    <a:pt x="6228" y="3434"/>
                  </a:cubicBezTo>
                  <a:cubicBezTo>
                    <a:pt x="3780" y="5618"/>
                    <a:pt x="1188" y="9364"/>
                    <a:pt x="324" y="12361"/>
                  </a:cubicBezTo>
                  <a:cubicBezTo>
                    <a:pt x="-540" y="15357"/>
                    <a:pt x="324" y="17605"/>
                    <a:pt x="2916" y="19103"/>
                  </a:cubicBezTo>
                  <a:cubicBezTo>
                    <a:pt x="5508" y="20601"/>
                    <a:pt x="9828" y="21350"/>
                    <a:pt x="13140" y="21475"/>
                  </a:cubicBezTo>
                  <a:cubicBezTo>
                    <a:pt x="16452" y="21600"/>
                    <a:pt x="18756" y="21101"/>
                    <a:pt x="2106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635992" y="4975510"/>
              <a:ext cx="249959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17623" y="0"/>
                  </a:moveTo>
                  <a:cubicBezTo>
                    <a:pt x="16171" y="4132"/>
                    <a:pt x="14719" y="8264"/>
                    <a:pt x="13085" y="11739"/>
                  </a:cubicBezTo>
                  <a:cubicBezTo>
                    <a:pt x="11452" y="15214"/>
                    <a:pt x="9637" y="18031"/>
                    <a:pt x="8275" y="19628"/>
                  </a:cubicBezTo>
                  <a:cubicBezTo>
                    <a:pt x="6914" y="21224"/>
                    <a:pt x="6006" y="21600"/>
                    <a:pt x="5008" y="21600"/>
                  </a:cubicBezTo>
                  <a:cubicBezTo>
                    <a:pt x="4010" y="21600"/>
                    <a:pt x="2921" y="21224"/>
                    <a:pt x="2104" y="20285"/>
                  </a:cubicBezTo>
                  <a:cubicBezTo>
                    <a:pt x="1287" y="19346"/>
                    <a:pt x="743" y="17843"/>
                    <a:pt x="380" y="16623"/>
                  </a:cubicBezTo>
                  <a:cubicBezTo>
                    <a:pt x="17" y="15402"/>
                    <a:pt x="-165" y="14463"/>
                    <a:pt x="198" y="13899"/>
                  </a:cubicBezTo>
                  <a:cubicBezTo>
                    <a:pt x="561" y="13336"/>
                    <a:pt x="1469" y="13148"/>
                    <a:pt x="3465" y="13899"/>
                  </a:cubicBezTo>
                  <a:cubicBezTo>
                    <a:pt x="5462" y="14650"/>
                    <a:pt x="8548" y="16341"/>
                    <a:pt x="11270" y="17750"/>
                  </a:cubicBezTo>
                  <a:cubicBezTo>
                    <a:pt x="13993" y="19158"/>
                    <a:pt x="16353" y="20285"/>
                    <a:pt x="17986" y="20755"/>
                  </a:cubicBezTo>
                  <a:cubicBezTo>
                    <a:pt x="19620" y="21224"/>
                    <a:pt x="20527" y="21037"/>
                    <a:pt x="21435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955800" y="4867560"/>
              <a:ext cx="11963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0" y="0"/>
                  </a:moveTo>
                  <a:cubicBezTo>
                    <a:pt x="4926" y="1182"/>
                    <a:pt x="9853" y="2364"/>
                    <a:pt x="14021" y="4513"/>
                  </a:cubicBezTo>
                  <a:cubicBezTo>
                    <a:pt x="18189" y="6663"/>
                    <a:pt x="21600" y="9779"/>
                    <a:pt x="21411" y="12573"/>
                  </a:cubicBezTo>
                  <a:cubicBezTo>
                    <a:pt x="21221" y="15367"/>
                    <a:pt x="17432" y="17839"/>
                    <a:pt x="13453" y="19290"/>
                  </a:cubicBezTo>
                  <a:cubicBezTo>
                    <a:pt x="9474" y="20740"/>
                    <a:pt x="5305" y="21170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654300" y="5077110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93" y="0"/>
                    <a:pt x="10185" y="0"/>
                    <a:pt x="13785" y="3600"/>
                  </a:cubicBezTo>
                  <a:cubicBezTo>
                    <a:pt x="17385" y="7200"/>
                    <a:pt x="19493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609850" y="5229510"/>
              <a:ext cx="2286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400" y="15429"/>
                    <a:pt x="10800" y="21600"/>
                    <a:pt x="14400" y="20057"/>
                  </a:cubicBezTo>
                  <a:cubicBezTo>
                    <a:pt x="18000" y="18514"/>
                    <a:pt x="1980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511550" y="4861210"/>
              <a:ext cx="1569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123"/>
                    <a:pt x="16200" y="10246"/>
                    <a:pt x="18900" y="13846"/>
                  </a:cubicBezTo>
                  <a:cubicBezTo>
                    <a:pt x="21600" y="17446"/>
                    <a:pt x="18900" y="19523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359150" y="4861210"/>
              <a:ext cx="349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851" y="12600"/>
                  </a:cubicBezTo>
                  <a:cubicBezTo>
                    <a:pt x="1702" y="9600"/>
                    <a:pt x="3404" y="6600"/>
                    <a:pt x="6087" y="4200"/>
                  </a:cubicBezTo>
                  <a:cubicBezTo>
                    <a:pt x="8771" y="1800"/>
                    <a:pt x="12436" y="0"/>
                    <a:pt x="15185" y="0"/>
                  </a:cubicBezTo>
                  <a:cubicBezTo>
                    <a:pt x="17935" y="0"/>
                    <a:pt x="19767" y="18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3378200" y="5197760"/>
              <a:ext cx="361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20160"/>
                    <a:pt x="7326" y="18720"/>
                    <a:pt x="10926" y="15120"/>
                  </a:cubicBezTo>
                  <a:cubicBezTo>
                    <a:pt x="14526" y="11520"/>
                    <a:pt x="18063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3855809" y="4866167"/>
              <a:ext cx="131992" cy="337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420" fill="norm" stroke="1" extrusionOk="0">
                  <a:moveTo>
                    <a:pt x="20722" y="2101"/>
                  </a:moveTo>
                  <a:cubicBezTo>
                    <a:pt x="20722" y="1296"/>
                    <a:pt x="20722" y="491"/>
                    <a:pt x="19891" y="155"/>
                  </a:cubicBezTo>
                  <a:cubicBezTo>
                    <a:pt x="19060" y="-180"/>
                    <a:pt x="17399" y="-46"/>
                    <a:pt x="14242" y="1296"/>
                  </a:cubicBezTo>
                  <a:cubicBezTo>
                    <a:pt x="11085" y="2637"/>
                    <a:pt x="6433" y="5186"/>
                    <a:pt x="3442" y="8004"/>
                  </a:cubicBezTo>
                  <a:cubicBezTo>
                    <a:pt x="451" y="10821"/>
                    <a:pt x="-878" y="13907"/>
                    <a:pt x="617" y="16188"/>
                  </a:cubicBezTo>
                  <a:cubicBezTo>
                    <a:pt x="2113" y="18468"/>
                    <a:pt x="6433" y="19944"/>
                    <a:pt x="9424" y="20682"/>
                  </a:cubicBezTo>
                  <a:cubicBezTo>
                    <a:pt x="12414" y="21420"/>
                    <a:pt x="14076" y="21420"/>
                    <a:pt x="15737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038599" y="4918360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086"/>
                    <a:pt x="5400" y="6171"/>
                    <a:pt x="9000" y="9771"/>
                  </a:cubicBezTo>
                  <a:cubicBezTo>
                    <a:pt x="12600" y="13371"/>
                    <a:pt x="171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090722" y="4899310"/>
              <a:ext cx="19552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8436" y="1129"/>
                    <a:pt x="15416" y="2259"/>
                    <a:pt x="12397" y="4447"/>
                  </a:cubicBezTo>
                  <a:cubicBezTo>
                    <a:pt x="9378" y="6635"/>
                    <a:pt x="6358" y="9882"/>
                    <a:pt x="4268" y="12424"/>
                  </a:cubicBezTo>
                  <a:cubicBezTo>
                    <a:pt x="2178" y="14965"/>
                    <a:pt x="1016" y="16800"/>
                    <a:pt x="436" y="18212"/>
                  </a:cubicBezTo>
                  <a:cubicBezTo>
                    <a:pt x="-145" y="19624"/>
                    <a:pt x="-145" y="20612"/>
                    <a:pt x="436" y="21106"/>
                  </a:cubicBezTo>
                  <a:cubicBezTo>
                    <a:pt x="1016" y="21600"/>
                    <a:pt x="2178" y="21600"/>
                    <a:pt x="3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351866" y="5115210"/>
              <a:ext cx="1693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14"/>
                    <a:pt x="0" y="8229"/>
                    <a:pt x="0" y="11829"/>
                  </a:cubicBezTo>
                  <a:cubicBezTo>
                    <a:pt x="0" y="15429"/>
                    <a:pt x="108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4560141" y="4924710"/>
              <a:ext cx="16426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19577" y="0"/>
                  </a:moveTo>
                  <a:cubicBezTo>
                    <a:pt x="14929" y="3200"/>
                    <a:pt x="10281" y="6400"/>
                    <a:pt x="7137" y="8667"/>
                  </a:cubicBezTo>
                  <a:cubicBezTo>
                    <a:pt x="3993" y="10933"/>
                    <a:pt x="2352" y="12267"/>
                    <a:pt x="1259" y="13600"/>
                  </a:cubicBezTo>
                  <a:cubicBezTo>
                    <a:pt x="165" y="14933"/>
                    <a:pt x="-382" y="16267"/>
                    <a:pt x="302" y="17200"/>
                  </a:cubicBezTo>
                  <a:cubicBezTo>
                    <a:pt x="985" y="18133"/>
                    <a:pt x="2899" y="18667"/>
                    <a:pt x="6590" y="19333"/>
                  </a:cubicBezTo>
                  <a:cubicBezTo>
                    <a:pt x="10281" y="20000"/>
                    <a:pt x="15750" y="20800"/>
                    <a:pt x="21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4584700" y="5153310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4852408" y="4918360"/>
              <a:ext cx="18314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9992" y="0"/>
                  </a:moveTo>
                  <a:cubicBezTo>
                    <a:pt x="17013" y="5455"/>
                    <a:pt x="14034" y="10909"/>
                    <a:pt x="11675" y="14182"/>
                  </a:cubicBezTo>
                  <a:cubicBezTo>
                    <a:pt x="9316" y="17455"/>
                    <a:pt x="7579" y="18545"/>
                    <a:pt x="6089" y="19091"/>
                  </a:cubicBezTo>
                  <a:cubicBezTo>
                    <a:pt x="4599" y="19636"/>
                    <a:pt x="3358" y="19636"/>
                    <a:pt x="2365" y="18655"/>
                  </a:cubicBezTo>
                  <a:cubicBezTo>
                    <a:pt x="1372" y="17673"/>
                    <a:pt x="627" y="15709"/>
                    <a:pt x="254" y="14182"/>
                  </a:cubicBezTo>
                  <a:cubicBezTo>
                    <a:pt x="-118" y="12655"/>
                    <a:pt x="-118" y="11564"/>
                    <a:pt x="503" y="10909"/>
                  </a:cubicBezTo>
                  <a:cubicBezTo>
                    <a:pt x="1123" y="10255"/>
                    <a:pt x="2365" y="10036"/>
                    <a:pt x="5965" y="11891"/>
                  </a:cubicBezTo>
                  <a:cubicBezTo>
                    <a:pt x="9565" y="13745"/>
                    <a:pt x="15523" y="17673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5092700" y="4854860"/>
              <a:ext cx="122549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1600" fill="norm" stroke="1" extrusionOk="0">
                  <a:moveTo>
                    <a:pt x="6374" y="0"/>
                  </a:moveTo>
                  <a:cubicBezTo>
                    <a:pt x="10977" y="2075"/>
                    <a:pt x="15580" y="4149"/>
                    <a:pt x="18236" y="6651"/>
                  </a:cubicBezTo>
                  <a:cubicBezTo>
                    <a:pt x="20892" y="9153"/>
                    <a:pt x="21600" y="12081"/>
                    <a:pt x="18236" y="14644"/>
                  </a:cubicBezTo>
                  <a:cubicBezTo>
                    <a:pt x="14872" y="17207"/>
                    <a:pt x="7436" y="194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5448300" y="5045360"/>
              <a:ext cx="368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1" y="15600"/>
                    <a:pt x="2483" y="9600"/>
                    <a:pt x="5152" y="6600"/>
                  </a:cubicBezTo>
                  <a:cubicBezTo>
                    <a:pt x="7821" y="3600"/>
                    <a:pt x="11917" y="3600"/>
                    <a:pt x="14897" y="3000"/>
                  </a:cubicBezTo>
                  <a:cubicBezTo>
                    <a:pt x="17876" y="2400"/>
                    <a:pt x="1973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5667556" y="4937410"/>
              <a:ext cx="4744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600" fill="norm" stroke="1" extrusionOk="0">
                  <a:moveTo>
                    <a:pt x="1328" y="0"/>
                  </a:moveTo>
                  <a:cubicBezTo>
                    <a:pt x="389" y="4640"/>
                    <a:pt x="-550" y="9280"/>
                    <a:pt x="389" y="12720"/>
                  </a:cubicBezTo>
                  <a:cubicBezTo>
                    <a:pt x="1328" y="16160"/>
                    <a:pt x="4146" y="18400"/>
                    <a:pt x="7902" y="19680"/>
                  </a:cubicBezTo>
                  <a:cubicBezTo>
                    <a:pt x="11659" y="20960"/>
                    <a:pt x="16354" y="21280"/>
                    <a:pt x="210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076950" y="4867560"/>
              <a:ext cx="25400" cy="289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0"/>
                  </a:moveTo>
                  <a:cubicBezTo>
                    <a:pt x="16200" y="3153"/>
                    <a:pt x="10800" y="6307"/>
                    <a:pt x="9900" y="9618"/>
                  </a:cubicBezTo>
                  <a:cubicBezTo>
                    <a:pt x="9000" y="12928"/>
                    <a:pt x="12600" y="16397"/>
                    <a:pt x="15300" y="18526"/>
                  </a:cubicBezTo>
                  <a:cubicBezTo>
                    <a:pt x="18000" y="20654"/>
                    <a:pt x="19800" y="21442"/>
                    <a:pt x="17100" y="21521"/>
                  </a:cubicBezTo>
                  <a:cubicBezTo>
                    <a:pt x="14400" y="21600"/>
                    <a:pt x="7200" y="20969"/>
                    <a:pt x="0" y="20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5943599" y="4873901"/>
              <a:ext cx="317501" cy="38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fill="norm" stroke="1" extrusionOk="0">
                  <a:moveTo>
                    <a:pt x="0" y="13647"/>
                  </a:moveTo>
                  <a:cubicBezTo>
                    <a:pt x="4320" y="7963"/>
                    <a:pt x="8640" y="2279"/>
                    <a:pt x="11952" y="573"/>
                  </a:cubicBezTo>
                  <a:cubicBezTo>
                    <a:pt x="15264" y="-1132"/>
                    <a:pt x="17568" y="1142"/>
                    <a:pt x="19008" y="5121"/>
                  </a:cubicBezTo>
                  <a:cubicBezTo>
                    <a:pt x="20448" y="9100"/>
                    <a:pt x="21024" y="14784"/>
                    <a:pt x="21600" y="20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5981700" y="5159660"/>
              <a:ext cx="234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6381024" y="4833956"/>
              <a:ext cx="159477" cy="33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183" fill="norm" stroke="1" extrusionOk="0">
                  <a:moveTo>
                    <a:pt x="14403" y="3317"/>
                  </a:moveTo>
                  <a:cubicBezTo>
                    <a:pt x="15244" y="2783"/>
                    <a:pt x="16086" y="2250"/>
                    <a:pt x="16647" y="1650"/>
                  </a:cubicBezTo>
                  <a:cubicBezTo>
                    <a:pt x="17208" y="1050"/>
                    <a:pt x="17488" y="383"/>
                    <a:pt x="16927" y="117"/>
                  </a:cubicBezTo>
                  <a:cubicBezTo>
                    <a:pt x="16366" y="-150"/>
                    <a:pt x="14964" y="-17"/>
                    <a:pt x="12579" y="1117"/>
                  </a:cubicBezTo>
                  <a:cubicBezTo>
                    <a:pt x="10195" y="2250"/>
                    <a:pt x="6829" y="4383"/>
                    <a:pt x="4164" y="7050"/>
                  </a:cubicBezTo>
                  <a:cubicBezTo>
                    <a:pt x="1499" y="9717"/>
                    <a:pt x="-465" y="12917"/>
                    <a:pt x="96" y="15450"/>
                  </a:cubicBezTo>
                  <a:cubicBezTo>
                    <a:pt x="657" y="17983"/>
                    <a:pt x="3743" y="19850"/>
                    <a:pt x="7670" y="20650"/>
                  </a:cubicBezTo>
                  <a:cubicBezTo>
                    <a:pt x="11597" y="21450"/>
                    <a:pt x="16366" y="21183"/>
                    <a:pt x="21135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6597650" y="4873910"/>
              <a:ext cx="2095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4521"/>
                    <a:pt x="7418" y="9042"/>
                    <a:pt x="11018" y="12642"/>
                  </a:cubicBezTo>
                  <a:cubicBezTo>
                    <a:pt x="14618" y="16242"/>
                    <a:pt x="18109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6636696" y="4861210"/>
              <a:ext cx="15780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18591" y="576"/>
                    <a:pt x="15711" y="1152"/>
                    <a:pt x="12399" y="3384"/>
                  </a:cubicBezTo>
                  <a:cubicBezTo>
                    <a:pt x="9087" y="5616"/>
                    <a:pt x="5343" y="9504"/>
                    <a:pt x="3039" y="12600"/>
                  </a:cubicBezTo>
                  <a:cubicBezTo>
                    <a:pt x="735" y="15696"/>
                    <a:pt x="-129" y="18000"/>
                    <a:pt x="15" y="19368"/>
                  </a:cubicBezTo>
                  <a:cubicBezTo>
                    <a:pt x="159" y="20736"/>
                    <a:pt x="1311" y="21168"/>
                    <a:pt x="2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819900" y="5046682"/>
              <a:ext cx="171450" cy="14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4436"/>
                  </a:moveTo>
                  <a:cubicBezTo>
                    <a:pt x="267" y="2893"/>
                    <a:pt x="533" y="1350"/>
                    <a:pt x="1333" y="578"/>
                  </a:cubicBezTo>
                  <a:cubicBezTo>
                    <a:pt x="2133" y="-193"/>
                    <a:pt x="3467" y="-193"/>
                    <a:pt x="4933" y="578"/>
                  </a:cubicBezTo>
                  <a:cubicBezTo>
                    <a:pt x="6400" y="1350"/>
                    <a:pt x="8000" y="2893"/>
                    <a:pt x="8400" y="5824"/>
                  </a:cubicBezTo>
                  <a:cubicBezTo>
                    <a:pt x="8800" y="8756"/>
                    <a:pt x="8000" y="13076"/>
                    <a:pt x="6800" y="15698"/>
                  </a:cubicBezTo>
                  <a:cubicBezTo>
                    <a:pt x="5600" y="18321"/>
                    <a:pt x="4000" y="19247"/>
                    <a:pt x="4000" y="20018"/>
                  </a:cubicBezTo>
                  <a:cubicBezTo>
                    <a:pt x="4000" y="20790"/>
                    <a:pt x="5600" y="21407"/>
                    <a:pt x="8800" y="21253"/>
                  </a:cubicBezTo>
                  <a:cubicBezTo>
                    <a:pt x="12000" y="21098"/>
                    <a:pt x="16800" y="20173"/>
                    <a:pt x="21600" y="19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068497" y="4962810"/>
              <a:ext cx="18320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758" y="800"/>
                    <a:pt x="16027" y="1600"/>
                    <a:pt x="12675" y="3467"/>
                  </a:cubicBezTo>
                  <a:cubicBezTo>
                    <a:pt x="9323" y="5333"/>
                    <a:pt x="5351" y="8267"/>
                    <a:pt x="2992" y="10267"/>
                  </a:cubicBezTo>
                  <a:cubicBezTo>
                    <a:pt x="634" y="12267"/>
                    <a:pt x="-111" y="13333"/>
                    <a:pt x="13" y="14267"/>
                  </a:cubicBezTo>
                  <a:cubicBezTo>
                    <a:pt x="137" y="15200"/>
                    <a:pt x="1130" y="16000"/>
                    <a:pt x="3861" y="16800"/>
                  </a:cubicBezTo>
                  <a:cubicBezTo>
                    <a:pt x="6592" y="17600"/>
                    <a:pt x="11061" y="18400"/>
                    <a:pt x="13792" y="19200"/>
                  </a:cubicBezTo>
                  <a:cubicBezTo>
                    <a:pt x="16523" y="20000"/>
                    <a:pt x="17517" y="20800"/>
                    <a:pt x="18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073900" y="5159660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322608" y="4956460"/>
              <a:ext cx="19579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1484" y="0"/>
                  </a:moveTo>
                  <a:cubicBezTo>
                    <a:pt x="20323" y="4221"/>
                    <a:pt x="19161" y="8441"/>
                    <a:pt x="17303" y="11793"/>
                  </a:cubicBezTo>
                  <a:cubicBezTo>
                    <a:pt x="15445" y="15145"/>
                    <a:pt x="12890" y="17628"/>
                    <a:pt x="10336" y="19117"/>
                  </a:cubicBezTo>
                  <a:cubicBezTo>
                    <a:pt x="7781" y="20607"/>
                    <a:pt x="5226" y="21103"/>
                    <a:pt x="3484" y="20979"/>
                  </a:cubicBezTo>
                  <a:cubicBezTo>
                    <a:pt x="1742" y="20855"/>
                    <a:pt x="813" y="20110"/>
                    <a:pt x="349" y="18745"/>
                  </a:cubicBezTo>
                  <a:cubicBezTo>
                    <a:pt x="-116" y="17379"/>
                    <a:pt x="-116" y="15393"/>
                    <a:pt x="349" y="13903"/>
                  </a:cubicBezTo>
                  <a:cubicBezTo>
                    <a:pt x="813" y="12414"/>
                    <a:pt x="1742" y="11421"/>
                    <a:pt x="3949" y="11297"/>
                  </a:cubicBezTo>
                  <a:cubicBezTo>
                    <a:pt x="6155" y="11172"/>
                    <a:pt x="9639" y="11917"/>
                    <a:pt x="12310" y="13159"/>
                  </a:cubicBezTo>
                  <a:cubicBezTo>
                    <a:pt x="14981" y="14400"/>
                    <a:pt x="16839" y="16138"/>
                    <a:pt x="17884" y="17628"/>
                  </a:cubicBezTo>
                  <a:cubicBezTo>
                    <a:pt x="18929" y="19117"/>
                    <a:pt x="19161" y="20359"/>
                    <a:pt x="19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512050" y="4899310"/>
              <a:ext cx="11117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600" fill="norm" stroke="1" extrusionOk="0">
                  <a:moveTo>
                    <a:pt x="14672" y="0"/>
                  </a:moveTo>
                  <a:cubicBezTo>
                    <a:pt x="17932" y="3913"/>
                    <a:pt x="21192" y="7826"/>
                    <a:pt x="21396" y="10957"/>
                  </a:cubicBezTo>
                  <a:cubicBezTo>
                    <a:pt x="21600" y="14087"/>
                    <a:pt x="18747" y="16435"/>
                    <a:pt x="14672" y="18078"/>
                  </a:cubicBezTo>
                  <a:cubicBezTo>
                    <a:pt x="10596" y="19722"/>
                    <a:pt x="5298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843951" y="5134260"/>
              <a:ext cx="16339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439" y="21600"/>
                  </a:moveTo>
                  <a:cubicBezTo>
                    <a:pt x="608" y="16457"/>
                    <a:pt x="-223" y="11314"/>
                    <a:pt x="54" y="8743"/>
                  </a:cubicBezTo>
                  <a:cubicBezTo>
                    <a:pt x="331" y="6171"/>
                    <a:pt x="1715" y="6171"/>
                    <a:pt x="4623" y="6171"/>
                  </a:cubicBezTo>
                  <a:cubicBezTo>
                    <a:pt x="7531" y="6171"/>
                    <a:pt x="11962" y="6171"/>
                    <a:pt x="14869" y="6171"/>
                  </a:cubicBezTo>
                  <a:cubicBezTo>
                    <a:pt x="17777" y="6171"/>
                    <a:pt x="19162" y="6171"/>
                    <a:pt x="19992" y="5143"/>
                  </a:cubicBezTo>
                  <a:cubicBezTo>
                    <a:pt x="20823" y="4114"/>
                    <a:pt x="21100" y="2057"/>
                    <a:pt x="213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950200" y="4994560"/>
              <a:ext cx="127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21"/>
                    <a:pt x="0" y="9042"/>
                    <a:pt x="3600" y="12642"/>
                  </a:cubicBezTo>
                  <a:cubicBezTo>
                    <a:pt x="7200" y="16242"/>
                    <a:pt x="144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229600" y="5146960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750300" y="5144282"/>
              <a:ext cx="114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400" y="521"/>
                    <a:pt x="8800" y="-1443"/>
                    <a:pt x="12400" y="1502"/>
                  </a:cubicBezTo>
                  <a:cubicBezTo>
                    <a:pt x="16000" y="4448"/>
                    <a:pt x="18800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9055100" y="515331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9239249" y="5065589"/>
              <a:ext cx="260351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0" y="13598"/>
                    <a:pt x="0" y="6398"/>
                    <a:pt x="527" y="2798"/>
                  </a:cubicBezTo>
                  <a:cubicBezTo>
                    <a:pt x="1054" y="-802"/>
                    <a:pt x="2107" y="-802"/>
                    <a:pt x="5707" y="2078"/>
                  </a:cubicBezTo>
                  <a:cubicBezTo>
                    <a:pt x="9307" y="4958"/>
                    <a:pt x="15454" y="10718"/>
                    <a:pt x="21600" y="16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9379892" y="4937410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226"/>
                    <a:pt x="-1068" y="8452"/>
                    <a:pt x="132" y="12052"/>
                  </a:cubicBezTo>
                  <a:cubicBezTo>
                    <a:pt x="1332" y="15652"/>
                    <a:pt x="10932" y="1862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9728199" y="4912010"/>
              <a:ext cx="57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588"/>
                    <a:pt x="15200" y="1176"/>
                    <a:pt x="13600" y="3233"/>
                  </a:cubicBezTo>
                  <a:cubicBezTo>
                    <a:pt x="12000" y="5290"/>
                    <a:pt x="12000" y="8816"/>
                    <a:pt x="12000" y="11682"/>
                  </a:cubicBezTo>
                  <a:cubicBezTo>
                    <a:pt x="12000" y="14547"/>
                    <a:pt x="12000" y="16751"/>
                    <a:pt x="12000" y="18220"/>
                  </a:cubicBezTo>
                  <a:cubicBezTo>
                    <a:pt x="12000" y="19690"/>
                    <a:pt x="12000" y="20424"/>
                    <a:pt x="10000" y="20865"/>
                  </a:cubicBezTo>
                  <a:cubicBezTo>
                    <a:pt x="8000" y="21306"/>
                    <a:pt x="4000" y="21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9620250" y="4924710"/>
              <a:ext cx="254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40" y="10800"/>
                    <a:pt x="4680" y="0"/>
                    <a:pt x="8280" y="0"/>
                  </a:cubicBezTo>
                  <a:cubicBezTo>
                    <a:pt x="11880" y="0"/>
                    <a:pt x="167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601200" y="5248560"/>
              <a:ext cx="247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54" y="3600"/>
                    <a:pt x="10708" y="7200"/>
                    <a:pt x="14308" y="10800"/>
                  </a:cubicBezTo>
                  <a:cubicBezTo>
                    <a:pt x="17908" y="14400"/>
                    <a:pt x="1975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973916" y="4941960"/>
              <a:ext cx="137730" cy="32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440" fill="norm" stroke="1" extrusionOk="0">
                  <a:moveTo>
                    <a:pt x="14584" y="3045"/>
                  </a:moveTo>
                  <a:cubicBezTo>
                    <a:pt x="15855" y="2627"/>
                    <a:pt x="17125" y="2209"/>
                    <a:pt x="18396" y="1721"/>
                  </a:cubicBezTo>
                  <a:cubicBezTo>
                    <a:pt x="19666" y="1234"/>
                    <a:pt x="20937" y="676"/>
                    <a:pt x="20619" y="328"/>
                  </a:cubicBezTo>
                  <a:cubicBezTo>
                    <a:pt x="20302" y="-21"/>
                    <a:pt x="18396" y="-160"/>
                    <a:pt x="16013" y="258"/>
                  </a:cubicBezTo>
                  <a:cubicBezTo>
                    <a:pt x="13631" y="676"/>
                    <a:pt x="10772" y="1652"/>
                    <a:pt x="7755" y="3881"/>
                  </a:cubicBezTo>
                  <a:cubicBezTo>
                    <a:pt x="4737" y="6111"/>
                    <a:pt x="1561" y="9595"/>
                    <a:pt x="449" y="12382"/>
                  </a:cubicBezTo>
                  <a:cubicBezTo>
                    <a:pt x="-663" y="15169"/>
                    <a:pt x="290" y="17259"/>
                    <a:pt x="3308" y="18653"/>
                  </a:cubicBezTo>
                  <a:cubicBezTo>
                    <a:pt x="6325" y="20046"/>
                    <a:pt x="11408" y="20743"/>
                    <a:pt x="1649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10198100" y="5000910"/>
              <a:ext cx="146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4615"/>
                    <a:pt x="11270" y="9231"/>
                    <a:pt x="14870" y="12831"/>
                  </a:cubicBezTo>
                  <a:cubicBezTo>
                    <a:pt x="18470" y="16431"/>
                    <a:pt x="20035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0229850" y="4994560"/>
              <a:ext cx="152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5750" y="1507"/>
                  </a:cubicBezTo>
                  <a:cubicBezTo>
                    <a:pt x="12900" y="3014"/>
                    <a:pt x="8700" y="6028"/>
                    <a:pt x="5850" y="9628"/>
                  </a:cubicBezTo>
                  <a:cubicBezTo>
                    <a:pt x="3000" y="13228"/>
                    <a:pt x="150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10387377" y="5185060"/>
              <a:ext cx="9576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185" fill="norm" stroke="1" extrusionOk="0">
                  <a:moveTo>
                    <a:pt x="4402" y="0"/>
                  </a:moveTo>
                  <a:cubicBezTo>
                    <a:pt x="3483" y="2077"/>
                    <a:pt x="2563" y="4154"/>
                    <a:pt x="1644" y="6231"/>
                  </a:cubicBezTo>
                  <a:cubicBezTo>
                    <a:pt x="725" y="8308"/>
                    <a:pt x="-194" y="10385"/>
                    <a:pt x="36" y="10593"/>
                  </a:cubicBezTo>
                  <a:cubicBezTo>
                    <a:pt x="266" y="10800"/>
                    <a:pt x="1644" y="9139"/>
                    <a:pt x="2793" y="7270"/>
                  </a:cubicBezTo>
                  <a:cubicBezTo>
                    <a:pt x="3942" y="5400"/>
                    <a:pt x="4861" y="3323"/>
                    <a:pt x="6470" y="1870"/>
                  </a:cubicBezTo>
                  <a:cubicBezTo>
                    <a:pt x="8078" y="416"/>
                    <a:pt x="10376" y="-415"/>
                    <a:pt x="13134" y="1870"/>
                  </a:cubicBezTo>
                  <a:cubicBezTo>
                    <a:pt x="15891" y="4154"/>
                    <a:pt x="19108" y="9554"/>
                    <a:pt x="20257" y="13293"/>
                  </a:cubicBezTo>
                  <a:cubicBezTo>
                    <a:pt x="21406" y="17031"/>
                    <a:pt x="20487" y="19108"/>
                    <a:pt x="19568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10554645" y="5077110"/>
              <a:ext cx="14510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1460" y="0"/>
                  </a:moveTo>
                  <a:cubicBezTo>
                    <a:pt x="18330" y="982"/>
                    <a:pt x="15199" y="1964"/>
                    <a:pt x="11912" y="3436"/>
                  </a:cubicBezTo>
                  <a:cubicBezTo>
                    <a:pt x="8625" y="4909"/>
                    <a:pt x="5182" y="6873"/>
                    <a:pt x="2990" y="8509"/>
                  </a:cubicBezTo>
                  <a:cubicBezTo>
                    <a:pt x="799" y="10145"/>
                    <a:pt x="-140" y="11455"/>
                    <a:pt x="17" y="12600"/>
                  </a:cubicBezTo>
                  <a:cubicBezTo>
                    <a:pt x="173" y="13745"/>
                    <a:pt x="1425" y="14727"/>
                    <a:pt x="4399" y="16200"/>
                  </a:cubicBezTo>
                  <a:cubicBezTo>
                    <a:pt x="7373" y="17673"/>
                    <a:pt x="12069" y="19636"/>
                    <a:pt x="167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560050" y="5267610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724668" y="5127910"/>
              <a:ext cx="22908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7484" y="4800"/>
                    <a:pt x="13520" y="9600"/>
                    <a:pt x="10251" y="12343"/>
                  </a:cubicBezTo>
                  <a:cubicBezTo>
                    <a:pt x="6981" y="15086"/>
                    <a:pt x="4405" y="15771"/>
                    <a:pt x="2720" y="15600"/>
                  </a:cubicBezTo>
                  <a:cubicBezTo>
                    <a:pt x="1036" y="15429"/>
                    <a:pt x="243" y="14400"/>
                    <a:pt x="45" y="12857"/>
                  </a:cubicBezTo>
                  <a:cubicBezTo>
                    <a:pt x="-153" y="11314"/>
                    <a:pt x="243" y="9257"/>
                    <a:pt x="2423" y="7543"/>
                  </a:cubicBezTo>
                  <a:cubicBezTo>
                    <a:pt x="4603" y="5829"/>
                    <a:pt x="8566" y="4457"/>
                    <a:pt x="11836" y="5486"/>
                  </a:cubicBezTo>
                  <a:cubicBezTo>
                    <a:pt x="15106" y="6514"/>
                    <a:pt x="17682" y="9943"/>
                    <a:pt x="19168" y="13029"/>
                  </a:cubicBezTo>
                  <a:cubicBezTo>
                    <a:pt x="20654" y="16114"/>
                    <a:pt x="21051" y="18857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953750" y="5064410"/>
              <a:ext cx="151742" cy="36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36" fill="norm" stroke="1" extrusionOk="0">
                  <a:moveTo>
                    <a:pt x="11384" y="0"/>
                  </a:moveTo>
                  <a:cubicBezTo>
                    <a:pt x="14595" y="2123"/>
                    <a:pt x="17805" y="4245"/>
                    <a:pt x="19557" y="6867"/>
                  </a:cubicBezTo>
                  <a:cubicBezTo>
                    <a:pt x="21308" y="9489"/>
                    <a:pt x="21600" y="12610"/>
                    <a:pt x="19119" y="15170"/>
                  </a:cubicBezTo>
                  <a:cubicBezTo>
                    <a:pt x="16638" y="17729"/>
                    <a:pt x="11384" y="19727"/>
                    <a:pt x="7735" y="20664"/>
                  </a:cubicBezTo>
                  <a:cubicBezTo>
                    <a:pt x="4086" y="21600"/>
                    <a:pt x="2043" y="21475"/>
                    <a:pt x="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9578" y="5612626"/>
              <a:ext cx="1740173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600" fill="norm" stroke="1" extrusionOk="0">
                  <a:moveTo>
                    <a:pt x="791" y="21600"/>
                  </a:moveTo>
                  <a:cubicBezTo>
                    <a:pt x="607" y="20299"/>
                    <a:pt x="423" y="18998"/>
                    <a:pt x="266" y="18347"/>
                  </a:cubicBezTo>
                  <a:cubicBezTo>
                    <a:pt x="108" y="17696"/>
                    <a:pt x="-23" y="17696"/>
                    <a:pt x="3" y="17827"/>
                  </a:cubicBezTo>
                  <a:cubicBezTo>
                    <a:pt x="29" y="17957"/>
                    <a:pt x="213" y="18217"/>
                    <a:pt x="830" y="17566"/>
                  </a:cubicBezTo>
                  <a:cubicBezTo>
                    <a:pt x="1447" y="16916"/>
                    <a:pt x="2497" y="15354"/>
                    <a:pt x="3533" y="13923"/>
                  </a:cubicBezTo>
                  <a:cubicBezTo>
                    <a:pt x="4570" y="12492"/>
                    <a:pt x="5594" y="11190"/>
                    <a:pt x="6565" y="10019"/>
                  </a:cubicBezTo>
                  <a:cubicBezTo>
                    <a:pt x="7536" y="8848"/>
                    <a:pt x="8454" y="7807"/>
                    <a:pt x="9412" y="6766"/>
                  </a:cubicBezTo>
                  <a:cubicBezTo>
                    <a:pt x="10370" y="5725"/>
                    <a:pt x="11368" y="4684"/>
                    <a:pt x="12312" y="3904"/>
                  </a:cubicBezTo>
                  <a:cubicBezTo>
                    <a:pt x="13257" y="3123"/>
                    <a:pt x="14150" y="2602"/>
                    <a:pt x="15068" y="2082"/>
                  </a:cubicBezTo>
                  <a:cubicBezTo>
                    <a:pt x="15987" y="1561"/>
                    <a:pt x="16932" y="1041"/>
                    <a:pt x="17876" y="651"/>
                  </a:cubicBezTo>
                  <a:cubicBezTo>
                    <a:pt x="18821" y="260"/>
                    <a:pt x="19766" y="0"/>
                    <a:pt x="20383" y="0"/>
                  </a:cubicBezTo>
                  <a:cubicBezTo>
                    <a:pt x="21000" y="0"/>
                    <a:pt x="21288" y="260"/>
                    <a:pt x="21577" y="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01600" y="5667660"/>
              <a:ext cx="16065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0" y="19906"/>
                    <a:pt x="2220" y="18212"/>
                    <a:pt x="3387" y="16518"/>
                  </a:cubicBezTo>
                  <a:cubicBezTo>
                    <a:pt x="4553" y="14824"/>
                    <a:pt x="5777" y="13129"/>
                    <a:pt x="6915" y="11753"/>
                  </a:cubicBezTo>
                  <a:cubicBezTo>
                    <a:pt x="8054" y="10376"/>
                    <a:pt x="9107" y="9318"/>
                    <a:pt x="10202" y="8365"/>
                  </a:cubicBezTo>
                  <a:cubicBezTo>
                    <a:pt x="11298" y="7412"/>
                    <a:pt x="12436" y="6565"/>
                    <a:pt x="13703" y="5612"/>
                  </a:cubicBezTo>
                  <a:cubicBezTo>
                    <a:pt x="14969" y="4659"/>
                    <a:pt x="16364" y="3600"/>
                    <a:pt x="17701" y="2647"/>
                  </a:cubicBezTo>
                  <a:cubicBezTo>
                    <a:pt x="19039" y="1694"/>
                    <a:pt x="20319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307064" y="6690010"/>
              <a:ext cx="429537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68" fill="norm" stroke="1" extrusionOk="0">
                  <a:moveTo>
                    <a:pt x="3997" y="19226"/>
                  </a:moveTo>
                  <a:cubicBezTo>
                    <a:pt x="3470" y="19701"/>
                    <a:pt x="2943" y="20176"/>
                    <a:pt x="2311" y="20651"/>
                  </a:cubicBezTo>
                  <a:cubicBezTo>
                    <a:pt x="1679" y="21125"/>
                    <a:pt x="941" y="21600"/>
                    <a:pt x="467" y="21244"/>
                  </a:cubicBezTo>
                  <a:cubicBezTo>
                    <a:pt x="-7" y="20888"/>
                    <a:pt x="-218" y="19701"/>
                    <a:pt x="309" y="17327"/>
                  </a:cubicBezTo>
                  <a:cubicBezTo>
                    <a:pt x="836" y="14954"/>
                    <a:pt x="2100" y="11393"/>
                    <a:pt x="3733" y="9969"/>
                  </a:cubicBezTo>
                  <a:cubicBezTo>
                    <a:pt x="5366" y="8545"/>
                    <a:pt x="7368" y="9257"/>
                    <a:pt x="9212" y="10088"/>
                  </a:cubicBezTo>
                  <a:cubicBezTo>
                    <a:pt x="11056" y="10919"/>
                    <a:pt x="12742" y="11868"/>
                    <a:pt x="13848" y="12224"/>
                  </a:cubicBezTo>
                  <a:cubicBezTo>
                    <a:pt x="14955" y="12580"/>
                    <a:pt x="15482" y="12343"/>
                    <a:pt x="16219" y="11156"/>
                  </a:cubicBezTo>
                  <a:cubicBezTo>
                    <a:pt x="16957" y="9969"/>
                    <a:pt x="17905" y="7833"/>
                    <a:pt x="18801" y="5815"/>
                  </a:cubicBezTo>
                  <a:cubicBezTo>
                    <a:pt x="19696" y="3798"/>
                    <a:pt x="20539" y="1899"/>
                    <a:pt x="21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168399" y="6524910"/>
              <a:ext cx="571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186"/>
                    <a:pt x="8000" y="4371"/>
                    <a:pt x="10800" y="7457"/>
                  </a:cubicBezTo>
                  <a:cubicBezTo>
                    <a:pt x="13600" y="10543"/>
                    <a:pt x="15200" y="14529"/>
                    <a:pt x="16800" y="17036"/>
                  </a:cubicBezTo>
                  <a:cubicBezTo>
                    <a:pt x="18400" y="19543"/>
                    <a:pt x="200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166799" y="6394295"/>
              <a:ext cx="317212" cy="51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49" fill="norm" stroke="1" extrusionOk="0">
                  <a:moveTo>
                    <a:pt x="107" y="4418"/>
                  </a:moveTo>
                  <a:cubicBezTo>
                    <a:pt x="-35" y="3707"/>
                    <a:pt x="-177" y="2996"/>
                    <a:pt x="676" y="2241"/>
                  </a:cubicBezTo>
                  <a:cubicBezTo>
                    <a:pt x="1528" y="1485"/>
                    <a:pt x="3376" y="685"/>
                    <a:pt x="5578" y="285"/>
                  </a:cubicBezTo>
                  <a:cubicBezTo>
                    <a:pt x="7781" y="-115"/>
                    <a:pt x="10339" y="-115"/>
                    <a:pt x="12399" y="418"/>
                  </a:cubicBezTo>
                  <a:cubicBezTo>
                    <a:pt x="14460" y="952"/>
                    <a:pt x="16023" y="2018"/>
                    <a:pt x="16165" y="3529"/>
                  </a:cubicBezTo>
                  <a:cubicBezTo>
                    <a:pt x="16307" y="5041"/>
                    <a:pt x="15028" y="6996"/>
                    <a:pt x="14034" y="8196"/>
                  </a:cubicBezTo>
                  <a:cubicBezTo>
                    <a:pt x="13039" y="9396"/>
                    <a:pt x="12328" y="9841"/>
                    <a:pt x="11618" y="10241"/>
                  </a:cubicBezTo>
                  <a:cubicBezTo>
                    <a:pt x="10907" y="10641"/>
                    <a:pt x="10197" y="10996"/>
                    <a:pt x="10126" y="11396"/>
                  </a:cubicBezTo>
                  <a:cubicBezTo>
                    <a:pt x="10055" y="11796"/>
                    <a:pt x="10623" y="12241"/>
                    <a:pt x="12186" y="12729"/>
                  </a:cubicBezTo>
                  <a:cubicBezTo>
                    <a:pt x="13749" y="13218"/>
                    <a:pt x="16307" y="13752"/>
                    <a:pt x="18155" y="14596"/>
                  </a:cubicBezTo>
                  <a:cubicBezTo>
                    <a:pt x="20002" y="15441"/>
                    <a:pt x="21139" y="16596"/>
                    <a:pt x="21281" y="17529"/>
                  </a:cubicBezTo>
                  <a:cubicBezTo>
                    <a:pt x="21423" y="18463"/>
                    <a:pt x="20570" y="19174"/>
                    <a:pt x="18723" y="19796"/>
                  </a:cubicBezTo>
                  <a:cubicBezTo>
                    <a:pt x="16876" y="20418"/>
                    <a:pt x="14034" y="20952"/>
                    <a:pt x="11973" y="21218"/>
                  </a:cubicBezTo>
                  <a:cubicBezTo>
                    <a:pt x="9912" y="21485"/>
                    <a:pt x="8634" y="21485"/>
                    <a:pt x="7639" y="21396"/>
                  </a:cubicBezTo>
                  <a:cubicBezTo>
                    <a:pt x="6644" y="21307"/>
                    <a:pt x="5934" y="21129"/>
                    <a:pt x="6147" y="20907"/>
                  </a:cubicBezTo>
                  <a:cubicBezTo>
                    <a:pt x="6360" y="20685"/>
                    <a:pt x="7497" y="20418"/>
                    <a:pt x="8562" y="20152"/>
                  </a:cubicBezTo>
                  <a:cubicBezTo>
                    <a:pt x="9628" y="19885"/>
                    <a:pt x="10623" y="19618"/>
                    <a:pt x="11618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1625600" y="670906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600200" y="6594760"/>
              <a:ext cx="25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744808" y="6602851"/>
              <a:ext cx="170776" cy="17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91" fill="norm" stroke="1" extrusionOk="0">
                  <a:moveTo>
                    <a:pt x="1760" y="2078"/>
                  </a:moveTo>
                  <a:cubicBezTo>
                    <a:pt x="1760" y="7669"/>
                    <a:pt x="1760" y="13259"/>
                    <a:pt x="1497" y="16690"/>
                  </a:cubicBezTo>
                  <a:cubicBezTo>
                    <a:pt x="1233" y="20120"/>
                    <a:pt x="707" y="21391"/>
                    <a:pt x="312" y="21391"/>
                  </a:cubicBezTo>
                  <a:cubicBezTo>
                    <a:pt x="-84" y="21391"/>
                    <a:pt x="-347" y="20120"/>
                    <a:pt x="1102" y="16563"/>
                  </a:cubicBezTo>
                  <a:cubicBezTo>
                    <a:pt x="2551" y="13005"/>
                    <a:pt x="5712" y="7160"/>
                    <a:pt x="9004" y="3857"/>
                  </a:cubicBezTo>
                  <a:cubicBezTo>
                    <a:pt x="12297" y="553"/>
                    <a:pt x="15721" y="-209"/>
                    <a:pt x="17960" y="45"/>
                  </a:cubicBezTo>
                  <a:cubicBezTo>
                    <a:pt x="20199" y="299"/>
                    <a:pt x="21253" y="1570"/>
                    <a:pt x="21253" y="4873"/>
                  </a:cubicBezTo>
                  <a:cubicBezTo>
                    <a:pt x="21253" y="8177"/>
                    <a:pt x="20199" y="13513"/>
                    <a:pt x="19146" y="18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2094431" y="6409267"/>
              <a:ext cx="191569" cy="36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432" fill="norm" stroke="1" extrusionOk="0">
                  <a:moveTo>
                    <a:pt x="15282" y="1918"/>
                  </a:moveTo>
                  <a:cubicBezTo>
                    <a:pt x="14823" y="1182"/>
                    <a:pt x="14363" y="446"/>
                    <a:pt x="13559" y="139"/>
                  </a:cubicBezTo>
                  <a:cubicBezTo>
                    <a:pt x="12754" y="-168"/>
                    <a:pt x="11606" y="-45"/>
                    <a:pt x="9308" y="1305"/>
                  </a:cubicBezTo>
                  <a:cubicBezTo>
                    <a:pt x="7010" y="2655"/>
                    <a:pt x="3563" y="5232"/>
                    <a:pt x="1610" y="7932"/>
                  </a:cubicBezTo>
                  <a:cubicBezTo>
                    <a:pt x="-343" y="10632"/>
                    <a:pt x="-803" y="13455"/>
                    <a:pt x="1840" y="15725"/>
                  </a:cubicBezTo>
                  <a:cubicBezTo>
                    <a:pt x="4482" y="17996"/>
                    <a:pt x="10227" y="19714"/>
                    <a:pt x="13903" y="20573"/>
                  </a:cubicBezTo>
                  <a:cubicBezTo>
                    <a:pt x="17580" y="21432"/>
                    <a:pt x="19188" y="21432"/>
                    <a:pt x="20797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2436903" y="6464632"/>
              <a:ext cx="230681" cy="26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71" fill="norm" stroke="1" extrusionOk="0">
                  <a:moveTo>
                    <a:pt x="3030" y="7395"/>
                  </a:moveTo>
                  <a:cubicBezTo>
                    <a:pt x="3030" y="10116"/>
                    <a:pt x="3030" y="12837"/>
                    <a:pt x="3030" y="14708"/>
                  </a:cubicBezTo>
                  <a:cubicBezTo>
                    <a:pt x="3030" y="16579"/>
                    <a:pt x="3030" y="17599"/>
                    <a:pt x="2644" y="18365"/>
                  </a:cubicBezTo>
                  <a:cubicBezTo>
                    <a:pt x="2258" y="19130"/>
                    <a:pt x="1487" y="19640"/>
                    <a:pt x="1005" y="19470"/>
                  </a:cubicBezTo>
                  <a:cubicBezTo>
                    <a:pt x="522" y="19300"/>
                    <a:pt x="330" y="18450"/>
                    <a:pt x="137" y="16069"/>
                  </a:cubicBezTo>
                  <a:cubicBezTo>
                    <a:pt x="-56" y="13688"/>
                    <a:pt x="-249" y="9776"/>
                    <a:pt x="1101" y="6714"/>
                  </a:cubicBezTo>
                  <a:cubicBezTo>
                    <a:pt x="2451" y="3653"/>
                    <a:pt x="5344" y="1442"/>
                    <a:pt x="8237" y="506"/>
                  </a:cubicBezTo>
                  <a:cubicBezTo>
                    <a:pt x="11130" y="-429"/>
                    <a:pt x="14022" y="-89"/>
                    <a:pt x="16337" y="1697"/>
                  </a:cubicBezTo>
                  <a:cubicBezTo>
                    <a:pt x="18651" y="3483"/>
                    <a:pt x="20387" y="6714"/>
                    <a:pt x="20869" y="10201"/>
                  </a:cubicBezTo>
                  <a:cubicBezTo>
                    <a:pt x="21351" y="13688"/>
                    <a:pt x="20580" y="17429"/>
                    <a:pt x="19808" y="21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2736850" y="6740810"/>
              <a:ext cx="1016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3188642" y="6442360"/>
              <a:ext cx="62559" cy="30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23" fill="norm" stroke="1" extrusionOk="0">
                  <a:moveTo>
                    <a:pt x="21279" y="0"/>
                  </a:moveTo>
                  <a:cubicBezTo>
                    <a:pt x="18399" y="4586"/>
                    <a:pt x="15519" y="9173"/>
                    <a:pt x="12639" y="12575"/>
                  </a:cubicBezTo>
                  <a:cubicBezTo>
                    <a:pt x="9759" y="15978"/>
                    <a:pt x="6879" y="18197"/>
                    <a:pt x="4359" y="19603"/>
                  </a:cubicBezTo>
                  <a:cubicBezTo>
                    <a:pt x="1839" y="21008"/>
                    <a:pt x="-321" y="21600"/>
                    <a:pt x="39" y="21378"/>
                  </a:cubicBezTo>
                  <a:cubicBezTo>
                    <a:pt x="399" y="21156"/>
                    <a:pt x="3279" y="20121"/>
                    <a:pt x="6159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3219450" y="6347110"/>
              <a:ext cx="260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16674"/>
                    <a:pt x="5268" y="11747"/>
                    <a:pt x="8868" y="8147"/>
                  </a:cubicBezTo>
                  <a:cubicBezTo>
                    <a:pt x="12468" y="4547"/>
                    <a:pt x="17034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3232150" y="6518560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3308349" y="6664610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636"/>
                    <a:pt x="7200" y="3273"/>
                    <a:pt x="10800" y="6873"/>
                  </a:cubicBezTo>
                  <a:cubicBezTo>
                    <a:pt x="14400" y="10473"/>
                    <a:pt x="18000" y="160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333750" y="6658260"/>
              <a:ext cx="146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52" y="5067"/>
                    <a:pt x="9704" y="10133"/>
                    <a:pt x="6104" y="13733"/>
                  </a:cubicBezTo>
                  <a:cubicBezTo>
                    <a:pt x="2504" y="17333"/>
                    <a:pt x="1252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3641504" y="6410726"/>
              <a:ext cx="143096" cy="30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443" fill="norm" stroke="1" extrusionOk="0">
                  <a:moveTo>
                    <a:pt x="21163" y="1780"/>
                  </a:moveTo>
                  <a:cubicBezTo>
                    <a:pt x="19911" y="1035"/>
                    <a:pt x="18659" y="290"/>
                    <a:pt x="17250" y="66"/>
                  </a:cubicBezTo>
                  <a:cubicBezTo>
                    <a:pt x="15841" y="-157"/>
                    <a:pt x="14276" y="141"/>
                    <a:pt x="11615" y="1631"/>
                  </a:cubicBezTo>
                  <a:cubicBezTo>
                    <a:pt x="8954" y="3120"/>
                    <a:pt x="5198" y="5802"/>
                    <a:pt x="2850" y="8632"/>
                  </a:cubicBezTo>
                  <a:cubicBezTo>
                    <a:pt x="502" y="11462"/>
                    <a:pt x="-437" y="14442"/>
                    <a:pt x="189" y="16527"/>
                  </a:cubicBezTo>
                  <a:cubicBezTo>
                    <a:pt x="815" y="18613"/>
                    <a:pt x="3006" y="19804"/>
                    <a:pt x="5198" y="20475"/>
                  </a:cubicBezTo>
                  <a:cubicBezTo>
                    <a:pt x="7389" y="21145"/>
                    <a:pt x="9580" y="21294"/>
                    <a:pt x="11772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3786052" y="6436010"/>
              <a:ext cx="246199" cy="23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15" fill="norm" stroke="1" extrusionOk="0">
                  <a:moveTo>
                    <a:pt x="21473" y="0"/>
                  </a:moveTo>
                  <a:cubicBezTo>
                    <a:pt x="19258" y="4670"/>
                    <a:pt x="17042" y="9341"/>
                    <a:pt x="14273" y="12941"/>
                  </a:cubicBezTo>
                  <a:cubicBezTo>
                    <a:pt x="11504" y="16541"/>
                    <a:pt x="8181" y="19070"/>
                    <a:pt x="6058" y="20335"/>
                  </a:cubicBezTo>
                  <a:cubicBezTo>
                    <a:pt x="3935" y="21600"/>
                    <a:pt x="3011" y="21600"/>
                    <a:pt x="2181" y="21114"/>
                  </a:cubicBezTo>
                  <a:cubicBezTo>
                    <a:pt x="1350" y="20627"/>
                    <a:pt x="611" y="19654"/>
                    <a:pt x="242" y="18292"/>
                  </a:cubicBezTo>
                  <a:cubicBezTo>
                    <a:pt x="-127" y="16930"/>
                    <a:pt x="-127" y="15178"/>
                    <a:pt x="611" y="13719"/>
                  </a:cubicBezTo>
                  <a:cubicBezTo>
                    <a:pt x="1350" y="12259"/>
                    <a:pt x="2827" y="11092"/>
                    <a:pt x="5227" y="10703"/>
                  </a:cubicBezTo>
                  <a:cubicBezTo>
                    <a:pt x="7627" y="10314"/>
                    <a:pt x="10950" y="10703"/>
                    <a:pt x="13442" y="12454"/>
                  </a:cubicBezTo>
                  <a:cubicBezTo>
                    <a:pt x="15935" y="14205"/>
                    <a:pt x="17596" y="17319"/>
                    <a:pt x="19258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4152899" y="6378860"/>
              <a:ext cx="101272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3812" y="0"/>
                  </a:moveTo>
                  <a:cubicBezTo>
                    <a:pt x="8894" y="2280"/>
                    <a:pt x="13976" y="4560"/>
                    <a:pt x="17153" y="7020"/>
                  </a:cubicBezTo>
                  <a:cubicBezTo>
                    <a:pt x="20329" y="9480"/>
                    <a:pt x="21600" y="12120"/>
                    <a:pt x="18424" y="14580"/>
                  </a:cubicBezTo>
                  <a:cubicBezTo>
                    <a:pt x="15247" y="17040"/>
                    <a:pt x="7624" y="19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4235450" y="6264560"/>
              <a:ext cx="19688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9450" y="0"/>
                  </a:moveTo>
                  <a:cubicBezTo>
                    <a:pt x="12600" y="1938"/>
                    <a:pt x="15750" y="3877"/>
                    <a:pt x="18000" y="6000"/>
                  </a:cubicBezTo>
                  <a:cubicBezTo>
                    <a:pt x="20250" y="8123"/>
                    <a:pt x="21600" y="10431"/>
                    <a:pt x="20588" y="12462"/>
                  </a:cubicBezTo>
                  <a:cubicBezTo>
                    <a:pt x="19575" y="14492"/>
                    <a:pt x="16200" y="16246"/>
                    <a:pt x="12375" y="17723"/>
                  </a:cubicBezTo>
                  <a:cubicBezTo>
                    <a:pt x="8550" y="19200"/>
                    <a:pt x="427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181349" y="6936438"/>
              <a:ext cx="831851" cy="3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2089" y="16979"/>
                    <a:pt x="4177" y="12929"/>
                    <a:pt x="6321" y="8879"/>
                  </a:cubicBezTo>
                  <a:cubicBezTo>
                    <a:pt x="8464" y="4829"/>
                    <a:pt x="10663" y="779"/>
                    <a:pt x="12889" y="104"/>
                  </a:cubicBezTo>
                  <a:cubicBezTo>
                    <a:pt x="15115" y="-571"/>
                    <a:pt x="17368" y="2129"/>
                    <a:pt x="18824" y="5504"/>
                  </a:cubicBezTo>
                  <a:cubicBezTo>
                    <a:pt x="20281" y="8879"/>
                    <a:pt x="20940" y="12929"/>
                    <a:pt x="21600" y="16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3219450" y="7045610"/>
              <a:ext cx="698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25" y="16800"/>
                    <a:pt x="4451" y="12000"/>
                    <a:pt x="6742" y="8400"/>
                  </a:cubicBezTo>
                  <a:cubicBezTo>
                    <a:pt x="9033" y="4800"/>
                    <a:pt x="11389" y="2400"/>
                    <a:pt x="13876" y="12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" name="Drawing"/>
          <p:cNvGrpSpPr/>
          <p:nvPr/>
        </p:nvGrpSpPr>
        <p:grpSpPr>
          <a:xfrm>
            <a:off x="910166" y="1445213"/>
            <a:ext cx="8856134" cy="7368587"/>
            <a:chOff x="0" y="0"/>
            <a:chExt cx="8856133" cy="7368587"/>
          </a:xfrm>
        </p:grpSpPr>
        <p:sp>
          <p:nvSpPr>
            <p:cNvPr id="2363" name="Line"/>
            <p:cNvSpPr/>
            <p:nvPr/>
          </p:nvSpPr>
          <p:spPr>
            <a:xfrm>
              <a:off x="740833" y="922207"/>
              <a:ext cx="323851" cy="44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4683"/>
                  </a:moveTo>
                  <a:cubicBezTo>
                    <a:pt x="847" y="7872"/>
                    <a:pt x="1694" y="11061"/>
                    <a:pt x="2188" y="13581"/>
                  </a:cubicBezTo>
                  <a:cubicBezTo>
                    <a:pt x="2682" y="16101"/>
                    <a:pt x="2824" y="17952"/>
                    <a:pt x="2894" y="19238"/>
                  </a:cubicBezTo>
                  <a:cubicBezTo>
                    <a:pt x="2965" y="20523"/>
                    <a:pt x="2965" y="21243"/>
                    <a:pt x="2753" y="21398"/>
                  </a:cubicBezTo>
                  <a:cubicBezTo>
                    <a:pt x="2541" y="21552"/>
                    <a:pt x="2118" y="21141"/>
                    <a:pt x="1765" y="19238"/>
                  </a:cubicBezTo>
                  <a:cubicBezTo>
                    <a:pt x="1412" y="17335"/>
                    <a:pt x="1129" y="13941"/>
                    <a:pt x="1482" y="10701"/>
                  </a:cubicBezTo>
                  <a:cubicBezTo>
                    <a:pt x="1835" y="7461"/>
                    <a:pt x="2824" y="4375"/>
                    <a:pt x="4094" y="2523"/>
                  </a:cubicBezTo>
                  <a:cubicBezTo>
                    <a:pt x="5365" y="672"/>
                    <a:pt x="6918" y="55"/>
                    <a:pt x="8612" y="3"/>
                  </a:cubicBezTo>
                  <a:cubicBezTo>
                    <a:pt x="10306" y="-48"/>
                    <a:pt x="12141" y="466"/>
                    <a:pt x="13976" y="2163"/>
                  </a:cubicBezTo>
                  <a:cubicBezTo>
                    <a:pt x="15812" y="3861"/>
                    <a:pt x="17647" y="6741"/>
                    <a:pt x="18847" y="9723"/>
                  </a:cubicBezTo>
                  <a:cubicBezTo>
                    <a:pt x="20047" y="12706"/>
                    <a:pt x="20612" y="15792"/>
                    <a:pt x="20965" y="17695"/>
                  </a:cubicBezTo>
                  <a:cubicBezTo>
                    <a:pt x="21318" y="19598"/>
                    <a:pt x="21459" y="20318"/>
                    <a:pt x="21600" y="2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261533" y="122178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985433" y="764587"/>
              <a:ext cx="18786" cy="53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64" fill="norm" stroke="1" extrusionOk="0">
                  <a:moveTo>
                    <a:pt x="14400" y="0"/>
                  </a:moveTo>
                  <a:cubicBezTo>
                    <a:pt x="16800" y="3304"/>
                    <a:pt x="19200" y="6607"/>
                    <a:pt x="20400" y="9826"/>
                  </a:cubicBezTo>
                  <a:cubicBezTo>
                    <a:pt x="21600" y="13045"/>
                    <a:pt x="21600" y="16179"/>
                    <a:pt x="20400" y="17958"/>
                  </a:cubicBezTo>
                  <a:cubicBezTo>
                    <a:pt x="19200" y="19736"/>
                    <a:pt x="16800" y="20160"/>
                    <a:pt x="13200" y="20626"/>
                  </a:cubicBezTo>
                  <a:cubicBezTo>
                    <a:pt x="9600" y="21092"/>
                    <a:pt x="4800" y="21600"/>
                    <a:pt x="2400" y="21431"/>
                  </a:cubicBezTo>
                  <a:cubicBezTo>
                    <a:pt x="0" y="21261"/>
                    <a:pt x="0" y="20414"/>
                    <a:pt x="0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010833" y="686658"/>
              <a:ext cx="355601" cy="160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21268"/>
                  </a:moveTo>
                  <a:cubicBezTo>
                    <a:pt x="0" y="19585"/>
                    <a:pt x="0" y="17902"/>
                    <a:pt x="771" y="15798"/>
                  </a:cubicBezTo>
                  <a:cubicBezTo>
                    <a:pt x="1543" y="13694"/>
                    <a:pt x="3086" y="11169"/>
                    <a:pt x="5979" y="8364"/>
                  </a:cubicBezTo>
                  <a:cubicBezTo>
                    <a:pt x="8871" y="5559"/>
                    <a:pt x="13114" y="2473"/>
                    <a:pt x="15943" y="1071"/>
                  </a:cubicBezTo>
                  <a:cubicBezTo>
                    <a:pt x="18771" y="-332"/>
                    <a:pt x="20186" y="-51"/>
                    <a:pt x="21600" y="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029883" y="942387"/>
              <a:ext cx="304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600"/>
                    <a:pt x="9600" y="9600"/>
                    <a:pt x="13200" y="6000"/>
                  </a:cubicBezTo>
                  <a:cubicBezTo>
                    <a:pt x="16800" y="2400"/>
                    <a:pt x="19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258483" y="1226763"/>
              <a:ext cx="177801" cy="15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190"/>
                  </a:moveTo>
                  <a:cubicBezTo>
                    <a:pt x="1286" y="-102"/>
                    <a:pt x="2571" y="-394"/>
                    <a:pt x="5786" y="2087"/>
                  </a:cubicBezTo>
                  <a:cubicBezTo>
                    <a:pt x="9000" y="4568"/>
                    <a:pt x="14143" y="9822"/>
                    <a:pt x="17100" y="13471"/>
                  </a:cubicBezTo>
                  <a:cubicBezTo>
                    <a:pt x="20057" y="17120"/>
                    <a:pt x="20829" y="19163"/>
                    <a:pt x="2160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309283" y="1234487"/>
              <a:ext cx="120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271"/>
                    <a:pt x="15537" y="2541"/>
                    <a:pt x="11937" y="6141"/>
                  </a:cubicBezTo>
                  <a:cubicBezTo>
                    <a:pt x="8337" y="9741"/>
                    <a:pt x="4168" y="15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231002" y="355871"/>
              <a:ext cx="224332" cy="20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00" fill="norm" stroke="1" extrusionOk="0">
                  <a:moveTo>
                    <a:pt x="3227" y="4869"/>
                  </a:moveTo>
                  <a:cubicBezTo>
                    <a:pt x="2823" y="8837"/>
                    <a:pt x="2419" y="12804"/>
                    <a:pt x="1915" y="15559"/>
                  </a:cubicBezTo>
                  <a:cubicBezTo>
                    <a:pt x="1410" y="18314"/>
                    <a:pt x="804" y="19857"/>
                    <a:pt x="401" y="20078"/>
                  </a:cubicBezTo>
                  <a:cubicBezTo>
                    <a:pt x="-3" y="20298"/>
                    <a:pt x="-205" y="19196"/>
                    <a:pt x="300" y="16110"/>
                  </a:cubicBezTo>
                  <a:cubicBezTo>
                    <a:pt x="804" y="13024"/>
                    <a:pt x="2016" y="7955"/>
                    <a:pt x="3328" y="4649"/>
                  </a:cubicBezTo>
                  <a:cubicBezTo>
                    <a:pt x="4640" y="1343"/>
                    <a:pt x="6053" y="-200"/>
                    <a:pt x="7971" y="20"/>
                  </a:cubicBezTo>
                  <a:cubicBezTo>
                    <a:pt x="9888" y="241"/>
                    <a:pt x="12311" y="2224"/>
                    <a:pt x="14632" y="6082"/>
                  </a:cubicBezTo>
                  <a:cubicBezTo>
                    <a:pt x="16954" y="9939"/>
                    <a:pt x="19174" y="15669"/>
                    <a:pt x="21395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2633648" y="699399"/>
              <a:ext cx="139186" cy="38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460" fill="norm" stroke="1" extrusionOk="0">
                  <a:moveTo>
                    <a:pt x="20887" y="5698"/>
                  </a:moveTo>
                  <a:cubicBezTo>
                    <a:pt x="19934" y="4297"/>
                    <a:pt x="18981" y="2896"/>
                    <a:pt x="18187" y="1903"/>
                  </a:cubicBezTo>
                  <a:cubicBezTo>
                    <a:pt x="17393" y="911"/>
                    <a:pt x="16758" y="327"/>
                    <a:pt x="15646" y="94"/>
                  </a:cubicBezTo>
                  <a:cubicBezTo>
                    <a:pt x="14534" y="-140"/>
                    <a:pt x="12946" y="-23"/>
                    <a:pt x="10246" y="1495"/>
                  </a:cubicBezTo>
                  <a:cubicBezTo>
                    <a:pt x="7546" y="3012"/>
                    <a:pt x="3734" y="5931"/>
                    <a:pt x="1669" y="8909"/>
                  </a:cubicBezTo>
                  <a:cubicBezTo>
                    <a:pt x="-395" y="11886"/>
                    <a:pt x="-713" y="14922"/>
                    <a:pt x="1669" y="17023"/>
                  </a:cubicBezTo>
                  <a:cubicBezTo>
                    <a:pt x="4052" y="19125"/>
                    <a:pt x="9134" y="20292"/>
                    <a:pt x="14216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885915" y="764587"/>
              <a:ext cx="248869" cy="28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3" fill="norm" stroke="1" extrusionOk="0">
                  <a:moveTo>
                    <a:pt x="18776" y="0"/>
                  </a:moveTo>
                  <a:cubicBezTo>
                    <a:pt x="17312" y="3680"/>
                    <a:pt x="15847" y="7360"/>
                    <a:pt x="14017" y="10560"/>
                  </a:cubicBezTo>
                  <a:cubicBezTo>
                    <a:pt x="12186" y="13760"/>
                    <a:pt x="9990" y="16480"/>
                    <a:pt x="8251" y="18240"/>
                  </a:cubicBezTo>
                  <a:cubicBezTo>
                    <a:pt x="6512" y="20000"/>
                    <a:pt x="5230" y="20800"/>
                    <a:pt x="4132" y="21200"/>
                  </a:cubicBezTo>
                  <a:cubicBezTo>
                    <a:pt x="3034" y="21600"/>
                    <a:pt x="2119" y="21600"/>
                    <a:pt x="1386" y="20800"/>
                  </a:cubicBezTo>
                  <a:cubicBezTo>
                    <a:pt x="654" y="20000"/>
                    <a:pt x="105" y="18400"/>
                    <a:pt x="14" y="16720"/>
                  </a:cubicBezTo>
                  <a:cubicBezTo>
                    <a:pt x="-78" y="15040"/>
                    <a:pt x="288" y="13280"/>
                    <a:pt x="1020" y="12240"/>
                  </a:cubicBezTo>
                  <a:cubicBezTo>
                    <a:pt x="1753" y="11200"/>
                    <a:pt x="2851" y="10880"/>
                    <a:pt x="6329" y="12160"/>
                  </a:cubicBezTo>
                  <a:cubicBezTo>
                    <a:pt x="9807" y="13440"/>
                    <a:pt x="15664" y="16320"/>
                    <a:pt x="21522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261783" y="694737"/>
              <a:ext cx="14739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fill="norm" stroke="1" extrusionOk="0">
                  <a:moveTo>
                    <a:pt x="0" y="0"/>
                  </a:moveTo>
                  <a:cubicBezTo>
                    <a:pt x="2663" y="486"/>
                    <a:pt x="5326" y="973"/>
                    <a:pt x="8433" y="2432"/>
                  </a:cubicBezTo>
                  <a:cubicBezTo>
                    <a:pt x="11540" y="3892"/>
                    <a:pt x="15090" y="6324"/>
                    <a:pt x="17605" y="8951"/>
                  </a:cubicBezTo>
                  <a:cubicBezTo>
                    <a:pt x="20121" y="11578"/>
                    <a:pt x="21600" y="14400"/>
                    <a:pt x="19825" y="16541"/>
                  </a:cubicBezTo>
                  <a:cubicBezTo>
                    <a:pt x="18049" y="18681"/>
                    <a:pt x="13019" y="20141"/>
                    <a:pt x="79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061384" y="891587"/>
              <a:ext cx="483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871" y="21600"/>
                  </a:moveTo>
                  <a:cubicBezTo>
                    <a:pt x="494" y="20661"/>
                    <a:pt x="117" y="19722"/>
                    <a:pt x="22" y="17217"/>
                  </a:cubicBezTo>
                  <a:cubicBezTo>
                    <a:pt x="-72" y="14713"/>
                    <a:pt x="117" y="10643"/>
                    <a:pt x="918" y="7357"/>
                  </a:cubicBezTo>
                  <a:cubicBezTo>
                    <a:pt x="1720" y="4070"/>
                    <a:pt x="3135" y="1565"/>
                    <a:pt x="4408" y="2035"/>
                  </a:cubicBezTo>
                  <a:cubicBezTo>
                    <a:pt x="5682" y="2504"/>
                    <a:pt x="6814" y="5948"/>
                    <a:pt x="7898" y="9704"/>
                  </a:cubicBezTo>
                  <a:cubicBezTo>
                    <a:pt x="8983" y="13461"/>
                    <a:pt x="10021" y="17530"/>
                    <a:pt x="11341" y="18939"/>
                  </a:cubicBezTo>
                  <a:cubicBezTo>
                    <a:pt x="12662" y="20348"/>
                    <a:pt x="14265" y="19096"/>
                    <a:pt x="16010" y="15496"/>
                  </a:cubicBezTo>
                  <a:cubicBezTo>
                    <a:pt x="17755" y="11896"/>
                    <a:pt x="19642" y="5948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211233" y="694737"/>
              <a:ext cx="254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41"/>
                    <a:pt x="7200" y="7082"/>
                    <a:pt x="10800" y="10682"/>
                  </a:cubicBezTo>
                  <a:cubicBezTo>
                    <a:pt x="14400" y="14282"/>
                    <a:pt x="18000" y="179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177220" y="627438"/>
              <a:ext cx="271887" cy="56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34" fill="norm" stroke="1" extrusionOk="0">
                  <a:moveTo>
                    <a:pt x="175" y="4704"/>
                  </a:moveTo>
                  <a:cubicBezTo>
                    <a:pt x="12" y="3824"/>
                    <a:pt x="-152" y="2944"/>
                    <a:pt x="257" y="2184"/>
                  </a:cubicBezTo>
                  <a:cubicBezTo>
                    <a:pt x="666" y="1424"/>
                    <a:pt x="1648" y="784"/>
                    <a:pt x="4103" y="384"/>
                  </a:cubicBezTo>
                  <a:cubicBezTo>
                    <a:pt x="6557" y="-16"/>
                    <a:pt x="10484" y="-176"/>
                    <a:pt x="13348" y="264"/>
                  </a:cubicBezTo>
                  <a:cubicBezTo>
                    <a:pt x="16212" y="704"/>
                    <a:pt x="18012" y="1744"/>
                    <a:pt x="18093" y="3184"/>
                  </a:cubicBezTo>
                  <a:cubicBezTo>
                    <a:pt x="18175" y="4624"/>
                    <a:pt x="16539" y="6464"/>
                    <a:pt x="15066" y="7664"/>
                  </a:cubicBezTo>
                  <a:cubicBezTo>
                    <a:pt x="13593" y="8864"/>
                    <a:pt x="12284" y="9424"/>
                    <a:pt x="11221" y="9904"/>
                  </a:cubicBezTo>
                  <a:cubicBezTo>
                    <a:pt x="10157" y="10384"/>
                    <a:pt x="9339" y="10784"/>
                    <a:pt x="9584" y="11144"/>
                  </a:cubicBezTo>
                  <a:cubicBezTo>
                    <a:pt x="9830" y="11504"/>
                    <a:pt x="11139" y="11824"/>
                    <a:pt x="13021" y="12344"/>
                  </a:cubicBezTo>
                  <a:cubicBezTo>
                    <a:pt x="14903" y="12864"/>
                    <a:pt x="17357" y="13584"/>
                    <a:pt x="18993" y="14584"/>
                  </a:cubicBezTo>
                  <a:cubicBezTo>
                    <a:pt x="20630" y="15584"/>
                    <a:pt x="21448" y="16864"/>
                    <a:pt x="20793" y="18024"/>
                  </a:cubicBezTo>
                  <a:cubicBezTo>
                    <a:pt x="20139" y="19184"/>
                    <a:pt x="18012" y="20224"/>
                    <a:pt x="15475" y="20784"/>
                  </a:cubicBezTo>
                  <a:cubicBezTo>
                    <a:pt x="12939" y="21344"/>
                    <a:pt x="9993" y="21424"/>
                    <a:pt x="7784" y="20784"/>
                  </a:cubicBezTo>
                  <a:cubicBezTo>
                    <a:pt x="5575" y="20144"/>
                    <a:pt x="4103" y="18784"/>
                    <a:pt x="2630" y="17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528733" y="986837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509683" y="84078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618427" y="900769"/>
              <a:ext cx="159921" cy="20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302" fill="norm" stroke="1" extrusionOk="0">
                  <a:moveTo>
                    <a:pt x="1558" y="4378"/>
                  </a:moveTo>
                  <a:cubicBezTo>
                    <a:pt x="1558" y="9277"/>
                    <a:pt x="1558" y="14176"/>
                    <a:pt x="1281" y="17182"/>
                  </a:cubicBezTo>
                  <a:cubicBezTo>
                    <a:pt x="1004" y="20189"/>
                    <a:pt x="450" y="21302"/>
                    <a:pt x="173" y="21302"/>
                  </a:cubicBezTo>
                  <a:cubicBezTo>
                    <a:pt x="-104" y="21302"/>
                    <a:pt x="-104" y="20189"/>
                    <a:pt x="588" y="17071"/>
                  </a:cubicBezTo>
                  <a:cubicBezTo>
                    <a:pt x="1281" y="13954"/>
                    <a:pt x="2665" y="8832"/>
                    <a:pt x="4881" y="5269"/>
                  </a:cubicBezTo>
                  <a:cubicBezTo>
                    <a:pt x="7096" y="1706"/>
                    <a:pt x="10142" y="-298"/>
                    <a:pt x="13188" y="36"/>
                  </a:cubicBezTo>
                  <a:cubicBezTo>
                    <a:pt x="16234" y="370"/>
                    <a:pt x="19281" y="3042"/>
                    <a:pt x="20388" y="6828"/>
                  </a:cubicBezTo>
                  <a:cubicBezTo>
                    <a:pt x="21496" y="10613"/>
                    <a:pt x="20665" y="15512"/>
                    <a:pt x="19834" y="20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942692" y="645856"/>
              <a:ext cx="182942" cy="43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05" fill="norm" stroke="1" extrusionOk="0">
                  <a:moveTo>
                    <a:pt x="21214" y="1157"/>
                  </a:moveTo>
                  <a:cubicBezTo>
                    <a:pt x="20232" y="740"/>
                    <a:pt x="19250" y="322"/>
                    <a:pt x="18146" y="114"/>
                  </a:cubicBezTo>
                  <a:cubicBezTo>
                    <a:pt x="17041" y="-95"/>
                    <a:pt x="15814" y="-95"/>
                    <a:pt x="13605" y="792"/>
                  </a:cubicBezTo>
                  <a:cubicBezTo>
                    <a:pt x="11396" y="1679"/>
                    <a:pt x="8205" y="3453"/>
                    <a:pt x="5505" y="5853"/>
                  </a:cubicBezTo>
                  <a:cubicBezTo>
                    <a:pt x="2805" y="8253"/>
                    <a:pt x="596" y="11279"/>
                    <a:pt x="105" y="13992"/>
                  </a:cubicBezTo>
                  <a:cubicBezTo>
                    <a:pt x="-386" y="16705"/>
                    <a:pt x="841" y="19105"/>
                    <a:pt x="3787" y="20305"/>
                  </a:cubicBezTo>
                  <a:cubicBezTo>
                    <a:pt x="6732" y="21505"/>
                    <a:pt x="11396" y="21505"/>
                    <a:pt x="16059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142954" y="846114"/>
              <a:ext cx="167617" cy="18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124" fill="norm" stroke="1" extrusionOk="0">
                  <a:moveTo>
                    <a:pt x="2555" y="2996"/>
                  </a:moveTo>
                  <a:cubicBezTo>
                    <a:pt x="2294" y="8036"/>
                    <a:pt x="2034" y="13076"/>
                    <a:pt x="1644" y="16316"/>
                  </a:cubicBezTo>
                  <a:cubicBezTo>
                    <a:pt x="1253" y="19556"/>
                    <a:pt x="733" y="20996"/>
                    <a:pt x="343" y="21116"/>
                  </a:cubicBezTo>
                  <a:cubicBezTo>
                    <a:pt x="-48" y="21236"/>
                    <a:pt x="-308" y="20036"/>
                    <a:pt x="733" y="16556"/>
                  </a:cubicBezTo>
                  <a:cubicBezTo>
                    <a:pt x="1774" y="13076"/>
                    <a:pt x="4116" y="7316"/>
                    <a:pt x="5808" y="3956"/>
                  </a:cubicBezTo>
                  <a:cubicBezTo>
                    <a:pt x="7499" y="596"/>
                    <a:pt x="8540" y="-364"/>
                    <a:pt x="11143" y="116"/>
                  </a:cubicBezTo>
                  <a:cubicBezTo>
                    <a:pt x="13745" y="596"/>
                    <a:pt x="17909" y="2516"/>
                    <a:pt x="19600" y="5876"/>
                  </a:cubicBezTo>
                  <a:cubicBezTo>
                    <a:pt x="21292" y="9236"/>
                    <a:pt x="20511" y="14036"/>
                    <a:pt x="19731" y="1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405033" y="1069387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001933" y="713787"/>
              <a:ext cx="19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042"/>
                    <a:pt x="16800" y="8084"/>
                    <a:pt x="13200" y="11684"/>
                  </a:cubicBezTo>
                  <a:cubicBezTo>
                    <a:pt x="9600" y="15284"/>
                    <a:pt x="4800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970183" y="682037"/>
              <a:ext cx="285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5360"/>
                    <a:pt x="5760" y="9120"/>
                    <a:pt x="9360" y="5520"/>
                  </a:cubicBezTo>
                  <a:cubicBezTo>
                    <a:pt x="12960" y="1920"/>
                    <a:pt x="17280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001933" y="869859"/>
              <a:ext cx="222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66" y="12302"/>
                    <a:pt x="11931" y="4448"/>
                    <a:pt x="15531" y="1502"/>
                  </a:cubicBezTo>
                  <a:cubicBezTo>
                    <a:pt x="19131" y="-1443"/>
                    <a:pt x="20366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7173383" y="986837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7186083" y="1031287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40"/>
                    <a:pt x="7200" y="10080"/>
                    <a:pt x="3600" y="13680"/>
                  </a:cubicBezTo>
                  <a:cubicBezTo>
                    <a:pt x="0" y="17280"/>
                    <a:pt x="0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7440395" y="726850"/>
              <a:ext cx="94939" cy="30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229" fill="norm" stroke="1" extrusionOk="0">
                  <a:moveTo>
                    <a:pt x="20613" y="416"/>
                  </a:moveTo>
                  <a:cubicBezTo>
                    <a:pt x="16017" y="122"/>
                    <a:pt x="11422" y="-172"/>
                    <a:pt x="8434" y="122"/>
                  </a:cubicBezTo>
                  <a:cubicBezTo>
                    <a:pt x="5447" y="416"/>
                    <a:pt x="4068" y="1297"/>
                    <a:pt x="2460" y="3648"/>
                  </a:cubicBezTo>
                  <a:cubicBezTo>
                    <a:pt x="851" y="5999"/>
                    <a:pt x="-987" y="9820"/>
                    <a:pt x="622" y="13052"/>
                  </a:cubicBezTo>
                  <a:cubicBezTo>
                    <a:pt x="2230" y="16285"/>
                    <a:pt x="7285" y="18930"/>
                    <a:pt x="11192" y="20179"/>
                  </a:cubicBezTo>
                  <a:cubicBezTo>
                    <a:pt x="15098" y="21428"/>
                    <a:pt x="17856" y="21281"/>
                    <a:pt x="20613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517195" y="802687"/>
              <a:ext cx="22768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21514" y="0"/>
                  </a:moveTo>
                  <a:cubicBezTo>
                    <a:pt x="19514" y="4275"/>
                    <a:pt x="17514" y="8550"/>
                    <a:pt x="15414" y="12038"/>
                  </a:cubicBezTo>
                  <a:cubicBezTo>
                    <a:pt x="13314" y="15525"/>
                    <a:pt x="11114" y="18225"/>
                    <a:pt x="8914" y="19687"/>
                  </a:cubicBezTo>
                  <a:cubicBezTo>
                    <a:pt x="6714" y="21150"/>
                    <a:pt x="4514" y="21375"/>
                    <a:pt x="3014" y="20813"/>
                  </a:cubicBezTo>
                  <a:cubicBezTo>
                    <a:pt x="1514" y="20250"/>
                    <a:pt x="714" y="18900"/>
                    <a:pt x="314" y="17212"/>
                  </a:cubicBezTo>
                  <a:cubicBezTo>
                    <a:pt x="-86" y="15525"/>
                    <a:pt x="-86" y="13500"/>
                    <a:pt x="214" y="12038"/>
                  </a:cubicBezTo>
                  <a:cubicBezTo>
                    <a:pt x="514" y="10575"/>
                    <a:pt x="1114" y="9675"/>
                    <a:pt x="2814" y="9563"/>
                  </a:cubicBezTo>
                  <a:cubicBezTo>
                    <a:pt x="4514" y="9450"/>
                    <a:pt x="7314" y="10125"/>
                    <a:pt x="10214" y="12262"/>
                  </a:cubicBezTo>
                  <a:cubicBezTo>
                    <a:pt x="13114" y="14400"/>
                    <a:pt x="16114" y="18000"/>
                    <a:pt x="19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7821083" y="741011"/>
              <a:ext cx="118847" cy="37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74" fill="norm" stroke="1" extrusionOk="0">
                  <a:moveTo>
                    <a:pt x="0" y="259"/>
                  </a:moveTo>
                  <a:cubicBezTo>
                    <a:pt x="1862" y="17"/>
                    <a:pt x="3724" y="-226"/>
                    <a:pt x="6703" y="381"/>
                  </a:cubicBezTo>
                  <a:cubicBezTo>
                    <a:pt x="9683" y="987"/>
                    <a:pt x="13779" y="2444"/>
                    <a:pt x="16759" y="5113"/>
                  </a:cubicBezTo>
                  <a:cubicBezTo>
                    <a:pt x="19738" y="7783"/>
                    <a:pt x="21600" y="11666"/>
                    <a:pt x="20669" y="14578"/>
                  </a:cubicBezTo>
                  <a:cubicBezTo>
                    <a:pt x="19738" y="17491"/>
                    <a:pt x="16014" y="19432"/>
                    <a:pt x="1229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7967133" y="612187"/>
              <a:ext cx="160537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600" fill="norm" stroke="1" extrusionOk="0">
                  <a:moveTo>
                    <a:pt x="831" y="0"/>
                  </a:moveTo>
                  <a:cubicBezTo>
                    <a:pt x="5262" y="909"/>
                    <a:pt x="9692" y="1819"/>
                    <a:pt x="13292" y="3448"/>
                  </a:cubicBezTo>
                  <a:cubicBezTo>
                    <a:pt x="16892" y="5078"/>
                    <a:pt x="19662" y="7427"/>
                    <a:pt x="20631" y="9853"/>
                  </a:cubicBezTo>
                  <a:cubicBezTo>
                    <a:pt x="21600" y="12278"/>
                    <a:pt x="20769" y="14779"/>
                    <a:pt x="17031" y="16749"/>
                  </a:cubicBezTo>
                  <a:cubicBezTo>
                    <a:pt x="13292" y="18720"/>
                    <a:pt x="664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915583" y="1602787"/>
              <a:ext cx="1200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6" y="20160"/>
                    <a:pt x="2971" y="18720"/>
                    <a:pt x="4362" y="17100"/>
                  </a:cubicBezTo>
                  <a:cubicBezTo>
                    <a:pt x="5752" y="15480"/>
                    <a:pt x="7048" y="13680"/>
                    <a:pt x="8419" y="11880"/>
                  </a:cubicBezTo>
                  <a:cubicBezTo>
                    <a:pt x="9790" y="10080"/>
                    <a:pt x="11238" y="8280"/>
                    <a:pt x="12648" y="6660"/>
                  </a:cubicBezTo>
                  <a:cubicBezTo>
                    <a:pt x="14057" y="5040"/>
                    <a:pt x="15429" y="3600"/>
                    <a:pt x="16914" y="2520"/>
                  </a:cubicBezTo>
                  <a:cubicBezTo>
                    <a:pt x="18400" y="1440"/>
                    <a:pt x="200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915583" y="1691687"/>
              <a:ext cx="1117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4" y="18240"/>
                    <a:pt x="3027" y="14880"/>
                    <a:pt x="4623" y="11760"/>
                  </a:cubicBezTo>
                  <a:cubicBezTo>
                    <a:pt x="6218" y="8640"/>
                    <a:pt x="7895" y="5760"/>
                    <a:pt x="9511" y="4080"/>
                  </a:cubicBezTo>
                  <a:cubicBezTo>
                    <a:pt x="11127" y="2400"/>
                    <a:pt x="12682" y="1920"/>
                    <a:pt x="14359" y="1440"/>
                  </a:cubicBezTo>
                  <a:cubicBezTo>
                    <a:pt x="16036" y="960"/>
                    <a:pt x="17836" y="480"/>
                    <a:pt x="19064" y="240"/>
                  </a:cubicBezTo>
                  <a:cubicBezTo>
                    <a:pt x="20291" y="0"/>
                    <a:pt x="209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084916" y="2159605"/>
              <a:ext cx="198968" cy="170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2298" y="12735"/>
                  </a:moveTo>
                  <a:cubicBezTo>
                    <a:pt x="6664" y="9612"/>
                    <a:pt x="11030" y="6489"/>
                    <a:pt x="13443" y="4277"/>
                  </a:cubicBezTo>
                  <a:cubicBezTo>
                    <a:pt x="15855" y="2065"/>
                    <a:pt x="16315" y="764"/>
                    <a:pt x="15740" y="243"/>
                  </a:cubicBezTo>
                  <a:cubicBezTo>
                    <a:pt x="15166" y="-277"/>
                    <a:pt x="13557" y="-17"/>
                    <a:pt x="11145" y="1545"/>
                  </a:cubicBezTo>
                  <a:cubicBezTo>
                    <a:pt x="8732" y="3106"/>
                    <a:pt x="5515" y="5969"/>
                    <a:pt x="3332" y="8571"/>
                  </a:cubicBezTo>
                  <a:cubicBezTo>
                    <a:pt x="1149" y="11174"/>
                    <a:pt x="0" y="13516"/>
                    <a:pt x="0" y="15728"/>
                  </a:cubicBezTo>
                  <a:cubicBezTo>
                    <a:pt x="0" y="17940"/>
                    <a:pt x="1149" y="20022"/>
                    <a:pt x="4940" y="20672"/>
                  </a:cubicBezTo>
                  <a:cubicBezTo>
                    <a:pt x="8732" y="21323"/>
                    <a:pt x="15166" y="20542"/>
                    <a:pt x="21600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388937" y="2020005"/>
              <a:ext cx="174347" cy="28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43" fill="norm" stroke="1" extrusionOk="0">
                  <a:moveTo>
                    <a:pt x="21180" y="2935"/>
                  </a:moveTo>
                  <a:cubicBezTo>
                    <a:pt x="20666" y="2003"/>
                    <a:pt x="20151" y="1070"/>
                    <a:pt x="19251" y="526"/>
                  </a:cubicBezTo>
                  <a:cubicBezTo>
                    <a:pt x="18351" y="-18"/>
                    <a:pt x="17066" y="-173"/>
                    <a:pt x="14751" y="215"/>
                  </a:cubicBezTo>
                  <a:cubicBezTo>
                    <a:pt x="12437" y="604"/>
                    <a:pt x="9094" y="1536"/>
                    <a:pt x="6394" y="3168"/>
                  </a:cubicBezTo>
                  <a:cubicBezTo>
                    <a:pt x="3694" y="4800"/>
                    <a:pt x="1637" y="7131"/>
                    <a:pt x="609" y="9462"/>
                  </a:cubicBezTo>
                  <a:cubicBezTo>
                    <a:pt x="-420" y="11792"/>
                    <a:pt x="-420" y="14123"/>
                    <a:pt x="2794" y="16144"/>
                  </a:cubicBezTo>
                  <a:cubicBezTo>
                    <a:pt x="6009" y="18164"/>
                    <a:pt x="12437" y="19873"/>
                    <a:pt x="16037" y="20650"/>
                  </a:cubicBezTo>
                  <a:cubicBezTo>
                    <a:pt x="19637" y="21427"/>
                    <a:pt x="20409" y="21272"/>
                    <a:pt x="21180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639483" y="2085387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14"/>
                    <a:pt x="0" y="6227"/>
                    <a:pt x="0" y="9827"/>
                  </a:cubicBezTo>
                  <a:cubicBezTo>
                    <a:pt x="0" y="13427"/>
                    <a:pt x="10800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617538" y="2008371"/>
              <a:ext cx="145859" cy="329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86" fill="norm" stroke="1" extrusionOk="0">
                  <a:moveTo>
                    <a:pt x="2274" y="2923"/>
                  </a:moveTo>
                  <a:cubicBezTo>
                    <a:pt x="2582" y="1966"/>
                    <a:pt x="2891" y="1009"/>
                    <a:pt x="3971" y="463"/>
                  </a:cubicBezTo>
                  <a:cubicBezTo>
                    <a:pt x="5051" y="-84"/>
                    <a:pt x="6902" y="-221"/>
                    <a:pt x="9525" y="463"/>
                  </a:cubicBezTo>
                  <a:cubicBezTo>
                    <a:pt x="12148" y="1146"/>
                    <a:pt x="15542" y="2650"/>
                    <a:pt x="17856" y="4974"/>
                  </a:cubicBezTo>
                  <a:cubicBezTo>
                    <a:pt x="20171" y="7298"/>
                    <a:pt x="21405" y="10442"/>
                    <a:pt x="21251" y="12971"/>
                  </a:cubicBezTo>
                  <a:cubicBezTo>
                    <a:pt x="21096" y="15501"/>
                    <a:pt x="19554" y="17414"/>
                    <a:pt x="16776" y="18713"/>
                  </a:cubicBezTo>
                  <a:cubicBezTo>
                    <a:pt x="13999" y="20012"/>
                    <a:pt x="9988" y="20695"/>
                    <a:pt x="7056" y="21037"/>
                  </a:cubicBezTo>
                  <a:cubicBezTo>
                    <a:pt x="4125" y="21379"/>
                    <a:pt x="2274" y="21379"/>
                    <a:pt x="1194" y="20969"/>
                  </a:cubicBezTo>
                  <a:cubicBezTo>
                    <a:pt x="114" y="20559"/>
                    <a:pt x="-195" y="19738"/>
                    <a:pt x="114" y="19055"/>
                  </a:cubicBezTo>
                  <a:cubicBezTo>
                    <a:pt x="422" y="18371"/>
                    <a:pt x="1348" y="17825"/>
                    <a:pt x="2274" y="17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925233" y="2085387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697"/>
                    <a:pt x="10800" y="7395"/>
                    <a:pt x="8100" y="10800"/>
                  </a:cubicBezTo>
                  <a:cubicBezTo>
                    <a:pt x="5400" y="14205"/>
                    <a:pt x="5400" y="17319"/>
                    <a:pt x="4500" y="19070"/>
                  </a:cubicBezTo>
                  <a:cubicBezTo>
                    <a:pt x="3600" y="20822"/>
                    <a:pt x="1800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2963333" y="1971087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062"/>
                    <a:pt x="3927" y="10523"/>
                    <a:pt x="7527" y="6923"/>
                  </a:cubicBezTo>
                  <a:cubicBezTo>
                    <a:pt x="11127" y="3323"/>
                    <a:pt x="16364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2969683" y="2129837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001933" y="1336616"/>
              <a:ext cx="723901" cy="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21300"/>
                  </a:moveTo>
                  <a:cubicBezTo>
                    <a:pt x="2211" y="16500"/>
                    <a:pt x="4421" y="11700"/>
                    <a:pt x="6853" y="8100"/>
                  </a:cubicBezTo>
                  <a:cubicBezTo>
                    <a:pt x="9284" y="4500"/>
                    <a:pt x="11937" y="2100"/>
                    <a:pt x="14274" y="900"/>
                  </a:cubicBezTo>
                  <a:cubicBezTo>
                    <a:pt x="16611" y="-300"/>
                    <a:pt x="18632" y="-300"/>
                    <a:pt x="19800" y="900"/>
                  </a:cubicBezTo>
                  <a:cubicBezTo>
                    <a:pt x="20968" y="2100"/>
                    <a:pt x="21284" y="4500"/>
                    <a:pt x="21600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160683" y="1408830"/>
              <a:ext cx="49530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2215" y="15804"/>
                    <a:pt x="4431" y="10404"/>
                    <a:pt x="7477" y="6624"/>
                  </a:cubicBezTo>
                  <a:cubicBezTo>
                    <a:pt x="10523" y="2844"/>
                    <a:pt x="14400" y="684"/>
                    <a:pt x="16892" y="144"/>
                  </a:cubicBezTo>
                  <a:cubicBezTo>
                    <a:pt x="19385" y="-396"/>
                    <a:pt x="20492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242012" y="1621837"/>
              <a:ext cx="96472" cy="4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5" fill="norm" stroke="1" extrusionOk="0">
                  <a:moveTo>
                    <a:pt x="3088" y="0"/>
                  </a:moveTo>
                  <a:cubicBezTo>
                    <a:pt x="1679" y="3674"/>
                    <a:pt x="271" y="7348"/>
                    <a:pt x="36" y="10800"/>
                  </a:cubicBezTo>
                  <a:cubicBezTo>
                    <a:pt x="-199" y="14252"/>
                    <a:pt x="740" y="17480"/>
                    <a:pt x="2149" y="19318"/>
                  </a:cubicBezTo>
                  <a:cubicBezTo>
                    <a:pt x="3558" y="21155"/>
                    <a:pt x="5436" y="21600"/>
                    <a:pt x="8723" y="21489"/>
                  </a:cubicBezTo>
                  <a:cubicBezTo>
                    <a:pt x="12010" y="21377"/>
                    <a:pt x="16705" y="20709"/>
                    <a:pt x="21401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173383" y="1789180"/>
              <a:ext cx="577851" cy="17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7355"/>
                  </a:moveTo>
                  <a:cubicBezTo>
                    <a:pt x="1503" y="5322"/>
                    <a:pt x="3007" y="3289"/>
                    <a:pt x="4193" y="2018"/>
                  </a:cubicBezTo>
                  <a:cubicBezTo>
                    <a:pt x="5380" y="747"/>
                    <a:pt x="6251" y="239"/>
                    <a:pt x="6844" y="366"/>
                  </a:cubicBezTo>
                  <a:cubicBezTo>
                    <a:pt x="7437" y="493"/>
                    <a:pt x="7754" y="1256"/>
                    <a:pt x="8031" y="4051"/>
                  </a:cubicBezTo>
                  <a:cubicBezTo>
                    <a:pt x="8308" y="6846"/>
                    <a:pt x="8545" y="11675"/>
                    <a:pt x="8664" y="14724"/>
                  </a:cubicBezTo>
                  <a:cubicBezTo>
                    <a:pt x="8782" y="17773"/>
                    <a:pt x="8782" y="19044"/>
                    <a:pt x="8585" y="19933"/>
                  </a:cubicBezTo>
                  <a:cubicBezTo>
                    <a:pt x="8387" y="20823"/>
                    <a:pt x="7991" y="21331"/>
                    <a:pt x="7714" y="20950"/>
                  </a:cubicBezTo>
                  <a:cubicBezTo>
                    <a:pt x="7437" y="20569"/>
                    <a:pt x="7279" y="19298"/>
                    <a:pt x="7358" y="16503"/>
                  </a:cubicBezTo>
                  <a:cubicBezTo>
                    <a:pt x="7437" y="13707"/>
                    <a:pt x="7754" y="9387"/>
                    <a:pt x="8070" y="6719"/>
                  </a:cubicBezTo>
                  <a:cubicBezTo>
                    <a:pt x="8387" y="4051"/>
                    <a:pt x="8703" y="3035"/>
                    <a:pt x="9059" y="2399"/>
                  </a:cubicBezTo>
                  <a:cubicBezTo>
                    <a:pt x="9415" y="1764"/>
                    <a:pt x="9811" y="1510"/>
                    <a:pt x="10048" y="2018"/>
                  </a:cubicBezTo>
                  <a:cubicBezTo>
                    <a:pt x="10286" y="2526"/>
                    <a:pt x="10365" y="3797"/>
                    <a:pt x="10404" y="5322"/>
                  </a:cubicBezTo>
                  <a:cubicBezTo>
                    <a:pt x="10444" y="6846"/>
                    <a:pt x="10444" y="8625"/>
                    <a:pt x="10444" y="10277"/>
                  </a:cubicBezTo>
                  <a:cubicBezTo>
                    <a:pt x="10444" y="11929"/>
                    <a:pt x="10444" y="13453"/>
                    <a:pt x="10642" y="14089"/>
                  </a:cubicBezTo>
                  <a:cubicBezTo>
                    <a:pt x="10840" y="14724"/>
                    <a:pt x="11235" y="14470"/>
                    <a:pt x="11552" y="13580"/>
                  </a:cubicBezTo>
                  <a:cubicBezTo>
                    <a:pt x="11868" y="12691"/>
                    <a:pt x="12105" y="11166"/>
                    <a:pt x="12382" y="9133"/>
                  </a:cubicBezTo>
                  <a:cubicBezTo>
                    <a:pt x="12659" y="7100"/>
                    <a:pt x="12976" y="4559"/>
                    <a:pt x="13134" y="4051"/>
                  </a:cubicBezTo>
                  <a:cubicBezTo>
                    <a:pt x="13292" y="3543"/>
                    <a:pt x="13292" y="5067"/>
                    <a:pt x="13451" y="6465"/>
                  </a:cubicBezTo>
                  <a:cubicBezTo>
                    <a:pt x="13609" y="7863"/>
                    <a:pt x="13925" y="9133"/>
                    <a:pt x="14281" y="10150"/>
                  </a:cubicBezTo>
                  <a:cubicBezTo>
                    <a:pt x="14637" y="11166"/>
                    <a:pt x="15033" y="11929"/>
                    <a:pt x="15429" y="12183"/>
                  </a:cubicBezTo>
                  <a:cubicBezTo>
                    <a:pt x="15824" y="12437"/>
                    <a:pt x="16220" y="12183"/>
                    <a:pt x="16695" y="11039"/>
                  </a:cubicBezTo>
                  <a:cubicBezTo>
                    <a:pt x="17169" y="9896"/>
                    <a:pt x="17723" y="7863"/>
                    <a:pt x="18079" y="5830"/>
                  </a:cubicBezTo>
                  <a:cubicBezTo>
                    <a:pt x="18435" y="3797"/>
                    <a:pt x="18593" y="1764"/>
                    <a:pt x="18435" y="747"/>
                  </a:cubicBezTo>
                  <a:cubicBezTo>
                    <a:pt x="18277" y="-269"/>
                    <a:pt x="17802" y="-269"/>
                    <a:pt x="17209" y="875"/>
                  </a:cubicBezTo>
                  <a:cubicBezTo>
                    <a:pt x="16615" y="2018"/>
                    <a:pt x="15903" y="4305"/>
                    <a:pt x="15547" y="6338"/>
                  </a:cubicBezTo>
                  <a:cubicBezTo>
                    <a:pt x="15191" y="8371"/>
                    <a:pt x="15191" y="10150"/>
                    <a:pt x="16259" y="11929"/>
                  </a:cubicBezTo>
                  <a:cubicBezTo>
                    <a:pt x="17327" y="13707"/>
                    <a:pt x="19464" y="15486"/>
                    <a:pt x="21600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049683" y="1767887"/>
              <a:ext cx="133351" cy="18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2979"/>
                  </a:moveTo>
                  <a:cubicBezTo>
                    <a:pt x="1714" y="6952"/>
                    <a:pt x="3429" y="10924"/>
                    <a:pt x="4800" y="13779"/>
                  </a:cubicBezTo>
                  <a:cubicBezTo>
                    <a:pt x="6171" y="16634"/>
                    <a:pt x="7200" y="18372"/>
                    <a:pt x="8400" y="19614"/>
                  </a:cubicBezTo>
                  <a:cubicBezTo>
                    <a:pt x="9600" y="20855"/>
                    <a:pt x="10971" y="21600"/>
                    <a:pt x="12171" y="21228"/>
                  </a:cubicBezTo>
                  <a:cubicBezTo>
                    <a:pt x="13371" y="20855"/>
                    <a:pt x="14400" y="19366"/>
                    <a:pt x="15086" y="16634"/>
                  </a:cubicBezTo>
                  <a:cubicBezTo>
                    <a:pt x="15771" y="13903"/>
                    <a:pt x="16114" y="9931"/>
                    <a:pt x="16286" y="7200"/>
                  </a:cubicBezTo>
                  <a:cubicBezTo>
                    <a:pt x="16457" y="4469"/>
                    <a:pt x="16457" y="2979"/>
                    <a:pt x="17314" y="1986"/>
                  </a:cubicBezTo>
                  <a:cubicBezTo>
                    <a:pt x="18171" y="993"/>
                    <a:pt x="19886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165633" y="1541027"/>
              <a:ext cx="690501" cy="375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0" fill="norm" stroke="1" extrusionOk="0">
                  <a:moveTo>
                    <a:pt x="4109" y="15829"/>
                  </a:moveTo>
                  <a:cubicBezTo>
                    <a:pt x="3251" y="15709"/>
                    <a:pt x="2392" y="15588"/>
                    <a:pt x="1698" y="16071"/>
                  </a:cubicBezTo>
                  <a:cubicBezTo>
                    <a:pt x="1005" y="16554"/>
                    <a:pt x="476" y="17640"/>
                    <a:pt x="212" y="18545"/>
                  </a:cubicBezTo>
                  <a:cubicBezTo>
                    <a:pt x="-52" y="19450"/>
                    <a:pt x="-52" y="20174"/>
                    <a:pt x="113" y="20596"/>
                  </a:cubicBezTo>
                  <a:cubicBezTo>
                    <a:pt x="278" y="21018"/>
                    <a:pt x="609" y="21139"/>
                    <a:pt x="1104" y="20898"/>
                  </a:cubicBezTo>
                  <a:cubicBezTo>
                    <a:pt x="1599" y="20656"/>
                    <a:pt x="2260" y="20053"/>
                    <a:pt x="2821" y="19510"/>
                  </a:cubicBezTo>
                  <a:cubicBezTo>
                    <a:pt x="3383" y="18967"/>
                    <a:pt x="3845" y="18484"/>
                    <a:pt x="4109" y="18605"/>
                  </a:cubicBezTo>
                  <a:cubicBezTo>
                    <a:pt x="4374" y="18726"/>
                    <a:pt x="4440" y="19450"/>
                    <a:pt x="4704" y="19812"/>
                  </a:cubicBezTo>
                  <a:cubicBezTo>
                    <a:pt x="4968" y="20174"/>
                    <a:pt x="5431" y="20174"/>
                    <a:pt x="5860" y="19570"/>
                  </a:cubicBezTo>
                  <a:cubicBezTo>
                    <a:pt x="6289" y="18967"/>
                    <a:pt x="6686" y="17760"/>
                    <a:pt x="7214" y="15105"/>
                  </a:cubicBezTo>
                  <a:cubicBezTo>
                    <a:pt x="7742" y="12451"/>
                    <a:pt x="8403" y="8348"/>
                    <a:pt x="8799" y="5814"/>
                  </a:cubicBezTo>
                  <a:cubicBezTo>
                    <a:pt x="9196" y="3280"/>
                    <a:pt x="9328" y="2314"/>
                    <a:pt x="9394" y="1530"/>
                  </a:cubicBezTo>
                  <a:cubicBezTo>
                    <a:pt x="9460" y="746"/>
                    <a:pt x="9460" y="142"/>
                    <a:pt x="9295" y="22"/>
                  </a:cubicBezTo>
                  <a:cubicBezTo>
                    <a:pt x="9130" y="-99"/>
                    <a:pt x="8799" y="263"/>
                    <a:pt x="8337" y="1771"/>
                  </a:cubicBezTo>
                  <a:cubicBezTo>
                    <a:pt x="7875" y="3280"/>
                    <a:pt x="7280" y="5935"/>
                    <a:pt x="6983" y="8710"/>
                  </a:cubicBezTo>
                  <a:cubicBezTo>
                    <a:pt x="6686" y="11485"/>
                    <a:pt x="6686" y="14381"/>
                    <a:pt x="6785" y="16373"/>
                  </a:cubicBezTo>
                  <a:cubicBezTo>
                    <a:pt x="6884" y="18364"/>
                    <a:pt x="7082" y="19450"/>
                    <a:pt x="7313" y="20174"/>
                  </a:cubicBezTo>
                  <a:cubicBezTo>
                    <a:pt x="7544" y="20898"/>
                    <a:pt x="7809" y="21260"/>
                    <a:pt x="8139" y="21320"/>
                  </a:cubicBezTo>
                  <a:cubicBezTo>
                    <a:pt x="8469" y="21380"/>
                    <a:pt x="8865" y="21139"/>
                    <a:pt x="9295" y="20355"/>
                  </a:cubicBezTo>
                  <a:cubicBezTo>
                    <a:pt x="9724" y="19570"/>
                    <a:pt x="10187" y="18243"/>
                    <a:pt x="10451" y="17157"/>
                  </a:cubicBezTo>
                  <a:cubicBezTo>
                    <a:pt x="10715" y="16071"/>
                    <a:pt x="10781" y="15226"/>
                    <a:pt x="10682" y="15045"/>
                  </a:cubicBezTo>
                  <a:cubicBezTo>
                    <a:pt x="10583" y="14864"/>
                    <a:pt x="10319" y="15347"/>
                    <a:pt x="10120" y="15890"/>
                  </a:cubicBezTo>
                  <a:cubicBezTo>
                    <a:pt x="9922" y="16433"/>
                    <a:pt x="9790" y="17036"/>
                    <a:pt x="9757" y="17640"/>
                  </a:cubicBezTo>
                  <a:cubicBezTo>
                    <a:pt x="9724" y="18243"/>
                    <a:pt x="9790" y="18846"/>
                    <a:pt x="9988" y="19148"/>
                  </a:cubicBezTo>
                  <a:cubicBezTo>
                    <a:pt x="10187" y="19450"/>
                    <a:pt x="10517" y="19450"/>
                    <a:pt x="10880" y="19148"/>
                  </a:cubicBezTo>
                  <a:cubicBezTo>
                    <a:pt x="11243" y="18846"/>
                    <a:pt x="11640" y="18243"/>
                    <a:pt x="11838" y="18303"/>
                  </a:cubicBezTo>
                  <a:cubicBezTo>
                    <a:pt x="12036" y="18364"/>
                    <a:pt x="12036" y="19088"/>
                    <a:pt x="12168" y="19691"/>
                  </a:cubicBezTo>
                  <a:cubicBezTo>
                    <a:pt x="12300" y="20294"/>
                    <a:pt x="12565" y="20777"/>
                    <a:pt x="12862" y="21018"/>
                  </a:cubicBezTo>
                  <a:cubicBezTo>
                    <a:pt x="13159" y="21260"/>
                    <a:pt x="13489" y="21260"/>
                    <a:pt x="14084" y="20596"/>
                  </a:cubicBezTo>
                  <a:cubicBezTo>
                    <a:pt x="14678" y="19932"/>
                    <a:pt x="15537" y="18605"/>
                    <a:pt x="16131" y="17579"/>
                  </a:cubicBezTo>
                  <a:cubicBezTo>
                    <a:pt x="16726" y="16554"/>
                    <a:pt x="17056" y="15829"/>
                    <a:pt x="17320" y="15045"/>
                  </a:cubicBezTo>
                  <a:cubicBezTo>
                    <a:pt x="17585" y="14261"/>
                    <a:pt x="17783" y="13416"/>
                    <a:pt x="17717" y="13054"/>
                  </a:cubicBezTo>
                  <a:cubicBezTo>
                    <a:pt x="17651" y="12692"/>
                    <a:pt x="17320" y="12813"/>
                    <a:pt x="16924" y="13718"/>
                  </a:cubicBezTo>
                  <a:cubicBezTo>
                    <a:pt x="16528" y="14623"/>
                    <a:pt x="16065" y="16312"/>
                    <a:pt x="15834" y="17579"/>
                  </a:cubicBezTo>
                  <a:cubicBezTo>
                    <a:pt x="15603" y="18846"/>
                    <a:pt x="15603" y="19691"/>
                    <a:pt x="16131" y="20294"/>
                  </a:cubicBezTo>
                  <a:cubicBezTo>
                    <a:pt x="16660" y="20898"/>
                    <a:pt x="17717" y="21260"/>
                    <a:pt x="18708" y="21380"/>
                  </a:cubicBezTo>
                  <a:cubicBezTo>
                    <a:pt x="19698" y="21501"/>
                    <a:pt x="20623" y="21380"/>
                    <a:pt x="21548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01520" y="3581470"/>
              <a:ext cx="294013" cy="59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78" fill="norm" stroke="1" extrusionOk="0">
                  <a:moveTo>
                    <a:pt x="20567" y="2398"/>
                  </a:moveTo>
                  <a:cubicBezTo>
                    <a:pt x="20876" y="2013"/>
                    <a:pt x="21184" y="1629"/>
                    <a:pt x="21339" y="1245"/>
                  </a:cubicBezTo>
                  <a:cubicBezTo>
                    <a:pt x="21493" y="860"/>
                    <a:pt x="21493" y="476"/>
                    <a:pt x="21030" y="245"/>
                  </a:cubicBezTo>
                  <a:cubicBezTo>
                    <a:pt x="20567" y="15"/>
                    <a:pt x="19642" y="-62"/>
                    <a:pt x="17559" y="53"/>
                  </a:cubicBezTo>
                  <a:cubicBezTo>
                    <a:pt x="15476" y="169"/>
                    <a:pt x="12236" y="476"/>
                    <a:pt x="9150" y="1206"/>
                  </a:cubicBezTo>
                  <a:cubicBezTo>
                    <a:pt x="6064" y="1937"/>
                    <a:pt x="3133" y="3090"/>
                    <a:pt x="1590" y="4934"/>
                  </a:cubicBezTo>
                  <a:cubicBezTo>
                    <a:pt x="47" y="6779"/>
                    <a:pt x="-107" y="9316"/>
                    <a:pt x="47" y="11814"/>
                  </a:cubicBezTo>
                  <a:cubicBezTo>
                    <a:pt x="202" y="14312"/>
                    <a:pt x="664" y="16772"/>
                    <a:pt x="973" y="18194"/>
                  </a:cubicBezTo>
                  <a:cubicBezTo>
                    <a:pt x="1282" y="19616"/>
                    <a:pt x="1436" y="20001"/>
                    <a:pt x="1513" y="20385"/>
                  </a:cubicBezTo>
                  <a:cubicBezTo>
                    <a:pt x="1590" y="20769"/>
                    <a:pt x="1590" y="21154"/>
                    <a:pt x="1976" y="21346"/>
                  </a:cubicBezTo>
                  <a:cubicBezTo>
                    <a:pt x="2362" y="21538"/>
                    <a:pt x="3133" y="21538"/>
                    <a:pt x="5139" y="21231"/>
                  </a:cubicBezTo>
                  <a:cubicBezTo>
                    <a:pt x="7144" y="20923"/>
                    <a:pt x="10384" y="20308"/>
                    <a:pt x="12544" y="19847"/>
                  </a:cubicBezTo>
                  <a:cubicBezTo>
                    <a:pt x="14704" y="19386"/>
                    <a:pt x="15784" y="19078"/>
                    <a:pt x="16864" y="18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53483" y="3888787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4" y="17280"/>
                    <a:pt x="5829" y="12960"/>
                    <a:pt x="9429" y="9360"/>
                  </a:cubicBezTo>
                  <a:cubicBezTo>
                    <a:pt x="13029" y="5760"/>
                    <a:pt x="173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848783" y="3470216"/>
              <a:ext cx="298451" cy="72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21600" y="2062"/>
                  </a:moveTo>
                  <a:cubicBezTo>
                    <a:pt x="20681" y="1432"/>
                    <a:pt x="19762" y="803"/>
                    <a:pt x="17770" y="425"/>
                  </a:cubicBezTo>
                  <a:cubicBezTo>
                    <a:pt x="15779" y="47"/>
                    <a:pt x="12715" y="-79"/>
                    <a:pt x="9881" y="47"/>
                  </a:cubicBezTo>
                  <a:cubicBezTo>
                    <a:pt x="7047" y="173"/>
                    <a:pt x="4443" y="551"/>
                    <a:pt x="2681" y="1275"/>
                  </a:cubicBezTo>
                  <a:cubicBezTo>
                    <a:pt x="919" y="1999"/>
                    <a:pt x="0" y="3070"/>
                    <a:pt x="0" y="4801"/>
                  </a:cubicBezTo>
                  <a:cubicBezTo>
                    <a:pt x="0" y="6533"/>
                    <a:pt x="919" y="8926"/>
                    <a:pt x="1455" y="11225"/>
                  </a:cubicBezTo>
                  <a:cubicBezTo>
                    <a:pt x="1991" y="13523"/>
                    <a:pt x="2145" y="15727"/>
                    <a:pt x="1991" y="17270"/>
                  </a:cubicBezTo>
                  <a:cubicBezTo>
                    <a:pt x="1838" y="18813"/>
                    <a:pt x="1379" y="19695"/>
                    <a:pt x="1149" y="20293"/>
                  </a:cubicBezTo>
                  <a:cubicBezTo>
                    <a:pt x="919" y="20891"/>
                    <a:pt x="919" y="21206"/>
                    <a:pt x="1302" y="21364"/>
                  </a:cubicBezTo>
                  <a:cubicBezTo>
                    <a:pt x="1685" y="21521"/>
                    <a:pt x="2451" y="21521"/>
                    <a:pt x="5055" y="21143"/>
                  </a:cubicBezTo>
                  <a:cubicBezTo>
                    <a:pt x="7660" y="20765"/>
                    <a:pt x="12102" y="20010"/>
                    <a:pt x="16545" y="19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1220410" y="3672371"/>
              <a:ext cx="174111" cy="337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381" fill="norm" stroke="1" extrusionOk="0">
                  <a:moveTo>
                    <a:pt x="1139" y="6473"/>
                  </a:moveTo>
                  <a:cubicBezTo>
                    <a:pt x="882" y="11034"/>
                    <a:pt x="624" y="15596"/>
                    <a:pt x="496" y="18212"/>
                  </a:cubicBezTo>
                  <a:cubicBezTo>
                    <a:pt x="367" y="20828"/>
                    <a:pt x="367" y="21499"/>
                    <a:pt x="239" y="21365"/>
                  </a:cubicBezTo>
                  <a:cubicBezTo>
                    <a:pt x="110" y="21231"/>
                    <a:pt x="-147" y="20292"/>
                    <a:pt x="110" y="17407"/>
                  </a:cubicBezTo>
                  <a:cubicBezTo>
                    <a:pt x="367" y="14523"/>
                    <a:pt x="1139" y="9693"/>
                    <a:pt x="2039" y="6540"/>
                  </a:cubicBezTo>
                  <a:cubicBezTo>
                    <a:pt x="2939" y="3387"/>
                    <a:pt x="3967" y="1911"/>
                    <a:pt x="5124" y="1039"/>
                  </a:cubicBezTo>
                  <a:cubicBezTo>
                    <a:pt x="6282" y="167"/>
                    <a:pt x="7567" y="-101"/>
                    <a:pt x="9624" y="33"/>
                  </a:cubicBezTo>
                  <a:cubicBezTo>
                    <a:pt x="11682" y="167"/>
                    <a:pt x="14510" y="704"/>
                    <a:pt x="16696" y="2180"/>
                  </a:cubicBezTo>
                  <a:cubicBezTo>
                    <a:pt x="18882" y="3656"/>
                    <a:pt x="20424" y="6070"/>
                    <a:pt x="20939" y="9089"/>
                  </a:cubicBezTo>
                  <a:cubicBezTo>
                    <a:pt x="21453" y="12108"/>
                    <a:pt x="20939" y="15730"/>
                    <a:pt x="20424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1553633" y="392688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045939" y="3564937"/>
              <a:ext cx="34745" cy="41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73" fill="norm" stroke="1" extrusionOk="0">
                  <a:moveTo>
                    <a:pt x="20856" y="0"/>
                  </a:moveTo>
                  <a:cubicBezTo>
                    <a:pt x="18315" y="4450"/>
                    <a:pt x="15774" y="8901"/>
                    <a:pt x="13868" y="11994"/>
                  </a:cubicBezTo>
                  <a:cubicBezTo>
                    <a:pt x="11962" y="15087"/>
                    <a:pt x="10691" y="16824"/>
                    <a:pt x="8150" y="18289"/>
                  </a:cubicBezTo>
                  <a:cubicBezTo>
                    <a:pt x="5609" y="19755"/>
                    <a:pt x="1797" y="20949"/>
                    <a:pt x="527" y="21274"/>
                  </a:cubicBezTo>
                  <a:cubicBezTo>
                    <a:pt x="-744" y="21600"/>
                    <a:pt x="527" y="21057"/>
                    <a:pt x="1797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055283" y="3495087"/>
              <a:ext cx="2413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8480"/>
                    <a:pt x="1516" y="15360"/>
                    <a:pt x="3884" y="12120"/>
                  </a:cubicBezTo>
                  <a:cubicBezTo>
                    <a:pt x="6253" y="8880"/>
                    <a:pt x="10232" y="5520"/>
                    <a:pt x="13453" y="3480"/>
                  </a:cubicBezTo>
                  <a:cubicBezTo>
                    <a:pt x="16674" y="1440"/>
                    <a:pt x="19137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067983" y="3761787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8000"/>
                    <a:pt x="8441" y="14400"/>
                    <a:pt x="12041" y="10800"/>
                  </a:cubicBezTo>
                  <a:cubicBezTo>
                    <a:pt x="15641" y="7200"/>
                    <a:pt x="1862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2201333" y="3888787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120"/>
                    <a:pt x="11520" y="12240"/>
                    <a:pt x="15120" y="15840"/>
                  </a:cubicBezTo>
                  <a:cubicBezTo>
                    <a:pt x="18720" y="19440"/>
                    <a:pt x="2016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2220383" y="3933237"/>
              <a:ext cx="127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400" y="3600"/>
                  </a:cubicBezTo>
                  <a:cubicBezTo>
                    <a:pt x="10800" y="7200"/>
                    <a:pt x="54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2297309" y="3199724"/>
              <a:ext cx="138975" cy="16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060" fill="norm" stroke="1" extrusionOk="0">
                  <a:moveTo>
                    <a:pt x="1852" y="6011"/>
                  </a:moveTo>
                  <a:cubicBezTo>
                    <a:pt x="1197" y="10278"/>
                    <a:pt x="543" y="14545"/>
                    <a:pt x="215" y="17345"/>
                  </a:cubicBezTo>
                  <a:cubicBezTo>
                    <a:pt x="-112" y="20145"/>
                    <a:pt x="-112" y="21478"/>
                    <a:pt x="543" y="20945"/>
                  </a:cubicBezTo>
                  <a:cubicBezTo>
                    <a:pt x="1197" y="20411"/>
                    <a:pt x="2506" y="18011"/>
                    <a:pt x="4306" y="14545"/>
                  </a:cubicBezTo>
                  <a:cubicBezTo>
                    <a:pt x="6106" y="11078"/>
                    <a:pt x="8397" y="6545"/>
                    <a:pt x="10361" y="3745"/>
                  </a:cubicBezTo>
                  <a:cubicBezTo>
                    <a:pt x="12324" y="945"/>
                    <a:pt x="13961" y="-122"/>
                    <a:pt x="15270" y="11"/>
                  </a:cubicBezTo>
                  <a:cubicBezTo>
                    <a:pt x="16579" y="145"/>
                    <a:pt x="17561" y="1478"/>
                    <a:pt x="18543" y="4811"/>
                  </a:cubicBezTo>
                  <a:cubicBezTo>
                    <a:pt x="19524" y="8145"/>
                    <a:pt x="20506" y="13478"/>
                    <a:pt x="21488" y="18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2614598" y="3492627"/>
              <a:ext cx="151886" cy="45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17" fill="norm" stroke="1" extrusionOk="0">
                  <a:moveTo>
                    <a:pt x="20945" y="2196"/>
                  </a:moveTo>
                  <a:cubicBezTo>
                    <a:pt x="20361" y="1502"/>
                    <a:pt x="19777" y="809"/>
                    <a:pt x="18464" y="412"/>
                  </a:cubicBezTo>
                  <a:cubicBezTo>
                    <a:pt x="17150" y="16"/>
                    <a:pt x="15107" y="-83"/>
                    <a:pt x="13648" y="66"/>
                  </a:cubicBezTo>
                  <a:cubicBezTo>
                    <a:pt x="12188" y="214"/>
                    <a:pt x="11313" y="611"/>
                    <a:pt x="9123" y="2493"/>
                  </a:cubicBezTo>
                  <a:cubicBezTo>
                    <a:pt x="6934" y="4376"/>
                    <a:pt x="3431" y="7745"/>
                    <a:pt x="1534" y="10667"/>
                  </a:cubicBezTo>
                  <a:cubicBezTo>
                    <a:pt x="-363" y="13590"/>
                    <a:pt x="-655" y="16067"/>
                    <a:pt x="1534" y="17801"/>
                  </a:cubicBezTo>
                  <a:cubicBezTo>
                    <a:pt x="3723" y="19535"/>
                    <a:pt x="8394" y="20526"/>
                    <a:pt x="13064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2843046" y="3571287"/>
              <a:ext cx="228238" cy="274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16" fill="norm" stroke="1" extrusionOk="0">
                  <a:moveTo>
                    <a:pt x="19766" y="0"/>
                  </a:moveTo>
                  <a:cubicBezTo>
                    <a:pt x="16766" y="4617"/>
                    <a:pt x="13766" y="9234"/>
                    <a:pt x="11166" y="12779"/>
                  </a:cubicBezTo>
                  <a:cubicBezTo>
                    <a:pt x="8566" y="16324"/>
                    <a:pt x="6366" y="18797"/>
                    <a:pt x="4766" y="20116"/>
                  </a:cubicBezTo>
                  <a:cubicBezTo>
                    <a:pt x="3166" y="21435"/>
                    <a:pt x="2166" y="21600"/>
                    <a:pt x="1466" y="21270"/>
                  </a:cubicBezTo>
                  <a:cubicBezTo>
                    <a:pt x="766" y="20940"/>
                    <a:pt x="366" y="20116"/>
                    <a:pt x="166" y="18879"/>
                  </a:cubicBezTo>
                  <a:cubicBezTo>
                    <a:pt x="-34" y="17643"/>
                    <a:pt x="-34" y="15994"/>
                    <a:pt x="66" y="14757"/>
                  </a:cubicBezTo>
                  <a:cubicBezTo>
                    <a:pt x="166" y="13521"/>
                    <a:pt x="366" y="12696"/>
                    <a:pt x="1066" y="12119"/>
                  </a:cubicBezTo>
                  <a:cubicBezTo>
                    <a:pt x="1766" y="11542"/>
                    <a:pt x="2966" y="11212"/>
                    <a:pt x="4866" y="11295"/>
                  </a:cubicBezTo>
                  <a:cubicBezTo>
                    <a:pt x="6766" y="11377"/>
                    <a:pt x="9366" y="11872"/>
                    <a:pt x="12266" y="13521"/>
                  </a:cubicBezTo>
                  <a:cubicBezTo>
                    <a:pt x="15166" y="15169"/>
                    <a:pt x="18366" y="17973"/>
                    <a:pt x="21566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3160183" y="3488737"/>
              <a:ext cx="142929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0" y="0"/>
                  </a:moveTo>
                  <a:cubicBezTo>
                    <a:pt x="5718" y="1849"/>
                    <a:pt x="11435" y="3697"/>
                    <a:pt x="15406" y="6032"/>
                  </a:cubicBezTo>
                  <a:cubicBezTo>
                    <a:pt x="19376" y="8368"/>
                    <a:pt x="21600" y="11189"/>
                    <a:pt x="21441" y="13719"/>
                  </a:cubicBezTo>
                  <a:cubicBezTo>
                    <a:pt x="21282" y="16249"/>
                    <a:pt x="18741" y="18486"/>
                    <a:pt x="16359" y="19751"/>
                  </a:cubicBezTo>
                  <a:cubicBezTo>
                    <a:pt x="13976" y="21016"/>
                    <a:pt x="11753" y="21308"/>
                    <a:pt x="9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3382433" y="3381292"/>
              <a:ext cx="299001" cy="70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6" fill="norm" stroke="1" extrusionOk="0">
                  <a:moveTo>
                    <a:pt x="0" y="1726"/>
                  </a:moveTo>
                  <a:cubicBezTo>
                    <a:pt x="3194" y="1210"/>
                    <a:pt x="6389" y="694"/>
                    <a:pt x="9203" y="404"/>
                  </a:cubicBezTo>
                  <a:cubicBezTo>
                    <a:pt x="12017" y="114"/>
                    <a:pt x="14451" y="49"/>
                    <a:pt x="16048" y="17"/>
                  </a:cubicBezTo>
                  <a:cubicBezTo>
                    <a:pt x="17645" y="-15"/>
                    <a:pt x="18406" y="-15"/>
                    <a:pt x="19090" y="146"/>
                  </a:cubicBezTo>
                  <a:cubicBezTo>
                    <a:pt x="19775" y="307"/>
                    <a:pt x="20383" y="630"/>
                    <a:pt x="20839" y="1597"/>
                  </a:cubicBezTo>
                  <a:cubicBezTo>
                    <a:pt x="21296" y="2564"/>
                    <a:pt x="21600" y="4176"/>
                    <a:pt x="21448" y="6046"/>
                  </a:cubicBezTo>
                  <a:cubicBezTo>
                    <a:pt x="21296" y="7916"/>
                    <a:pt x="20687" y="10044"/>
                    <a:pt x="20231" y="12010"/>
                  </a:cubicBezTo>
                  <a:cubicBezTo>
                    <a:pt x="19775" y="13977"/>
                    <a:pt x="19470" y="15782"/>
                    <a:pt x="19546" y="17039"/>
                  </a:cubicBezTo>
                  <a:cubicBezTo>
                    <a:pt x="19623" y="18297"/>
                    <a:pt x="20079" y="19006"/>
                    <a:pt x="20459" y="19554"/>
                  </a:cubicBezTo>
                  <a:cubicBezTo>
                    <a:pt x="20839" y="20102"/>
                    <a:pt x="21144" y="20489"/>
                    <a:pt x="20915" y="20779"/>
                  </a:cubicBezTo>
                  <a:cubicBezTo>
                    <a:pt x="20687" y="21069"/>
                    <a:pt x="19927" y="21263"/>
                    <a:pt x="18025" y="21392"/>
                  </a:cubicBezTo>
                  <a:cubicBezTo>
                    <a:pt x="16124" y="21521"/>
                    <a:pt x="13082" y="21585"/>
                    <a:pt x="10648" y="21456"/>
                  </a:cubicBezTo>
                  <a:cubicBezTo>
                    <a:pt x="8214" y="21327"/>
                    <a:pt x="6389" y="21005"/>
                    <a:pt x="4563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4277783" y="3742737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4400"/>
                    <a:pt x="12282" y="7200"/>
                    <a:pt x="15882" y="3600"/>
                  </a:cubicBezTo>
                  <a:cubicBezTo>
                    <a:pt x="19482" y="0"/>
                    <a:pt x="205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4322233" y="3939587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334783" y="3717079"/>
              <a:ext cx="261119" cy="30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12" fill="norm" stroke="1" extrusionOk="0">
                  <a:moveTo>
                    <a:pt x="2355" y="1769"/>
                  </a:moveTo>
                  <a:cubicBezTo>
                    <a:pt x="1837" y="4250"/>
                    <a:pt x="1318" y="6731"/>
                    <a:pt x="1146" y="9650"/>
                  </a:cubicBezTo>
                  <a:cubicBezTo>
                    <a:pt x="973" y="12569"/>
                    <a:pt x="1146" y="15926"/>
                    <a:pt x="1059" y="18042"/>
                  </a:cubicBezTo>
                  <a:cubicBezTo>
                    <a:pt x="973" y="20158"/>
                    <a:pt x="627" y="21034"/>
                    <a:pt x="368" y="21107"/>
                  </a:cubicBezTo>
                  <a:cubicBezTo>
                    <a:pt x="109" y="21180"/>
                    <a:pt x="-64" y="20450"/>
                    <a:pt x="22" y="17750"/>
                  </a:cubicBezTo>
                  <a:cubicBezTo>
                    <a:pt x="109" y="15050"/>
                    <a:pt x="454" y="10380"/>
                    <a:pt x="1664" y="6950"/>
                  </a:cubicBezTo>
                  <a:cubicBezTo>
                    <a:pt x="2874" y="3521"/>
                    <a:pt x="4947" y="1331"/>
                    <a:pt x="7798" y="456"/>
                  </a:cubicBezTo>
                  <a:cubicBezTo>
                    <a:pt x="10650" y="-420"/>
                    <a:pt x="14278" y="18"/>
                    <a:pt x="16870" y="1331"/>
                  </a:cubicBezTo>
                  <a:cubicBezTo>
                    <a:pt x="19462" y="2645"/>
                    <a:pt x="21018" y="4834"/>
                    <a:pt x="21277" y="8264"/>
                  </a:cubicBezTo>
                  <a:cubicBezTo>
                    <a:pt x="21536" y="11694"/>
                    <a:pt x="20499" y="16364"/>
                    <a:pt x="19462" y="2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827183" y="393958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360583" y="3628437"/>
              <a:ext cx="44451" cy="47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21600" y="0"/>
                  </a:moveTo>
                  <a:cubicBezTo>
                    <a:pt x="19543" y="2809"/>
                    <a:pt x="17486" y="5618"/>
                    <a:pt x="15429" y="8524"/>
                  </a:cubicBezTo>
                  <a:cubicBezTo>
                    <a:pt x="13371" y="11430"/>
                    <a:pt x="11314" y="14432"/>
                    <a:pt x="9771" y="16370"/>
                  </a:cubicBezTo>
                  <a:cubicBezTo>
                    <a:pt x="8229" y="18307"/>
                    <a:pt x="7200" y="19178"/>
                    <a:pt x="5657" y="20002"/>
                  </a:cubicBezTo>
                  <a:cubicBezTo>
                    <a:pt x="4114" y="20825"/>
                    <a:pt x="2057" y="21600"/>
                    <a:pt x="1029" y="21503"/>
                  </a:cubicBezTo>
                  <a:cubicBezTo>
                    <a:pt x="0" y="21406"/>
                    <a:pt x="0" y="20438"/>
                    <a:pt x="0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385983" y="3581724"/>
              <a:ext cx="368301" cy="84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0" y="21110"/>
                  </a:moveTo>
                  <a:cubicBezTo>
                    <a:pt x="1862" y="16895"/>
                    <a:pt x="3724" y="12681"/>
                    <a:pt x="6952" y="8993"/>
                  </a:cubicBezTo>
                  <a:cubicBezTo>
                    <a:pt x="10179" y="5305"/>
                    <a:pt x="14772" y="2144"/>
                    <a:pt x="17441" y="827"/>
                  </a:cubicBezTo>
                  <a:cubicBezTo>
                    <a:pt x="20110" y="-490"/>
                    <a:pt x="20855" y="37"/>
                    <a:pt x="21600" y="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385983" y="3844337"/>
              <a:ext cx="279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600"/>
                    <a:pt x="11127" y="9600"/>
                    <a:pt x="14727" y="6000"/>
                  </a:cubicBezTo>
                  <a:cubicBezTo>
                    <a:pt x="18327" y="2400"/>
                    <a:pt x="1996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620933" y="3958637"/>
              <a:ext cx="171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1867"/>
                    <a:pt x="5333" y="3733"/>
                    <a:pt x="8933" y="7333"/>
                  </a:cubicBezTo>
                  <a:cubicBezTo>
                    <a:pt x="12533" y="10933"/>
                    <a:pt x="17067" y="16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6678083" y="3984037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484"/>
                    <a:pt x="10989" y="6968"/>
                    <a:pt x="7389" y="10568"/>
                  </a:cubicBezTo>
                  <a:cubicBezTo>
                    <a:pt x="3789" y="14168"/>
                    <a:pt x="1895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7009642" y="3632545"/>
              <a:ext cx="151042" cy="40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350" fill="norm" stroke="1" extrusionOk="0">
                  <a:moveTo>
                    <a:pt x="20829" y="1126"/>
                  </a:moveTo>
                  <a:cubicBezTo>
                    <a:pt x="19953" y="678"/>
                    <a:pt x="19078" y="231"/>
                    <a:pt x="17910" y="63"/>
                  </a:cubicBezTo>
                  <a:cubicBezTo>
                    <a:pt x="16743" y="-105"/>
                    <a:pt x="15283" y="7"/>
                    <a:pt x="12510" y="1126"/>
                  </a:cubicBezTo>
                  <a:cubicBezTo>
                    <a:pt x="9737" y="2245"/>
                    <a:pt x="5651" y="4372"/>
                    <a:pt x="3024" y="7114"/>
                  </a:cubicBezTo>
                  <a:cubicBezTo>
                    <a:pt x="397" y="9856"/>
                    <a:pt x="-771" y="13213"/>
                    <a:pt x="543" y="15731"/>
                  </a:cubicBezTo>
                  <a:cubicBezTo>
                    <a:pt x="1856" y="18249"/>
                    <a:pt x="5651" y="19928"/>
                    <a:pt x="8278" y="20712"/>
                  </a:cubicBezTo>
                  <a:cubicBezTo>
                    <a:pt x="10905" y="21495"/>
                    <a:pt x="12364" y="21383"/>
                    <a:pt x="13824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176838" y="3730037"/>
              <a:ext cx="24419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0923" y="0"/>
                  </a:moveTo>
                  <a:cubicBezTo>
                    <a:pt x="17385" y="5305"/>
                    <a:pt x="13848" y="10611"/>
                    <a:pt x="11241" y="13832"/>
                  </a:cubicBezTo>
                  <a:cubicBezTo>
                    <a:pt x="8634" y="17053"/>
                    <a:pt x="6958" y="18189"/>
                    <a:pt x="5468" y="18663"/>
                  </a:cubicBezTo>
                  <a:cubicBezTo>
                    <a:pt x="3979" y="19137"/>
                    <a:pt x="2675" y="18947"/>
                    <a:pt x="1744" y="18284"/>
                  </a:cubicBezTo>
                  <a:cubicBezTo>
                    <a:pt x="813" y="17621"/>
                    <a:pt x="254" y="16484"/>
                    <a:pt x="68" y="15158"/>
                  </a:cubicBezTo>
                  <a:cubicBezTo>
                    <a:pt x="-118" y="13832"/>
                    <a:pt x="68" y="12316"/>
                    <a:pt x="720" y="11368"/>
                  </a:cubicBezTo>
                  <a:cubicBezTo>
                    <a:pt x="1372" y="10421"/>
                    <a:pt x="2489" y="10042"/>
                    <a:pt x="4072" y="10137"/>
                  </a:cubicBezTo>
                  <a:cubicBezTo>
                    <a:pt x="5654" y="10232"/>
                    <a:pt x="7703" y="10800"/>
                    <a:pt x="10682" y="12789"/>
                  </a:cubicBezTo>
                  <a:cubicBezTo>
                    <a:pt x="13661" y="14779"/>
                    <a:pt x="17572" y="18189"/>
                    <a:pt x="21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535333" y="3641137"/>
              <a:ext cx="128974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600" fill="norm" stroke="1" extrusionOk="0">
                  <a:moveTo>
                    <a:pt x="3988" y="0"/>
                  </a:moveTo>
                  <a:cubicBezTo>
                    <a:pt x="8972" y="1714"/>
                    <a:pt x="13957" y="3429"/>
                    <a:pt x="17114" y="5786"/>
                  </a:cubicBezTo>
                  <a:cubicBezTo>
                    <a:pt x="20271" y="8143"/>
                    <a:pt x="21600" y="11143"/>
                    <a:pt x="18443" y="13886"/>
                  </a:cubicBezTo>
                  <a:cubicBezTo>
                    <a:pt x="15286" y="16629"/>
                    <a:pt x="7643" y="19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893233" y="4290953"/>
              <a:ext cx="2396068" cy="17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9" y="20559"/>
                    <a:pt x="1298" y="19518"/>
                    <a:pt x="1984" y="18347"/>
                  </a:cubicBezTo>
                  <a:cubicBezTo>
                    <a:pt x="2671" y="17176"/>
                    <a:pt x="3396" y="15875"/>
                    <a:pt x="4093" y="14834"/>
                  </a:cubicBezTo>
                  <a:cubicBezTo>
                    <a:pt x="4789" y="13793"/>
                    <a:pt x="5457" y="13012"/>
                    <a:pt x="6154" y="12231"/>
                  </a:cubicBezTo>
                  <a:cubicBezTo>
                    <a:pt x="6850" y="11451"/>
                    <a:pt x="7575" y="10670"/>
                    <a:pt x="8339" y="9889"/>
                  </a:cubicBezTo>
                  <a:cubicBezTo>
                    <a:pt x="9102" y="9108"/>
                    <a:pt x="9903" y="8328"/>
                    <a:pt x="10695" y="7807"/>
                  </a:cubicBezTo>
                  <a:cubicBezTo>
                    <a:pt x="11487" y="7287"/>
                    <a:pt x="12269" y="7027"/>
                    <a:pt x="13023" y="6636"/>
                  </a:cubicBezTo>
                  <a:cubicBezTo>
                    <a:pt x="13777" y="6246"/>
                    <a:pt x="14502" y="5725"/>
                    <a:pt x="15265" y="5335"/>
                  </a:cubicBezTo>
                  <a:cubicBezTo>
                    <a:pt x="16028" y="4945"/>
                    <a:pt x="16830" y="4684"/>
                    <a:pt x="17583" y="4424"/>
                  </a:cubicBezTo>
                  <a:cubicBezTo>
                    <a:pt x="18337" y="4164"/>
                    <a:pt x="19043" y="3904"/>
                    <a:pt x="19673" y="3643"/>
                  </a:cubicBezTo>
                  <a:cubicBezTo>
                    <a:pt x="20302" y="3383"/>
                    <a:pt x="20856" y="3123"/>
                    <a:pt x="21180" y="2993"/>
                  </a:cubicBezTo>
                  <a:cubicBezTo>
                    <a:pt x="21505" y="2863"/>
                    <a:pt x="21600" y="2863"/>
                    <a:pt x="21600" y="2863"/>
                  </a:cubicBezTo>
                  <a:cubicBezTo>
                    <a:pt x="21600" y="2863"/>
                    <a:pt x="21505" y="2863"/>
                    <a:pt x="21209" y="2733"/>
                  </a:cubicBezTo>
                  <a:cubicBezTo>
                    <a:pt x="20913" y="2602"/>
                    <a:pt x="20417" y="2342"/>
                    <a:pt x="19816" y="1952"/>
                  </a:cubicBezTo>
                  <a:cubicBezTo>
                    <a:pt x="19215" y="1561"/>
                    <a:pt x="18509" y="1041"/>
                    <a:pt x="17736" y="781"/>
                  </a:cubicBezTo>
                  <a:cubicBezTo>
                    <a:pt x="16963" y="520"/>
                    <a:pt x="16124" y="520"/>
                    <a:pt x="15351" y="390"/>
                  </a:cubicBezTo>
                  <a:cubicBezTo>
                    <a:pt x="14578" y="260"/>
                    <a:pt x="13872" y="0"/>
                    <a:pt x="13118" y="130"/>
                  </a:cubicBezTo>
                  <a:cubicBezTo>
                    <a:pt x="12365" y="260"/>
                    <a:pt x="11563" y="781"/>
                    <a:pt x="10829" y="1431"/>
                  </a:cubicBezTo>
                  <a:cubicBezTo>
                    <a:pt x="10094" y="2082"/>
                    <a:pt x="9426" y="2863"/>
                    <a:pt x="8768" y="3643"/>
                  </a:cubicBezTo>
                  <a:cubicBezTo>
                    <a:pt x="8110" y="4424"/>
                    <a:pt x="7461" y="5205"/>
                    <a:pt x="6783" y="5855"/>
                  </a:cubicBezTo>
                  <a:cubicBezTo>
                    <a:pt x="6106" y="6506"/>
                    <a:pt x="5400" y="7027"/>
                    <a:pt x="4694" y="7677"/>
                  </a:cubicBezTo>
                  <a:cubicBezTo>
                    <a:pt x="3988" y="8328"/>
                    <a:pt x="3282" y="9108"/>
                    <a:pt x="2595" y="9889"/>
                  </a:cubicBezTo>
                  <a:cubicBezTo>
                    <a:pt x="1908" y="10670"/>
                    <a:pt x="1240" y="11451"/>
                    <a:pt x="840" y="12101"/>
                  </a:cubicBezTo>
                  <a:cubicBezTo>
                    <a:pt x="439" y="12752"/>
                    <a:pt x="305" y="13272"/>
                    <a:pt x="210" y="14053"/>
                  </a:cubicBezTo>
                  <a:cubicBezTo>
                    <a:pt x="114" y="14834"/>
                    <a:pt x="57" y="15875"/>
                    <a:pt x="76" y="16525"/>
                  </a:cubicBezTo>
                  <a:cubicBezTo>
                    <a:pt x="95" y="17176"/>
                    <a:pt x="191" y="17436"/>
                    <a:pt x="534" y="17306"/>
                  </a:cubicBezTo>
                  <a:cubicBezTo>
                    <a:pt x="878" y="17176"/>
                    <a:pt x="1469" y="16655"/>
                    <a:pt x="2128" y="15745"/>
                  </a:cubicBezTo>
                  <a:cubicBezTo>
                    <a:pt x="2786" y="14834"/>
                    <a:pt x="3511" y="13533"/>
                    <a:pt x="4227" y="12361"/>
                  </a:cubicBezTo>
                  <a:cubicBezTo>
                    <a:pt x="4942" y="11190"/>
                    <a:pt x="5648" y="10149"/>
                    <a:pt x="6411" y="9239"/>
                  </a:cubicBezTo>
                  <a:cubicBezTo>
                    <a:pt x="7175" y="8328"/>
                    <a:pt x="7995" y="7547"/>
                    <a:pt x="8739" y="6896"/>
                  </a:cubicBezTo>
                  <a:cubicBezTo>
                    <a:pt x="9483" y="6246"/>
                    <a:pt x="10151" y="5725"/>
                    <a:pt x="10819" y="5205"/>
                  </a:cubicBezTo>
                  <a:cubicBezTo>
                    <a:pt x="11487" y="4684"/>
                    <a:pt x="12155" y="4164"/>
                    <a:pt x="12880" y="3773"/>
                  </a:cubicBezTo>
                  <a:cubicBezTo>
                    <a:pt x="13605" y="3383"/>
                    <a:pt x="14387" y="3123"/>
                    <a:pt x="15141" y="2863"/>
                  </a:cubicBezTo>
                  <a:cubicBezTo>
                    <a:pt x="15895" y="2602"/>
                    <a:pt x="16620" y="2342"/>
                    <a:pt x="17211" y="2082"/>
                  </a:cubicBezTo>
                  <a:cubicBezTo>
                    <a:pt x="17803" y="1822"/>
                    <a:pt x="18261" y="1561"/>
                    <a:pt x="18547" y="1301"/>
                  </a:cubicBezTo>
                  <a:cubicBezTo>
                    <a:pt x="18833" y="1041"/>
                    <a:pt x="18948" y="781"/>
                    <a:pt x="18957" y="520"/>
                  </a:cubicBezTo>
                  <a:cubicBezTo>
                    <a:pt x="18967" y="260"/>
                    <a:pt x="18871" y="0"/>
                    <a:pt x="18452" y="0"/>
                  </a:cubicBezTo>
                  <a:cubicBezTo>
                    <a:pt x="18032" y="0"/>
                    <a:pt x="17288" y="260"/>
                    <a:pt x="16534" y="651"/>
                  </a:cubicBezTo>
                  <a:cubicBezTo>
                    <a:pt x="15780" y="1041"/>
                    <a:pt x="15017" y="1561"/>
                    <a:pt x="14311" y="2082"/>
                  </a:cubicBezTo>
                  <a:cubicBezTo>
                    <a:pt x="13605" y="2602"/>
                    <a:pt x="12956" y="3123"/>
                    <a:pt x="12279" y="3773"/>
                  </a:cubicBezTo>
                  <a:cubicBezTo>
                    <a:pt x="11601" y="4424"/>
                    <a:pt x="10895" y="5205"/>
                    <a:pt x="10113" y="6116"/>
                  </a:cubicBezTo>
                  <a:cubicBezTo>
                    <a:pt x="9331" y="7027"/>
                    <a:pt x="8472" y="8067"/>
                    <a:pt x="7652" y="9499"/>
                  </a:cubicBezTo>
                  <a:cubicBezTo>
                    <a:pt x="6831" y="10930"/>
                    <a:pt x="6049" y="12752"/>
                    <a:pt x="5448" y="14183"/>
                  </a:cubicBezTo>
                  <a:cubicBezTo>
                    <a:pt x="4847" y="15614"/>
                    <a:pt x="4427" y="16655"/>
                    <a:pt x="4007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43710" y="5515817"/>
              <a:ext cx="225674" cy="32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93" fill="norm" stroke="1" extrusionOk="0">
                  <a:moveTo>
                    <a:pt x="3355" y="5272"/>
                  </a:moveTo>
                  <a:cubicBezTo>
                    <a:pt x="2547" y="5823"/>
                    <a:pt x="1740" y="6373"/>
                    <a:pt x="1437" y="7886"/>
                  </a:cubicBezTo>
                  <a:cubicBezTo>
                    <a:pt x="1134" y="9400"/>
                    <a:pt x="1336" y="11876"/>
                    <a:pt x="1437" y="13802"/>
                  </a:cubicBezTo>
                  <a:cubicBezTo>
                    <a:pt x="1538" y="15728"/>
                    <a:pt x="1538" y="17104"/>
                    <a:pt x="1437" y="18411"/>
                  </a:cubicBezTo>
                  <a:cubicBezTo>
                    <a:pt x="1336" y="19718"/>
                    <a:pt x="1134" y="20956"/>
                    <a:pt x="831" y="21163"/>
                  </a:cubicBezTo>
                  <a:cubicBezTo>
                    <a:pt x="529" y="21369"/>
                    <a:pt x="125" y="20544"/>
                    <a:pt x="24" y="17861"/>
                  </a:cubicBezTo>
                  <a:cubicBezTo>
                    <a:pt x="-77" y="15178"/>
                    <a:pt x="125" y="10638"/>
                    <a:pt x="1033" y="7405"/>
                  </a:cubicBezTo>
                  <a:cubicBezTo>
                    <a:pt x="1942" y="4172"/>
                    <a:pt x="3557" y="2245"/>
                    <a:pt x="5373" y="1145"/>
                  </a:cubicBezTo>
                  <a:cubicBezTo>
                    <a:pt x="7190" y="44"/>
                    <a:pt x="9209" y="-231"/>
                    <a:pt x="11228" y="182"/>
                  </a:cubicBezTo>
                  <a:cubicBezTo>
                    <a:pt x="13246" y="594"/>
                    <a:pt x="15265" y="1695"/>
                    <a:pt x="16981" y="4240"/>
                  </a:cubicBezTo>
                  <a:cubicBezTo>
                    <a:pt x="18697" y="6786"/>
                    <a:pt x="20110" y="10775"/>
                    <a:pt x="20816" y="13527"/>
                  </a:cubicBezTo>
                  <a:cubicBezTo>
                    <a:pt x="21523" y="16279"/>
                    <a:pt x="21523" y="17792"/>
                    <a:pt x="21523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696383" y="573663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077383" y="5348580"/>
              <a:ext cx="266701" cy="50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21600" y="2470"/>
                  </a:moveTo>
                  <a:cubicBezTo>
                    <a:pt x="17829" y="1566"/>
                    <a:pt x="14057" y="662"/>
                    <a:pt x="11143" y="256"/>
                  </a:cubicBezTo>
                  <a:cubicBezTo>
                    <a:pt x="8229" y="-151"/>
                    <a:pt x="6171" y="-61"/>
                    <a:pt x="4543" y="436"/>
                  </a:cubicBezTo>
                  <a:cubicBezTo>
                    <a:pt x="2914" y="934"/>
                    <a:pt x="1714" y="1837"/>
                    <a:pt x="1029" y="3780"/>
                  </a:cubicBezTo>
                  <a:cubicBezTo>
                    <a:pt x="343" y="5723"/>
                    <a:pt x="171" y="8706"/>
                    <a:pt x="86" y="11553"/>
                  </a:cubicBezTo>
                  <a:cubicBezTo>
                    <a:pt x="0" y="14400"/>
                    <a:pt x="0" y="17111"/>
                    <a:pt x="0" y="18738"/>
                  </a:cubicBezTo>
                  <a:cubicBezTo>
                    <a:pt x="0" y="20364"/>
                    <a:pt x="0" y="20907"/>
                    <a:pt x="514" y="21178"/>
                  </a:cubicBezTo>
                  <a:cubicBezTo>
                    <a:pt x="1029" y="21449"/>
                    <a:pt x="2057" y="21449"/>
                    <a:pt x="4629" y="21133"/>
                  </a:cubicBezTo>
                  <a:cubicBezTo>
                    <a:pt x="7200" y="20816"/>
                    <a:pt x="11314" y="20184"/>
                    <a:pt x="15429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077383" y="5628687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497277" y="5299128"/>
              <a:ext cx="265907" cy="549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575" fill="norm" stroke="1" extrusionOk="0">
                  <a:moveTo>
                    <a:pt x="21536" y="723"/>
                  </a:moveTo>
                  <a:cubicBezTo>
                    <a:pt x="17936" y="473"/>
                    <a:pt x="14336" y="224"/>
                    <a:pt x="12107" y="100"/>
                  </a:cubicBezTo>
                  <a:cubicBezTo>
                    <a:pt x="9879" y="-25"/>
                    <a:pt x="9022" y="-25"/>
                    <a:pt x="8165" y="58"/>
                  </a:cubicBezTo>
                  <a:cubicBezTo>
                    <a:pt x="7307" y="141"/>
                    <a:pt x="6450" y="307"/>
                    <a:pt x="5936" y="598"/>
                  </a:cubicBezTo>
                  <a:cubicBezTo>
                    <a:pt x="5422" y="889"/>
                    <a:pt x="5250" y="1304"/>
                    <a:pt x="5079" y="2883"/>
                  </a:cubicBezTo>
                  <a:cubicBezTo>
                    <a:pt x="4907" y="4461"/>
                    <a:pt x="4736" y="7203"/>
                    <a:pt x="4050" y="10027"/>
                  </a:cubicBezTo>
                  <a:cubicBezTo>
                    <a:pt x="3365" y="12852"/>
                    <a:pt x="2165" y="15760"/>
                    <a:pt x="1393" y="17421"/>
                  </a:cubicBezTo>
                  <a:cubicBezTo>
                    <a:pt x="622" y="19083"/>
                    <a:pt x="279" y="19498"/>
                    <a:pt x="107" y="19955"/>
                  </a:cubicBezTo>
                  <a:cubicBezTo>
                    <a:pt x="-64" y="20412"/>
                    <a:pt x="-64" y="20910"/>
                    <a:pt x="365" y="21201"/>
                  </a:cubicBezTo>
                  <a:cubicBezTo>
                    <a:pt x="793" y="21492"/>
                    <a:pt x="1650" y="21575"/>
                    <a:pt x="4479" y="21575"/>
                  </a:cubicBezTo>
                  <a:cubicBezTo>
                    <a:pt x="7307" y="21575"/>
                    <a:pt x="12107" y="21492"/>
                    <a:pt x="16907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896533" y="5412787"/>
              <a:ext cx="25451" cy="41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458" fill="norm" stroke="1" extrusionOk="0">
                  <a:moveTo>
                    <a:pt x="0" y="0"/>
                  </a:moveTo>
                  <a:cubicBezTo>
                    <a:pt x="8308" y="1206"/>
                    <a:pt x="16615" y="2412"/>
                    <a:pt x="19108" y="4879"/>
                  </a:cubicBezTo>
                  <a:cubicBezTo>
                    <a:pt x="21600" y="7346"/>
                    <a:pt x="18277" y="11074"/>
                    <a:pt x="14954" y="13815"/>
                  </a:cubicBezTo>
                  <a:cubicBezTo>
                    <a:pt x="11631" y="16556"/>
                    <a:pt x="8308" y="18311"/>
                    <a:pt x="6646" y="19572"/>
                  </a:cubicBezTo>
                  <a:cubicBezTo>
                    <a:pt x="4985" y="20832"/>
                    <a:pt x="4985" y="21600"/>
                    <a:pt x="6646" y="21436"/>
                  </a:cubicBezTo>
                  <a:cubicBezTo>
                    <a:pt x="8308" y="21271"/>
                    <a:pt x="11631" y="20175"/>
                    <a:pt x="14954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909233" y="5355637"/>
              <a:ext cx="266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560"/>
                    <a:pt x="3086" y="11520"/>
                    <a:pt x="6257" y="7920"/>
                  </a:cubicBezTo>
                  <a:cubicBezTo>
                    <a:pt x="9429" y="4320"/>
                    <a:pt x="14229" y="2160"/>
                    <a:pt x="17057" y="1080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940983" y="5571537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112433" y="5723937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333"/>
                    <a:pt x="12343" y="10667"/>
                    <a:pt x="15943" y="14267"/>
                  </a:cubicBezTo>
                  <a:cubicBezTo>
                    <a:pt x="19543" y="17867"/>
                    <a:pt x="20571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163233" y="5774737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4400" y="2914"/>
                  </a:cubicBezTo>
                  <a:cubicBezTo>
                    <a:pt x="11520" y="5829"/>
                    <a:pt x="7920" y="11657"/>
                    <a:pt x="5400" y="15257"/>
                  </a:cubicBezTo>
                  <a:cubicBezTo>
                    <a:pt x="2880" y="18857"/>
                    <a:pt x="144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2155662" y="5154836"/>
              <a:ext cx="153622" cy="15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60" fill="norm" stroke="1" extrusionOk="0">
                  <a:moveTo>
                    <a:pt x="4609" y="4160"/>
                  </a:moveTo>
                  <a:cubicBezTo>
                    <a:pt x="3426" y="7460"/>
                    <a:pt x="2242" y="10760"/>
                    <a:pt x="1354" y="13460"/>
                  </a:cubicBezTo>
                  <a:cubicBezTo>
                    <a:pt x="467" y="16160"/>
                    <a:pt x="-125" y="18260"/>
                    <a:pt x="23" y="18560"/>
                  </a:cubicBezTo>
                  <a:cubicBezTo>
                    <a:pt x="171" y="18860"/>
                    <a:pt x="1059" y="17360"/>
                    <a:pt x="2834" y="14210"/>
                  </a:cubicBezTo>
                  <a:cubicBezTo>
                    <a:pt x="4609" y="11060"/>
                    <a:pt x="7272" y="6260"/>
                    <a:pt x="9196" y="3410"/>
                  </a:cubicBezTo>
                  <a:cubicBezTo>
                    <a:pt x="11119" y="560"/>
                    <a:pt x="12302" y="-340"/>
                    <a:pt x="13338" y="110"/>
                  </a:cubicBezTo>
                  <a:cubicBezTo>
                    <a:pt x="14374" y="560"/>
                    <a:pt x="15261" y="2360"/>
                    <a:pt x="16593" y="6110"/>
                  </a:cubicBezTo>
                  <a:cubicBezTo>
                    <a:pt x="17924" y="9860"/>
                    <a:pt x="19700" y="15560"/>
                    <a:pt x="21475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2544891" y="5354298"/>
              <a:ext cx="164443" cy="39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284" fill="norm" stroke="1" extrusionOk="0">
                  <a:moveTo>
                    <a:pt x="15306" y="73"/>
                  </a:moveTo>
                  <a:cubicBezTo>
                    <a:pt x="13146" y="-42"/>
                    <a:pt x="10986" y="-158"/>
                    <a:pt x="8421" y="882"/>
                  </a:cubicBezTo>
                  <a:cubicBezTo>
                    <a:pt x="5856" y="1921"/>
                    <a:pt x="2886" y="4116"/>
                    <a:pt x="1266" y="6657"/>
                  </a:cubicBezTo>
                  <a:cubicBezTo>
                    <a:pt x="-354" y="9198"/>
                    <a:pt x="-624" y="12086"/>
                    <a:pt x="1671" y="14627"/>
                  </a:cubicBezTo>
                  <a:cubicBezTo>
                    <a:pt x="3966" y="17168"/>
                    <a:pt x="8826" y="19363"/>
                    <a:pt x="12471" y="20402"/>
                  </a:cubicBezTo>
                  <a:cubicBezTo>
                    <a:pt x="16116" y="21442"/>
                    <a:pt x="18546" y="21326"/>
                    <a:pt x="20976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2752568" y="5425487"/>
              <a:ext cx="229816" cy="259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24" fill="norm" stroke="1" extrusionOk="0">
                  <a:moveTo>
                    <a:pt x="21516" y="0"/>
                  </a:moveTo>
                  <a:cubicBezTo>
                    <a:pt x="19336" y="3863"/>
                    <a:pt x="17156" y="7727"/>
                    <a:pt x="14877" y="11063"/>
                  </a:cubicBezTo>
                  <a:cubicBezTo>
                    <a:pt x="12599" y="14400"/>
                    <a:pt x="10221" y="17210"/>
                    <a:pt x="8437" y="18878"/>
                  </a:cubicBezTo>
                  <a:cubicBezTo>
                    <a:pt x="6654" y="20546"/>
                    <a:pt x="5465" y="21073"/>
                    <a:pt x="4375" y="21337"/>
                  </a:cubicBezTo>
                  <a:cubicBezTo>
                    <a:pt x="3285" y="21600"/>
                    <a:pt x="2294" y="21600"/>
                    <a:pt x="1501" y="21249"/>
                  </a:cubicBezTo>
                  <a:cubicBezTo>
                    <a:pt x="709" y="20898"/>
                    <a:pt x="114" y="20195"/>
                    <a:pt x="15" y="18527"/>
                  </a:cubicBezTo>
                  <a:cubicBezTo>
                    <a:pt x="-84" y="16859"/>
                    <a:pt x="312" y="14224"/>
                    <a:pt x="1402" y="12380"/>
                  </a:cubicBezTo>
                  <a:cubicBezTo>
                    <a:pt x="2492" y="10537"/>
                    <a:pt x="4276" y="9483"/>
                    <a:pt x="7248" y="9922"/>
                  </a:cubicBezTo>
                  <a:cubicBezTo>
                    <a:pt x="10221" y="10361"/>
                    <a:pt x="14382" y="12293"/>
                    <a:pt x="16958" y="14312"/>
                  </a:cubicBezTo>
                  <a:cubicBezTo>
                    <a:pt x="19534" y="16332"/>
                    <a:pt x="20525" y="18439"/>
                    <a:pt x="2151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128433" y="5372958"/>
              <a:ext cx="90117" cy="33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38" fill="norm" stroke="1" extrusionOk="0">
                  <a:moveTo>
                    <a:pt x="1473" y="111"/>
                  </a:moveTo>
                  <a:cubicBezTo>
                    <a:pt x="4909" y="-25"/>
                    <a:pt x="8345" y="-162"/>
                    <a:pt x="11782" y="522"/>
                  </a:cubicBezTo>
                  <a:cubicBezTo>
                    <a:pt x="15218" y="1205"/>
                    <a:pt x="18655" y="2709"/>
                    <a:pt x="20127" y="5170"/>
                  </a:cubicBezTo>
                  <a:cubicBezTo>
                    <a:pt x="21600" y="7630"/>
                    <a:pt x="21109" y="11048"/>
                    <a:pt x="17427" y="13919"/>
                  </a:cubicBezTo>
                  <a:cubicBezTo>
                    <a:pt x="13745" y="16790"/>
                    <a:pt x="6873" y="19114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388783" y="5197420"/>
              <a:ext cx="223470" cy="69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83" fill="norm" stroke="1" extrusionOk="0">
                  <a:moveTo>
                    <a:pt x="0" y="2163"/>
                  </a:moveTo>
                  <a:cubicBezTo>
                    <a:pt x="204" y="1833"/>
                    <a:pt x="408" y="1502"/>
                    <a:pt x="2751" y="1139"/>
                  </a:cubicBezTo>
                  <a:cubicBezTo>
                    <a:pt x="5094" y="776"/>
                    <a:pt x="9577" y="379"/>
                    <a:pt x="12430" y="181"/>
                  </a:cubicBezTo>
                  <a:cubicBezTo>
                    <a:pt x="15283" y="-17"/>
                    <a:pt x="16506" y="-17"/>
                    <a:pt x="17626" y="16"/>
                  </a:cubicBezTo>
                  <a:cubicBezTo>
                    <a:pt x="18747" y="49"/>
                    <a:pt x="19766" y="115"/>
                    <a:pt x="20479" y="346"/>
                  </a:cubicBezTo>
                  <a:cubicBezTo>
                    <a:pt x="21192" y="577"/>
                    <a:pt x="21600" y="974"/>
                    <a:pt x="21498" y="2163"/>
                  </a:cubicBezTo>
                  <a:cubicBezTo>
                    <a:pt x="21396" y="3352"/>
                    <a:pt x="20785" y="5333"/>
                    <a:pt x="19562" y="7447"/>
                  </a:cubicBezTo>
                  <a:cubicBezTo>
                    <a:pt x="18340" y="9561"/>
                    <a:pt x="16506" y="11807"/>
                    <a:pt x="15385" y="13822"/>
                  </a:cubicBezTo>
                  <a:cubicBezTo>
                    <a:pt x="14264" y="15836"/>
                    <a:pt x="13857" y="17620"/>
                    <a:pt x="13347" y="18842"/>
                  </a:cubicBezTo>
                  <a:cubicBezTo>
                    <a:pt x="12838" y="20064"/>
                    <a:pt x="12226" y="20724"/>
                    <a:pt x="10494" y="21088"/>
                  </a:cubicBezTo>
                  <a:cubicBezTo>
                    <a:pt x="8762" y="21451"/>
                    <a:pt x="5909" y="21517"/>
                    <a:pt x="3057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4322233" y="5615987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4296833" y="5730287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4866442" y="5495497"/>
              <a:ext cx="184217" cy="27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125" fill="norm" stroke="1" extrusionOk="0">
                  <a:moveTo>
                    <a:pt x="1654" y="4373"/>
                  </a:moveTo>
                  <a:cubicBezTo>
                    <a:pt x="1894" y="8595"/>
                    <a:pt x="2134" y="12818"/>
                    <a:pt x="2254" y="15416"/>
                  </a:cubicBezTo>
                  <a:cubicBezTo>
                    <a:pt x="2374" y="18015"/>
                    <a:pt x="2374" y="18989"/>
                    <a:pt x="2014" y="19801"/>
                  </a:cubicBezTo>
                  <a:cubicBezTo>
                    <a:pt x="1654" y="20613"/>
                    <a:pt x="934" y="21263"/>
                    <a:pt x="454" y="21101"/>
                  </a:cubicBezTo>
                  <a:cubicBezTo>
                    <a:pt x="-26" y="20938"/>
                    <a:pt x="-266" y="19964"/>
                    <a:pt x="454" y="16959"/>
                  </a:cubicBezTo>
                  <a:cubicBezTo>
                    <a:pt x="1174" y="13955"/>
                    <a:pt x="2854" y="8920"/>
                    <a:pt x="5134" y="5591"/>
                  </a:cubicBezTo>
                  <a:cubicBezTo>
                    <a:pt x="7414" y="2261"/>
                    <a:pt x="10294" y="637"/>
                    <a:pt x="13174" y="150"/>
                  </a:cubicBezTo>
                  <a:cubicBezTo>
                    <a:pt x="16054" y="-337"/>
                    <a:pt x="18934" y="313"/>
                    <a:pt x="20134" y="2830"/>
                  </a:cubicBezTo>
                  <a:cubicBezTo>
                    <a:pt x="21334" y="5347"/>
                    <a:pt x="20854" y="9732"/>
                    <a:pt x="20374" y="14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147733" y="5673137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573183" y="5397641"/>
              <a:ext cx="37675" cy="38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00" fill="norm" stroke="1" extrusionOk="0">
                  <a:moveTo>
                    <a:pt x="10800" y="849"/>
                  </a:moveTo>
                  <a:cubicBezTo>
                    <a:pt x="14400" y="375"/>
                    <a:pt x="18000" y="-100"/>
                    <a:pt x="19800" y="19"/>
                  </a:cubicBezTo>
                  <a:cubicBezTo>
                    <a:pt x="21600" y="137"/>
                    <a:pt x="21600" y="849"/>
                    <a:pt x="21000" y="2867"/>
                  </a:cubicBezTo>
                  <a:cubicBezTo>
                    <a:pt x="20400" y="4885"/>
                    <a:pt x="19200" y="8208"/>
                    <a:pt x="15600" y="11531"/>
                  </a:cubicBezTo>
                  <a:cubicBezTo>
                    <a:pt x="12000" y="14854"/>
                    <a:pt x="6000" y="18177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598583" y="5336587"/>
              <a:ext cx="298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8" y="15360"/>
                    <a:pt x="4596" y="9120"/>
                    <a:pt x="8196" y="5520"/>
                  </a:cubicBezTo>
                  <a:cubicBezTo>
                    <a:pt x="11796" y="1920"/>
                    <a:pt x="1669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5585883" y="5590587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5789083" y="5692187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5814483" y="5742987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6052326" y="5477940"/>
              <a:ext cx="117758" cy="30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7" h="21340" fill="norm" stroke="1" extrusionOk="0">
                  <a:moveTo>
                    <a:pt x="20367" y="324"/>
                  </a:moveTo>
                  <a:cubicBezTo>
                    <a:pt x="18170" y="32"/>
                    <a:pt x="15974" y="-260"/>
                    <a:pt x="12862" y="397"/>
                  </a:cubicBezTo>
                  <a:cubicBezTo>
                    <a:pt x="9750" y="1054"/>
                    <a:pt x="5723" y="2659"/>
                    <a:pt x="2977" y="5213"/>
                  </a:cubicBezTo>
                  <a:cubicBezTo>
                    <a:pt x="231" y="7767"/>
                    <a:pt x="-1233" y="11270"/>
                    <a:pt x="1330" y="14116"/>
                  </a:cubicBezTo>
                  <a:cubicBezTo>
                    <a:pt x="3892" y="16962"/>
                    <a:pt x="10482" y="19151"/>
                    <a:pt x="17072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6234560" y="5514387"/>
              <a:ext cx="26572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521" y="0"/>
                  </a:moveTo>
                  <a:cubicBezTo>
                    <a:pt x="19807" y="2571"/>
                    <a:pt x="18092" y="5143"/>
                    <a:pt x="15692" y="8229"/>
                  </a:cubicBezTo>
                  <a:cubicBezTo>
                    <a:pt x="13292" y="11314"/>
                    <a:pt x="10207" y="14914"/>
                    <a:pt x="8235" y="16886"/>
                  </a:cubicBezTo>
                  <a:cubicBezTo>
                    <a:pt x="6264" y="18857"/>
                    <a:pt x="5407" y="19200"/>
                    <a:pt x="4378" y="19371"/>
                  </a:cubicBezTo>
                  <a:cubicBezTo>
                    <a:pt x="3350" y="19543"/>
                    <a:pt x="2150" y="19543"/>
                    <a:pt x="1378" y="19114"/>
                  </a:cubicBezTo>
                  <a:cubicBezTo>
                    <a:pt x="607" y="18686"/>
                    <a:pt x="264" y="17829"/>
                    <a:pt x="92" y="16457"/>
                  </a:cubicBezTo>
                  <a:cubicBezTo>
                    <a:pt x="-79" y="15086"/>
                    <a:pt x="-79" y="13200"/>
                    <a:pt x="692" y="11657"/>
                  </a:cubicBezTo>
                  <a:cubicBezTo>
                    <a:pt x="1464" y="10114"/>
                    <a:pt x="3007" y="8914"/>
                    <a:pt x="5235" y="8743"/>
                  </a:cubicBezTo>
                  <a:cubicBezTo>
                    <a:pt x="7464" y="8571"/>
                    <a:pt x="10378" y="9429"/>
                    <a:pt x="13035" y="11743"/>
                  </a:cubicBezTo>
                  <a:cubicBezTo>
                    <a:pt x="15692" y="14057"/>
                    <a:pt x="18092" y="17829"/>
                    <a:pt x="20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6563783" y="5457237"/>
              <a:ext cx="14804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610"/>
                    <a:pt x="18000" y="1220"/>
                    <a:pt x="19800" y="3112"/>
                  </a:cubicBezTo>
                  <a:cubicBezTo>
                    <a:pt x="21600" y="5003"/>
                    <a:pt x="21600" y="8176"/>
                    <a:pt x="18000" y="11471"/>
                  </a:cubicBezTo>
                  <a:cubicBezTo>
                    <a:pt x="14400" y="14766"/>
                    <a:pt x="7200" y="18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747683" y="5247687"/>
              <a:ext cx="520701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0" y="1548"/>
                    <a:pt x="18439" y="3095"/>
                    <a:pt x="16771" y="4778"/>
                  </a:cubicBezTo>
                  <a:cubicBezTo>
                    <a:pt x="15102" y="6460"/>
                    <a:pt x="13346" y="8277"/>
                    <a:pt x="11107" y="10396"/>
                  </a:cubicBezTo>
                  <a:cubicBezTo>
                    <a:pt x="8868" y="12516"/>
                    <a:pt x="6146" y="14938"/>
                    <a:pt x="4215" y="16856"/>
                  </a:cubicBezTo>
                  <a:cubicBezTo>
                    <a:pt x="2283" y="18774"/>
                    <a:pt x="1141" y="201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309033" y="5400087"/>
              <a:ext cx="39370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06" y="1040"/>
                    <a:pt x="18813" y="2080"/>
                    <a:pt x="16606" y="4080"/>
                  </a:cubicBezTo>
                  <a:cubicBezTo>
                    <a:pt x="14400" y="6080"/>
                    <a:pt x="11381" y="9040"/>
                    <a:pt x="8652" y="11880"/>
                  </a:cubicBezTo>
                  <a:cubicBezTo>
                    <a:pt x="5923" y="14720"/>
                    <a:pt x="3484" y="17440"/>
                    <a:pt x="2090" y="19040"/>
                  </a:cubicBezTo>
                  <a:cubicBezTo>
                    <a:pt x="697" y="20640"/>
                    <a:pt x="348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249501" y="6699841"/>
              <a:ext cx="412083" cy="559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48" fill="norm" stroke="1" extrusionOk="0">
                  <a:moveTo>
                    <a:pt x="21565" y="76"/>
                  </a:moveTo>
                  <a:cubicBezTo>
                    <a:pt x="18353" y="-5"/>
                    <a:pt x="15140" y="-86"/>
                    <a:pt x="12316" y="198"/>
                  </a:cubicBezTo>
                  <a:cubicBezTo>
                    <a:pt x="9491" y="482"/>
                    <a:pt x="7054" y="1132"/>
                    <a:pt x="5448" y="1944"/>
                  </a:cubicBezTo>
                  <a:cubicBezTo>
                    <a:pt x="3842" y="2756"/>
                    <a:pt x="3067" y="3731"/>
                    <a:pt x="2623" y="5273"/>
                  </a:cubicBezTo>
                  <a:cubicBezTo>
                    <a:pt x="2180" y="6816"/>
                    <a:pt x="2070" y="8928"/>
                    <a:pt x="1737" y="11120"/>
                  </a:cubicBezTo>
                  <a:cubicBezTo>
                    <a:pt x="1405" y="13312"/>
                    <a:pt x="851" y="15586"/>
                    <a:pt x="519" y="17048"/>
                  </a:cubicBezTo>
                  <a:cubicBezTo>
                    <a:pt x="187" y="18509"/>
                    <a:pt x="76" y="19159"/>
                    <a:pt x="20" y="19768"/>
                  </a:cubicBezTo>
                  <a:cubicBezTo>
                    <a:pt x="-35" y="20377"/>
                    <a:pt x="-35" y="20946"/>
                    <a:pt x="796" y="21230"/>
                  </a:cubicBezTo>
                  <a:cubicBezTo>
                    <a:pt x="1627" y="21514"/>
                    <a:pt x="3288" y="21514"/>
                    <a:pt x="5282" y="21270"/>
                  </a:cubicBezTo>
                  <a:cubicBezTo>
                    <a:pt x="7276" y="21027"/>
                    <a:pt x="9602" y="20540"/>
                    <a:pt x="11928" y="20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280583" y="6955837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6000"/>
                    <a:pt x="9498" y="10400"/>
                    <a:pt x="13098" y="6800"/>
                  </a:cubicBezTo>
                  <a:cubicBezTo>
                    <a:pt x="16698" y="3200"/>
                    <a:pt x="1914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680633" y="6673174"/>
              <a:ext cx="393701" cy="593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21600" y="811"/>
                  </a:moveTo>
                  <a:cubicBezTo>
                    <a:pt x="20323" y="426"/>
                    <a:pt x="19045" y="42"/>
                    <a:pt x="16839" y="3"/>
                  </a:cubicBezTo>
                  <a:cubicBezTo>
                    <a:pt x="14632" y="-35"/>
                    <a:pt x="11497" y="272"/>
                    <a:pt x="9348" y="964"/>
                  </a:cubicBezTo>
                  <a:cubicBezTo>
                    <a:pt x="7200" y="1656"/>
                    <a:pt x="6039" y="2732"/>
                    <a:pt x="5168" y="4500"/>
                  </a:cubicBezTo>
                  <a:cubicBezTo>
                    <a:pt x="4297" y="6268"/>
                    <a:pt x="3716" y="8728"/>
                    <a:pt x="2903" y="11072"/>
                  </a:cubicBezTo>
                  <a:cubicBezTo>
                    <a:pt x="2090" y="13417"/>
                    <a:pt x="1045" y="15646"/>
                    <a:pt x="523" y="17107"/>
                  </a:cubicBezTo>
                  <a:cubicBezTo>
                    <a:pt x="0" y="18567"/>
                    <a:pt x="0" y="19259"/>
                    <a:pt x="0" y="19797"/>
                  </a:cubicBezTo>
                  <a:cubicBezTo>
                    <a:pt x="0" y="20335"/>
                    <a:pt x="0" y="20719"/>
                    <a:pt x="290" y="20988"/>
                  </a:cubicBezTo>
                  <a:cubicBezTo>
                    <a:pt x="581" y="21258"/>
                    <a:pt x="1161" y="21411"/>
                    <a:pt x="2903" y="21488"/>
                  </a:cubicBezTo>
                  <a:cubicBezTo>
                    <a:pt x="4645" y="21565"/>
                    <a:pt x="7548" y="21565"/>
                    <a:pt x="10452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2175933" y="6803437"/>
              <a:ext cx="762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751"/>
                    <a:pt x="16800" y="3503"/>
                    <a:pt x="15300" y="5838"/>
                  </a:cubicBezTo>
                  <a:cubicBezTo>
                    <a:pt x="13800" y="8173"/>
                    <a:pt x="13200" y="11092"/>
                    <a:pt x="10800" y="13816"/>
                  </a:cubicBezTo>
                  <a:cubicBezTo>
                    <a:pt x="8400" y="16541"/>
                    <a:pt x="4200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2175933" y="6752637"/>
              <a:ext cx="425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5" y="17876"/>
                    <a:pt x="1290" y="14152"/>
                    <a:pt x="3170" y="10800"/>
                  </a:cubicBezTo>
                  <a:cubicBezTo>
                    <a:pt x="5051" y="7448"/>
                    <a:pt x="8167" y="4469"/>
                    <a:pt x="11445" y="2731"/>
                  </a:cubicBezTo>
                  <a:cubicBezTo>
                    <a:pt x="14722" y="993"/>
                    <a:pt x="18161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163233" y="7019337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379133" y="7146337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91"/>
                    <a:pt x="9600" y="6982"/>
                    <a:pt x="13200" y="10582"/>
                  </a:cubicBezTo>
                  <a:cubicBezTo>
                    <a:pt x="16800" y="14182"/>
                    <a:pt x="19200" y="178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391833" y="7209837"/>
              <a:ext cx="190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137"/>
                    <a:pt x="16800" y="2274"/>
                    <a:pt x="13200" y="5874"/>
                  </a:cubicBezTo>
                  <a:cubicBezTo>
                    <a:pt x="9600" y="9474"/>
                    <a:pt x="4800" y="15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471993" y="6527124"/>
              <a:ext cx="180191" cy="15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68" fill="norm" stroke="1" extrusionOk="0">
                  <a:moveTo>
                    <a:pt x="4051" y="9084"/>
                  </a:moveTo>
                  <a:cubicBezTo>
                    <a:pt x="3548" y="12252"/>
                    <a:pt x="3046" y="15420"/>
                    <a:pt x="2293" y="17724"/>
                  </a:cubicBezTo>
                  <a:cubicBezTo>
                    <a:pt x="1539" y="20028"/>
                    <a:pt x="534" y="21468"/>
                    <a:pt x="158" y="21468"/>
                  </a:cubicBezTo>
                  <a:cubicBezTo>
                    <a:pt x="-219" y="21468"/>
                    <a:pt x="32" y="20028"/>
                    <a:pt x="1414" y="16572"/>
                  </a:cubicBezTo>
                  <a:cubicBezTo>
                    <a:pt x="2795" y="13116"/>
                    <a:pt x="5307" y="7644"/>
                    <a:pt x="7065" y="4332"/>
                  </a:cubicBezTo>
                  <a:cubicBezTo>
                    <a:pt x="8823" y="1020"/>
                    <a:pt x="9828" y="-132"/>
                    <a:pt x="11334" y="12"/>
                  </a:cubicBezTo>
                  <a:cubicBezTo>
                    <a:pt x="12841" y="156"/>
                    <a:pt x="14851" y="1596"/>
                    <a:pt x="16609" y="5340"/>
                  </a:cubicBezTo>
                  <a:cubicBezTo>
                    <a:pt x="18367" y="9084"/>
                    <a:pt x="19874" y="15132"/>
                    <a:pt x="21381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885370" y="6739548"/>
              <a:ext cx="122977" cy="476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427" fill="norm" stroke="1" extrusionOk="0">
                  <a:moveTo>
                    <a:pt x="19103" y="2016"/>
                  </a:moveTo>
                  <a:cubicBezTo>
                    <a:pt x="19800" y="1159"/>
                    <a:pt x="20497" y="303"/>
                    <a:pt x="20149" y="65"/>
                  </a:cubicBezTo>
                  <a:cubicBezTo>
                    <a:pt x="19800" y="-173"/>
                    <a:pt x="18407" y="208"/>
                    <a:pt x="14923" y="1778"/>
                  </a:cubicBezTo>
                  <a:cubicBezTo>
                    <a:pt x="11439" y="3348"/>
                    <a:pt x="5865" y="6107"/>
                    <a:pt x="2729" y="9105"/>
                  </a:cubicBezTo>
                  <a:cubicBezTo>
                    <a:pt x="-406" y="12102"/>
                    <a:pt x="-1103" y="15337"/>
                    <a:pt x="2032" y="17431"/>
                  </a:cubicBezTo>
                  <a:cubicBezTo>
                    <a:pt x="5168" y="19524"/>
                    <a:pt x="12136" y="20475"/>
                    <a:pt x="19103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064382" y="6836129"/>
              <a:ext cx="318052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37" fill="norm" stroke="1" extrusionOk="0">
                  <a:moveTo>
                    <a:pt x="21065" y="784"/>
                  </a:moveTo>
                  <a:cubicBezTo>
                    <a:pt x="20493" y="361"/>
                    <a:pt x="19920" y="-63"/>
                    <a:pt x="19420" y="8"/>
                  </a:cubicBezTo>
                  <a:cubicBezTo>
                    <a:pt x="18919" y="78"/>
                    <a:pt x="18490" y="643"/>
                    <a:pt x="16988" y="3113"/>
                  </a:cubicBezTo>
                  <a:cubicBezTo>
                    <a:pt x="15486" y="5584"/>
                    <a:pt x="12911" y="9961"/>
                    <a:pt x="10766" y="12855"/>
                  </a:cubicBezTo>
                  <a:cubicBezTo>
                    <a:pt x="8620" y="15749"/>
                    <a:pt x="6903" y="17161"/>
                    <a:pt x="5544" y="17866"/>
                  </a:cubicBezTo>
                  <a:cubicBezTo>
                    <a:pt x="4185" y="18572"/>
                    <a:pt x="3184" y="18572"/>
                    <a:pt x="2397" y="18361"/>
                  </a:cubicBezTo>
                  <a:cubicBezTo>
                    <a:pt x="1611" y="18149"/>
                    <a:pt x="1038" y="17725"/>
                    <a:pt x="609" y="16525"/>
                  </a:cubicBezTo>
                  <a:cubicBezTo>
                    <a:pt x="180" y="15325"/>
                    <a:pt x="-106" y="13349"/>
                    <a:pt x="37" y="11937"/>
                  </a:cubicBezTo>
                  <a:cubicBezTo>
                    <a:pt x="180" y="10525"/>
                    <a:pt x="752" y="9678"/>
                    <a:pt x="1897" y="9184"/>
                  </a:cubicBezTo>
                  <a:cubicBezTo>
                    <a:pt x="3041" y="8690"/>
                    <a:pt x="4758" y="8549"/>
                    <a:pt x="7332" y="9890"/>
                  </a:cubicBezTo>
                  <a:cubicBezTo>
                    <a:pt x="9907" y="11231"/>
                    <a:pt x="13340" y="14055"/>
                    <a:pt x="15844" y="16243"/>
                  </a:cubicBezTo>
                  <a:cubicBezTo>
                    <a:pt x="18347" y="18431"/>
                    <a:pt x="19920" y="19984"/>
                    <a:pt x="21494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503083" y="6803437"/>
              <a:ext cx="10411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600" fill="norm" stroke="1" extrusionOk="0">
                  <a:moveTo>
                    <a:pt x="2492" y="0"/>
                  </a:moveTo>
                  <a:cubicBezTo>
                    <a:pt x="7477" y="1694"/>
                    <a:pt x="12462" y="3388"/>
                    <a:pt x="15992" y="6035"/>
                  </a:cubicBezTo>
                  <a:cubicBezTo>
                    <a:pt x="19523" y="8682"/>
                    <a:pt x="21600" y="12282"/>
                    <a:pt x="19731" y="14982"/>
                  </a:cubicBezTo>
                  <a:cubicBezTo>
                    <a:pt x="17862" y="17682"/>
                    <a:pt x="12046" y="19482"/>
                    <a:pt x="8100" y="20435"/>
                  </a:cubicBezTo>
                  <a:cubicBezTo>
                    <a:pt x="4154" y="21388"/>
                    <a:pt x="2077" y="21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687233" y="6681569"/>
              <a:ext cx="282268" cy="62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69" fill="norm" stroke="1" extrusionOk="0">
                  <a:moveTo>
                    <a:pt x="0" y="1781"/>
                  </a:moveTo>
                  <a:cubicBezTo>
                    <a:pt x="3707" y="1274"/>
                    <a:pt x="7415" y="766"/>
                    <a:pt x="10155" y="440"/>
                  </a:cubicBezTo>
                  <a:cubicBezTo>
                    <a:pt x="12896" y="114"/>
                    <a:pt x="14669" y="-31"/>
                    <a:pt x="15878" y="5"/>
                  </a:cubicBezTo>
                  <a:cubicBezTo>
                    <a:pt x="17087" y="41"/>
                    <a:pt x="17731" y="259"/>
                    <a:pt x="18376" y="1165"/>
                  </a:cubicBezTo>
                  <a:cubicBezTo>
                    <a:pt x="19021" y="2071"/>
                    <a:pt x="19666" y="3666"/>
                    <a:pt x="20230" y="5768"/>
                  </a:cubicBezTo>
                  <a:cubicBezTo>
                    <a:pt x="20794" y="7870"/>
                    <a:pt x="21278" y="10479"/>
                    <a:pt x="21439" y="12654"/>
                  </a:cubicBezTo>
                  <a:cubicBezTo>
                    <a:pt x="21600" y="14828"/>
                    <a:pt x="21439" y="16568"/>
                    <a:pt x="20713" y="17764"/>
                  </a:cubicBezTo>
                  <a:cubicBezTo>
                    <a:pt x="19988" y="18960"/>
                    <a:pt x="18699" y="19612"/>
                    <a:pt x="15475" y="20156"/>
                  </a:cubicBezTo>
                  <a:cubicBezTo>
                    <a:pt x="12251" y="20699"/>
                    <a:pt x="7093" y="21134"/>
                    <a:pt x="1934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398433" y="6919450"/>
              <a:ext cx="285751" cy="6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21017"/>
                  </a:moveTo>
                  <a:cubicBezTo>
                    <a:pt x="960" y="15257"/>
                    <a:pt x="1920" y="9497"/>
                    <a:pt x="4640" y="5537"/>
                  </a:cubicBezTo>
                  <a:cubicBezTo>
                    <a:pt x="7360" y="1577"/>
                    <a:pt x="11840" y="-583"/>
                    <a:pt x="14960" y="137"/>
                  </a:cubicBezTo>
                  <a:cubicBezTo>
                    <a:pt x="18080" y="857"/>
                    <a:pt x="19840" y="4457"/>
                    <a:pt x="21600" y="8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436533" y="7133637"/>
              <a:ext cx="311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1" y="14400"/>
                    <a:pt x="11461" y="7200"/>
                    <a:pt x="15061" y="3600"/>
                  </a:cubicBezTo>
                  <a:cubicBezTo>
                    <a:pt x="18661" y="0"/>
                    <a:pt x="201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223933" y="6860587"/>
              <a:ext cx="76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1742"/>
                    <a:pt x="9600" y="3484"/>
                    <a:pt x="6300" y="6387"/>
                  </a:cubicBezTo>
                  <a:cubicBezTo>
                    <a:pt x="3000" y="9290"/>
                    <a:pt x="2400" y="13355"/>
                    <a:pt x="1800" y="16084"/>
                  </a:cubicBezTo>
                  <a:cubicBezTo>
                    <a:pt x="1200" y="18813"/>
                    <a:pt x="60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179483" y="6807822"/>
              <a:ext cx="374651" cy="16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21047"/>
                  </a:moveTo>
                  <a:cubicBezTo>
                    <a:pt x="488" y="16514"/>
                    <a:pt x="976" y="11980"/>
                    <a:pt x="3112" y="8247"/>
                  </a:cubicBezTo>
                  <a:cubicBezTo>
                    <a:pt x="5247" y="4514"/>
                    <a:pt x="9031" y="1580"/>
                    <a:pt x="12386" y="514"/>
                  </a:cubicBezTo>
                  <a:cubicBezTo>
                    <a:pt x="15742" y="-553"/>
                    <a:pt x="18671" y="247"/>
                    <a:pt x="21600" y="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198533" y="7025687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395383" y="7209837"/>
              <a:ext cx="1714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33" y="5600"/>
                    <a:pt x="12267" y="11200"/>
                    <a:pt x="15867" y="14800"/>
                  </a:cubicBezTo>
                  <a:cubicBezTo>
                    <a:pt x="19467" y="18400"/>
                    <a:pt x="20533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5446183" y="7203487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2492"/>
                    <a:pt x="11520" y="4985"/>
                    <a:pt x="7920" y="8585"/>
                  </a:cubicBezTo>
                  <a:cubicBezTo>
                    <a:pt x="4320" y="12185"/>
                    <a:pt x="216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5747934" y="6944878"/>
              <a:ext cx="161800" cy="34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92" fill="norm" stroke="1" extrusionOk="0">
                  <a:moveTo>
                    <a:pt x="21168" y="3427"/>
                  </a:moveTo>
                  <a:cubicBezTo>
                    <a:pt x="20891" y="2772"/>
                    <a:pt x="20614" y="2117"/>
                    <a:pt x="20199" y="1463"/>
                  </a:cubicBezTo>
                  <a:cubicBezTo>
                    <a:pt x="19783" y="808"/>
                    <a:pt x="19230" y="154"/>
                    <a:pt x="17983" y="23"/>
                  </a:cubicBezTo>
                  <a:cubicBezTo>
                    <a:pt x="16737" y="-108"/>
                    <a:pt x="14799" y="285"/>
                    <a:pt x="11614" y="1987"/>
                  </a:cubicBezTo>
                  <a:cubicBezTo>
                    <a:pt x="8430" y="3688"/>
                    <a:pt x="3999" y="6699"/>
                    <a:pt x="1783" y="9710"/>
                  </a:cubicBezTo>
                  <a:cubicBezTo>
                    <a:pt x="-432" y="12721"/>
                    <a:pt x="-432" y="15732"/>
                    <a:pt x="953" y="17696"/>
                  </a:cubicBezTo>
                  <a:cubicBezTo>
                    <a:pt x="2337" y="19659"/>
                    <a:pt x="5106" y="20576"/>
                    <a:pt x="787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5922990" y="6968537"/>
              <a:ext cx="25979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21554" y="0"/>
                  </a:moveTo>
                  <a:cubicBezTo>
                    <a:pt x="19798" y="3771"/>
                    <a:pt x="18042" y="7543"/>
                    <a:pt x="15495" y="10286"/>
                  </a:cubicBezTo>
                  <a:cubicBezTo>
                    <a:pt x="12949" y="13029"/>
                    <a:pt x="9613" y="14743"/>
                    <a:pt x="7330" y="15600"/>
                  </a:cubicBezTo>
                  <a:cubicBezTo>
                    <a:pt x="5047" y="16457"/>
                    <a:pt x="3817" y="16457"/>
                    <a:pt x="2852" y="16200"/>
                  </a:cubicBezTo>
                  <a:cubicBezTo>
                    <a:pt x="1886" y="15943"/>
                    <a:pt x="1183" y="15429"/>
                    <a:pt x="744" y="14657"/>
                  </a:cubicBezTo>
                  <a:cubicBezTo>
                    <a:pt x="305" y="13886"/>
                    <a:pt x="130" y="12857"/>
                    <a:pt x="42" y="11914"/>
                  </a:cubicBezTo>
                  <a:cubicBezTo>
                    <a:pt x="-46" y="10971"/>
                    <a:pt x="-46" y="10114"/>
                    <a:pt x="569" y="9686"/>
                  </a:cubicBezTo>
                  <a:cubicBezTo>
                    <a:pt x="1183" y="9257"/>
                    <a:pt x="2413" y="9257"/>
                    <a:pt x="4344" y="10200"/>
                  </a:cubicBezTo>
                  <a:cubicBezTo>
                    <a:pt x="6276" y="11143"/>
                    <a:pt x="8910" y="13029"/>
                    <a:pt x="11281" y="15086"/>
                  </a:cubicBezTo>
                  <a:cubicBezTo>
                    <a:pt x="13652" y="17143"/>
                    <a:pt x="15759" y="19371"/>
                    <a:pt x="178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189133" y="6924087"/>
              <a:ext cx="13123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723" y="0"/>
                  </a:moveTo>
                  <a:cubicBezTo>
                    <a:pt x="19161" y="2439"/>
                    <a:pt x="21600" y="4877"/>
                    <a:pt x="21600" y="7490"/>
                  </a:cubicBezTo>
                  <a:cubicBezTo>
                    <a:pt x="21600" y="10103"/>
                    <a:pt x="19161" y="12890"/>
                    <a:pt x="15155" y="15271"/>
                  </a:cubicBezTo>
                  <a:cubicBezTo>
                    <a:pt x="11148" y="17652"/>
                    <a:pt x="5574" y="196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0" y="0"/>
              <a:ext cx="3648126" cy="167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2" fill="norm" stroke="1" extrusionOk="0">
                  <a:moveTo>
                    <a:pt x="17052" y="279"/>
                  </a:moveTo>
                  <a:cubicBezTo>
                    <a:pt x="16739" y="170"/>
                    <a:pt x="16426" y="61"/>
                    <a:pt x="16081" y="20"/>
                  </a:cubicBezTo>
                  <a:cubicBezTo>
                    <a:pt x="15736" y="-21"/>
                    <a:pt x="15361" y="6"/>
                    <a:pt x="14972" y="61"/>
                  </a:cubicBezTo>
                  <a:cubicBezTo>
                    <a:pt x="14584" y="116"/>
                    <a:pt x="14183" y="197"/>
                    <a:pt x="13819" y="266"/>
                  </a:cubicBezTo>
                  <a:cubicBezTo>
                    <a:pt x="13456" y="334"/>
                    <a:pt x="13130" y="389"/>
                    <a:pt x="12698" y="525"/>
                  </a:cubicBezTo>
                  <a:cubicBezTo>
                    <a:pt x="12266" y="662"/>
                    <a:pt x="11727" y="880"/>
                    <a:pt x="11226" y="1140"/>
                  </a:cubicBezTo>
                  <a:cubicBezTo>
                    <a:pt x="10725" y="1399"/>
                    <a:pt x="10261" y="1699"/>
                    <a:pt x="9823" y="1986"/>
                  </a:cubicBezTo>
                  <a:cubicBezTo>
                    <a:pt x="9384" y="2273"/>
                    <a:pt x="8971" y="2546"/>
                    <a:pt x="8564" y="2805"/>
                  </a:cubicBezTo>
                  <a:cubicBezTo>
                    <a:pt x="8156" y="3065"/>
                    <a:pt x="7755" y="3310"/>
                    <a:pt x="7411" y="3597"/>
                  </a:cubicBezTo>
                  <a:cubicBezTo>
                    <a:pt x="7066" y="3884"/>
                    <a:pt x="6778" y="4212"/>
                    <a:pt x="6402" y="4553"/>
                  </a:cubicBezTo>
                  <a:cubicBezTo>
                    <a:pt x="6026" y="4894"/>
                    <a:pt x="5563" y="5249"/>
                    <a:pt x="5118" y="5645"/>
                  </a:cubicBezTo>
                  <a:cubicBezTo>
                    <a:pt x="4673" y="6041"/>
                    <a:pt x="4247" y="6478"/>
                    <a:pt x="3871" y="6929"/>
                  </a:cubicBezTo>
                  <a:cubicBezTo>
                    <a:pt x="3496" y="7379"/>
                    <a:pt x="3170" y="7843"/>
                    <a:pt x="2806" y="8280"/>
                  </a:cubicBezTo>
                  <a:cubicBezTo>
                    <a:pt x="2443" y="8717"/>
                    <a:pt x="2042" y="9127"/>
                    <a:pt x="1716" y="9646"/>
                  </a:cubicBezTo>
                  <a:cubicBezTo>
                    <a:pt x="1391" y="10165"/>
                    <a:pt x="1140" y="10793"/>
                    <a:pt x="896" y="11475"/>
                  </a:cubicBezTo>
                  <a:cubicBezTo>
                    <a:pt x="652" y="12158"/>
                    <a:pt x="413" y="12895"/>
                    <a:pt x="251" y="13510"/>
                  </a:cubicBezTo>
                  <a:cubicBezTo>
                    <a:pt x="88" y="14124"/>
                    <a:pt x="0" y="14616"/>
                    <a:pt x="0" y="15312"/>
                  </a:cubicBezTo>
                  <a:cubicBezTo>
                    <a:pt x="0" y="16008"/>
                    <a:pt x="88" y="16909"/>
                    <a:pt x="263" y="17565"/>
                  </a:cubicBezTo>
                  <a:cubicBezTo>
                    <a:pt x="439" y="18220"/>
                    <a:pt x="702" y="18630"/>
                    <a:pt x="1040" y="18971"/>
                  </a:cubicBezTo>
                  <a:cubicBezTo>
                    <a:pt x="1378" y="19313"/>
                    <a:pt x="1792" y="19586"/>
                    <a:pt x="2168" y="19913"/>
                  </a:cubicBezTo>
                  <a:cubicBezTo>
                    <a:pt x="2543" y="20241"/>
                    <a:pt x="2882" y="20623"/>
                    <a:pt x="3232" y="20883"/>
                  </a:cubicBezTo>
                  <a:cubicBezTo>
                    <a:pt x="3583" y="21142"/>
                    <a:pt x="3947" y="21279"/>
                    <a:pt x="4341" y="21333"/>
                  </a:cubicBezTo>
                  <a:cubicBezTo>
                    <a:pt x="4736" y="21388"/>
                    <a:pt x="5162" y="21361"/>
                    <a:pt x="5594" y="21292"/>
                  </a:cubicBezTo>
                  <a:cubicBezTo>
                    <a:pt x="6026" y="21224"/>
                    <a:pt x="6465" y="21115"/>
                    <a:pt x="6929" y="21047"/>
                  </a:cubicBezTo>
                  <a:cubicBezTo>
                    <a:pt x="7392" y="20978"/>
                    <a:pt x="7881" y="20951"/>
                    <a:pt x="8351" y="20951"/>
                  </a:cubicBezTo>
                  <a:cubicBezTo>
                    <a:pt x="8820" y="20951"/>
                    <a:pt x="9271" y="20978"/>
                    <a:pt x="9729" y="20978"/>
                  </a:cubicBezTo>
                  <a:cubicBezTo>
                    <a:pt x="10186" y="20978"/>
                    <a:pt x="10650" y="20951"/>
                    <a:pt x="11094" y="20951"/>
                  </a:cubicBezTo>
                  <a:cubicBezTo>
                    <a:pt x="11539" y="20951"/>
                    <a:pt x="11965" y="20978"/>
                    <a:pt x="12366" y="21074"/>
                  </a:cubicBezTo>
                  <a:cubicBezTo>
                    <a:pt x="12767" y="21169"/>
                    <a:pt x="13143" y="21333"/>
                    <a:pt x="13556" y="21429"/>
                  </a:cubicBezTo>
                  <a:cubicBezTo>
                    <a:pt x="13970" y="21524"/>
                    <a:pt x="14421" y="21552"/>
                    <a:pt x="14884" y="21565"/>
                  </a:cubicBezTo>
                  <a:cubicBezTo>
                    <a:pt x="15348" y="21579"/>
                    <a:pt x="15824" y="21579"/>
                    <a:pt x="16281" y="21497"/>
                  </a:cubicBezTo>
                  <a:cubicBezTo>
                    <a:pt x="16739" y="21415"/>
                    <a:pt x="17177" y="21251"/>
                    <a:pt x="17559" y="21047"/>
                  </a:cubicBezTo>
                  <a:cubicBezTo>
                    <a:pt x="17942" y="20842"/>
                    <a:pt x="18267" y="20596"/>
                    <a:pt x="18606" y="20255"/>
                  </a:cubicBezTo>
                  <a:cubicBezTo>
                    <a:pt x="18944" y="19913"/>
                    <a:pt x="19295" y="19476"/>
                    <a:pt x="19589" y="18985"/>
                  </a:cubicBezTo>
                  <a:cubicBezTo>
                    <a:pt x="19884" y="18493"/>
                    <a:pt x="20122" y="17947"/>
                    <a:pt x="20347" y="17346"/>
                  </a:cubicBezTo>
                  <a:cubicBezTo>
                    <a:pt x="20573" y="16746"/>
                    <a:pt x="20786" y="16090"/>
                    <a:pt x="20974" y="15298"/>
                  </a:cubicBezTo>
                  <a:cubicBezTo>
                    <a:pt x="21161" y="14506"/>
                    <a:pt x="21324" y="13578"/>
                    <a:pt x="21425" y="12554"/>
                  </a:cubicBezTo>
                  <a:cubicBezTo>
                    <a:pt x="21525" y="11530"/>
                    <a:pt x="21562" y="10410"/>
                    <a:pt x="21581" y="9345"/>
                  </a:cubicBezTo>
                  <a:cubicBezTo>
                    <a:pt x="21600" y="8280"/>
                    <a:pt x="21600" y="7270"/>
                    <a:pt x="21569" y="6451"/>
                  </a:cubicBezTo>
                  <a:cubicBezTo>
                    <a:pt x="21537" y="5632"/>
                    <a:pt x="21475" y="5004"/>
                    <a:pt x="21293" y="4389"/>
                  </a:cubicBezTo>
                  <a:cubicBezTo>
                    <a:pt x="21111" y="3775"/>
                    <a:pt x="20811" y="3174"/>
                    <a:pt x="20447" y="2723"/>
                  </a:cubicBezTo>
                  <a:cubicBezTo>
                    <a:pt x="20084" y="2273"/>
                    <a:pt x="19658" y="1972"/>
                    <a:pt x="19188" y="1713"/>
                  </a:cubicBezTo>
                  <a:cubicBezTo>
                    <a:pt x="18718" y="1454"/>
                    <a:pt x="18205" y="1235"/>
                    <a:pt x="17735" y="1112"/>
                  </a:cubicBezTo>
                  <a:cubicBezTo>
                    <a:pt x="17265" y="989"/>
                    <a:pt x="16839" y="962"/>
                    <a:pt x="16388" y="935"/>
                  </a:cubicBezTo>
                  <a:cubicBezTo>
                    <a:pt x="15937" y="907"/>
                    <a:pt x="15461" y="880"/>
                    <a:pt x="15166" y="935"/>
                  </a:cubicBezTo>
                  <a:cubicBezTo>
                    <a:pt x="14872" y="989"/>
                    <a:pt x="14759" y="1126"/>
                    <a:pt x="14646" y="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7" name="Drawing"/>
          <p:cNvGrpSpPr/>
          <p:nvPr/>
        </p:nvGrpSpPr>
        <p:grpSpPr>
          <a:xfrm>
            <a:off x="1289049" y="1608774"/>
            <a:ext cx="10182315" cy="6518218"/>
            <a:chOff x="0" y="0"/>
            <a:chExt cx="10182313" cy="6518217"/>
          </a:xfrm>
        </p:grpSpPr>
        <p:sp>
          <p:nvSpPr>
            <p:cNvPr id="2490" name="Line"/>
            <p:cNvSpPr/>
            <p:nvPr/>
          </p:nvSpPr>
          <p:spPr>
            <a:xfrm>
              <a:off x="351837" y="177983"/>
              <a:ext cx="176001" cy="5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430" fill="norm" stroke="1" extrusionOk="0">
                  <a:moveTo>
                    <a:pt x="19062" y="3544"/>
                  </a:moveTo>
                  <a:cubicBezTo>
                    <a:pt x="18069" y="2764"/>
                    <a:pt x="17076" y="1983"/>
                    <a:pt x="15462" y="1332"/>
                  </a:cubicBezTo>
                  <a:cubicBezTo>
                    <a:pt x="13848" y="682"/>
                    <a:pt x="11614" y="161"/>
                    <a:pt x="9007" y="31"/>
                  </a:cubicBezTo>
                  <a:cubicBezTo>
                    <a:pt x="6400" y="-99"/>
                    <a:pt x="3420" y="161"/>
                    <a:pt x="1682" y="1072"/>
                  </a:cubicBezTo>
                  <a:cubicBezTo>
                    <a:pt x="-55" y="1983"/>
                    <a:pt x="-552" y="3544"/>
                    <a:pt x="689" y="4976"/>
                  </a:cubicBezTo>
                  <a:cubicBezTo>
                    <a:pt x="1931" y="6407"/>
                    <a:pt x="4910" y="7708"/>
                    <a:pt x="8510" y="9183"/>
                  </a:cubicBezTo>
                  <a:cubicBezTo>
                    <a:pt x="12110" y="10658"/>
                    <a:pt x="16331" y="12306"/>
                    <a:pt x="18565" y="13997"/>
                  </a:cubicBezTo>
                  <a:cubicBezTo>
                    <a:pt x="20800" y="15689"/>
                    <a:pt x="21048" y="17424"/>
                    <a:pt x="20179" y="18682"/>
                  </a:cubicBezTo>
                  <a:cubicBezTo>
                    <a:pt x="19310" y="19940"/>
                    <a:pt x="17324" y="20720"/>
                    <a:pt x="15462" y="21111"/>
                  </a:cubicBezTo>
                  <a:cubicBezTo>
                    <a:pt x="13600" y="21501"/>
                    <a:pt x="11862" y="21501"/>
                    <a:pt x="10745" y="21284"/>
                  </a:cubicBezTo>
                  <a:cubicBezTo>
                    <a:pt x="9627" y="21067"/>
                    <a:pt x="9131" y="20634"/>
                    <a:pt x="9627" y="20200"/>
                  </a:cubicBezTo>
                  <a:cubicBezTo>
                    <a:pt x="10124" y="19766"/>
                    <a:pt x="11614" y="19332"/>
                    <a:pt x="13103" y="18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56376" y="194353"/>
              <a:ext cx="107225" cy="46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4" fill="norm" stroke="1" extrusionOk="0">
                  <a:moveTo>
                    <a:pt x="3667" y="888"/>
                  </a:moveTo>
                  <a:cubicBezTo>
                    <a:pt x="2820" y="401"/>
                    <a:pt x="1973" y="-85"/>
                    <a:pt x="1761" y="12"/>
                  </a:cubicBezTo>
                  <a:cubicBezTo>
                    <a:pt x="1549" y="110"/>
                    <a:pt x="1973" y="791"/>
                    <a:pt x="2184" y="2785"/>
                  </a:cubicBezTo>
                  <a:cubicBezTo>
                    <a:pt x="2396" y="4780"/>
                    <a:pt x="2396" y="8088"/>
                    <a:pt x="1973" y="11007"/>
                  </a:cubicBezTo>
                  <a:cubicBezTo>
                    <a:pt x="1549" y="13926"/>
                    <a:pt x="702" y="16456"/>
                    <a:pt x="279" y="18012"/>
                  </a:cubicBezTo>
                  <a:cubicBezTo>
                    <a:pt x="-145" y="19569"/>
                    <a:pt x="-145" y="20153"/>
                    <a:pt x="702" y="20591"/>
                  </a:cubicBezTo>
                  <a:cubicBezTo>
                    <a:pt x="1549" y="21029"/>
                    <a:pt x="3243" y="21320"/>
                    <a:pt x="6208" y="21418"/>
                  </a:cubicBezTo>
                  <a:cubicBezTo>
                    <a:pt x="9173" y="21515"/>
                    <a:pt x="13408" y="21418"/>
                    <a:pt x="16161" y="21077"/>
                  </a:cubicBezTo>
                  <a:cubicBezTo>
                    <a:pt x="18914" y="20737"/>
                    <a:pt x="20184" y="20153"/>
                    <a:pt x="21455" y="19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73100" y="461325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000"/>
                    <a:pt x="1490" y="14400"/>
                    <a:pt x="5090" y="10800"/>
                  </a:cubicBezTo>
                  <a:cubicBezTo>
                    <a:pt x="8690" y="7200"/>
                    <a:pt x="1514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951415" y="405118"/>
              <a:ext cx="223336" cy="21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34" fill="norm" stroke="1" extrusionOk="0">
                  <a:moveTo>
                    <a:pt x="12216" y="4228"/>
                  </a:moveTo>
                  <a:cubicBezTo>
                    <a:pt x="12216" y="3199"/>
                    <a:pt x="12216" y="2171"/>
                    <a:pt x="11812" y="1348"/>
                  </a:cubicBezTo>
                  <a:cubicBezTo>
                    <a:pt x="11408" y="525"/>
                    <a:pt x="10601" y="-92"/>
                    <a:pt x="9188" y="11"/>
                  </a:cubicBezTo>
                  <a:cubicBezTo>
                    <a:pt x="7775" y="114"/>
                    <a:pt x="5756" y="937"/>
                    <a:pt x="3939" y="3405"/>
                  </a:cubicBezTo>
                  <a:cubicBezTo>
                    <a:pt x="2122" y="5874"/>
                    <a:pt x="507" y="9988"/>
                    <a:pt x="104" y="13279"/>
                  </a:cubicBezTo>
                  <a:cubicBezTo>
                    <a:pt x="-300" y="16571"/>
                    <a:pt x="507" y="19039"/>
                    <a:pt x="2021" y="20274"/>
                  </a:cubicBezTo>
                  <a:cubicBezTo>
                    <a:pt x="3536" y="21508"/>
                    <a:pt x="5756" y="21508"/>
                    <a:pt x="7674" y="19657"/>
                  </a:cubicBezTo>
                  <a:cubicBezTo>
                    <a:pt x="9592" y="17805"/>
                    <a:pt x="11207" y="14102"/>
                    <a:pt x="12115" y="11428"/>
                  </a:cubicBezTo>
                  <a:cubicBezTo>
                    <a:pt x="13023" y="8754"/>
                    <a:pt x="13225" y="7108"/>
                    <a:pt x="13326" y="6902"/>
                  </a:cubicBezTo>
                  <a:cubicBezTo>
                    <a:pt x="13427" y="6697"/>
                    <a:pt x="13427" y="7931"/>
                    <a:pt x="14033" y="9988"/>
                  </a:cubicBezTo>
                  <a:cubicBezTo>
                    <a:pt x="14638" y="12045"/>
                    <a:pt x="15850" y="14925"/>
                    <a:pt x="17162" y="16571"/>
                  </a:cubicBezTo>
                  <a:cubicBezTo>
                    <a:pt x="18474" y="18217"/>
                    <a:pt x="19887" y="18628"/>
                    <a:pt x="21300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1327943" y="86675"/>
              <a:ext cx="81757" cy="515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9" fill="norm" stroke="1" extrusionOk="0">
                  <a:moveTo>
                    <a:pt x="16407" y="0"/>
                  </a:moveTo>
                  <a:cubicBezTo>
                    <a:pt x="12530" y="1675"/>
                    <a:pt x="8654" y="3350"/>
                    <a:pt x="5884" y="5951"/>
                  </a:cubicBezTo>
                  <a:cubicBezTo>
                    <a:pt x="3115" y="8552"/>
                    <a:pt x="1454" y="12078"/>
                    <a:pt x="623" y="14635"/>
                  </a:cubicBezTo>
                  <a:cubicBezTo>
                    <a:pt x="-208" y="17192"/>
                    <a:pt x="-208" y="18779"/>
                    <a:pt x="623" y="19749"/>
                  </a:cubicBezTo>
                  <a:cubicBezTo>
                    <a:pt x="1454" y="20718"/>
                    <a:pt x="3115" y="21071"/>
                    <a:pt x="5330" y="21291"/>
                  </a:cubicBezTo>
                  <a:cubicBezTo>
                    <a:pt x="7546" y="21512"/>
                    <a:pt x="10315" y="21600"/>
                    <a:pt x="13084" y="21115"/>
                  </a:cubicBezTo>
                  <a:cubicBezTo>
                    <a:pt x="15854" y="20630"/>
                    <a:pt x="18623" y="19572"/>
                    <a:pt x="2139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1260388" y="372425"/>
              <a:ext cx="20011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2397" y="21600"/>
                  </a:moveTo>
                  <a:cubicBezTo>
                    <a:pt x="1260" y="20291"/>
                    <a:pt x="123" y="18982"/>
                    <a:pt x="10" y="17345"/>
                  </a:cubicBezTo>
                  <a:cubicBezTo>
                    <a:pt x="-104" y="15709"/>
                    <a:pt x="805" y="13745"/>
                    <a:pt x="3875" y="11455"/>
                  </a:cubicBezTo>
                  <a:cubicBezTo>
                    <a:pt x="6944" y="9164"/>
                    <a:pt x="12174" y="6545"/>
                    <a:pt x="15471" y="4582"/>
                  </a:cubicBezTo>
                  <a:cubicBezTo>
                    <a:pt x="18768" y="2618"/>
                    <a:pt x="20132" y="1309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1524000" y="410525"/>
              <a:ext cx="254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914"/>
                    <a:pt x="10800" y="11829"/>
                    <a:pt x="7200" y="15429"/>
                  </a:cubicBezTo>
                  <a:cubicBezTo>
                    <a:pt x="3600" y="19029"/>
                    <a:pt x="1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568450" y="277175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670049" y="313654"/>
              <a:ext cx="143943" cy="287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05" fill="norm" stroke="1" extrusionOk="0">
                  <a:moveTo>
                    <a:pt x="17843" y="1066"/>
                  </a:moveTo>
                  <a:cubicBezTo>
                    <a:pt x="16278" y="751"/>
                    <a:pt x="14713" y="436"/>
                    <a:pt x="12522" y="199"/>
                  </a:cubicBezTo>
                  <a:cubicBezTo>
                    <a:pt x="10330" y="-37"/>
                    <a:pt x="7513" y="-195"/>
                    <a:pt x="6104" y="514"/>
                  </a:cubicBezTo>
                  <a:cubicBezTo>
                    <a:pt x="4696" y="1224"/>
                    <a:pt x="4696" y="2801"/>
                    <a:pt x="6887" y="5323"/>
                  </a:cubicBezTo>
                  <a:cubicBezTo>
                    <a:pt x="9078" y="7846"/>
                    <a:pt x="13461" y="11314"/>
                    <a:pt x="16278" y="13601"/>
                  </a:cubicBezTo>
                  <a:cubicBezTo>
                    <a:pt x="19096" y="15887"/>
                    <a:pt x="20348" y="16990"/>
                    <a:pt x="20974" y="17936"/>
                  </a:cubicBezTo>
                  <a:cubicBezTo>
                    <a:pt x="21600" y="18882"/>
                    <a:pt x="21600" y="19671"/>
                    <a:pt x="18000" y="20223"/>
                  </a:cubicBezTo>
                  <a:cubicBezTo>
                    <a:pt x="14400" y="20774"/>
                    <a:pt x="7200" y="21090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2029883" y="42225"/>
              <a:ext cx="91017" cy="53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2558" y="0"/>
                  </a:moveTo>
                  <a:cubicBezTo>
                    <a:pt x="10549" y="2817"/>
                    <a:pt x="8540" y="5635"/>
                    <a:pt x="6781" y="8367"/>
                  </a:cubicBezTo>
                  <a:cubicBezTo>
                    <a:pt x="5023" y="11099"/>
                    <a:pt x="3516" y="13745"/>
                    <a:pt x="2260" y="15794"/>
                  </a:cubicBezTo>
                  <a:cubicBezTo>
                    <a:pt x="1005" y="17843"/>
                    <a:pt x="0" y="19295"/>
                    <a:pt x="0" y="20234"/>
                  </a:cubicBezTo>
                  <a:cubicBezTo>
                    <a:pt x="0" y="21173"/>
                    <a:pt x="1005" y="21600"/>
                    <a:pt x="4772" y="21472"/>
                  </a:cubicBezTo>
                  <a:cubicBezTo>
                    <a:pt x="8540" y="21344"/>
                    <a:pt x="15070" y="20661"/>
                    <a:pt x="21600" y="19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974850" y="340675"/>
              <a:ext cx="1968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840"/>
                    <a:pt x="9290" y="10080"/>
                    <a:pt x="12890" y="6480"/>
                  </a:cubicBezTo>
                  <a:cubicBezTo>
                    <a:pt x="16490" y="2880"/>
                    <a:pt x="190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2247900" y="347025"/>
              <a:ext cx="1" cy="1841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2247900" y="245425"/>
              <a:ext cx="381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396370" y="0"/>
              <a:ext cx="625796" cy="562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55" fill="norm" stroke="1" extrusionOk="0">
                  <a:moveTo>
                    <a:pt x="6006" y="12683"/>
                  </a:moveTo>
                  <a:cubicBezTo>
                    <a:pt x="5788" y="12362"/>
                    <a:pt x="5571" y="12041"/>
                    <a:pt x="5208" y="11880"/>
                  </a:cubicBezTo>
                  <a:cubicBezTo>
                    <a:pt x="4846" y="11720"/>
                    <a:pt x="4338" y="11720"/>
                    <a:pt x="3614" y="12161"/>
                  </a:cubicBezTo>
                  <a:cubicBezTo>
                    <a:pt x="2889" y="12603"/>
                    <a:pt x="1947" y="13486"/>
                    <a:pt x="1258" y="14570"/>
                  </a:cubicBezTo>
                  <a:cubicBezTo>
                    <a:pt x="569" y="15654"/>
                    <a:pt x="134" y="16939"/>
                    <a:pt x="26" y="18023"/>
                  </a:cubicBezTo>
                  <a:cubicBezTo>
                    <a:pt x="-83" y="19107"/>
                    <a:pt x="134" y="19990"/>
                    <a:pt x="1004" y="20593"/>
                  </a:cubicBezTo>
                  <a:cubicBezTo>
                    <a:pt x="1874" y="21195"/>
                    <a:pt x="3396" y="21516"/>
                    <a:pt x="4991" y="21275"/>
                  </a:cubicBezTo>
                  <a:cubicBezTo>
                    <a:pt x="6585" y="21034"/>
                    <a:pt x="8253" y="20231"/>
                    <a:pt x="9376" y="19348"/>
                  </a:cubicBezTo>
                  <a:cubicBezTo>
                    <a:pt x="10500" y="18465"/>
                    <a:pt x="11079" y="17501"/>
                    <a:pt x="11442" y="16778"/>
                  </a:cubicBezTo>
                  <a:cubicBezTo>
                    <a:pt x="11804" y="16056"/>
                    <a:pt x="11949" y="15574"/>
                    <a:pt x="11913" y="15173"/>
                  </a:cubicBezTo>
                  <a:cubicBezTo>
                    <a:pt x="11877" y="14771"/>
                    <a:pt x="11659" y="14450"/>
                    <a:pt x="11369" y="14289"/>
                  </a:cubicBezTo>
                  <a:cubicBezTo>
                    <a:pt x="11079" y="14129"/>
                    <a:pt x="10717" y="14129"/>
                    <a:pt x="10065" y="14771"/>
                  </a:cubicBezTo>
                  <a:cubicBezTo>
                    <a:pt x="9412" y="15413"/>
                    <a:pt x="8470" y="16698"/>
                    <a:pt x="7999" y="17581"/>
                  </a:cubicBezTo>
                  <a:cubicBezTo>
                    <a:pt x="7528" y="18465"/>
                    <a:pt x="7528" y="18946"/>
                    <a:pt x="7636" y="19348"/>
                  </a:cubicBezTo>
                  <a:cubicBezTo>
                    <a:pt x="7745" y="19749"/>
                    <a:pt x="7963" y="20071"/>
                    <a:pt x="8253" y="20231"/>
                  </a:cubicBezTo>
                  <a:cubicBezTo>
                    <a:pt x="8543" y="20392"/>
                    <a:pt x="8905" y="20392"/>
                    <a:pt x="9195" y="20231"/>
                  </a:cubicBezTo>
                  <a:cubicBezTo>
                    <a:pt x="9485" y="20071"/>
                    <a:pt x="9702" y="19749"/>
                    <a:pt x="9920" y="19428"/>
                  </a:cubicBezTo>
                  <a:cubicBezTo>
                    <a:pt x="10137" y="19107"/>
                    <a:pt x="10355" y="18786"/>
                    <a:pt x="10536" y="18906"/>
                  </a:cubicBezTo>
                  <a:cubicBezTo>
                    <a:pt x="10717" y="19027"/>
                    <a:pt x="10862" y="19589"/>
                    <a:pt x="11007" y="20071"/>
                  </a:cubicBezTo>
                  <a:cubicBezTo>
                    <a:pt x="11152" y="20552"/>
                    <a:pt x="11297" y="20954"/>
                    <a:pt x="11587" y="21155"/>
                  </a:cubicBezTo>
                  <a:cubicBezTo>
                    <a:pt x="11877" y="21355"/>
                    <a:pt x="12312" y="21355"/>
                    <a:pt x="13181" y="20552"/>
                  </a:cubicBezTo>
                  <a:cubicBezTo>
                    <a:pt x="14051" y="19749"/>
                    <a:pt x="15356" y="18144"/>
                    <a:pt x="16624" y="15895"/>
                  </a:cubicBezTo>
                  <a:cubicBezTo>
                    <a:pt x="17893" y="13647"/>
                    <a:pt x="19125" y="10756"/>
                    <a:pt x="19959" y="8187"/>
                  </a:cubicBezTo>
                  <a:cubicBezTo>
                    <a:pt x="20792" y="5617"/>
                    <a:pt x="21227" y="3369"/>
                    <a:pt x="21372" y="2044"/>
                  </a:cubicBezTo>
                  <a:cubicBezTo>
                    <a:pt x="21517" y="719"/>
                    <a:pt x="21372" y="317"/>
                    <a:pt x="21118" y="117"/>
                  </a:cubicBezTo>
                  <a:cubicBezTo>
                    <a:pt x="20865" y="-84"/>
                    <a:pt x="20502" y="-84"/>
                    <a:pt x="19995" y="599"/>
                  </a:cubicBezTo>
                  <a:cubicBezTo>
                    <a:pt x="19487" y="1281"/>
                    <a:pt x="18835" y="2646"/>
                    <a:pt x="18328" y="4654"/>
                  </a:cubicBezTo>
                  <a:cubicBezTo>
                    <a:pt x="17820" y="6661"/>
                    <a:pt x="17458" y="9311"/>
                    <a:pt x="17530" y="11559"/>
                  </a:cubicBezTo>
                  <a:cubicBezTo>
                    <a:pt x="17603" y="13807"/>
                    <a:pt x="18110" y="15654"/>
                    <a:pt x="18618" y="16899"/>
                  </a:cubicBezTo>
                  <a:cubicBezTo>
                    <a:pt x="19125" y="18144"/>
                    <a:pt x="19632" y="18786"/>
                    <a:pt x="20140" y="19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3698784" y="20734"/>
              <a:ext cx="158713" cy="56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32" fill="norm" stroke="1" extrusionOk="0">
                  <a:moveTo>
                    <a:pt x="11373" y="5633"/>
                  </a:moveTo>
                  <a:cubicBezTo>
                    <a:pt x="14740" y="4589"/>
                    <a:pt x="18106" y="3545"/>
                    <a:pt x="19789" y="2702"/>
                  </a:cubicBezTo>
                  <a:cubicBezTo>
                    <a:pt x="21472" y="1859"/>
                    <a:pt x="21472" y="1217"/>
                    <a:pt x="19649" y="735"/>
                  </a:cubicBezTo>
                  <a:cubicBezTo>
                    <a:pt x="17825" y="253"/>
                    <a:pt x="14178" y="-68"/>
                    <a:pt x="11093" y="12"/>
                  </a:cubicBezTo>
                  <a:cubicBezTo>
                    <a:pt x="8007" y="93"/>
                    <a:pt x="5482" y="574"/>
                    <a:pt x="3519" y="2140"/>
                  </a:cubicBezTo>
                  <a:cubicBezTo>
                    <a:pt x="1555" y="3706"/>
                    <a:pt x="153" y="6356"/>
                    <a:pt x="12" y="9086"/>
                  </a:cubicBezTo>
                  <a:cubicBezTo>
                    <a:pt x="-128" y="11816"/>
                    <a:pt x="994" y="14626"/>
                    <a:pt x="1415" y="16714"/>
                  </a:cubicBezTo>
                  <a:cubicBezTo>
                    <a:pt x="1836" y="18802"/>
                    <a:pt x="1555" y="20167"/>
                    <a:pt x="127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3606800" y="378775"/>
              <a:ext cx="196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18327"/>
                    <a:pt x="929" y="15055"/>
                    <a:pt x="4529" y="11455"/>
                  </a:cubicBezTo>
                  <a:cubicBezTo>
                    <a:pt x="8129" y="7855"/>
                    <a:pt x="14865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3841193" y="321625"/>
              <a:ext cx="178357" cy="236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13" fill="norm" stroke="1" extrusionOk="0">
                  <a:moveTo>
                    <a:pt x="2354" y="0"/>
                  </a:moveTo>
                  <a:cubicBezTo>
                    <a:pt x="1338" y="573"/>
                    <a:pt x="321" y="1147"/>
                    <a:pt x="67" y="4205"/>
                  </a:cubicBezTo>
                  <a:cubicBezTo>
                    <a:pt x="-187" y="7264"/>
                    <a:pt x="321" y="12807"/>
                    <a:pt x="957" y="16057"/>
                  </a:cubicBezTo>
                  <a:cubicBezTo>
                    <a:pt x="1592" y="19306"/>
                    <a:pt x="2354" y="20262"/>
                    <a:pt x="3371" y="20835"/>
                  </a:cubicBezTo>
                  <a:cubicBezTo>
                    <a:pt x="4387" y="21409"/>
                    <a:pt x="5658" y="21600"/>
                    <a:pt x="6928" y="20644"/>
                  </a:cubicBezTo>
                  <a:cubicBezTo>
                    <a:pt x="8199" y="19688"/>
                    <a:pt x="9469" y="17586"/>
                    <a:pt x="10486" y="15101"/>
                  </a:cubicBezTo>
                  <a:cubicBezTo>
                    <a:pt x="11502" y="12616"/>
                    <a:pt x="12265" y="9749"/>
                    <a:pt x="12646" y="8793"/>
                  </a:cubicBezTo>
                  <a:cubicBezTo>
                    <a:pt x="13027" y="7837"/>
                    <a:pt x="13027" y="8793"/>
                    <a:pt x="13281" y="10418"/>
                  </a:cubicBezTo>
                  <a:cubicBezTo>
                    <a:pt x="13535" y="12042"/>
                    <a:pt x="14044" y="14336"/>
                    <a:pt x="14679" y="15865"/>
                  </a:cubicBezTo>
                  <a:cubicBezTo>
                    <a:pt x="15314" y="17395"/>
                    <a:pt x="16077" y="18159"/>
                    <a:pt x="17220" y="18542"/>
                  </a:cubicBezTo>
                  <a:cubicBezTo>
                    <a:pt x="18364" y="18924"/>
                    <a:pt x="19888" y="18924"/>
                    <a:pt x="21413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4051300" y="338232"/>
              <a:ext cx="109046" cy="19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01" fill="norm" stroke="1" extrusionOk="0">
                  <a:moveTo>
                    <a:pt x="2445" y="9427"/>
                  </a:moveTo>
                  <a:cubicBezTo>
                    <a:pt x="1223" y="14592"/>
                    <a:pt x="0" y="19758"/>
                    <a:pt x="0" y="19171"/>
                  </a:cubicBezTo>
                  <a:cubicBezTo>
                    <a:pt x="0" y="18584"/>
                    <a:pt x="1223" y="12244"/>
                    <a:pt x="2038" y="8371"/>
                  </a:cubicBezTo>
                  <a:cubicBezTo>
                    <a:pt x="2853" y="4497"/>
                    <a:pt x="3260" y="3088"/>
                    <a:pt x="4075" y="1914"/>
                  </a:cubicBezTo>
                  <a:cubicBezTo>
                    <a:pt x="4891" y="740"/>
                    <a:pt x="6113" y="-199"/>
                    <a:pt x="8558" y="36"/>
                  </a:cubicBezTo>
                  <a:cubicBezTo>
                    <a:pt x="11004" y="271"/>
                    <a:pt x="14672" y="1679"/>
                    <a:pt x="17321" y="3910"/>
                  </a:cubicBezTo>
                  <a:cubicBezTo>
                    <a:pt x="19970" y="6140"/>
                    <a:pt x="21600" y="9192"/>
                    <a:pt x="20785" y="12244"/>
                  </a:cubicBezTo>
                  <a:cubicBezTo>
                    <a:pt x="19970" y="15297"/>
                    <a:pt x="16709" y="18349"/>
                    <a:pt x="13449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4309936" y="325345"/>
              <a:ext cx="122364" cy="22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995" fill="norm" stroke="1" extrusionOk="0">
                  <a:moveTo>
                    <a:pt x="21164" y="826"/>
                  </a:moveTo>
                  <a:cubicBezTo>
                    <a:pt x="19700" y="242"/>
                    <a:pt x="18235" y="-342"/>
                    <a:pt x="15123" y="242"/>
                  </a:cubicBezTo>
                  <a:cubicBezTo>
                    <a:pt x="12011" y="826"/>
                    <a:pt x="7252" y="2577"/>
                    <a:pt x="4140" y="5690"/>
                  </a:cubicBezTo>
                  <a:cubicBezTo>
                    <a:pt x="1028" y="8804"/>
                    <a:pt x="-436" y="13280"/>
                    <a:pt x="113" y="16199"/>
                  </a:cubicBezTo>
                  <a:cubicBezTo>
                    <a:pt x="662" y="19117"/>
                    <a:pt x="3225" y="20480"/>
                    <a:pt x="6886" y="20869"/>
                  </a:cubicBezTo>
                  <a:cubicBezTo>
                    <a:pt x="10547" y="21258"/>
                    <a:pt x="15306" y="20674"/>
                    <a:pt x="20066" y="20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4566075" y="80325"/>
              <a:ext cx="63076" cy="471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5" fill="norm" stroke="1" extrusionOk="0">
                  <a:moveTo>
                    <a:pt x="21455" y="0"/>
                  </a:moveTo>
                  <a:cubicBezTo>
                    <a:pt x="16415" y="2712"/>
                    <a:pt x="11375" y="5424"/>
                    <a:pt x="7775" y="8475"/>
                  </a:cubicBezTo>
                  <a:cubicBezTo>
                    <a:pt x="4175" y="11526"/>
                    <a:pt x="2015" y="14917"/>
                    <a:pt x="935" y="16951"/>
                  </a:cubicBezTo>
                  <a:cubicBezTo>
                    <a:pt x="-145" y="18985"/>
                    <a:pt x="-145" y="19663"/>
                    <a:pt x="215" y="20292"/>
                  </a:cubicBezTo>
                  <a:cubicBezTo>
                    <a:pt x="575" y="20922"/>
                    <a:pt x="1295" y="21503"/>
                    <a:pt x="4175" y="21552"/>
                  </a:cubicBezTo>
                  <a:cubicBezTo>
                    <a:pt x="7055" y="21600"/>
                    <a:pt x="12095" y="21116"/>
                    <a:pt x="17135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4489450" y="327975"/>
              <a:ext cx="222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718050" y="378775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775200" y="23272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819384" y="366075"/>
              <a:ext cx="160136" cy="17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116" fill="norm" stroke="1" extrusionOk="0">
                  <a:moveTo>
                    <a:pt x="15820" y="0"/>
                  </a:moveTo>
                  <a:cubicBezTo>
                    <a:pt x="11943" y="514"/>
                    <a:pt x="8066" y="1029"/>
                    <a:pt x="5158" y="3600"/>
                  </a:cubicBezTo>
                  <a:cubicBezTo>
                    <a:pt x="2250" y="6171"/>
                    <a:pt x="312" y="10800"/>
                    <a:pt x="35" y="14271"/>
                  </a:cubicBezTo>
                  <a:cubicBezTo>
                    <a:pt x="-242" y="17743"/>
                    <a:pt x="1143" y="20057"/>
                    <a:pt x="4050" y="20829"/>
                  </a:cubicBezTo>
                  <a:cubicBezTo>
                    <a:pt x="6958" y="21600"/>
                    <a:pt x="11389" y="20829"/>
                    <a:pt x="14712" y="18386"/>
                  </a:cubicBezTo>
                  <a:cubicBezTo>
                    <a:pt x="18035" y="15943"/>
                    <a:pt x="20250" y="11829"/>
                    <a:pt x="20804" y="8614"/>
                  </a:cubicBezTo>
                  <a:cubicBezTo>
                    <a:pt x="21358" y="5400"/>
                    <a:pt x="20250" y="3086"/>
                    <a:pt x="19004" y="1929"/>
                  </a:cubicBezTo>
                  <a:cubicBezTo>
                    <a:pt x="17758" y="771"/>
                    <a:pt x="16373" y="771"/>
                    <a:pt x="14989" y="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5048250" y="294790"/>
              <a:ext cx="215900" cy="24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757"/>
                  </a:moveTo>
                  <a:cubicBezTo>
                    <a:pt x="847" y="2483"/>
                    <a:pt x="1694" y="3209"/>
                    <a:pt x="2118" y="6113"/>
                  </a:cubicBezTo>
                  <a:cubicBezTo>
                    <a:pt x="2541" y="9017"/>
                    <a:pt x="2541" y="14099"/>
                    <a:pt x="2118" y="17185"/>
                  </a:cubicBezTo>
                  <a:cubicBezTo>
                    <a:pt x="1694" y="20271"/>
                    <a:pt x="847" y="21360"/>
                    <a:pt x="529" y="21360"/>
                  </a:cubicBezTo>
                  <a:cubicBezTo>
                    <a:pt x="212" y="21360"/>
                    <a:pt x="424" y="20271"/>
                    <a:pt x="2012" y="17094"/>
                  </a:cubicBezTo>
                  <a:cubicBezTo>
                    <a:pt x="3600" y="13918"/>
                    <a:pt x="6565" y="8654"/>
                    <a:pt x="8576" y="5478"/>
                  </a:cubicBezTo>
                  <a:cubicBezTo>
                    <a:pt x="10588" y="2301"/>
                    <a:pt x="11647" y="1212"/>
                    <a:pt x="12706" y="577"/>
                  </a:cubicBezTo>
                  <a:cubicBezTo>
                    <a:pt x="13765" y="-58"/>
                    <a:pt x="14824" y="-240"/>
                    <a:pt x="16094" y="395"/>
                  </a:cubicBezTo>
                  <a:cubicBezTo>
                    <a:pt x="17365" y="1031"/>
                    <a:pt x="18847" y="2483"/>
                    <a:pt x="19906" y="4933"/>
                  </a:cubicBezTo>
                  <a:cubicBezTo>
                    <a:pt x="20965" y="7384"/>
                    <a:pt x="21600" y="10832"/>
                    <a:pt x="21600" y="13555"/>
                  </a:cubicBezTo>
                  <a:cubicBezTo>
                    <a:pt x="21600" y="16278"/>
                    <a:pt x="20965" y="18274"/>
                    <a:pt x="20329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22250" y="766125"/>
              <a:ext cx="5111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" y="21098"/>
                    <a:pt x="447" y="20595"/>
                    <a:pt x="711" y="20260"/>
                  </a:cubicBezTo>
                  <a:cubicBezTo>
                    <a:pt x="975" y="19926"/>
                    <a:pt x="1279" y="19758"/>
                    <a:pt x="1605" y="19340"/>
                  </a:cubicBezTo>
                  <a:cubicBezTo>
                    <a:pt x="1932" y="18921"/>
                    <a:pt x="2281" y="18251"/>
                    <a:pt x="2634" y="17749"/>
                  </a:cubicBezTo>
                  <a:cubicBezTo>
                    <a:pt x="2987" y="17247"/>
                    <a:pt x="3345" y="16912"/>
                    <a:pt x="3694" y="16577"/>
                  </a:cubicBezTo>
                  <a:cubicBezTo>
                    <a:pt x="4043" y="16242"/>
                    <a:pt x="4383" y="15907"/>
                    <a:pt x="4745" y="15572"/>
                  </a:cubicBezTo>
                  <a:cubicBezTo>
                    <a:pt x="5107" y="15237"/>
                    <a:pt x="5492" y="14902"/>
                    <a:pt x="5845" y="14651"/>
                  </a:cubicBezTo>
                  <a:cubicBezTo>
                    <a:pt x="6198" y="14400"/>
                    <a:pt x="6520" y="14233"/>
                    <a:pt x="6856" y="13981"/>
                  </a:cubicBezTo>
                  <a:cubicBezTo>
                    <a:pt x="7191" y="13730"/>
                    <a:pt x="7540" y="13395"/>
                    <a:pt x="7898" y="12977"/>
                  </a:cubicBezTo>
                  <a:cubicBezTo>
                    <a:pt x="8255" y="12558"/>
                    <a:pt x="8622" y="12056"/>
                    <a:pt x="8993" y="11553"/>
                  </a:cubicBezTo>
                  <a:cubicBezTo>
                    <a:pt x="9364" y="11051"/>
                    <a:pt x="9740" y="10549"/>
                    <a:pt x="10125" y="10130"/>
                  </a:cubicBezTo>
                  <a:cubicBezTo>
                    <a:pt x="10509" y="9712"/>
                    <a:pt x="10903" y="9377"/>
                    <a:pt x="11296" y="8958"/>
                  </a:cubicBezTo>
                  <a:cubicBezTo>
                    <a:pt x="11690" y="8540"/>
                    <a:pt x="12083" y="8037"/>
                    <a:pt x="12481" y="7619"/>
                  </a:cubicBezTo>
                  <a:cubicBezTo>
                    <a:pt x="12880" y="7200"/>
                    <a:pt x="13282" y="6865"/>
                    <a:pt x="13622" y="6530"/>
                  </a:cubicBezTo>
                  <a:cubicBezTo>
                    <a:pt x="13962" y="6195"/>
                    <a:pt x="14239" y="5860"/>
                    <a:pt x="14521" y="5609"/>
                  </a:cubicBezTo>
                  <a:cubicBezTo>
                    <a:pt x="14802" y="5358"/>
                    <a:pt x="15089" y="5191"/>
                    <a:pt x="15433" y="4940"/>
                  </a:cubicBezTo>
                  <a:cubicBezTo>
                    <a:pt x="15777" y="4688"/>
                    <a:pt x="16180" y="4353"/>
                    <a:pt x="16573" y="4019"/>
                  </a:cubicBezTo>
                  <a:cubicBezTo>
                    <a:pt x="16967" y="3684"/>
                    <a:pt x="17352" y="3349"/>
                    <a:pt x="17727" y="3014"/>
                  </a:cubicBezTo>
                  <a:cubicBezTo>
                    <a:pt x="18103" y="2679"/>
                    <a:pt x="18470" y="2344"/>
                    <a:pt x="18850" y="2093"/>
                  </a:cubicBezTo>
                  <a:cubicBezTo>
                    <a:pt x="19230" y="1842"/>
                    <a:pt x="19623" y="1674"/>
                    <a:pt x="19999" y="1423"/>
                  </a:cubicBezTo>
                  <a:cubicBezTo>
                    <a:pt x="20375" y="1172"/>
                    <a:pt x="20732" y="837"/>
                    <a:pt x="20996" y="586"/>
                  </a:cubicBezTo>
                  <a:cubicBezTo>
                    <a:pt x="21260" y="335"/>
                    <a:pt x="21430" y="1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6350" y="855025"/>
              <a:ext cx="532130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1" y="21107"/>
                    <a:pt x="481" y="20614"/>
                    <a:pt x="752" y="20219"/>
                  </a:cubicBezTo>
                  <a:cubicBezTo>
                    <a:pt x="1022" y="19825"/>
                    <a:pt x="1323" y="19529"/>
                    <a:pt x="1637" y="19134"/>
                  </a:cubicBezTo>
                  <a:cubicBezTo>
                    <a:pt x="1950" y="18740"/>
                    <a:pt x="2277" y="18247"/>
                    <a:pt x="2603" y="17753"/>
                  </a:cubicBezTo>
                  <a:cubicBezTo>
                    <a:pt x="2930" y="17260"/>
                    <a:pt x="3256" y="16767"/>
                    <a:pt x="3600" y="16225"/>
                  </a:cubicBezTo>
                  <a:cubicBezTo>
                    <a:pt x="3944" y="15682"/>
                    <a:pt x="4305" y="15090"/>
                    <a:pt x="4635" y="14647"/>
                  </a:cubicBezTo>
                  <a:cubicBezTo>
                    <a:pt x="4966" y="14203"/>
                    <a:pt x="5267" y="13907"/>
                    <a:pt x="5572" y="13562"/>
                  </a:cubicBezTo>
                  <a:cubicBezTo>
                    <a:pt x="5877" y="13216"/>
                    <a:pt x="6186" y="12822"/>
                    <a:pt x="6508" y="12477"/>
                  </a:cubicBezTo>
                  <a:cubicBezTo>
                    <a:pt x="6831" y="12132"/>
                    <a:pt x="7166" y="11836"/>
                    <a:pt x="7509" y="11490"/>
                  </a:cubicBezTo>
                  <a:cubicBezTo>
                    <a:pt x="7853" y="11145"/>
                    <a:pt x="8205" y="10751"/>
                    <a:pt x="8553" y="10455"/>
                  </a:cubicBezTo>
                  <a:cubicBezTo>
                    <a:pt x="8901" y="10159"/>
                    <a:pt x="9245" y="9962"/>
                    <a:pt x="9589" y="9715"/>
                  </a:cubicBezTo>
                  <a:cubicBezTo>
                    <a:pt x="9932" y="9468"/>
                    <a:pt x="10276" y="9173"/>
                    <a:pt x="10620" y="8877"/>
                  </a:cubicBezTo>
                  <a:cubicBezTo>
                    <a:pt x="10963" y="8581"/>
                    <a:pt x="11307" y="8285"/>
                    <a:pt x="11659" y="8038"/>
                  </a:cubicBezTo>
                  <a:cubicBezTo>
                    <a:pt x="12011" y="7792"/>
                    <a:pt x="12372" y="7595"/>
                    <a:pt x="12716" y="7397"/>
                  </a:cubicBezTo>
                  <a:cubicBezTo>
                    <a:pt x="13060" y="7200"/>
                    <a:pt x="13386" y="7003"/>
                    <a:pt x="13717" y="6805"/>
                  </a:cubicBezTo>
                  <a:cubicBezTo>
                    <a:pt x="14048" y="6608"/>
                    <a:pt x="14383" y="6411"/>
                    <a:pt x="14722" y="6214"/>
                  </a:cubicBezTo>
                  <a:cubicBezTo>
                    <a:pt x="15062" y="6016"/>
                    <a:pt x="15405" y="5819"/>
                    <a:pt x="15736" y="5622"/>
                  </a:cubicBezTo>
                  <a:cubicBezTo>
                    <a:pt x="16067" y="5425"/>
                    <a:pt x="16385" y="5227"/>
                    <a:pt x="16694" y="4981"/>
                  </a:cubicBezTo>
                  <a:cubicBezTo>
                    <a:pt x="17003" y="4734"/>
                    <a:pt x="17304" y="4438"/>
                    <a:pt x="17639" y="4142"/>
                  </a:cubicBezTo>
                  <a:cubicBezTo>
                    <a:pt x="17974" y="3847"/>
                    <a:pt x="18344" y="3551"/>
                    <a:pt x="18679" y="3255"/>
                  </a:cubicBezTo>
                  <a:cubicBezTo>
                    <a:pt x="19014" y="2959"/>
                    <a:pt x="19315" y="2663"/>
                    <a:pt x="19632" y="2367"/>
                  </a:cubicBezTo>
                  <a:cubicBezTo>
                    <a:pt x="19950" y="2071"/>
                    <a:pt x="20285" y="1775"/>
                    <a:pt x="20595" y="1479"/>
                  </a:cubicBezTo>
                  <a:cubicBezTo>
                    <a:pt x="20904" y="1184"/>
                    <a:pt x="21188" y="888"/>
                    <a:pt x="21351" y="641"/>
                  </a:cubicBezTo>
                  <a:cubicBezTo>
                    <a:pt x="21514" y="395"/>
                    <a:pt x="21557" y="1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448300" y="321625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454650" y="56927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61730" y="1577191"/>
              <a:ext cx="193920" cy="47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05" fill="norm" stroke="1" extrusionOk="0">
                  <a:moveTo>
                    <a:pt x="6719" y="10593"/>
                  </a:moveTo>
                  <a:cubicBezTo>
                    <a:pt x="7188" y="9930"/>
                    <a:pt x="7658" y="9267"/>
                    <a:pt x="7775" y="9314"/>
                  </a:cubicBezTo>
                  <a:cubicBezTo>
                    <a:pt x="7893" y="9362"/>
                    <a:pt x="7658" y="10120"/>
                    <a:pt x="6601" y="11777"/>
                  </a:cubicBezTo>
                  <a:cubicBezTo>
                    <a:pt x="5545" y="13435"/>
                    <a:pt x="3667" y="15993"/>
                    <a:pt x="2610" y="17509"/>
                  </a:cubicBezTo>
                  <a:cubicBezTo>
                    <a:pt x="1553" y="19025"/>
                    <a:pt x="1319" y="19499"/>
                    <a:pt x="967" y="20067"/>
                  </a:cubicBezTo>
                  <a:cubicBezTo>
                    <a:pt x="614" y="20635"/>
                    <a:pt x="145" y="21299"/>
                    <a:pt x="27" y="21393"/>
                  </a:cubicBezTo>
                  <a:cubicBezTo>
                    <a:pt x="-90" y="21488"/>
                    <a:pt x="145" y="21014"/>
                    <a:pt x="1319" y="19072"/>
                  </a:cubicBezTo>
                  <a:cubicBezTo>
                    <a:pt x="2493" y="17130"/>
                    <a:pt x="4606" y="13720"/>
                    <a:pt x="7071" y="10688"/>
                  </a:cubicBezTo>
                  <a:cubicBezTo>
                    <a:pt x="9536" y="7656"/>
                    <a:pt x="12353" y="5004"/>
                    <a:pt x="13997" y="3393"/>
                  </a:cubicBezTo>
                  <a:cubicBezTo>
                    <a:pt x="15640" y="1783"/>
                    <a:pt x="16110" y="1214"/>
                    <a:pt x="16814" y="741"/>
                  </a:cubicBezTo>
                  <a:cubicBezTo>
                    <a:pt x="17519" y="267"/>
                    <a:pt x="18458" y="-112"/>
                    <a:pt x="19045" y="30"/>
                  </a:cubicBezTo>
                  <a:cubicBezTo>
                    <a:pt x="19632" y="172"/>
                    <a:pt x="19867" y="835"/>
                    <a:pt x="19984" y="2920"/>
                  </a:cubicBezTo>
                  <a:cubicBezTo>
                    <a:pt x="20101" y="5004"/>
                    <a:pt x="20101" y="8509"/>
                    <a:pt x="20336" y="11683"/>
                  </a:cubicBezTo>
                  <a:cubicBezTo>
                    <a:pt x="20571" y="14856"/>
                    <a:pt x="21040" y="17699"/>
                    <a:pt x="21510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09600" y="1871025"/>
              <a:ext cx="146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" y="18000"/>
                    <a:pt x="626" y="14400"/>
                    <a:pt x="4226" y="10800"/>
                  </a:cubicBezTo>
                  <a:cubicBezTo>
                    <a:pt x="7826" y="7200"/>
                    <a:pt x="1471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808566" y="1848309"/>
              <a:ext cx="74085" cy="12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1234" y="3864"/>
                  </a:moveTo>
                  <a:cubicBezTo>
                    <a:pt x="617" y="8904"/>
                    <a:pt x="0" y="13944"/>
                    <a:pt x="0" y="14484"/>
                  </a:cubicBezTo>
                  <a:cubicBezTo>
                    <a:pt x="0" y="15024"/>
                    <a:pt x="617" y="11064"/>
                    <a:pt x="1543" y="7824"/>
                  </a:cubicBezTo>
                  <a:cubicBezTo>
                    <a:pt x="2469" y="4584"/>
                    <a:pt x="3703" y="2064"/>
                    <a:pt x="5863" y="804"/>
                  </a:cubicBezTo>
                  <a:cubicBezTo>
                    <a:pt x="8023" y="-456"/>
                    <a:pt x="11109" y="-456"/>
                    <a:pt x="13886" y="2424"/>
                  </a:cubicBezTo>
                  <a:cubicBezTo>
                    <a:pt x="16663" y="5304"/>
                    <a:pt x="19131" y="11064"/>
                    <a:pt x="20366" y="14664"/>
                  </a:cubicBezTo>
                  <a:cubicBezTo>
                    <a:pt x="21600" y="18264"/>
                    <a:pt x="21600" y="19704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933450" y="1827571"/>
              <a:ext cx="167932" cy="34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9" fill="norm" stroke="1" extrusionOk="0">
                  <a:moveTo>
                    <a:pt x="0" y="2687"/>
                  </a:moveTo>
                  <a:cubicBezTo>
                    <a:pt x="540" y="1771"/>
                    <a:pt x="1080" y="854"/>
                    <a:pt x="1350" y="723"/>
                  </a:cubicBezTo>
                  <a:cubicBezTo>
                    <a:pt x="1620" y="593"/>
                    <a:pt x="1620" y="1247"/>
                    <a:pt x="1620" y="2622"/>
                  </a:cubicBezTo>
                  <a:cubicBezTo>
                    <a:pt x="1620" y="3996"/>
                    <a:pt x="1620" y="6091"/>
                    <a:pt x="1620" y="7465"/>
                  </a:cubicBezTo>
                  <a:cubicBezTo>
                    <a:pt x="1620" y="8840"/>
                    <a:pt x="1620" y="9494"/>
                    <a:pt x="2295" y="9887"/>
                  </a:cubicBezTo>
                  <a:cubicBezTo>
                    <a:pt x="2970" y="10280"/>
                    <a:pt x="4320" y="10411"/>
                    <a:pt x="6480" y="9298"/>
                  </a:cubicBezTo>
                  <a:cubicBezTo>
                    <a:pt x="8640" y="8185"/>
                    <a:pt x="11610" y="5829"/>
                    <a:pt x="13365" y="4323"/>
                  </a:cubicBezTo>
                  <a:cubicBezTo>
                    <a:pt x="15120" y="2818"/>
                    <a:pt x="15660" y="2163"/>
                    <a:pt x="16065" y="1443"/>
                  </a:cubicBezTo>
                  <a:cubicBezTo>
                    <a:pt x="16470" y="723"/>
                    <a:pt x="16740" y="-62"/>
                    <a:pt x="16875" y="3"/>
                  </a:cubicBezTo>
                  <a:cubicBezTo>
                    <a:pt x="17010" y="69"/>
                    <a:pt x="17010" y="985"/>
                    <a:pt x="17415" y="2949"/>
                  </a:cubicBezTo>
                  <a:cubicBezTo>
                    <a:pt x="17820" y="4913"/>
                    <a:pt x="18630" y="7923"/>
                    <a:pt x="19440" y="10673"/>
                  </a:cubicBezTo>
                  <a:cubicBezTo>
                    <a:pt x="20250" y="13422"/>
                    <a:pt x="21060" y="15909"/>
                    <a:pt x="21330" y="17545"/>
                  </a:cubicBezTo>
                  <a:cubicBezTo>
                    <a:pt x="21600" y="19182"/>
                    <a:pt x="21330" y="19967"/>
                    <a:pt x="19710" y="20556"/>
                  </a:cubicBezTo>
                  <a:cubicBezTo>
                    <a:pt x="18090" y="21145"/>
                    <a:pt x="15120" y="21538"/>
                    <a:pt x="12420" y="21276"/>
                  </a:cubicBezTo>
                  <a:cubicBezTo>
                    <a:pt x="9720" y="21014"/>
                    <a:pt x="7290" y="20098"/>
                    <a:pt x="4860" y="19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571535" y="1510786"/>
              <a:ext cx="393293" cy="43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75" fill="norm" stroke="1" extrusionOk="0">
                  <a:moveTo>
                    <a:pt x="9188" y="2694"/>
                  </a:moveTo>
                  <a:cubicBezTo>
                    <a:pt x="8841" y="1974"/>
                    <a:pt x="8495" y="1254"/>
                    <a:pt x="8090" y="740"/>
                  </a:cubicBezTo>
                  <a:cubicBezTo>
                    <a:pt x="7686" y="226"/>
                    <a:pt x="7224" y="-83"/>
                    <a:pt x="6762" y="20"/>
                  </a:cubicBezTo>
                  <a:cubicBezTo>
                    <a:pt x="6300" y="123"/>
                    <a:pt x="5838" y="637"/>
                    <a:pt x="5376" y="2283"/>
                  </a:cubicBezTo>
                  <a:cubicBezTo>
                    <a:pt x="4914" y="3928"/>
                    <a:pt x="4452" y="6706"/>
                    <a:pt x="4336" y="9791"/>
                  </a:cubicBezTo>
                  <a:cubicBezTo>
                    <a:pt x="4221" y="12877"/>
                    <a:pt x="4452" y="16271"/>
                    <a:pt x="4567" y="18328"/>
                  </a:cubicBezTo>
                  <a:cubicBezTo>
                    <a:pt x="4683" y="20386"/>
                    <a:pt x="4683" y="21106"/>
                    <a:pt x="4394" y="21311"/>
                  </a:cubicBezTo>
                  <a:cubicBezTo>
                    <a:pt x="4105" y="21517"/>
                    <a:pt x="3528" y="21208"/>
                    <a:pt x="2892" y="20591"/>
                  </a:cubicBezTo>
                  <a:cubicBezTo>
                    <a:pt x="2257" y="19974"/>
                    <a:pt x="1564" y="19048"/>
                    <a:pt x="987" y="18123"/>
                  </a:cubicBezTo>
                  <a:cubicBezTo>
                    <a:pt x="409" y="17197"/>
                    <a:pt x="-53" y="16271"/>
                    <a:pt x="5" y="15757"/>
                  </a:cubicBezTo>
                  <a:cubicBezTo>
                    <a:pt x="63" y="15243"/>
                    <a:pt x="640" y="15140"/>
                    <a:pt x="2142" y="15088"/>
                  </a:cubicBezTo>
                  <a:cubicBezTo>
                    <a:pt x="3643" y="15037"/>
                    <a:pt x="6069" y="15037"/>
                    <a:pt x="7571" y="14934"/>
                  </a:cubicBezTo>
                  <a:cubicBezTo>
                    <a:pt x="9072" y="14831"/>
                    <a:pt x="9650" y="14626"/>
                    <a:pt x="9996" y="14266"/>
                  </a:cubicBezTo>
                  <a:cubicBezTo>
                    <a:pt x="10343" y="13906"/>
                    <a:pt x="10458" y="13391"/>
                    <a:pt x="10285" y="13391"/>
                  </a:cubicBezTo>
                  <a:cubicBezTo>
                    <a:pt x="10112" y="13391"/>
                    <a:pt x="9650" y="13906"/>
                    <a:pt x="9476" y="14780"/>
                  </a:cubicBezTo>
                  <a:cubicBezTo>
                    <a:pt x="9303" y="15654"/>
                    <a:pt x="9419" y="16888"/>
                    <a:pt x="9707" y="17763"/>
                  </a:cubicBezTo>
                  <a:cubicBezTo>
                    <a:pt x="9996" y="18637"/>
                    <a:pt x="10458" y="19151"/>
                    <a:pt x="10920" y="19254"/>
                  </a:cubicBezTo>
                  <a:cubicBezTo>
                    <a:pt x="11382" y="19357"/>
                    <a:pt x="11844" y="19048"/>
                    <a:pt x="12249" y="18380"/>
                  </a:cubicBezTo>
                  <a:cubicBezTo>
                    <a:pt x="12653" y="17711"/>
                    <a:pt x="12999" y="16683"/>
                    <a:pt x="13230" y="15911"/>
                  </a:cubicBezTo>
                  <a:cubicBezTo>
                    <a:pt x="13461" y="15140"/>
                    <a:pt x="13577" y="14626"/>
                    <a:pt x="13692" y="14626"/>
                  </a:cubicBezTo>
                  <a:cubicBezTo>
                    <a:pt x="13808" y="14626"/>
                    <a:pt x="13923" y="15140"/>
                    <a:pt x="13981" y="15706"/>
                  </a:cubicBezTo>
                  <a:cubicBezTo>
                    <a:pt x="14039" y="16271"/>
                    <a:pt x="14039" y="16888"/>
                    <a:pt x="14328" y="17146"/>
                  </a:cubicBezTo>
                  <a:cubicBezTo>
                    <a:pt x="14617" y="17403"/>
                    <a:pt x="15194" y="17300"/>
                    <a:pt x="15656" y="16991"/>
                  </a:cubicBezTo>
                  <a:cubicBezTo>
                    <a:pt x="16118" y="16683"/>
                    <a:pt x="16465" y="16168"/>
                    <a:pt x="16753" y="16168"/>
                  </a:cubicBezTo>
                  <a:cubicBezTo>
                    <a:pt x="17042" y="16168"/>
                    <a:pt x="17273" y="16683"/>
                    <a:pt x="17389" y="17197"/>
                  </a:cubicBezTo>
                  <a:cubicBezTo>
                    <a:pt x="17504" y="17711"/>
                    <a:pt x="17504" y="18226"/>
                    <a:pt x="17504" y="18226"/>
                  </a:cubicBezTo>
                  <a:cubicBezTo>
                    <a:pt x="17504" y="18226"/>
                    <a:pt x="17504" y="17711"/>
                    <a:pt x="17677" y="16940"/>
                  </a:cubicBezTo>
                  <a:cubicBezTo>
                    <a:pt x="17851" y="16168"/>
                    <a:pt x="18197" y="15140"/>
                    <a:pt x="18659" y="14523"/>
                  </a:cubicBezTo>
                  <a:cubicBezTo>
                    <a:pt x="19121" y="13906"/>
                    <a:pt x="19699" y="13700"/>
                    <a:pt x="20219" y="13854"/>
                  </a:cubicBezTo>
                  <a:cubicBezTo>
                    <a:pt x="20738" y="14008"/>
                    <a:pt x="21200" y="14523"/>
                    <a:pt x="21374" y="15397"/>
                  </a:cubicBezTo>
                  <a:cubicBezTo>
                    <a:pt x="21547" y="16271"/>
                    <a:pt x="21431" y="17506"/>
                    <a:pt x="21316" y="18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2014232" y="1769526"/>
              <a:ext cx="74919" cy="15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76" fill="norm" stroke="1" extrusionOk="0">
                  <a:moveTo>
                    <a:pt x="17636" y="3397"/>
                  </a:moveTo>
                  <a:cubicBezTo>
                    <a:pt x="18236" y="1976"/>
                    <a:pt x="18836" y="555"/>
                    <a:pt x="17636" y="128"/>
                  </a:cubicBezTo>
                  <a:cubicBezTo>
                    <a:pt x="16436" y="-298"/>
                    <a:pt x="13436" y="270"/>
                    <a:pt x="10136" y="2828"/>
                  </a:cubicBezTo>
                  <a:cubicBezTo>
                    <a:pt x="6836" y="5386"/>
                    <a:pt x="3236" y="9934"/>
                    <a:pt x="1436" y="12918"/>
                  </a:cubicBezTo>
                  <a:cubicBezTo>
                    <a:pt x="-364" y="15902"/>
                    <a:pt x="-364" y="17323"/>
                    <a:pt x="836" y="18602"/>
                  </a:cubicBezTo>
                  <a:cubicBezTo>
                    <a:pt x="2036" y="19881"/>
                    <a:pt x="4436" y="21018"/>
                    <a:pt x="8036" y="21160"/>
                  </a:cubicBezTo>
                  <a:cubicBezTo>
                    <a:pt x="11636" y="21302"/>
                    <a:pt x="16436" y="20449"/>
                    <a:pt x="21236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140587" y="1572575"/>
              <a:ext cx="7556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2419" y="0"/>
                  </a:moveTo>
                  <a:cubicBezTo>
                    <a:pt x="8819" y="1385"/>
                    <a:pt x="5219" y="2769"/>
                    <a:pt x="3119" y="5608"/>
                  </a:cubicBezTo>
                  <a:cubicBezTo>
                    <a:pt x="1019" y="8446"/>
                    <a:pt x="419" y="12738"/>
                    <a:pt x="119" y="15369"/>
                  </a:cubicBezTo>
                  <a:cubicBezTo>
                    <a:pt x="-181" y="18000"/>
                    <a:pt x="-181" y="18969"/>
                    <a:pt x="3419" y="19731"/>
                  </a:cubicBezTo>
                  <a:cubicBezTo>
                    <a:pt x="7019" y="20492"/>
                    <a:pt x="14219" y="21046"/>
                    <a:pt x="21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2101850" y="1705925"/>
              <a:ext cx="146050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9148"/>
                  </a:moveTo>
                  <a:cubicBezTo>
                    <a:pt x="5635" y="9148"/>
                    <a:pt x="11270" y="9148"/>
                    <a:pt x="14713" y="9529"/>
                  </a:cubicBezTo>
                  <a:cubicBezTo>
                    <a:pt x="18157" y="9911"/>
                    <a:pt x="19409" y="10673"/>
                    <a:pt x="20035" y="12325"/>
                  </a:cubicBezTo>
                  <a:cubicBezTo>
                    <a:pt x="20661" y="13976"/>
                    <a:pt x="20661" y="16518"/>
                    <a:pt x="20348" y="18424"/>
                  </a:cubicBezTo>
                  <a:cubicBezTo>
                    <a:pt x="20035" y="20329"/>
                    <a:pt x="19409" y="21600"/>
                    <a:pt x="19096" y="21092"/>
                  </a:cubicBezTo>
                  <a:cubicBezTo>
                    <a:pt x="18783" y="20584"/>
                    <a:pt x="18783" y="18296"/>
                    <a:pt x="19252" y="14485"/>
                  </a:cubicBezTo>
                  <a:cubicBezTo>
                    <a:pt x="19722" y="10673"/>
                    <a:pt x="20661" y="53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312575" y="1761270"/>
              <a:ext cx="91959" cy="123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0720" fill="norm" stroke="1" extrusionOk="0">
                  <a:moveTo>
                    <a:pt x="16644" y="302"/>
                  </a:moveTo>
                  <a:cubicBezTo>
                    <a:pt x="14296" y="-52"/>
                    <a:pt x="11948" y="-406"/>
                    <a:pt x="8896" y="1187"/>
                  </a:cubicBezTo>
                  <a:cubicBezTo>
                    <a:pt x="5844" y="2781"/>
                    <a:pt x="2087" y="6322"/>
                    <a:pt x="679" y="9863"/>
                  </a:cubicBezTo>
                  <a:cubicBezTo>
                    <a:pt x="-730" y="13404"/>
                    <a:pt x="209" y="16945"/>
                    <a:pt x="2087" y="18892"/>
                  </a:cubicBezTo>
                  <a:cubicBezTo>
                    <a:pt x="3966" y="20840"/>
                    <a:pt x="6783" y="21194"/>
                    <a:pt x="10070" y="20132"/>
                  </a:cubicBezTo>
                  <a:cubicBezTo>
                    <a:pt x="13357" y="19069"/>
                    <a:pt x="17113" y="16591"/>
                    <a:pt x="18992" y="14289"/>
                  </a:cubicBezTo>
                  <a:cubicBezTo>
                    <a:pt x="20870" y="11987"/>
                    <a:pt x="20870" y="9863"/>
                    <a:pt x="18992" y="7738"/>
                  </a:cubicBezTo>
                  <a:cubicBezTo>
                    <a:pt x="17113" y="5614"/>
                    <a:pt x="13357" y="3489"/>
                    <a:pt x="9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457450" y="1699093"/>
              <a:ext cx="139751" cy="19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22" fill="norm" stroke="1" extrusionOk="0">
                  <a:moveTo>
                    <a:pt x="0" y="6256"/>
                  </a:moveTo>
                  <a:cubicBezTo>
                    <a:pt x="967" y="9703"/>
                    <a:pt x="1934" y="13150"/>
                    <a:pt x="2257" y="15448"/>
                  </a:cubicBezTo>
                  <a:cubicBezTo>
                    <a:pt x="2579" y="17745"/>
                    <a:pt x="2257" y="18894"/>
                    <a:pt x="2096" y="18665"/>
                  </a:cubicBezTo>
                  <a:cubicBezTo>
                    <a:pt x="1934" y="18435"/>
                    <a:pt x="1934" y="16826"/>
                    <a:pt x="3063" y="13839"/>
                  </a:cubicBezTo>
                  <a:cubicBezTo>
                    <a:pt x="4191" y="10852"/>
                    <a:pt x="6448" y="6486"/>
                    <a:pt x="8221" y="3843"/>
                  </a:cubicBezTo>
                  <a:cubicBezTo>
                    <a:pt x="9994" y="1201"/>
                    <a:pt x="11284" y="282"/>
                    <a:pt x="12734" y="52"/>
                  </a:cubicBezTo>
                  <a:cubicBezTo>
                    <a:pt x="14185" y="-178"/>
                    <a:pt x="15797" y="282"/>
                    <a:pt x="17409" y="2809"/>
                  </a:cubicBezTo>
                  <a:cubicBezTo>
                    <a:pt x="19021" y="5337"/>
                    <a:pt x="20633" y="9933"/>
                    <a:pt x="21116" y="13379"/>
                  </a:cubicBezTo>
                  <a:cubicBezTo>
                    <a:pt x="21600" y="16826"/>
                    <a:pt x="20955" y="19124"/>
                    <a:pt x="2031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3058981" y="1509040"/>
              <a:ext cx="357319" cy="59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17" fill="norm" stroke="1" extrusionOk="0">
                  <a:moveTo>
                    <a:pt x="6964" y="11369"/>
                  </a:moveTo>
                  <a:cubicBezTo>
                    <a:pt x="6964" y="10611"/>
                    <a:pt x="6964" y="9853"/>
                    <a:pt x="6837" y="9285"/>
                  </a:cubicBezTo>
                  <a:cubicBezTo>
                    <a:pt x="6710" y="8717"/>
                    <a:pt x="6456" y="8338"/>
                    <a:pt x="5630" y="8262"/>
                  </a:cubicBezTo>
                  <a:cubicBezTo>
                    <a:pt x="4804" y="8186"/>
                    <a:pt x="3407" y="8413"/>
                    <a:pt x="2263" y="9020"/>
                  </a:cubicBezTo>
                  <a:cubicBezTo>
                    <a:pt x="1120" y="9626"/>
                    <a:pt x="230" y="10611"/>
                    <a:pt x="40" y="11218"/>
                  </a:cubicBezTo>
                  <a:cubicBezTo>
                    <a:pt x="-151" y="11824"/>
                    <a:pt x="357" y="12051"/>
                    <a:pt x="1310" y="12051"/>
                  </a:cubicBezTo>
                  <a:cubicBezTo>
                    <a:pt x="2263" y="12051"/>
                    <a:pt x="3661" y="11824"/>
                    <a:pt x="4741" y="11369"/>
                  </a:cubicBezTo>
                  <a:cubicBezTo>
                    <a:pt x="5821" y="10914"/>
                    <a:pt x="6583" y="10232"/>
                    <a:pt x="6774" y="9474"/>
                  </a:cubicBezTo>
                  <a:cubicBezTo>
                    <a:pt x="6964" y="8717"/>
                    <a:pt x="6583" y="7883"/>
                    <a:pt x="6202" y="7314"/>
                  </a:cubicBezTo>
                  <a:cubicBezTo>
                    <a:pt x="5821" y="6746"/>
                    <a:pt x="5440" y="6443"/>
                    <a:pt x="5249" y="6064"/>
                  </a:cubicBezTo>
                  <a:cubicBezTo>
                    <a:pt x="5058" y="5685"/>
                    <a:pt x="5058" y="5230"/>
                    <a:pt x="6265" y="4359"/>
                  </a:cubicBezTo>
                  <a:cubicBezTo>
                    <a:pt x="7473" y="3487"/>
                    <a:pt x="9887" y="2199"/>
                    <a:pt x="11538" y="1441"/>
                  </a:cubicBezTo>
                  <a:cubicBezTo>
                    <a:pt x="13190" y="683"/>
                    <a:pt x="14080" y="456"/>
                    <a:pt x="14969" y="266"/>
                  </a:cubicBezTo>
                  <a:cubicBezTo>
                    <a:pt x="15858" y="77"/>
                    <a:pt x="16748" y="-75"/>
                    <a:pt x="17256" y="39"/>
                  </a:cubicBezTo>
                  <a:cubicBezTo>
                    <a:pt x="17764" y="152"/>
                    <a:pt x="17891" y="531"/>
                    <a:pt x="17193" y="1896"/>
                  </a:cubicBezTo>
                  <a:cubicBezTo>
                    <a:pt x="16494" y="3260"/>
                    <a:pt x="14969" y="5609"/>
                    <a:pt x="13571" y="7883"/>
                  </a:cubicBezTo>
                  <a:cubicBezTo>
                    <a:pt x="12174" y="10157"/>
                    <a:pt x="10903" y="12354"/>
                    <a:pt x="10014" y="14401"/>
                  </a:cubicBezTo>
                  <a:cubicBezTo>
                    <a:pt x="9124" y="16447"/>
                    <a:pt x="8616" y="18342"/>
                    <a:pt x="8489" y="19479"/>
                  </a:cubicBezTo>
                  <a:cubicBezTo>
                    <a:pt x="8362" y="20616"/>
                    <a:pt x="8616" y="20994"/>
                    <a:pt x="9061" y="21222"/>
                  </a:cubicBezTo>
                  <a:cubicBezTo>
                    <a:pt x="9505" y="21449"/>
                    <a:pt x="10141" y="21525"/>
                    <a:pt x="11221" y="21184"/>
                  </a:cubicBezTo>
                  <a:cubicBezTo>
                    <a:pt x="12301" y="20843"/>
                    <a:pt x="13825" y="20085"/>
                    <a:pt x="14778" y="19138"/>
                  </a:cubicBezTo>
                  <a:cubicBezTo>
                    <a:pt x="15731" y="18190"/>
                    <a:pt x="16113" y="17053"/>
                    <a:pt x="15922" y="16220"/>
                  </a:cubicBezTo>
                  <a:cubicBezTo>
                    <a:pt x="15731" y="15386"/>
                    <a:pt x="14969" y="14856"/>
                    <a:pt x="15033" y="14514"/>
                  </a:cubicBezTo>
                  <a:cubicBezTo>
                    <a:pt x="15096" y="14173"/>
                    <a:pt x="15985" y="14022"/>
                    <a:pt x="17193" y="13794"/>
                  </a:cubicBezTo>
                  <a:cubicBezTo>
                    <a:pt x="18400" y="13567"/>
                    <a:pt x="19924" y="13264"/>
                    <a:pt x="21449" y="12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4150904" y="1545872"/>
              <a:ext cx="190655" cy="563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51" fill="norm" stroke="1" extrusionOk="0">
                  <a:moveTo>
                    <a:pt x="4353" y="8270"/>
                  </a:moveTo>
                  <a:cubicBezTo>
                    <a:pt x="4123" y="10930"/>
                    <a:pt x="3893" y="13589"/>
                    <a:pt x="3778" y="15685"/>
                  </a:cubicBezTo>
                  <a:cubicBezTo>
                    <a:pt x="3663" y="17781"/>
                    <a:pt x="3663" y="19312"/>
                    <a:pt x="3319" y="20239"/>
                  </a:cubicBezTo>
                  <a:cubicBezTo>
                    <a:pt x="2974" y="21166"/>
                    <a:pt x="2285" y="21488"/>
                    <a:pt x="1710" y="21448"/>
                  </a:cubicBezTo>
                  <a:cubicBezTo>
                    <a:pt x="1136" y="21407"/>
                    <a:pt x="676" y="21004"/>
                    <a:pt x="331" y="19191"/>
                  </a:cubicBezTo>
                  <a:cubicBezTo>
                    <a:pt x="-13" y="17378"/>
                    <a:pt x="-243" y="14154"/>
                    <a:pt x="446" y="11212"/>
                  </a:cubicBezTo>
                  <a:cubicBezTo>
                    <a:pt x="1136" y="8270"/>
                    <a:pt x="2744" y="5610"/>
                    <a:pt x="4583" y="3797"/>
                  </a:cubicBezTo>
                  <a:cubicBezTo>
                    <a:pt x="6421" y="1984"/>
                    <a:pt x="8489" y="1016"/>
                    <a:pt x="10212" y="492"/>
                  </a:cubicBezTo>
                  <a:cubicBezTo>
                    <a:pt x="11936" y="-31"/>
                    <a:pt x="13314" y="-112"/>
                    <a:pt x="14808" y="130"/>
                  </a:cubicBezTo>
                  <a:cubicBezTo>
                    <a:pt x="16302" y="372"/>
                    <a:pt x="17910" y="936"/>
                    <a:pt x="19174" y="1943"/>
                  </a:cubicBezTo>
                  <a:cubicBezTo>
                    <a:pt x="20438" y="2951"/>
                    <a:pt x="21357" y="4401"/>
                    <a:pt x="20093" y="5772"/>
                  </a:cubicBezTo>
                  <a:cubicBezTo>
                    <a:pt x="18829" y="7142"/>
                    <a:pt x="15383" y="8431"/>
                    <a:pt x="11821" y="9197"/>
                  </a:cubicBezTo>
                  <a:cubicBezTo>
                    <a:pt x="8259" y="9963"/>
                    <a:pt x="4583" y="10204"/>
                    <a:pt x="906" y="10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4356100" y="1807525"/>
              <a:ext cx="101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387850" y="1807525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3411"/>
                    <a:pt x="10286" y="6821"/>
                    <a:pt x="6686" y="10421"/>
                  </a:cubicBezTo>
                  <a:cubicBezTo>
                    <a:pt x="3086" y="14021"/>
                    <a:pt x="1543" y="17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561925" y="1628386"/>
              <a:ext cx="105326" cy="22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24" fill="norm" stroke="1" extrusionOk="0">
                  <a:moveTo>
                    <a:pt x="21075" y="128"/>
                  </a:moveTo>
                  <a:cubicBezTo>
                    <a:pt x="17687" y="-74"/>
                    <a:pt x="14299" y="-276"/>
                    <a:pt x="10699" y="1541"/>
                  </a:cubicBezTo>
                  <a:cubicBezTo>
                    <a:pt x="7099" y="3358"/>
                    <a:pt x="3287" y="7193"/>
                    <a:pt x="1381" y="10423"/>
                  </a:cubicBezTo>
                  <a:cubicBezTo>
                    <a:pt x="-525" y="13653"/>
                    <a:pt x="-525" y="16277"/>
                    <a:pt x="1804" y="17993"/>
                  </a:cubicBezTo>
                  <a:cubicBezTo>
                    <a:pt x="4134" y="19709"/>
                    <a:pt x="8793" y="20517"/>
                    <a:pt x="13451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4680800" y="1629725"/>
              <a:ext cx="157901" cy="202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75" fill="norm" stroke="1" extrusionOk="0">
                  <a:moveTo>
                    <a:pt x="21484" y="0"/>
                  </a:moveTo>
                  <a:cubicBezTo>
                    <a:pt x="20044" y="675"/>
                    <a:pt x="18604" y="1350"/>
                    <a:pt x="16732" y="4500"/>
                  </a:cubicBezTo>
                  <a:cubicBezTo>
                    <a:pt x="14860" y="7650"/>
                    <a:pt x="12556" y="13275"/>
                    <a:pt x="10684" y="16538"/>
                  </a:cubicBezTo>
                  <a:cubicBezTo>
                    <a:pt x="8812" y="19800"/>
                    <a:pt x="7372" y="20700"/>
                    <a:pt x="5932" y="21150"/>
                  </a:cubicBezTo>
                  <a:cubicBezTo>
                    <a:pt x="4492" y="21600"/>
                    <a:pt x="3052" y="21600"/>
                    <a:pt x="2044" y="21037"/>
                  </a:cubicBezTo>
                  <a:cubicBezTo>
                    <a:pt x="1036" y="20475"/>
                    <a:pt x="460" y="19350"/>
                    <a:pt x="172" y="17775"/>
                  </a:cubicBezTo>
                  <a:cubicBezTo>
                    <a:pt x="-116" y="16200"/>
                    <a:pt x="-116" y="14175"/>
                    <a:pt x="748" y="13050"/>
                  </a:cubicBezTo>
                  <a:cubicBezTo>
                    <a:pt x="1612" y="11925"/>
                    <a:pt x="3340" y="11700"/>
                    <a:pt x="6796" y="12825"/>
                  </a:cubicBezTo>
                  <a:cubicBezTo>
                    <a:pt x="10252" y="13950"/>
                    <a:pt x="15436" y="16425"/>
                    <a:pt x="2062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908550" y="1566225"/>
              <a:ext cx="7464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600" fill="norm" stroke="1" extrusionOk="0">
                  <a:moveTo>
                    <a:pt x="3411" y="0"/>
                  </a:moveTo>
                  <a:cubicBezTo>
                    <a:pt x="7958" y="1953"/>
                    <a:pt x="12505" y="3905"/>
                    <a:pt x="15916" y="6651"/>
                  </a:cubicBezTo>
                  <a:cubicBezTo>
                    <a:pt x="19326" y="9397"/>
                    <a:pt x="21600" y="12936"/>
                    <a:pt x="18758" y="15559"/>
                  </a:cubicBezTo>
                  <a:cubicBezTo>
                    <a:pt x="15916" y="18183"/>
                    <a:pt x="7958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5795859" y="1680475"/>
              <a:ext cx="140162" cy="21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5" h="20812" fill="norm" stroke="1" extrusionOk="0">
                  <a:moveTo>
                    <a:pt x="13020" y="610"/>
                  </a:moveTo>
                  <a:cubicBezTo>
                    <a:pt x="11499" y="207"/>
                    <a:pt x="9978" y="-197"/>
                    <a:pt x="8609" y="106"/>
                  </a:cubicBezTo>
                  <a:cubicBezTo>
                    <a:pt x="7240" y="409"/>
                    <a:pt x="6023" y="1418"/>
                    <a:pt x="4349" y="4749"/>
                  </a:cubicBezTo>
                  <a:cubicBezTo>
                    <a:pt x="2676" y="8080"/>
                    <a:pt x="547" y="13732"/>
                    <a:pt x="90" y="17063"/>
                  </a:cubicBezTo>
                  <a:cubicBezTo>
                    <a:pt x="-366" y="20394"/>
                    <a:pt x="851" y="21403"/>
                    <a:pt x="4806" y="20495"/>
                  </a:cubicBezTo>
                  <a:cubicBezTo>
                    <a:pt x="8761" y="19586"/>
                    <a:pt x="15454" y="16760"/>
                    <a:pt x="18344" y="13833"/>
                  </a:cubicBezTo>
                  <a:cubicBezTo>
                    <a:pt x="21234" y="10906"/>
                    <a:pt x="20321" y="7878"/>
                    <a:pt x="17888" y="6162"/>
                  </a:cubicBezTo>
                  <a:cubicBezTo>
                    <a:pt x="15454" y="4446"/>
                    <a:pt x="11499" y="4042"/>
                    <a:pt x="7544" y="3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969000" y="1655125"/>
              <a:ext cx="158750" cy="22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239"/>
                  </a:moveTo>
                  <a:cubicBezTo>
                    <a:pt x="2880" y="3836"/>
                    <a:pt x="5760" y="3432"/>
                    <a:pt x="8352" y="4542"/>
                  </a:cubicBezTo>
                  <a:cubicBezTo>
                    <a:pt x="10944" y="5652"/>
                    <a:pt x="13248" y="8277"/>
                    <a:pt x="14256" y="10800"/>
                  </a:cubicBezTo>
                  <a:cubicBezTo>
                    <a:pt x="15264" y="13323"/>
                    <a:pt x="14976" y="15746"/>
                    <a:pt x="14256" y="17664"/>
                  </a:cubicBezTo>
                  <a:cubicBezTo>
                    <a:pt x="13536" y="19581"/>
                    <a:pt x="12384" y="20994"/>
                    <a:pt x="10656" y="21297"/>
                  </a:cubicBezTo>
                  <a:cubicBezTo>
                    <a:pt x="8928" y="21600"/>
                    <a:pt x="6624" y="20793"/>
                    <a:pt x="5904" y="18168"/>
                  </a:cubicBezTo>
                  <a:cubicBezTo>
                    <a:pt x="5184" y="15544"/>
                    <a:pt x="6048" y="11103"/>
                    <a:pt x="8928" y="7772"/>
                  </a:cubicBezTo>
                  <a:cubicBezTo>
                    <a:pt x="11808" y="4441"/>
                    <a:pt x="16704" y="22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6896100" y="166782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6855412" y="1541767"/>
              <a:ext cx="250238" cy="407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50" fill="norm" stroke="1" extrusionOk="0">
                  <a:moveTo>
                    <a:pt x="5123" y="1965"/>
                  </a:moveTo>
                  <a:cubicBezTo>
                    <a:pt x="5123" y="5322"/>
                    <a:pt x="5123" y="8680"/>
                    <a:pt x="4578" y="11757"/>
                  </a:cubicBezTo>
                  <a:cubicBezTo>
                    <a:pt x="4034" y="14835"/>
                    <a:pt x="2945" y="17633"/>
                    <a:pt x="2128" y="19312"/>
                  </a:cubicBezTo>
                  <a:cubicBezTo>
                    <a:pt x="1311" y="20990"/>
                    <a:pt x="767" y="21550"/>
                    <a:pt x="404" y="21550"/>
                  </a:cubicBezTo>
                  <a:cubicBezTo>
                    <a:pt x="41" y="21550"/>
                    <a:pt x="-141" y="20990"/>
                    <a:pt x="131" y="18696"/>
                  </a:cubicBezTo>
                  <a:cubicBezTo>
                    <a:pt x="404" y="16402"/>
                    <a:pt x="1130" y="12373"/>
                    <a:pt x="1493" y="9407"/>
                  </a:cubicBezTo>
                  <a:cubicBezTo>
                    <a:pt x="1856" y="6441"/>
                    <a:pt x="1856" y="4539"/>
                    <a:pt x="2672" y="3308"/>
                  </a:cubicBezTo>
                  <a:cubicBezTo>
                    <a:pt x="3489" y="2076"/>
                    <a:pt x="5123" y="1517"/>
                    <a:pt x="7936" y="1013"/>
                  </a:cubicBezTo>
                  <a:cubicBezTo>
                    <a:pt x="10750" y="510"/>
                    <a:pt x="14743" y="62"/>
                    <a:pt x="17193" y="6"/>
                  </a:cubicBezTo>
                  <a:cubicBezTo>
                    <a:pt x="19644" y="-50"/>
                    <a:pt x="20551" y="286"/>
                    <a:pt x="21459" y="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6883400" y="1756725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4400"/>
                    <a:pt x="8100" y="7200"/>
                    <a:pt x="11700" y="3600"/>
                  </a:cubicBezTo>
                  <a:cubicBezTo>
                    <a:pt x="15300" y="0"/>
                    <a:pt x="184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7048500" y="1820225"/>
              <a:ext cx="1016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7061200" y="1820225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467"/>
                    <a:pt x="10588" y="6933"/>
                    <a:pt x="6988" y="10533"/>
                  </a:cubicBezTo>
                  <a:cubicBezTo>
                    <a:pt x="3388" y="14133"/>
                    <a:pt x="1694" y="17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7321035" y="1604659"/>
              <a:ext cx="152915" cy="29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67" fill="norm" stroke="1" extrusionOk="0">
                  <a:moveTo>
                    <a:pt x="20806" y="901"/>
                  </a:moveTo>
                  <a:cubicBezTo>
                    <a:pt x="17062" y="284"/>
                    <a:pt x="13318" y="-333"/>
                    <a:pt x="10006" y="207"/>
                  </a:cubicBezTo>
                  <a:cubicBezTo>
                    <a:pt x="6694" y="747"/>
                    <a:pt x="3814" y="2444"/>
                    <a:pt x="1942" y="4913"/>
                  </a:cubicBezTo>
                  <a:cubicBezTo>
                    <a:pt x="70" y="7381"/>
                    <a:pt x="-794" y="10621"/>
                    <a:pt x="934" y="13476"/>
                  </a:cubicBezTo>
                  <a:cubicBezTo>
                    <a:pt x="2662" y="16330"/>
                    <a:pt x="6982" y="18798"/>
                    <a:pt x="11302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7417441" y="1648775"/>
              <a:ext cx="202559" cy="21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25" fill="norm" stroke="1" extrusionOk="0">
                  <a:moveTo>
                    <a:pt x="20182" y="0"/>
                  </a:moveTo>
                  <a:cubicBezTo>
                    <a:pt x="17482" y="5608"/>
                    <a:pt x="14782" y="11215"/>
                    <a:pt x="12194" y="14850"/>
                  </a:cubicBezTo>
                  <a:cubicBezTo>
                    <a:pt x="9607" y="18485"/>
                    <a:pt x="7132" y="20146"/>
                    <a:pt x="5332" y="20873"/>
                  </a:cubicBezTo>
                  <a:cubicBezTo>
                    <a:pt x="3532" y="21600"/>
                    <a:pt x="2407" y="21392"/>
                    <a:pt x="1620" y="20665"/>
                  </a:cubicBezTo>
                  <a:cubicBezTo>
                    <a:pt x="832" y="19938"/>
                    <a:pt x="382" y="18692"/>
                    <a:pt x="157" y="17550"/>
                  </a:cubicBezTo>
                  <a:cubicBezTo>
                    <a:pt x="-68" y="16408"/>
                    <a:pt x="-68" y="15369"/>
                    <a:pt x="270" y="14331"/>
                  </a:cubicBezTo>
                  <a:cubicBezTo>
                    <a:pt x="607" y="13292"/>
                    <a:pt x="1282" y="12254"/>
                    <a:pt x="2520" y="11735"/>
                  </a:cubicBezTo>
                  <a:cubicBezTo>
                    <a:pt x="3757" y="11215"/>
                    <a:pt x="5557" y="11215"/>
                    <a:pt x="8820" y="12773"/>
                  </a:cubicBezTo>
                  <a:cubicBezTo>
                    <a:pt x="12082" y="14331"/>
                    <a:pt x="16807" y="17446"/>
                    <a:pt x="21532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7766050" y="1559875"/>
              <a:ext cx="7357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600" fill="norm" stroke="1" extrusionOk="0">
                  <a:moveTo>
                    <a:pt x="3503" y="0"/>
                  </a:moveTo>
                  <a:cubicBezTo>
                    <a:pt x="8757" y="1463"/>
                    <a:pt x="14011" y="2925"/>
                    <a:pt x="17222" y="5681"/>
                  </a:cubicBezTo>
                  <a:cubicBezTo>
                    <a:pt x="20432" y="8438"/>
                    <a:pt x="21600" y="12488"/>
                    <a:pt x="18389" y="15356"/>
                  </a:cubicBezTo>
                  <a:cubicBezTo>
                    <a:pt x="15178" y="18225"/>
                    <a:pt x="7589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1777999" y="2863742"/>
              <a:ext cx="120651" cy="59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3346"/>
                  </a:moveTo>
                  <a:cubicBezTo>
                    <a:pt x="21600" y="2434"/>
                    <a:pt x="21600" y="1521"/>
                    <a:pt x="21032" y="913"/>
                  </a:cubicBezTo>
                  <a:cubicBezTo>
                    <a:pt x="20463" y="304"/>
                    <a:pt x="19326" y="0"/>
                    <a:pt x="16674" y="0"/>
                  </a:cubicBezTo>
                  <a:cubicBezTo>
                    <a:pt x="14021" y="0"/>
                    <a:pt x="9853" y="304"/>
                    <a:pt x="7011" y="1293"/>
                  </a:cubicBezTo>
                  <a:cubicBezTo>
                    <a:pt x="4168" y="2282"/>
                    <a:pt x="2653" y="3955"/>
                    <a:pt x="2463" y="6008"/>
                  </a:cubicBezTo>
                  <a:cubicBezTo>
                    <a:pt x="2274" y="8062"/>
                    <a:pt x="3411" y="10496"/>
                    <a:pt x="4737" y="12777"/>
                  </a:cubicBezTo>
                  <a:cubicBezTo>
                    <a:pt x="6063" y="15059"/>
                    <a:pt x="7579" y="17189"/>
                    <a:pt x="8337" y="18444"/>
                  </a:cubicBezTo>
                  <a:cubicBezTo>
                    <a:pt x="9095" y="19699"/>
                    <a:pt x="9095" y="20079"/>
                    <a:pt x="8905" y="20497"/>
                  </a:cubicBezTo>
                  <a:cubicBezTo>
                    <a:pt x="8716" y="20915"/>
                    <a:pt x="8337" y="21372"/>
                    <a:pt x="6821" y="21486"/>
                  </a:cubicBezTo>
                  <a:cubicBezTo>
                    <a:pt x="5305" y="21600"/>
                    <a:pt x="2653" y="21372"/>
                    <a:pt x="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1663700" y="3204525"/>
              <a:ext cx="266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429" y="15120"/>
                  </a:cubicBezTo>
                  <a:cubicBezTo>
                    <a:pt x="857" y="13440"/>
                    <a:pt x="1714" y="12480"/>
                    <a:pt x="5314" y="10080"/>
                  </a:cubicBezTo>
                  <a:cubicBezTo>
                    <a:pt x="8914" y="7680"/>
                    <a:pt x="15257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1997327" y="2906075"/>
              <a:ext cx="275973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8252" y="0"/>
                  </a:moveTo>
                  <a:cubicBezTo>
                    <a:pt x="15004" y="566"/>
                    <a:pt x="11755" y="1133"/>
                    <a:pt x="8913" y="2427"/>
                  </a:cubicBezTo>
                  <a:cubicBezTo>
                    <a:pt x="6071" y="3721"/>
                    <a:pt x="3635" y="5744"/>
                    <a:pt x="2011" y="8171"/>
                  </a:cubicBezTo>
                  <a:cubicBezTo>
                    <a:pt x="387" y="10598"/>
                    <a:pt x="-425" y="13429"/>
                    <a:pt x="225" y="15533"/>
                  </a:cubicBezTo>
                  <a:cubicBezTo>
                    <a:pt x="874" y="17636"/>
                    <a:pt x="2986" y="19011"/>
                    <a:pt x="6721" y="19901"/>
                  </a:cubicBezTo>
                  <a:cubicBezTo>
                    <a:pt x="10456" y="20791"/>
                    <a:pt x="15816" y="21196"/>
                    <a:pt x="2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2488927" y="3034506"/>
              <a:ext cx="186483" cy="60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38" fill="norm" stroke="1" extrusionOk="0">
                  <a:moveTo>
                    <a:pt x="5727" y="5613"/>
                  </a:moveTo>
                  <a:cubicBezTo>
                    <a:pt x="5015" y="7576"/>
                    <a:pt x="4303" y="9540"/>
                    <a:pt x="3947" y="12032"/>
                  </a:cubicBezTo>
                  <a:cubicBezTo>
                    <a:pt x="3591" y="14525"/>
                    <a:pt x="3591" y="17546"/>
                    <a:pt x="3472" y="19283"/>
                  </a:cubicBezTo>
                  <a:cubicBezTo>
                    <a:pt x="3353" y="21020"/>
                    <a:pt x="3116" y="21473"/>
                    <a:pt x="2879" y="21435"/>
                  </a:cubicBezTo>
                  <a:cubicBezTo>
                    <a:pt x="2641" y="21397"/>
                    <a:pt x="2404" y="20869"/>
                    <a:pt x="1929" y="19245"/>
                  </a:cubicBezTo>
                  <a:cubicBezTo>
                    <a:pt x="1455" y="17621"/>
                    <a:pt x="742" y="14902"/>
                    <a:pt x="742" y="12070"/>
                  </a:cubicBezTo>
                  <a:cubicBezTo>
                    <a:pt x="742" y="9238"/>
                    <a:pt x="1455" y="6293"/>
                    <a:pt x="2641" y="4291"/>
                  </a:cubicBezTo>
                  <a:cubicBezTo>
                    <a:pt x="3828" y="2290"/>
                    <a:pt x="5490" y="1232"/>
                    <a:pt x="7033" y="628"/>
                  </a:cubicBezTo>
                  <a:cubicBezTo>
                    <a:pt x="8575" y="24"/>
                    <a:pt x="10000" y="-127"/>
                    <a:pt x="12373" y="100"/>
                  </a:cubicBezTo>
                  <a:cubicBezTo>
                    <a:pt x="14747" y="326"/>
                    <a:pt x="18070" y="930"/>
                    <a:pt x="19731" y="1950"/>
                  </a:cubicBezTo>
                  <a:cubicBezTo>
                    <a:pt x="21393" y="2970"/>
                    <a:pt x="21393" y="4404"/>
                    <a:pt x="19138" y="5764"/>
                  </a:cubicBezTo>
                  <a:cubicBezTo>
                    <a:pt x="16883" y="7123"/>
                    <a:pt x="12373" y="8407"/>
                    <a:pt x="9406" y="9125"/>
                  </a:cubicBezTo>
                  <a:cubicBezTo>
                    <a:pt x="6439" y="9842"/>
                    <a:pt x="5015" y="9993"/>
                    <a:pt x="3472" y="10069"/>
                  </a:cubicBezTo>
                  <a:cubicBezTo>
                    <a:pt x="1929" y="10144"/>
                    <a:pt x="268" y="10144"/>
                    <a:pt x="30" y="10031"/>
                  </a:cubicBezTo>
                  <a:cubicBezTo>
                    <a:pt x="-207" y="9918"/>
                    <a:pt x="980" y="9691"/>
                    <a:pt x="2167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2705100" y="3280725"/>
              <a:ext cx="1524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6133"/>
                    <a:pt x="12600" y="12267"/>
                    <a:pt x="16200" y="15867"/>
                  </a:cubicBezTo>
                  <a:cubicBezTo>
                    <a:pt x="19800" y="19467"/>
                    <a:pt x="207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2725158" y="3268025"/>
              <a:ext cx="13869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5226" y="4275"/>
                    <a:pt x="9008" y="8550"/>
                    <a:pt x="5408" y="11475"/>
                  </a:cubicBezTo>
                  <a:cubicBezTo>
                    <a:pt x="1808" y="14400"/>
                    <a:pt x="826" y="15975"/>
                    <a:pt x="335" y="17325"/>
                  </a:cubicBezTo>
                  <a:cubicBezTo>
                    <a:pt x="-156" y="18675"/>
                    <a:pt x="-156" y="19800"/>
                    <a:pt x="662" y="20475"/>
                  </a:cubicBezTo>
                  <a:cubicBezTo>
                    <a:pt x="1480" y="21150"/>
                    <a:pt x="3117" y="21375"/>
                    <a:pt x="47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911276" y="3090225"/>
              <a:ext cx="16847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600" fill="norm" stroke="1" extrusionOk="0">
                  <a:moveTo>
                    <a:pt x="20966" y="0"/>
                  </a:moveTo>
                  <a:cubicBezTo>
                    <a:pt x="16751" y="491"/>
                    <a:pt x="12537" y="982"/>
                    <a:pt x="8849" y="3273"/>
                  </a:cubicBezTo>
                  <a:cubicBezTo>
                    <a:pt x="5161" y="5564"/>
                    <a:pt x="2000" y="9655"/>
                    <a:pt x="683" y="12845"/>
                  </a:cubicBezTo>
                  <a:cubicBezTo>
                    <a:pt x="-634" y="16036"/>
                    <a:pt x="-107" y="18327"/>
                    <a:pt x="2790" y="19636"/>
                  </a:cubicBezTo>
                  <a:cubicBezTo>
                    <a:pt x="5688" y="20945"/>
                    <a:pt x="10956" y="21273"/>
                    <a:pt x="162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034081" y="3153725"/>
              <a:ext cx="223470" cy="21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55" fill="norm" stroke="1" extrusionOk="0">
                  <a:moveTo>
                    <a:pt x="17234" y="0"/>
                  </a:moveTo>
                  <a:cubicBezTo>
                    <a:pt x="15604" y="5033"/>
                    <a:pt x="13973" y="10066"/>
                    <a:pt x="11834" y="13736"/>
                  </a:cubicBezTo>
                  <a:cubicBezTo>
                    <a:pt x="9694" y="17406"/>
                    <a:pt x="7045" y="19713"/>
                    <a:pt x="5109" y="20656"/>
                  </a:cubicBezTo>
                  <a:cubicBezTo>
                    <a:pt x="3173" y="21600"/>
                    <a:pt x="1951" y="21181"/>
                    <a:pt x="1136" y="19608"/>
                  </a:cubicBezTo>
                  <a:cubicBezTo>
                    <a:pt x="321" y="18035"/>
                    <a:pt x="-87" y="15309"/>
                    <a:pt x="15" y="13421"/>
                  </a:cubicBezTo>
                  <a:cubicBezTo>
                    <a:pt x="117" y="11534"/>
                    <a:pt x="728" y="10485"/>
                    <a:pt x="2053" y="9751"/>
                  </a:cubicBezTo>
                  <a:cubicBezTo>
                    <a:pt x="3377" y="9017"/>
                    <a:pt x="5415" y="8598"/>
                    <a:pt x="8370" y="9856"/>
                  </a:cubicBezTo>
                  <a:cubicBezTo>
                    <a:pt x="11324" y="11115"/>
                    <a:pt x="15196" y="14050"/>
                    <a:pt x="17539" y="15938"/>
                  </a:cubicBezTo>
                  <a:cubicBezTo>
                    <a:pt x="19883" y="17825"/>
                    <a:pt x="20698" y="18664"/>
                    <a:pt x="21513" y="19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359150" y="3071175"/>
              <a:ext cx="11376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600" fill="norm" stroke="1" extrusionOk="0">
                  <a:moveTo>
                    <a:pt x="0" y="0"/>
                  </a:moveTo>
                  <a:cubicBezTo>
                    <a:pt x="6943" y="2581"/>
                    <a:pt x="13886" y="5162"/>
                    <a:pt x="17550" y="7947"/>
                  </a:cubicBezTo>
                  <a:cubicBezTo>
                    <a:pt x="21214" y="10732"/>
                    <a:pt x="21600" y="13721"/>
                    <a:pt x="19286" y="16030"/>
                  </a:cubicBezTo>
                  <a:cubicBezTo>
                    <a:pt x="16971" y="18340"/>
                    <a:pt x="11957" y="19970"/>
                    <a:pt x="69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3454400" y="2975925"/>
              <a:ext cx="168034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2342" y="0"/>
                  </a:moveTo>
                  <a:cubicBezTo>
                    <a:pt x="3904" y="0"/>
                    <a:pt x="5465" y="0"/>
                    <a:pt x="8328" y="849"/>
                  </a:cubicBezTo>
                  <a:cubicBezTo>
                    <a:pt x="11190" y="1699"/>
                    <a:pt x="15354" y="3398"/>
                    <a:pt x="17957" y="5420"/>
                  </a:cubicBezTo>
                  <a:cubicBezTo>
                    <a:pt x="20559" y="7443"/>
                    <a:pt x="21600" y="9789"/>
                    <a:pt x="19648" y="12135"/>
                  </a:cubicBezTo>
                  <a:cubicBezTo>
                    <a:pt x="17696" y="14481"/>
                    <a:pt x="12752" y="16827"/>
                    <a:pt x="8978" y="18404"/>
                  </a:cubicBezTo>
                  <a:cubicBezTo>
                    <a:pt x="5205" y="19982"/>
                    <a:pt x="2602" y="207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666741" y="4373314"/>
              <a:ext cx="336560" cy="612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8" fill="norm" stroke="1" extrusionOk="0">
                  <a:moveTo>
                    <a:pt x="6076" y="2881"/>
                  </a:moveTo>
                  <a:cubicBezTo>
                    <a:pt x="4861" y="3401"/>
                    <a:pt x="3646" y="3920"/>
                    <a:pt x="2701" y="4180"/>
                  </a:cubicBezTo>
                  <a:cubicBezTo>
                    <a:pt x="1756" y="4440"/>
                    <a:pt x="1081" y="4440"/>
                    <a:pt x="609" y="4254"/>
                  </a:cubicBezTo>
                  <a:cubicBezTo>
                    <a:pt x="136" y="4069"/>
                    <a:pt x="-134" y="3698"/>
                    <a:pt x="69" y="3104"/>
                  </a:cubicBezTo>
                  <a:cubicBezTo>
                    <a:pt x="271" y="2510"/>
                    <a:pt x="946" y="1693"/>
                    <a:pt x="1554" y="1174"/>
                  </a:cubicBezTo>
                  <a:cubicBezTo>
                    <a:pt x="2161" y="654"/>
                    <a:pt x="2701" y="432"/>
                    <a:pt x="3376" y="246"/>
                  </a:cubicBezTo>
                  <a:cubicBezTo>
                    <a:pt x="4051" y="60"/>
                    <a:pt x="4861" y="-88"/>
                    <a:pt x="5401" y="60"/>
                  </a:cubicBezTo>
                  <a:cubicBezTo>
                    <a:pt x="5941" y="209"/>
                    <a:pt x="6211" y="654"/>
                    <a:pt x="6346" y="2213"/>
                  </a:cubicBezTo>
                  <a:cubicBezTo>
                    <a:pt x="6481" y="3772"/>
                    <a:pt x="6481" y="6444"/>
                    <a:pt x="6144" y="8671"/>
                  </a:cubicBezTo>
                  <a:cubicBezTo>
                    <a:pt x="5806" y="10898"/>
                    <a:pt x="5131" y="12679"/>
                    <a:pt x="4524" y="13681"/>
                  </a:cubicBezTo>
                  <a:cubicBezTo>
                    <a:pt x="3916" y="14683"/>
                    <a:pt x="3376" y="14906"/>
                    <a:pt x="2701" y="14980"/>
                  </a:cubicBezTo>
                  <a:cubicBezTo>
                    <a:pt x="2026" y="15054"/>
                    <a:pt x="1216" y="14980"/>
                    <a:pt x="744" y="14757"/>
                  </a:cubicBezTo>
                  <a:cubicBezTo>
                    <a:pt x="271" y="14535"/>
                    <a:pt x="136" y="14164"/>
                    <a:pt x="406" y="13458"/>
                  </a:cubicBezTo>
                  <a:cubicBezTo>
                    <a:pt x="676" y="12753"/>
                    <a:pt x="1351" y="11714"/>
                    <a:pt x="3444" y="10118"/>
                  </a:cubicBezTo>
                  <a:cubicBezTo>
                    <a:pt x="5536" y="8522"/>
                    <a:pt x="9046" y="6370"/>
                    <a:pt x="11408" y="4922"/>
                  </a:cubicBezTo>
                  <a:cubicBezTo>
                    <a:pt x="13771" y="3475"/>
                    <a:pt x="14986" y="2733"/>
                    <a:pt x="15796" y="2176"/>
                  </a:cubicBezTo>
                  <a:cubicBezTo>
                    <a:pt x="16606" y="1619"/>
                    <a:pt x="17011" y="1248"/>
                    <a:pt x="16943" y="1211"/>
                  </a:cubicBezTo>
                  <a:cubicBezTo>
                    <a:pt x="16876" y="1174"/>
                    <a:pt x="16336" y="1471"/>
                    <a:pt x="15323" y="2844"/>
                  </a:cubicBezTo>
                  <a:cubicBezTo>
                    <a:pt x="14311" y="4217"/>
                    <a:pt x="12826" y="6667"/>
                    <a:pt x="11881" y="9190"/>
                  </a:cubicBezTo>
                  <a:cubicBezTo>
                    <a:pt x="10936" y="11714"/>
                    <a:pt x="10531" y="14312"/>
                    <a:pt x="10463" y="16242"/>
                  </a:cubicBezTo>
                  <a:cubicBezTo>
                    <a:pt x="10396" y="18172"/>
                    <a:pt x="10666" y="19434"/>
                    <a:pt x="11206" y="20250"/>
                  </a:cubicBezTo>
                  <a:cubicBezTo>
                    <a:pt x="11746" y="21067"/>
                    <a:pt x="12556" y="21438"/>
                    <a:pt x="13366" y="21475"/>
                  </a:cubicBezTo>
                  <a:cubicBezTo>
                    <a:pt x="14176" y="21512"/>
                    <a:pt x="14986" y="21215"/>
                    <a:pt x="15796" y="20324"/>
                  </a:cubicBezTo>
                  <a:cubicBezTo>
                    <a:pt x="16606" y="19434"/>
                    <a:pt x="17416" y="17949"/>
                    <a:pt x="17888" y="16724"/>
                  </a:cubicBezTo>
                  <a:cubicBezTo>
                    <a:pt x="18361" y="15500"/>
                    <a:pt x="18496" y="14535"/>
                    <a:pt x="18293" y="13867"/>
                  </a:cubicBezTo>
                  <a:cubicBezTo>
                    <a:pt x="18091" y="13199"/>
                    <a:pt x="17551" y="12827"/>
                    <a:pt x="17686" y="12642"/>
                  </a:cubicBezTo>
                  <a:cubicBezTo>
                    <a:pt x="17821" y="12456"/>
                    <a:pt x="18631" y="12456"/>
                    <a:pt x="19373" y="12456"/>
                  </a:cubicBezTo>
                  <a:cubicBezTo>
                    <a:pt x="20116" y="12456"/>
                    <a:pt x="20791" y="12456"/>
                    <a:pt x="21466" y="12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0" y="4709475"/>
              <a:ext cx="273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6" y="20160"/>
                    <a:pt x="7033" y="18720"/>
                    <a:pt x="10633" y="15120"/>
                  </a:cubicBezTo>
                  <a:cubicBezTo>
                    <a:pt x="14233" y="11520"/>
                    <a:pt x="17916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15627" y="4642953"/>
              <a:ext cx="91297" cy="168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1446" fill="norm" stroke="1" extrusionOk="0">
                  <a:moveTo>
                    <a:pt x="4287" y="386"/>
                  </a:moveTo>
                  <a:cubicBezTo>
                    <a:pt x="1939" y="386"/>
                    <a:pt x="-409" y="386"/>
                    <a:pt x="61" y="251"/>
                  </a:cubicBezTo>
                  <a:cubicBezTo>
                    <a:pt x="530" y="116"/>
                    <a:pt x="3817" y="-154"/>
                    <a:pt x="7339" y="116"/>
                  </a:cubicBezTo>
                  <a:cubicBezTo>
                    <a:pt x="10861" y="386"/>
                    <a:pt x="14617" y="1196"/>
                    <a:pt x="17200" y="3221"/>
                  </a:cubicBezTo>
                  <a:cubicBezTo>
                    <a:pt x="19782" y="5246"/>
                    <a:pt x="21191" y="8486"/>
                    <a:pt x="19548" y="11726"/>
                  </a:cubicBezTo>
                  <a:cubicBezTo>
                    <a:pt x="17904" y="14966"/>
                    <a:pt x="13208" y="18206"/>
                    <a:pt x="8513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606550" y="4512625"/>
              <a:ext cx="2159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086"/>
                    <a:pt x="5082" y="6171"/>
                    <a:pt x="8682" y="9771"/>
                  </a:cubicBezTo>
                  <a:cubicBezTo>
                    <a:pt x="12282" y="13371"/>
                    <a:pt x="16941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1650999" y="4474525"/>
              <a:ext cx="1714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0"/>
                    <a:pt x="18400" y="0"/>
                    <a:pt x="16133" y="1029"/>
                  </a:cubicBezTo>
                  <a:cubicBezTo>
                    <a:pt x="13867" y="2057"/>
                    <a:pt x="10933" y="4114"/>
                    <a:pt x="8533" y="6971"/>
                  </a:cubicBezTo>
                  <a:cubicBezTo>
                    <a:pt x="6133" y="9829"/>
                    <a:pt x="4267" y="13486"/>
                    <a:pt x="2933" y="16057"/>
                  </a:cubicBezTo>
                  <a:cubicBezTo>
                    <a:pt x="1600" y="18629"/>
                    <a:pt x="800" y="20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2286000" y="4658675"/>
              <a:ext cx="127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2292350" y="4582475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2374900" y="4580031"/>
              <a:ext cx="139766" cy="19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45" fill="norm" stroke="1" extrusionOk="0">
                  <a:moveTo>
                    <a:pt x="14294" y="260"/>
                  </a:moveTo>
                  <a:cubicBezTo>
                    <a:pt x="12706" y="35"/>
                    <a:pt x="11118" y="-190"/>
                    <a:pt x="9212" y="260"/>
                  </a:cubicBezTo>
                  <a:cubicBezTo>
                    <a:pt x="7306" y="710"/>
                    <a:pt x="5082" y="1835"/>
                    <a:pt x="5241" y="3410"/>
                  </a:cubicBezTo>
                  <a:cubicBezTo>
                    <a:pt x="5400" y="4985"/>
                    <a:pt x="7941" y="7010"/>
                    <a:pt x="10959" y="9148"/>
                  </a:cubicBezTo>
                  <a:cubicBezTo>
                    <a:pt x="13976" y="11285"/>
                    <a:pt x="17471" y="13535"/>
                    <a:pt x="19376" y="15223"/>
                  </a:cubicBezTo>
                  <a:cubicBezTo>
                    <a:pt x="21282" y="16910"/>
                    <a:pt x="21600" y="18035"/>
                    <a:pt x="19694" y="19047"/>
                  </a:cubicBezTo>
                  <a:cubicBezTo>
                    <a:pt x="17788" y="20060"/>
                    <a:pt x="13659" y="20960"/>
                    <a:pt x="10006" y="21185"/>
                  </a:cubicBezTo>
                  <a:cubicBezTo>
                    <a:pt x="6353" y="21410"/>
                    <a:pt x="3176" y="20960"/>
                    <a:pt x="0" y="20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074590" y="4352743"/>
              <a:ext cx="221060" cy="45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38" fill="norm" stroke="1" extrusionOk="0">
                  <a:moveTo>
                    <a:pt x="14557" y="14024"/>
                  </a:moveTo>
                  <a:cubicBezTo>
                    <a:pt x="14761" y="13528"/>
                    <a:pt x="14965" y="13033"/>
                    <a:pt x="14354" y="12438"/>
                  </a:cubicBezTo>
                  <a:cubicBezTo>
                    <a:pt x="13742" y="11844"/>
                    <a:pt x="12316" y="11150"/>
                    <a:pt x="10482" y="11002"/>
                  </a:cubicBezTo>
                  <a:cubicBezTo>
                    <a:pt x="8648" y="10853"/>
                    <a:pt x="6407" y="11249"/>
                    <a:pt x="4369" y="12637"/>
                  </a:cubicBezTo>
                  <a:cubicBezTo>
                    <a:pt x="2331" y="14024"/>
                    <a:pt x="497" y="16402"/>
                    <a:pt x="90" y="18136"/>
                  </a:cubicBezTo>
                  <a:cubicBezTo>
                    <a:pt x="-318" y="19870"/>
                    <a:pt x="701" y="20960"/>
                    <a:pt x="2535" y="21257"/>
                  </a:cubicBezTo>
                  <a:cubicBezTo>
                    <a:pt x="4369" y="21554"/>
                    <a:pt x="7018" y="21059"/>
                    <a:pt x="9565" y="19473"/>
                  </a:cubicBezTo>
                  <a:cubicBezTo>
                    <a:pt x="12112" y="17888"/>
                    <a:pt x="14557" y="15213"/>
                    <a:pt x="15882" y="12191"/>
                  </a:cubicBezTo>
                  <a:cubicBezTo>
                    <a:pt x="17207" y="9169"/>
                    <a:pt x="17410" y="5800"/>
                    <a:pt x="17512" y="3868"/>
                  </a:cubicBezTo>
                  <a:cubicBezTo>
                    <a:pt x="17614" y="1936"/>
                    <a:pt x="17614" y="1440"/>
                    <a:pt x="17512" y="945"/>
                  </a:cubicBezTo>
                  <a:cubicBezTo>
                    <a:pt x="17410" y="449"/>
                    <a:pt x="17207" y="-46"/>
                    <a:pt x="16799" y="4"/>
                  </a:cubicBezTo>
                  <a:cubicBezTo>
                    <a:pt x="16391" y="53"/>
                    <a:pt x="15780" y="648"/>
                    <a:pt x="15271" y="2580"/>
                  </a:cubicBezTo>
                  <a:cubicBezTo>
                    <a:pt x="14761" y="4512"/>
                    <a:pt x="14354" y="7782"/>
                    <a:pt x="14354" y="10407"/>
                  </a:cubicBezTo>
                  <a:cubicBezTo>
                    <a:pt x="14354" y="13033"/>
                    <a:pt x="14761" y="15015"/>
                    <a:pt x="15373" y="16550"/>
                  </a:cubicBezTo>
                  <a:cubicBezTo>
                    <a:pt x="15984" y="18086"/>
                    <a:pt x="16799" y="19176"/>
                    <a:pt x="17614" y="19572"/>
                  </a:cubicBezTo>
                  <a:cubicBezTo>
                    <a:pt x="18429" y="19969"/>
                    <a:pt x="19244" y="19671"/>
                    <a:pt x="19856" y="19226"/>
                  </a:cubicBezTo>
                  <a:cubicBezTo>
                    <a:pt x="20467" y="18780"/>
                    <a:pt x="20874" y="18185"/>
                    <a:pt x="21282" y="1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333750" y="4639625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352800" y="4538025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403676" y="4547290"/>
              <a:ext cx="155901" cy="19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24" fill="norm" stroke="1" extrusionOk="0">
                  <a:moveTo>
                    <a:pt x="14485" y="1062"/>
                  </a:moveTo>
                  <a:cubicBezTo>
                    <a:pt x="10790" y="602"/>
                    <a:pt x="7095" y="143"/>
                    <a:pt x="4538" y="28"/>
                  </a:cubicBezTo>
                  <a:cubicBezTo>
                    <a:pt x="1980" y="-87"/>
                    <a:pt x="559" y="143"/>
                    <a:pt x="132" y="832"/>
                  </a:cubicBezTo>
                  <a:cubicBezTo>
                    <a:pt x="-294" y="1522"/>
                    <a:pt x="274" y="2670"/>
                    <a:pt x="2406" y="4164"/>
                  </a:cubicBezTo>
                  <a:cubicBezTo>
                    <a:pt x="4538" y="5658"/>
                    <a:pt x="8232" y="7496"/>
                    <a:pt x="11643" y="9449"/>
                  </a:cubicBezTo>
                  <a:cubicBezTo>
                    <a:pt x="15053" y="11402"/>
                    <a:pt x="18180" y="13470"/>
                    <a:pt x="19743" y="15079"/>
                  </a:cubicBezTo>
                  <a:cubicBezTo>
                    <a:pt x="21306" y="16687"/>
                    <a:pt x="21306" y="17836"/>
                    <a:pt x="19885" y="18870"/>
                  </a:cubicBezTo>
                  <a:cubicBezTo>
                    <a:pt x="18464" y="19904"/>
                    <a:pt x="15622" y="20824"/>
                    <a:pt x="13348" y="21168"/>
                  </a:cubicBezTo>
                  <a:cubicBezTo>
                    <a:pt x="11074" y="21513"/>
                    <a:pt x="9369" y="21283"/>
                    <a:pt x="8374" y="20479"/>
                  </a:cubicBezTo>
                  <a:cubicBezTo>
                    <a:pt x="7380" y="19675"/>
                    <a:pt x="7095" y="18296"/>
                    <a:pt x="7664" y="17032"/>
                  </a:cubicBezTo>
                  <a:cubicBezTo>
                    <a:pt x="8232" y="15768"/>
                    <a:pt x="9653" y="14619"/>
                    <a:pt x="11074" y="13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3595411" y="4545510"/>
              <a:ext cx="151089" cy="172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0966" fill="norm" stroke="1" extrusionOk="0">
                  <a:moveTo>
                    <a:pt x="18208" y="4491"/>
                  </a:moveTo>
                  <a:cubicBezTo>
                    <a:pt x="18208" y="3205"/>
                    <a:pt x="18208" y="1919"/>
                    <a:pt x="17332" y="1019"/>
                  </a:cubicBezTo>
                  <a:cubicBezTo>
                    <a:pt x="16457" y="119"/>
                    <a:pt x="14705" y="-395"/>
                    <a:pt x="11640" y="376"/>
                  </a:cubicBezTo>
                  <a:cubicBezTo>
                    <a:pt x="8576" y="1148"/>
                    <a:pt x="4197" y="3205"/>
                    <a:pt x="1862" y="6162"/>
                  </a:cubicBezTo>
                  <a:cubicBezTo>
                    <a:pt x="-473" y="9119"/>
                    <a:pt x="-765" y="12976"/>
                    <a:pt x="1862" y="15676"/>
                  </a:cubicBezTo>
                  <a:cubicBezTo>
                    <a:pt x="4489" y="18376"/>
                    <a:pt x="10035" y="19919"/>
                    <a:pt x="13684" y="20562"/>
                  </a:cubicBezTo>
                  <a:cubicBezTo>
                    <a:pt x="17332" y="21205"/>
                    <a:pt x="19084" y="20948"/>
                    <a:pt x="20835" y="2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3816349" y="4278351"/>
              <a:ext cx="431801" cy="42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13625"/>
                  </a:moveTo>
                  <a:cubicBezTo>
                    <a:pt x="1059" y="15425"/>
                    <a:pt x="2118" y="17225"/>
                    <a:pt x="2647" y="18495"/>
                  </a:cubicBezTo>
                  <a:cubicBezTo>
                    <a:pt x="3176" y="19766"/>
                    <a:pt x="3176" y="20507"/>
                    <a:pt x="2912" y="20931"/>
                  </a:cubicBezTo>
                  <a:cubicBezTo>
                    <a:pt x="2647" y="21354"/>
                    <a:pt x="2118" y="21460"/>
                    <a:pt x="1800" y="21195"/>
                  </a:cubicBezTo>
                  <a:cubicBezTo>
                    <a:pt x="1482" y="20931"/>
                    <a:pt x="1376" y="20295"/>
                    <a:pt x="1429" y="19184"/>
                  </a:cubicBezTo>
                  <a:cubicBezTo>
                    <a:pt x="1482" y="18072"/>
                    <a:pt x="1694" y="16484"/>
                    <a:pt x="2594" y="15266"/>
                  </a:cubicBezTo>
                  <a:cubicBezTo>
                    <a:pt x="3494" y="14048"/>
                    <a:pt x="5082" y="13201"/>
                    <a:pt x="6141" y="12884"/>
                  </a:cubicBezTo>
                  <a:cubicBezTo>
                    <a:pt x="7200" y="12566"/>
                    <a:pt x="7729" y="12778"/>
                    <a:pt x="8153" y="13095"/>
                  </a:cubicBezTo>
                  <a:cubicBezTo>
                    <a:pt x="8576" y="13413"/>
                    <a:pt x="8894" y="13836"/>
                    <a:pt x="9159" y="13784"/>
                  </a:cubicBezTo>
                  <a:cubicBezTo>
                    <a:pt x="9424" y="13731"/>
                    <a:pt x="9635" y="13201"/>
                    <a:pt x="9424" y="12831"/>
                  </a:cubicBezTo>
                  <a:cubicBezTo>
                    <a:pt x="9212" y="12460"/>
                    <a:pt x="8576" y="12248"/>
                    <a:pt x="7994" y="12407"/>
                  </a:cubicBezTo>
                  <a:cubicBezTo>
                    <a:pt x="7412" y="12566"/>
                    <a:pt x="6882" y="13095"/>
                    <a:pt x="6618" y="13942"/>
                  </a:cubicBezTo>
                  <a:cubicBezTo>
                    <a:pt x="6353" y="14789"/>
                    <a:pt x="6353" y="15954"/>
                    <a:pt x="6618" y="17066"/>
                  </a:cubicBezTo>
                  <a:cubicBezTo>
                    <a:pt x="6882" y="18178"/>
                    <a:pt x="7412" y="19236"/>
                    <a:pt x="8259" y="19872"/>
                  </a:cubicBezTo>
                  <a:cubicBezTo>
                    <a:pt x="9106" y="20507"/>
                    <a:pt x="10271" y="20719"/>
                    <a:pt x="11700" y="20031"/>
                  </a:cubicBezTo>
                  <a:cubicBezTo>
                    <a:pt x="13129" y="19342"/>
                    <a:pt x="14824" y="17754"/>
                    <a:pt x="16253" y="15266"/>
                  </a:cubicBezTo>
                  <a:cubicBezTo>
                    <a:pt x="17682" y="12778"/>
                    <a:pt x="18847" y="9389"/>
                    <a:pt x="19641" y="6954"/>
                  </a:cubicBezTo>
                  <a:cubicBezTo>
                    <a:pt x="20435" y="4519"/>
                    <a:pt x="20859" y="3036"/>
                    <a:pt x="21071" y="1978"/>
                  </a:cubicBezTo>
                  <a:cubicBezTo>
                    <a:pt x="21282" y="919"/>
                    <a:pt x="21282" y="284"/>
                    <a:pt x="20965" y="72"/>
                  </a:cubicBezTo>
                  <a:cubicBezTo>
                    <a:pt x="20647" y="-140"/>
                    <a:pt x="20012" y="72"/>
                    <a:pt x="19376" y="1289"/>
                  </a:cubicBezTo>
                  <a:cubicBezTo>
                    <a:pt x="18741" y="2507"/>
                    <a:pt x="18106" y="4731"/>
                    <a:pt x="17682" y="7431"/>
                  </a:cubicBezTo>
                  <a:cubicBezTo>
                    <a:pt x="17259" y="10131"/>
                    <a:pt x="17047" y="13307"/>
                    <a:pt x="17100" y="15425"/>
                  </a:cubicBezTo>
                  <a:cubicBezTo>
                    <a:pt x="17153" y="17542"/>
                    <a:pt x="17471" y="18601"/>
                    <a:pt x="18265" y="19236"/>
                  </a:cubicBezTo>
                  <a:cubicBezTo>
                    <a:pt x="19059" y="19872"/>
                    <a:pt x="20329" y="20084"/>
                    <a:pt x="21600" y="2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159250" y="4544375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317999" y="4510684"/>
              <a:ext cx="113867" cy="205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61" fill="norm" stroke="1" extrusionOk="0">
                  <a:moveTo>
                    <a:pt x="0" y="5492"/>
                  </a:moveTo>
                  <a:cubicBezTo>
                    <a:pt x="4713" y="5712"/>
                    <a:pt x="9425" y="5932"/>
                    <a:pt x="12764" y="5602"/>
                  </a:cubicBezTo>
                  <a:cubicBezTo>
                    <a:pt x="16102" y="5271"/>
                    <a:pt x="18065" y="4390"/>
                    <a:pt x="19440" y="3398"/>
                  </a:cubicBezTo>
                  <a:cubicBezTo>
                    <a:pt x="20815" y="2406"/>
                    <a:pt x="21600" y="1304"/>
                    <a:pt x="20815" y="643"/>
                  </a:cubicBezTo>
                  <a:cubicBezTo>
                    <a:pt x="20029" y="-19"/>
                    <a:pt x="17673" y="-239"/>
                    <a:pt x="14335" y="312"/>
                  </a:cubicBezTo>
                  <a:cubicBezTo>
                    <a:pt x="10996" y="863"/>
                    <a:pt x="6676" y="2185"/>
                    <a:pt x="4909" y="5492"/>
                  </a:cubicBezTo>
                  <a:cubicBezTo>
                    <a:pt x="3142" y="8798"/>
                    <a:pt x="3927" y="14088"/>
                    <a:pt x="6480" y="17063"/>
                  </a:cubicBezTo>
                  <a:cubicBezTo>
                    <a:pt x="9033" y="20039"/>
                    <a:pt x="13353" y="20700"/>
                    <a:pt x="17673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457699" y="4715825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5331883" y="4317406"/>
              <a:ext cx="274172" cy="43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31" fill="norm" stroke="1" extrusionOk="0">
                  <a:moveTo>
                    <a:pt x="20940" y="3676"/>
                  </a:moveTo>
                  <a:cubicBezTo>
                    <a:pt x="21270" y="3154"/>
                    <a:pt x="21600" y="2632"/>
                    <a:pt x="21105" y="1954"/>
                  </a:cubicBezTo>
                  <a:cubicBezTo>
                    <a:pt x="20611" y="1276"/>
                    <a:pt x="19292" y="441"/>
                    <a:pt x="17066" y="128"/>
                  </a:cubicBezTo>
                  <a:cubicBezTo>
                    <a:pt x="14840" y="-185"/>
                    <a:pt x="11707" y="24"/>
                    <a:pt x="8821" y="1328"/>
                  </a:cubicBezTo>
                  <a:cubicBezTo>
                    <a:pt x="5936" y="2632"/>
                    <a:pt x="3298" y="5032"/>
                    <a:pt x="1814" y="7485"/>
                  </a:cubicBezTo>
                  <a:cubicBezTo>
                    <a:pt x="330" y="9937"/>
                    <a:pt x="0" y="12441"/>
                    <a:pt x="0" y="14476"/>
                  </a:cubicBezTo>
                  <a:cubicBezTo>
                    <a:pt x="0" y="16511"/>
                    <a:pt x="330" y="18076"/>
                    <a:pt x="742" y="19119"/>
                  </a:cubicBezTo>
                  <a:cubicBezTo>
                    <a:pt x="1154" y="20163"/>
                    <a:pt x="1649" y="20685"/>
                    <a:pt x="2803" y="20998"/>
                  </a:cubicBezTo>
                  <a:cubicBezTo>
                    <a:pt x="3957" y="21311"/>
                    <a:pt x="5771" y="21415"/>
                    <a:pt x="8492" y="21258"/>
                  </a:cubicBezTo>
                  <a:cubicBezTo>
                    <a:pt x="11212" y="21102"/>
                    <a:pt x="14840" y="20685"/>
                    <a:pt x="16983" y="20163"/>
                  </a:cubicBezTo>
                  <a:cubicBezTo>
                    <a:pt x="19127" y="19641"/>
                    <a:pt x="19786" y="19015"/>
                    <a:pt x="20446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353050" y="4506275"/>
              <a:ext cx="203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7486"/>
                    <a:pt x="11250" y="13371"/>
                    <a:pt x="14850" y="9771"/>
                  </a:cubicBezTo>
                  <a:cubicBezTo>
                    <a:pt x="18450" y="6171"/>
                    <a:pt x="2002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724805" y="4269974"/>
              <a:ext cx="294996" cy="45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90" fill="norm" stroke="1" extrusionOk="0">
                  <a:moveTo>
                    <a:pt x="21502" y="1864"/>
                  </a:moveTo>
                  <a:cubicBezTo>
                    <a:pt x="19651" y="1164"/>
                    <a:pt x="17799" y="464"/>
                    <a:pt x="15562" y="164"/>
                  </a:cubicBezTo>
                  <a:cubicBezTo>
                    <a:pt x="13325" y="-136"/>
                    <a:pt x="10702" y="-36"/>
                    <a:pt x="8928" y="564"/>
                  </a:cubicBezTo>
                  <a:cubicBezTo>
                    <a:pt x="7153" y="1164"/>
                    <a:pt x="6228" y="2264"/>
                    <a:pt x="5379" y="4064"/>
                  </a:cubicBezTo>
                  <a:cubicBezTo>
                    <a:pt x="4531" y="5864"/>
                    <a:pt x="3759" y="8364"/>
                    <a:pt x="2911" y="10764"/>
                  </a:cubicBezTo>
                  <a:cubicBezTo>
                    <a:pt x="2062" y="13164"/>
                    <a:pt x="1136" y="15464"/>
                    <a:pt x="596" y="16864"/>
                  </a:cubicBezTo>
                  <a:cubicBezTo>
                    <a:pt x="56" y="18264"/>
                    <a:pt x="-98" y="18764"/>
                    <a:pt x="56" y="19214"/>
                  </a:cubicBezTo>
                  <a:cubicBezTo>
                    <a:pt x="211" y="19664"/>
                    <a:pt x="673" y="20064"/>
                    <a:pt x="1676" y="20464"/>
                  </a:cubicBezTo>
                  <a:cubicBezTo>
                    <a:pt x="2679" y="20864"/>
                    <a:pt x="4222" y="21264"/>
                    <a:pt x="6613" y="21364"/>
                  </a:cubicBezTo>
                  <a:cubicBezTo>
                    <a:pt x="9005" y="21464"/>
                    <a:pt x="12245" y="21264"/>
                    <a:pt x="15485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6057900" y="4423725"/>
              <a:ext cx="139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20"/>
                    <a:pt x="7200" y="6840"/>
                    <a:pt x="10800" y="10440"/>
                  </a:cubicBezTo>
                  <a:cubicBezTo>
                    <a:pt x="14400" y="14040"/>
                    <a:pt x="1800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6064250" y="4474525"/>
              <a:ext cx="1778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14" y="2653"/>
                    <a:pt x="11829" y="5305"/>
                    <a:pt x="8229" y="8905"/>
                  </a:cubicBezTo>
                  <a:cubicBezTo>
                    <a:pt x="4629" y="12505"/>
                    <a:pt x="2314" y="17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305550" y="4285205"/>
              <a:ext cx="136245" cy="448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87" fill="norm" stroke="1" extrusionOk="0">
                  <a:moveTo>
                    <a:pt x="0" y="2985"/>
                  </a:moveTo>
                  <a:cubicBezTo>
                    <a:pt x="332" y="2478"/>
                    <a:pt x="665" y="1971"/>
                    <a:pt x="2492" y="1464"/>
                  </a:cubicBezTo>
                  <a:cubicBezTo>
                    <a:pt x="4320" y="957"/>
                    <a:pt x="7643" y="450"/>
                    <a:pt x="10634" y="197"/>
                  </a:cubicBezTo>
                  <a:cubicBezTo>
                    <a:pt x="13625" y="-57"/>
                    <a:pt x="16283" y="-57"/>
                    <a:pt x="18111" y="146"/>
                  </a:cubicBezTo>
                  <a:cubicBezTo>
                    <a:pt x="19938" y="349"/>
                    <a:pt x="20935" y="754"/>
                    <a:pt x="21268" y="1718"/>
                  </a:cubicBezTo>
                  <a:cubicBezTo>
                    <a:pt x="21600" y="2681"/>
                    <a:pt x="21268" y="4202"/>
                    <a:pt x="20105" y="6788"/>
                  </a:cubicBezTo>
                  <a:cubicBezTo>
                    <a:pt x="18942" y="9374"/>
                    <a:pt x="16948" y="13025"/>
                    <a:pt x="16283" y="15408"/>
                  </a:cubicBezTo>
                  <a:cubicBezTo>
                    <a:pt x="15618" y="17791"/>
                    <a:pt x="16283" y="18906"/>
                    <a:pt x="17114" y="19718"/>
                  </a:cubicBezTo>
                  <a:cubicBezTo>
                    <a:pt x="17945" y="20529"/>
                    <a:pt x="18942" y="21036"/>
                    <a:pt x="18111" y="21289"/>
                  </a:cubicBezTo>
                  <a:cubicBezTo>
                    <a:pt x="17280" y="21543"/>
                    <a:pt x="14622" y="21543"/>
                    <a:pt x="11797" y="21340"/>
                  </a:cubicBezTo>
                  <a:cubicBezTo>
                    <a:pt x="8972" y="21137"/>
                    <a:pt x="5982" y="20732"/>
                    <a:pt x="2991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6813550" y="4490582"/>
              <a:ext cx="2476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277" y="11918"/>
                    <a:pt x="12554" y="3818"/>
                    <a:pt x="16154" y="1118"/>
                  </a:cubicBezTo>
                  <a:cubicBezTo>
                    <a:pt x="19754" y="-1582"/>
                    <a:pt x="2067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6775450" y="4626925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7537441" y="4264975"/>
              <a:ext cx="48896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19273" y="0"/>
                  </a:moveTo>
                  <a:cubicBezTo>
                    <a:pt x="16852" y="1041"/>
                    <a:pt x="14431" y="2082"/>
                    <a:pt x="12150" y="3210"/>
                  </a:cubicBezTo>
                  <a:cubicBezTo>
                    <a:pt x="9869" y="4337"/>
                    <a:pt x="7728" y="5552"/>
                    <a:pt x="6424" y="6289"/>
                  </a:cubicBezTo>
                  <a:cubicBezTo>
                    <a:pt x="5121" y="7027"/>
                    <a:pt x="4655" y="7287"/>
                    <a:pt x="4236" y="7677"/>
                  </a:cubicBezTo>
                  <a:cubicBezTo>
                    <a:pt x="3817" y="8067"/>
                    <a:pt x="3445" y="8588"/>
                    <a:pt x="3538" y="8848"/>
                  </a:cubicBezTo>
                  <a:cubicBezTo>
                    <a:pt x="3631" y="9108"/>
                    <a:pt x="4190" y="9108"/>
                    <a:pt x="5679" y="9195"/>
                  </a:cubicBezTo>
                  <a:cubicBezTo>
                    <a:pt x="7169" y="9282"/>
                    <a:pt x="9590" y="9455"/>
                    <a:pt x="11126" y="9672"/>
                  </a:cubicBezTo>
                  <a:cubicBezTo>
                    <a:pt x="12662" y="9889"/>
                    <a:pt x="13314" y="10149"/>
                    <a:pt x="13547" y="10496"/>
                  </a:cubicBezTo>
                  <a:cubicBezTo>
                    <a:pt x="13779" y="10843"/>
                    <a:pt x="13593" y="11277"/>
                    <a:pt x="12523" y="11971"/>
                  </a:cubicBezTo>
                  <a:cubicBezTo>
                    <a:pt x="11452" y="12665"/>
                    <a:pt x="9497" y="13619"/>
                    <a:pt x="7541" y="14573"/>
                  </a:cubicBezTo>
                  <a:cubicBezTo>
                    <a:pt x="5586" y="15528"/>
                    <a:pt x="3631" y="16482"/>
                    <a:pt x="2421" y="17176"/>
                  </a:cubicBezTo>
                  <a:cubicBezTo>
                    <a:pt x="1210" y="17870"/>
                    <a:pt x="745" y="18304"/>
                    <a:pt x="419" y="18781"/>
                  </a:cubicBezTo>
                  <a:cubicBezTo>
                    <a:pt x="93" y="19258"/>
                    <a:pt x="-93" y="19778"/>
                    <a:pt x="47" y="20125"/>
                  </a:cubicBezTo>
                  <a:cubicBezTo>
                    <a:pt x="186" y="20472"/>
                    <a:pt x="652" y="20646"/>
                    <a:pt x="2235" y="20689"/>
                  </a:cubicBezTo>
                  <a:cubicBezTo>
                    <a:pt x="3817" y="20733"/>
                    <a:pt x="6517" y="20646"/>
                    <a:pt x="9683" y="20559"/>
                  </a:cubicBezTo>
                  <a:cubicBezTo>
                    <a:pt x="12848" y="20472"/>
                    <a:pt x="16479" y="20386"/>
                    <a:pt x="18528" y="20342"/>
                  </a:cubicBezTo>
                  <a:cubicBezTo>
                    <a:pt x="20576" y="20299"/>
                    <a:pt x="21041" y="20299"/>
                    <a:pt x="21274" y="20516"/>
                  </a:cubicBezTo>
                  <a:cubicBezTo>
                    <a:pt x="21507" y="20733"/>
                    <a:pt x="21507" y="21166"/>
                    <a:pt x="21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7639049" y="4900060"/>
              <a:ext cx="298451" cy="20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089" fill="norm" stroke="1" extrusionOk="0">
                  <a:moveTo>
                    <a:pt x="0" y="3959"/>
                  </a:moveTo>
                  <a:cubicBezTo>
                    <a:pt x="453" y="2857"/>
                    <a:pt x="906" y="1755"/>
                    <a:pt x="1511" y="1093"/>
                  </a:cubicBezTo>
                  <a:cubicBezTo>
                    <a:pt x="2115" y="432"/>
                    <a:pt x="2870" y="212"/>
                    <a:pt x="4003" y="1975"/>
                  </a:cubicBezTo>
                  <a:cubicBezTo>
                    <a:pt x="5136" y="3738"/>
                    <a:pt x="6646" y="7485"/>
                    <a:pt x="6722" y="10902"/>
                  </a:cubicBezTo>
                  <a:cubicBezTo>
                    <a:pt x="6797" y="14318"/>
                    <a:pt x="5438" y="17404"/>
                    <a:pt x="4078" y="19167"/>
                  </a:cubicBezTo>
                  <a:cubicBezTo>
                    <a:pt x="2719" y="20930"/>
                    <a:pt x="1360" y="21371"/>
                    <a:pt x="604" y="20930"/>
                  </a:cubicBezTo>
                  <a:cubicBezTo>
                    <a:pt x="-151" y="20489"/>
                    <a:pt x="-302" y="19167"/>
                    <a:pt x="755" y="16963"/>
                  </a:cubicBezTo>
                  <a:cubicBezTo>
                    <a:pt x="1813" y="14759"/>
                    <a:pt x="4078" y="11673"/>
                    <a:pt x="6420" y="9138"/>
                  </a:cubicBezTo>
                  <a:cubicBezTo>
                    <a:pt x="8761" y="6604"/>
                    <a:pt x="11178" y="4620"/>
                    <a:pt x="12915" y="3077"/>
                  </a:cubicBezTo>
                  <a:cubicBezTo>
                    <a:pt x="14652" y="1534"/>
                    <a:pt x="15709" y="432"/>
                    <a:pt x="15860" y="102"/>
                  </a:cubicBezTo>
                  <a:cubicBezTo>
                    <a:pt x="16011" y="-229"/>
                    <a:pt x="15256" y="212"/>
                    <a:pt x="14123" y="1975"/>
                  </a:cubicBezTo>
                  <a:cubicBezTo>
                    <a:pt x="12990" y="3738"/>
                    <a:pt x="11480" y="6824"/>
                    <a:pt x="10725" y="9138"/>
                  </a:cubicBezTo>
                  <a:cubicBezTo>
                    <a:pt x="9969" y="11453"/>
                    <a:pt x="9969" y="12995"/>
                    <a:pt x="10876" y="14098"/>
                  </a:cubicBezTo>
                  <a:cubicBezTo>
                    <a:pt x="11782" y="15200"/>
                    <a:pt x="13595" y="15861"/>
                    <a:pt x="15483" y="16191"/>
                  </a:cubicBezTo>
                  <a:cubicBezTo>
                    <a:pt x="17371" y="16522"/>
                    <a:pt x="19334" y="16522"/>
                    <a:pt x="21298" y="16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7997595" y="4858363"/>
              <a:ext cx="200256" cy="24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067" fill="norm" stroke="1" extrusionOk="0">
                  <a:moveTo>
                    <a:pt x="16391" y="4619"/>
                  </a:moveTo>
                  <a:cubicBezTo>
                    <a:pt x="16168" y="2999"/>
                    <a:pt x="15945" y="1379"/>
                    <a:pt x="15277" y="569"/>
                  </a:cubicBezTo>
                  <a:cubicBezTo>
                    <a:pt x="14609" y="-241"/>
                    <a:pt x="13496" y="-241"/>
                    <a:pt x="11158" y="929"/>
                  </a:cubicBezTo>
                  <a:cubicBezTo>
                    <a:pt x="8820" y="2099"/>
                    <a:pt x="5257" y="4439"/>
                    <a:pt x="2919" y="7409"/>
                  </a:cubicBezTo>
                  <a:cubicBezTo>
                    <a:pt x="580" y="10379"/>
                    <a:pt x="-533" y="13979"/>
                    <a:pt x="246" y="16499"/>
                  </a:cubicBezTo>
                  <a:cubicBezTo>
                    <a:pt x="1026" y="19019"/>
                    <a:pt x="3698" y="20459"/>
                    <a:pt x="7149" y="20909"/>
                  </a:cubicBezTo>
                  <a:cubicBezTo>
                    <a:pt x="10601" y="21359"/>
                    <a:pt x="14832" y="20819"/>
                    <a:pt x="17281" y="19649"/>
                  </a:cubicBezTo>
                  <a:cubicBezTo>
                    <a:pt x="19731" y="18479"/>
                    <a:pt x="20399" y="16679"/>
                    <a:pt x="21067" y="14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8026400" y="4982525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8280399" y="4776410"/>
              <a:ext cx="463551" cy="34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1388"/>
                  </a:moveTo>
                  <a:cubicBezTo>
                    <a:pt x="2466" y="20733"/>
                    <a:pt x="4932" y="20079"/>
                    <a:pt x="6362" y="19555"/>
                  </a:cubicBezTo>
                  <a:cubicBezTo>
                    <a:pt x="7792" y="19032"/>
                    <a:pt x="8186" y="18639"/>
                    <a:pt x="8186" y="18246"/>
                  </a:cubicBezTo>
                  <a:cubicBezTo>
                    <a:pt x="8186" y="17853"/>
                    <a:pt x="7792" y="17461"/>
                    <a:pt x="7151" y="16217"/>
                  </a:cubicBezTo>
                  <a:cubicBezTo>
                    <a:pt x="6510" y="14973"/>
                    <a:pt x="5622" y="12879"/>
                    <a:pt x="5178" y="10784"/>
                  </a:cubicBezTo>
                  <a:cubicBezTo>
                    <a:pt x="4734" y="8690"/>
                    <a:pt x="4734" y="6595"/>
                    <a:pt x="5227" y="4893"/>
                  </a:cubicBezTo>
                  <a:cubicBezTo>
                    <a:pt x="5721" y="3192"/>
                    <a:pt x="6707" y="1883"/>
                    <a:pt x="8038" y="1032"/>
                  </a:cubicBezTo>
                  <a:cubicBezTo>
                    <a:pt x="9370" y="181"/>
                    <a:pt x="11047" y="-212"/>
                    <a:pt x="12279" y="115"/>
                  </a:cubicBezTo>
                  <a:cubicBezTo>
                    <a:pt x="13512" y="443"/>
                    <a:pt x="14301" y="1490"/>
                    <a:pt x="14745" y="2733"/>
                  </a:cubicBezTo>
                  <a:cubicBezTo>
                    <a:pt x="15189" y="3977"/>
                    <a:pt x="15288" y="5417"/>
                    <a:pt x="14795" y="7512"/>
                  </a:cubicBezTo>
                  <a:cubicBezTo>
                    <a:pt x="14301" y="9606"/>
                    <a:pt x="13216" y="12355"/>
                    <a:pt x="12526" y="14123"/>
                  </a:cubicBezTo>
                  <a:cubicBezTo>
                    <a:pt x="11836" y="15890"/>
                    <a:pt x="11540" y="16675"/>
                    <a:pt x="11392" y="17526"/>
                  </a:cubicBezTo>
                  <a:cubicBezTo>
                    <a:pt x="11244" y="18377"/>
                    <a:pt x="11244" y="19293"/>
                    <a:pt x="11638" y="19752"/>
                  </a:cubicBezTo>
                  <a:cubicBezTo>
                    <a:pt x="12033" y="20210"/>
                    <a:pt x="12822" y="20210"/>
                    <a:pt x="14548" y="19883"/>
                  </a:cubicBezTo>
                  <a:cubicBezTo>
                    <a:pt x="16274" y="19555"/>
                    <a:pt x="18937" y="18901"/>
                    <a:pt x="21600" y="18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8388350" y="4311552"/>
              <a:ext cx="349250" cy="315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002"/>
                  </a:moveTo>
                  <a:cubicBezTo>
                    <a:pt x="131" y="1286"/>
                    <a:pt x="262" y="571"/>
                    <a:pt x="916" y="214"/>
                  </a:cubicBezTo>
                  <a:cubicBezTo>
                    <a:pt x="1571" y="-144"/>
                    <a:pt x="2749" y="-144"/>
                    <a:pt x="4255" y="929"/>
                  </a:cubicBezTo>
                  <a:cubicBezTo>
                    <a:pt x="5760" y="2002"/>
                    <a:pt x="7593" y="4147"/>
                    <a:pt x="8444" y="6794"/>
                  </a:cubicBezTo>
                  <a:cubicBezTo>
                    <a:pt x="9295" y="9440"/>
                    <a:pt x="9164" y="12587"/>
                    <a:pt x="8509" y="15019"/>
                  </a:cubicBezTo>
                  <a:cubicBezTo>
                    <a:pt x="7855" y="17451"/>
                    <a:pt x="6676" y="19167"/>
                    <a:pt x="5695" y="20169"/>
                  </a:cubicBezTo>
                  <a:cubicBezTo>
                    <a:pt x="4713" y="21170"/>
                    <a:pt x="3927" y="21456"/>
                    <a:pt x="3469" y="21241"/>
                  </a:cubicBezTo>
                  <a:cubicBezTo>
                    <a:pt x="3011" y="21027"/>
                    <a:pt x="2880" y="20312"/>
                    <a:pt x="3731" y="18166"/>
                  </a:cubicBezTo>
                  <a:cubicBezTo>
                    <a:pt x="4582" y="16020"/>
                    <a:pt x="6415" y="12444"/>
                    <a:pt x="8051" y="9869"/>
                  </a:cubicBezTo>
                  <a:cubicBezTo>
                    <a:pt x="9687" y="7294"/>
                    <a:pt x="11127" y="5721"/>
                    <a:pt x="12240" y="4362"/>
                  </a:cubicBezTo>
                  <a:cubicBezTo>
                    <a:pt x="13353" y="3003"/>
                    <a:pt x="14138" y="1859"/>
                    <a:pt x="14269" y="1573"/>
                  </a:cubicBezTo>
                  <a:cubicBezTo>
                    <a:pt x="14400" y="1286"/>
                    <a:pt x="13876" y="1859"/>
                    <a:pt x="13287" y="3718"/>
                  </a:cubicBezTo>
                  <a:cubicBezTo>
                    <a:pt x="12698" y="5578"/>
                    <a:pt x="12044" y="8725"/>
                    <a:pt x="11782" y="10728"/>
                  </a:cubicBezTo>
                  <a:cubicBezTo>
                    <a:pt x="11520" y="12730"/>
                    <a:pt x="11651" y="13588"/>
                    <a:pt x="13353" y="14447"/>
                  </a:cubicBezTo>
                  <a:cubicBezTo>
                    <a:pt x="15055" y="15305"/>
                    <a:pt x="18327" y="16163"/>
                    <a:pt x="21600" y="17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8870949" y="4557075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207970" y="4219709"/>
              <a:ext cx="188854" cy="62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67" fill="norm" stroke="1" extrusionOk="0">
                  <a:moveTo>
                    <a:pt x="2795" y="7665"/>
                  </a:moveTo>
                  <a:cubicBezTo>
                    <a:pt x="2083" y="10792"/>
                    <a:pt x="1371" y="13919"/>
                    <a:pt x="1015" y="15956"/>
                  </a:cubicBezTo>
                  <a:cubicBezTo>
                    <a:pt x="659" y="17992"/>
                    <a:pt x="659" y="18938"/>
                    <a:pt x="659" y="19738"/>
                  </a:cubicBezTo>
                  <a:cubicBezTo>
                    <a:pt x="659" y="20538"/>
                    <a:pt x="659" y="21192"/>
                    <a:pt x="540" y="21338"/>
                  </a:cubicBezTo>
                  <a:cubicBezTo>
                    <a:pt x="422" y="21483"/>
                    <a:pt x="184" y="21119"/>
                    <a:pt x="66" y="19592"/>
                  </a:cubicBezTo>
                  <a:cubicBezTo>
                    <a:pt x="-53" y="18065"/>
                    <a:pt x="-53" y="15374"/>
                    <a:pt x="422" y="12938"/>
                  </a:cubicBezTo>
                  <a:cubicBezTo>
                    <a:pt x="896" y="10501"/>
                    <a:pt x="1846" y="8319"/>
                    <a:pt x="2914" y="6465"/>
                  </a:cubicBezTo>
                  <a:cubicBezTo>
                    <a:pt x="3982" y="4610"/>
                    <a:pt x="5169" y="3083"/>
                    <a:pt x="6237" y="2065"/>
                  </a:cubicBezTo>
                  <a:cubicBezTo>
                    <a:pt x="7305" y="1047"/>
                    <a:pt x="8255" y="538"/>
                    <a:pt x="9323" y="247"/>
                  </a:cubicBezTo>
                  <a:cubicBezTo>
                    <a:pt x="10391" y="-44"/>
                    <a:pt x="11578" y="-117"/>
                    <a:pt x="13239" y="247"/>
                  </a:cubicBezTo>
                  <a:cubicBezTo>
                    <a:pt x="14901" y="610"/>
                    <a:pt x="17037" y="1410"/>
                    <a:pt x="18699" y="2683"/>
                  </a:cubicBezTo>
                  <a:cubicBezTo>
                    <a:pt x="20360" y="3956"/>
                    <a:pt x="21547" y="5701"/>
                    <a:pt x="21072" y="7010"/>
                  </a:cubicBezTo>
                  <a:cubicBezTo>
                    <a:pt x="20598" y="8319"/>
                    <a:pt x="18461" y="9192"/>
                    <a:pt x="15969" y="9701"/>
                  </a:cubicBezTo>
                  <a:cubicBezTo>
                    <a:pt x="13477" y="10210"/>
                    <a:pt x="10628" y="10356"/>
                    <a:pt x="8492" y="10428"/>
                  </a:cubicBezTo>
                  <a:cubicBezTo>
                    <a:pt x="6356" y="10501"/>
                    <a:pt x="4932" y="10501"/>
                    <a:pt x="3626" y="10247"/>
                  </a:cubicBezTo>
                  <a:cubicBezTo>
                    <a:pt x="2321" y="9992"/>
                    <a:pt x="1134" y="9483"/>
                    <a:pt x="1134" y="9192"/>
                  </a:cubicBezTo>
                  <a:cubicBezTo>
                    <a:pt x="1134" y="8901"/>
                    <a:pt x="2321" y="8828"/>
                    <a:pt x="3626" y="8792"/>
                  </a:cubicBezTo>
                  <a:cubicBezTo>
                    <a:pt x="4932" y="8756"/>
                    <a:pt x="6356" y="8756"/>
                    <a:pt x="7780" y="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423399" y="4512625"/>
              <a:ext cx="1714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032"/>
                    <a:pt x="8533" y="8064"/>
                    <a:pt x="12133" y="11664"/>
                  </a:cubicBezTo>
                  <a:cubicBezTo>
                    <a:pt x="15733" y="15264"/>
                    <a:pt x="18667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9487263" y="4512625"/>
              <a:ext cx="12028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9302" y="0"/>
                    <a:pt x="17440" y="0"/>
                    <a:pt x="14833" y="1165"/>
                  </a:cubicBezTo>
                  <a:cubicBezTo>
                    <a:pt x="12226" y="2329"/>
                    <a:pt x="8874" y="4659"/>
                    <a:pt x="6081" y="7941"/>
                  </a:cubicBezTo>
                  <a:cubicBezTo>
                    <a:pt x="3288" y="11224"/>
                    <a:pt x="1054" y="15459"/>
                    <a:pt x="309" y="17894"/>
                  </a:cubicBezTo>
                  <a:cubicBezTo>
                    <a:pt x="-436" y="20329"/>
                    <a:pt x="309" y="20965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9690137" y="4281756"/>
              <a:ext cx="114263" cy="31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198" fill="norm" stroke="1" extrusionOk="0">
                  <a:moveTo>
                    <a:pt x="21200" y="1450"/>
                  </a:moveTo>
                  <a:cubicBezTo>
                    <a:pt x="20022" y="874"/>
                    <a:pt x="18844" y="298"/>
                    <a:pt x="17273" y="82"/>
                  </a:cubicBezTo>
                  <a:cubicBezTo>
                    <a:pt x="15702" y="-134"/>
                    <a:pt x="13738" y="10"/>
                    <a:pt x="10989" y="1306"/>
                  </a:cubicBezTo>
                  <a:cubicBezTo>
                    <a:pt x="8240" y="2602"/>
                    <a:pt x="4705" y="5050"/>
                    <a:pt x="2545" y="7786"/>
                  </a:cubicBezTo>
                  <a:cubicBezTo>
                    <a:pt x="385" y="10522"/>
                    <a:pt x="-400" y="13546"/>
                    <a:pt x="189" y="15922"/>
                  </a:cubicBezTo>
                  <a:cubicBezTo>
                    <a:pt x="778" y="18298"/>
                    <a:pt x="2742" y="20026"/>
                    <a:pt x="6080" y="20746"/>
                  </a:cubicBezTo>
                  <a:cubicBezTo>
                    <a:pt x="9418" y="21466"/>
                    <a:pt x="14131" y="21178"/>
                    <a:pt x="18844" y="2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861549" y="4368992"/>
              <a:ext cx="171451" cy="18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3326"/>
                  </a:moveTo>
                  <a:cubicBezTo>
                    <a:pt x="533" y="1886"/>
                    <a:pt x="1067" y="446"/>
                    <a:pt x="2000" y="86"/>
                  </a:cubicBezTo>
                  <a:cubicBezTo>
                    <a:pt x="2933" y="-274"/>
                    <a:pt x="4267" y="446"/>
                    <a:pt x="5467" y="3206"/>
                  </a:cubicBezTo>
                  <a:cubicBezTo>
                    <a:pt x="6667" y="5966"/>
                    <a:pt x="7733" y="10766"/>
                    <a:pt x="8133" y="13766"/>
                  </a:cubicBezTo>
                  <a:cubicBezTo>
                    <a:pt x="8533" y="16766"/>
                    <a:pt x="8267" y="17966"/>
                    <a:pt x="7733" y="19046"/>
                  </a:cubicBezTo>
                  <a:cubicBezTo>
                    <a:pt x="7200" y="20126"/>
                    <a:pt x="6400" y="21086"/>
                    <a:pt x="5467" y="21206"/>
                  </a:cubicBezTo>
                  <a:cubicBezTo>
                    <a:pt x="4533" y="21326"/>
                    <a:pt x="3467" y="20606"/>
                    <a:pt x="3467" y="18566"/>
                  </a:cubicBezTo>
                  <a:cubicBezTo>
                    <a:pt x="3467" y="16526"/>
                    <a:pt x="4533" y="13166"/>
                    <a:pt x="5733" y="10766"/>
                  </a:cubicBezTo>
                  <a:cubicBezTo>
                    <a:pt x="6933" y="8366"/>
                    <a:pt x="8267" y="6926"/>
                    <a:pt x="9600" y="5846"/>
                  </a:cubicBezTo>
                  <a:cubicBezTo>
                    <a:pt x="10933" y="4766"/>
                    <a:pt x="12267" y="4046"/>
                    <a:pt x="12933" y="4286"/>
                  </a:cubicBezTo>
                  <a:cubicBezTo>
                    <a:pt x="13600" y="4526"/>
                    <a:pt x="13600" y="5726"/>
                    <a:pt x="13067" y="7766"/>
                  </a:cubicBezTo>
                  <a:cubicBezTo>
                    <a:pt x="12533" y="9806"/>
                    <a:pt x="11467" y="12686"/>
                    <a:pt x="10933" y="14966"/>
                  </a:cubicBezTo>
                  <a:cubicBezTo>
                    <a:pt x="10400" y="17246"/>
                    <a:pt x="10400" y="18926"/>
                    <a:pt x="12267" y="19886"/>
                  </a:cubicBezTo>
                  <a:cubicBezTo>
                    <a:pt x="14133" y="20846"/>
                    <a:pt x="17867" y="21086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0077450" y="4309425"/>
              <a:ext cx="10486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16848" y="0"/>
                  </a:moveTo>
                  <a:cubicBezTo>
                    <a:pt x="19008" y="3796"/>
                    <a:pt x="21168" y="7593"/>
                    <a:pt x="21384" y="10538"/>
                  </a:cubicBezTo>
                  <a:cubicBezTo>
                    <a:pt x="21600" y="13484"/>
                    <a:pt x="19872" y="15578"/>
                    <a:pt x="15984" y="17280"/>
                  </a:cubicBezTo>
                  <a:cubicBezTo>
                    <a:pt x="12096" y="18982"/>
                    <a:pt x="6048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263650" y="5776275"/>
              <a:ext cx="368300" cy="49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21600" y="0"/>
                  </a:moveTo>
                  <a:cubicBezTo>
                    <a:pt x="18124" y="186"/>
                    <a:pt x="14648" y="372"/>
                    <a:pt x="11731" y="1117"/>
                  </a:cubicBezTo>
                  <a:cubicBezTo>
                    <a:pt x="8814" y="1862"/>
                    <a:pt x="6455" y="3166"/>
                    <a:pt x="4841" y="4841"/>
                  </a:cubicBezTo>
                  <a:cubicBezTo>
                    <a:pt x="3228" y="6517"/>
                    <a:pt x="2359" y="8566"/>
                    <a:pt x="1676" y="10800"/>
                  </a:cubicBezTo>
                  <a:cubicBezTo>
                    <a:pt x="993" y="13034"/>
                    <a:pt x="497" y="15455"/>
                    <a:pt x="248" y="16945"/>
                  </a:cubicBezTo>
                  <a:cubicBezTo>
                    <a:pt x="0" y="18434"/>
                    <a:pt x="0" y="18993"/>
                    <a:pt x="0" y="19552"/>
                  </a:cubicBezTo>
                  <a:cubicBezTo>
                    <a:pt x="0" y="20110"/>
                    <a:pt x="0" y="20669"/>
                    <a:pt x="372" y="21041"/>
                  </a:cubicBezTo>
                  <a:cubicBezTo>
                    <a:pt x="745" y="21414"/>
                    <a:pt x="1490" y="21600"/>
                    <a:pt x="3724" y="21553"/>
                  </a:cubicBezTo>
                  <a:cubicBezTo>
                    <a:pt x="5959" y="21507"/>
                    <a:pt x="9683" y="21228"/>
                    <a:pt x="13407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225550" y="6023925"/>
              <a:ext cx="298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6800"/>
                    <a:pt x="8885" y="12000"/>
                    <a:pt x="12485" y="8400"/>
                  </a:cubicBezTo>
                  <a:cubicBezTo>
                    <a:pt x="16085" y="4800"/>
                    <a:pt x="188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741106" y="5700886"/>
              <a:ext cx="293339" cy="538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83" fill="norm" stroke="1" extrusionOk="0">
                  <a:moveTo>
                    <a:pt x="21203" y="1486"/>
                  </a:moveTo>
                  <a:cubicBezTo>
                    <a:pt x="21358" y="1064"/>
                    <a:pt x="21512" y="642"/>
                    <a:pt x="21203" y="347"/>
                  </a:cubicBezTo>
                  <a:cubicBezTo>
                    <a:pt x="20895" y="52"/>
                    <a:pt x="20123" y="-117"/>
                    <a:pt x="17578" y="94"/>
                  </a:cubicBezTo>
                  <a:cubicBezTo>
                    <a:pt x="15032" y="305"/>
                    <a:pt x="10712" y="895"/>
                    <a:pt x="7781" y="1528"/>
                  </a:cubicBezTo>
                  <a:cubicBezTo>
                    <a:pt x="4849" y="2161"/>
                    <a:pt x="3306" y="2836"/>
                    <a:pt x="2458" y="3933"/>
                  </a:cubicBezTo>
                  <a:cubicBezTo>
                    <a:pt x="1609" y="5030"/>
                    <a:pt x="1455" y="6549"/>
                    <a:pt x="1301" y="8447"/>
                  </a:cubicBezTo>
                  <a:cubicBezTo>
                    <a:pt x="1146" y="10345"/>
                    <a:pt x="992" y="12624"/>
                    <a:pt x="761" y="14353"/>
                  </a:cubicBezTo>
                  <a:cubicBezTo>
                    <a:pt x="529" y="16083"/>
                    <a:pt x="221" y="17264"/>
                    <a:pt x="66" y="18066"/>
                  </a:cubicBezTo>
                  <a:cubicBezTo>
                    <a:pt x="-88" y="18867"/>
                    <a:pt x="-88" y="19289"/>
                    <a:pt x="1378" y="19795"/>
                  </a:cubicBezTo>
                  <a:cubicBezTo>
                    <a:pt x="2843" y="20302"/>
                    <a:pt x="5775" y="20892"/>
                    <a:pt x="870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2095500" y="5839775"/>
              <a:ext cx="2413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2760"/>
                    <a:pt x="6442" y="5520"/>
                    <a:pt x="9568" y="8580"/>
                  </a:cubicBezTo>
                  <a:cubicBezTo>
                    <a:pt x="12695" y="11640"/>
                    <a:pt x="15726" y="15000"/>
                    <a:pt x="17716" y="17220"/>
                  </a:cubicBezTo>
                  <a:cubicBezTo>
                    <a:pt x="19705" y="19440"/>
                    <a:pt x="20653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2127250" y="5884225"/>
              <a:ext cx="2222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0"/>
                    <a:pt x="19543" y="0"/>
                    <a:pt x="17589" y="1157"/>
                  </a:cubicBezTo>
                  <a:cubicBezTo>
                    <a:pt x="15634" y="2314"/>
                    <a:pt x="12754" y="4629"/>
                    <a:pt x="9874" y="7457"/>
                  </a:cubicBezTo>
                  <a:cubicBezTo>
                    <a:pt x="6994" y="10286"/>
                    <a:pt x="4114" y="13629"/>
                    <a:pt x="2469" y="16071"/>
                  </a:cubicBezTo>
                  <a:cubicBezTo>
                    <a:pt x="823" y="18514"/>
                    <a:pt x="411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355850" y="5659858"/>
              <a:ext cx="203200" cy="17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7115"/>
                  </a:moveTo>
                  <a:cubicBezTo>
                    <a:pt x="1350" y="5082"/>
                    <a:pt x="2700" y="3049"/>
                    <a:pt x="4500" y="1779"/>
                  </a:cubicBezTo>
                  <a:cubicBezTo>
                    <a:pt x="6300" y="508"/>
                    <a:pt x="8550" y="0"/>
                    <a:pt x="10238" y="0"/>
                  </a:cubicBezTo>
                  <a:cubicBezTo>
                    <a:pt x="11925" y="0"/>
                    <a:pt x="13050" y="508"/>
                    <a:pt x="13275" y="2795"/>
                  </a:cubicBezTo>
                  <a:cubicBezTo>
                    <a:pt x="13500" y="5082"/>
                    <a:pt x="12825" y="9148"/>
                    <a:pt x="11925" y="11944"/>
                  </a:cubicBezTo>
                  <a:cubicBezTo>
                    <a:pt x="11025" y="14739"/>
                    <a:pt x="9900" y="16264"/>
                    <a:pt x="9112" y="17661"/>
                  </a:cubicBezTo>
                  <a:cubicBezTo>
                    <a:pt x="8325" y="19059"/>
                    <a:pt x="7875" y="20329"/>
                    <a:pt x="8213" y="20965"/>
                  </a:cubicBezTo>
                  <a:cubicBezTo>
                    <a:pt x="8550" y="21600"/>
                    <a:pt x="9675" y="21600"/>
                    <a:pt x="12038" y="21473"/>
                  </a:cubicBezTo>
                  <a:cubicBezTo>
                    <a:pt x="14400" y="21346"/>
                    <a:pt x="18000" y="21092"/>
                    <a:pt x="21600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616200" y="5655080"/>
              <a:ext cx="189706" cy="64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76" fill="norm" stroke="1" extrusionOk="0">
                  <a:moveTo>
                    <a:pt x="0" y="1293"/>
                  </a:moveTo>
                  <a:cubicBezTo>
                    <a:pt x="720" y="938"/>
                    <a:pt x="1440" y="584"/>
                    <a:pt x="4200" y="337"/>
                  </a:cubicBezTo>
                  <a:cubicBezTo>
                    <a:pt x="6960" y="89"/>
                    <a:pt x="11760" y="-53"/>
                    <a:pt x="14640" y="18"/>
                  </a:cubicBezTo>
                  <a:cubicBezTo>
                    <a:pt x="17520" y="89"/>
                    <a:pt x="18480" y="372"/>
                    <a:pt x="19200" y="1116"/>
                  </a:cubicBezTo>
                  <a:cubicBezTo>
                    <a:pt x="19920" y="1859"/>
                    <a:pt x="20400" y="3063"/>
                    <a:pt x="20520" y="4904"/>
                  </a:cubicBezTo>
                  <a:cubicBezTo>
                    <a:pt x="20640" y="6746"/>
                    <a:pt x="20400" y="9224"/>
                    <a:pt x="20280" y="11561"/>
                  </a:cubicBezTo>
                  <a:cubicBezTo>
                    <a:pt x="20160" y="13898"/>
                    <a:pt x="20160" y="16094"/>
                    <a:pt x="20400" y="17475"/>
                  </a:cubicBezTo>
                  <a:cubicBezTo>
                    <a:pt x="20640" y="18856"/>
                    <a:pt x="21120" y="19422"/>
                    <a:pt x="21360" y="19918"/>
                  </a:cubicBezTo>
                  <a:cubicBezTo>
                    <a:pt x="21600" y="20414"/>
                    <a:pt x="21600" y="20839"/>
                    <a:pt x="21000" y="21122"/>
                  </a:cubicBezTo>
                  <a:cubicBezTo>
                    <a:pt x="20400" y="21405"/>
                    <a:pt x="19200" y="21547"/>
                    <a:pt x="15720" y="21441"/>
                  </a:cubicBezTo>
                  <a:cubicBezTo>
                    <a:pt x="12240" y="21335"/>
                    <a:pt x="6480" y="20980"/>
                    <a:pt x="720" y="2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079750" y="5973125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092450" y="6119175"/>
              <a:ext cx="273050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1674" y="16200"/>
                    <a:pt x="3349" y="21600"/>
                    <a:pt x="6949" y="19800"/>
                  </a:cubicBezTo>
                  <a:cubicBezTo>
                    <a:pt x="10549" y="18000"/>
                    <a:pt x="16074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862531" y="5649275"/>
              <a:ext cx="480870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19818" y="0"/>
                  </a:moveTo>
                  <a:cubicBezTo>
                    <a:pt x="20102" y="356"/>
                    <a:pt x="20386" y="711"/>
                    <a:pt x="20339" y="1067"/>
                  </a:cubicBezTo>
                  <a:cubicBezTo>
                    <a:pt x="20291" y="1422"/>
                    <a:pt x="19912" y="1778"/>
                    <a:pt x="18302" y="2756"/>
                  </a:cubicBezTo>
                  <a:cubicBezTo>
                    <a:pt x="16691" y="3733"/>
                    <a:pt x="13849" y="5333"/>
                    <a:pt x="11102" y="6756"/>
                  </a:cubicBezTo>
                  <a:cubicBezTo>
                    <a:pt x="8355" y="8178"/>
                    <a:pt x="5702" y="9422"/>
                    <a:pt x="4234" y="10267"/>
                  </a:cubicBezTo>
                  <a:cubicBezTo>
                    <a:pt x="2765" y="11111"/>
                    <a:pt x="2481" y="11556"/>
                    <a:pt x="2576" y="11778"/>
                  </a:cubicBezTo>
                  <a:cubicBezTo>
                    <a:pt x="2670" y="12000"/>
                    <a:pt x="3144" y="12000"/>
                    <a:pt x="4660" y="12089"/>
                  </a:cubicBezTo>
                  <a:cubicBezTo>
                    <a:pt x="6176" y="12178"/>
                    <a:pt x="8734" y="12356"/>
                    <a:pt x="10249" y="12489"/>
                  </a:cubicBezTo>
                  <a:cubicBezTo>
                    <a:pt x="11765" y="12622"/>
                    <a:pt x="12239" y="12711"/>
                    <a:pt x="12712" y="12844"/>
                  </a:cubicBezTo>
                  <a:cubicBezTo>
                    <a:pt x="13186" y="12978"/>
                    <a:pt x="13660" y="13156"/>
                    <a:pt x="13802" y="13467"/>
                  </a:cubicBezTo>
                  <a:cubicBezTo>
                    <a:pt x="13944" y="13778"/>
                    <a:pt x="13755" y="14222"/>
                    <a:pt x="12286" y="14978"/>
                  </a:cubicBezTo>
                  <a:cubicBezTo>
                    <a:pt x="10818" y="15733"/>
                    <a:pt x="8070" y="16800"/>
                    <a:pt x="5891" y="17644"/>
                  </a:cubicBezTo>
                  <a:cubicBezTo>
                    <a:pt x="3712" y="18489"/>
                    <a:pt x="2102" y="19111"/>
                    <a:pt x="1155" y="19644"/>
                  </a:cubicBezTo>
                  <a:cubicBezTo>
                    <a:pt x="207" y="20178"/>
                    <a:pt x="-77" y="20622"/>
                    <a:pt x="18" y="20889"/>
                  </a:cubicBezTo>
                  <a:cubicBezTo>
                    <a:pt x="112" y="21156"/>
                    <a:pt x="586" y="21244"/>
                    <a:pt x="2576" y="21244"/>
                  </a:cubicBezTo>
                  <a:cubicBezTo>
                    <a:pt x="4565" y="21244"/>
                    <a:pt x="8070" y="21156"/>
                    <a:pt x="11481" y="21200"/>
                  </a:cubicBezTo>
                  <a:cubicBezTo>
                    <a:pt x="14891" y="21244"/>
                    <a:pt x="18207" y="21422"/>
                    <a:pt x="215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683000" y="6373175"/>
              <a:ext cx="247650" cy="14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0"/>
                  </a:moveTo>
                  <a:cubicBezTo>
                    <a:pt x="3138" y="0"/>
                    <a:pt x="6277" y="0"/>
                    <a:pt x="8308" y="1722"/>
                  </a:cubicBezTo>
                  <a:cubicBezTo>
                    <a:pt x="10338" y="3443"/>
                    <a:pt x="11262" y="6887"/>
                    <a:pt x="11262" y="10017"/>
                  </a:cubicBezTo>
                  <a:cubicBezTo>
                    <a:pt x="11262" y="13148"/>
                    <a:pt x="10338" y="15965"/>
                    <a:pt x="9508" y="17843"/>
                  </a:cubicBezTo>
                  <a:cubicBezTo>
                    <a:pt x="8677" y="19722"/>
                    <a:pt x="7938" y="20661"/>
                    <a:pt x="7015" y="21130"/>
                  </a:cubicBezTo>
                  <a:cubicBezTo>
                    <a:pt x="6092" y="21600"/>
                    <a:pt x="4985" y="21600"/>
                    <a:pt x="4523" y="20817"/>
                  </a:cubicBezTo>
                  <a:cubicBezTo>
                    <a:pt x="4062" y="20035"/>
                    <a:pt x="4246" y="18470"/>
                    <a:pt x="6000" y="15496"/>
                  </a:cubicBezTo>
                  <a:cubicBezTo>
                    <a:pt x="7754" y="12522"/>
                    <a:pt x="11077" y="8139"/>
                    <a:pt x="13200" y="5478"/>
                  </a:cubicBezTo>
                  <a:cubicBezTo>
                    <a:pt x="15323" y="2817"/>
                    <a:pt x="16246" y="1878"/>
                    <a:pt x="16062" y="2191"/>
                  </a:cubicBezTo>
                  <a:cubicBezTo>
                    <a:pt x="15877" y="2504"/>
                    <a:pt x="14585" y="4070"/>
                    <a:pt x="13662" y="5478"/>
                  </a:cubicBezTo>
                  <a:cubicBezTo>
                    <a:pt x="12738" y="6887"/>
                    <a:pt x="12185" y="8139"/>
                    <a:pt x="11908" y="10017"/>
                  </a:cubicBezTo>
                  <a:cubicBezTo>
                    <a:pt x="11631" y="11896"/>
                    <a:pt x="11631" y="14400"/>
                    <a:pt x="13292" y="15809"/>
                  </a:cubicBezTo>
                  <a:cubicBezTo>
                    <a:pt x="14954" y="17217"/>
                    <a:pt x="18277" y="17530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994652" y="6316025"/>
              <a:ext cx="13919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1600" fill="norm" stroke="1" extrusionOk="0">
                  <a:moveTo>
                    <a:pt x="20889" y="0"/>
                  </a:moveTo>
                  <a:cubicBezTo>
                    <a:pt x="17395" y="771"/>
                    <a:pt x="13901" y="1543"/>
                    <a:pt x="10248" y="4371"/>
                  </a:cubicBezTo>
                  <a:cubicBezTo>
                    <a:pt x="6595" y="7200"/>
                    <a:pt x="2783" y="12086"/>
                    <a:pt x="1036" y="15171"/>
                  </a:cubicBezTo>
                  <a:cubicBezTo>
                    <a:pt x="-711" y="18257"/>
                    <a:pt x="-393" y="19543"/>
                    <a:pt x="3101" y="20314"/>
                  </a:cubicBezTo>
                  <a:cubicBezTo>
                    <a:pt x="6595" y="21086"/>
                    <a:pt x="13265" y="21343"/>
                    <a:pt x="199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013200" y="6423975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235450" y="6291050"/>
              <a:ext cx="285750" cy="21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8563"/>
                  </a:moveTo>
                  <a:cubicBezTo>
                    <a:pt x="2880" y="17280"/>
                    <a:pt x="5760" y="15997"/>
                    <a:pt x="7680" y="14500"/>
                  </a:cubicBezTo>
                  <a:cubicBezTo>
                    <a:pt x="9600" y="13003"/>
                    <a:pt x="10560" y="11292"/>
                    <a:pt x="10560" y="9474"/>
                  </a:cubicBezTo>
                  <a:cubicBezTo>
                    <a:pt x="10560" y="7656"/>
                    <a:pt x="9600" y="5731"/>
                    <a:pt x="8720" y="4448"/>
                  </a:cubicBezTo>
                  <a:cubicBezTo>
                    <a:pt x="7840" y="3165"/>
                    <a:pt x="7040" y="2523"/>
                    <a:pt x="6320" y="1882"/>
                  </a:cubicBezTo>
                  <a:cubicBezTo>
                    <a:pt x="5600" y="1240"/>
                    <a:pt x="4960" y="599"/>
                    <a:pt x="5280" y="278"/>
                  </a:cubicBezTo>
                  <a:cubicBezTo>
                    <a:pt x="5600" y="-43"/>
                    <a:pt x="6880" y="-43"/>
                    <a:pt x="9200" y="64"/>
                  </a:cubicBezTo>
                  <a:cubicBezTo>
                    <a:pt x="11520" y="171"/>
                    <a:pt x="14880" y="385"/>
                    <a:pt x="16960" y="812"/>
                  </a:cubicBezTo>
                  <a:cubicBezTo>
                    <a:pt x="19040" y="1240"/>
                    <a:pt x="19840" y="1882"/>
                    <a:pt x="20320" y="2844"/>
                  </a:cubicBezTo>
                  <a:cubicBezTo>
                    <a:pt x="20800" y="3807"/>
                    <a:pt x="20960" y="5090"/>
                    <a:pt x="20080" y="7121"/>
                  </a:cubicBezTo>
                  <a:cubicBezTo>
                    <a:pt x="19200" y="9153"/>
                    <a:pt x="17280" y="11933"/>
                    <a:pt x="16000" y="13858"/>
                  </a:cubicBezTo>
                  <a:cubicBezTo>
                    <a:pt x="14720" y="15783"/>
                    <a:pt x="14080" y="16852"/>
                    <a:pt x="13520" y="17921"/>
                  </a:cubicBezTo>
                  <a:cubicBezTo>
                    <a:pt x="12960" y="18991"/>
                    <a:pt x="12480" y="20060"/>
                    <a:pt x="12720" y="20702"/>
                  </a:cubicBezTo>
                  <a:cubicBezTo>
                    <a:pt x="12960" y="21343"/>
                    <a:pt x="13920" y="21557"/>
                    <a:pt x="15520" y="21450"/>
                  </a:cubicBezTo>
                  <a:cubicBezTo>
                    <a:pt x="17120" y="21343"/>
                    <a:pt x="19360" y="20915"/>
                    <a:pt x="21600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521200" y="5814238"/>
              <a:ext cx="400050" cy="29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4032"/>
                  </a:moveTo>
                  <a:cubicBezTo>
                    <a:pt x="1029" y="2691"/>
                    <a:pt x="2057" y="1351"/>
                    <a:pt x="3257" y="606"/>
                  </a:cubicBezTo>
                  <a:cubicBezTo>
                    <a:pt x="4457" y="-139"/>
                    <a:pt x="5829" y="-288"/>
                    <a:pt x="7143" y="680"/>
                  </a:cubicBezTo>
                  <a:cubicBezTo>
                    <a:pt x="8457" y="1649"/>
                    <a:pt x="9714" y="3734"/>
                    <a:pt x="10114" y="6564"/>
                  </a:cubicBezTo>
                  <a:cubicBezTo>
                    <a:pt x="10514" y="9395"/>
                    <a:pt x="10057" y="12970"/>
                    <a:pt x="9029" y="15577"/>
                  </a:cubicBezTo>
                  <a:cubicBezTo>
                    <a:pt x="8000" y="18184"/>
                    <a:pt x="6400" y="19822"/>
                    <a:pt x="5314" y="20567"/>
                  </a:cubicBezTo>
                  <a:cubicBezTo>
                    <a:pt x="4229" y="21312"/>
                    <a:pt x="3657" y="21163"/>
                    <a:pt x="3314" y="20716"/>
                  </a:cubicBezTo>
                  <a:cubicBezTo>
                    <a:pt x="2971" y="20269"/>
                    <a:pt x="2857" y="19524"/>
                    <a:pt x="3600" y="17737"/>
                  </a:cubicBezTo>
                  <a:cubicBezTo>
                    <a:pt x="4343" y="15949"/>
                    <a:pt x="5943" y="13119"/>
                    <a:pt x="7943" y="10586"/>
                  </a:cubicBezTo>
                  <a:cubicBezTo>
                    <a:pt x="9943" y="8054"/>
                    <a:pt x="12343" y="5820"/>
                    <a:pt x="13829" y="4553"/>
                  </a:cubicBezTo>
                  <a:cubicBezTo>
                    <a:pt x="15314" y="3287"/>
                    <a:pt x="15886" y="2989"/>
                    <a:pt x="15829" y="3436"/>
                  </a:cubicBezTo>
                  <a:cubicBezTo>
                    <a:pt x="15771" y="3883"/>
                    <a:pt x="15086" y="5075"/>
                    <a:pt x="14514" y="6564"/>
                  </a:cubicBezTo>
                  <a:cubicBezTo>
                    <a:pt x="13943" y="8054"/>
                    <a:pt x="13486" y="9842"/>
                    <a:pt x="13257" y="11331"/>
                  </a:cubicBezTo>
                  <a:cubicBezTo>
                    <a:pt x="13029" y="12821"/>
                    <a:pt x="13029" y="14013"/>
                    <a:pt x="14114" y="14758"/>
                  </a:cubicBezTo>
                  <a:cubicBezTo>
                    <a:pt x="15200" y="15502"/>
                    <a:pt x="17371" y="15800"/>
                    <a:pt x="18800" y="15726"/>
                  </a:cubicBezTo>
                  <a:cubicBezTo>
                    <a:pt x="20229" y="15651"/>
                    <a:pt x="20914" y="15204"/>
                    <a:pt x="21600" y="14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845050" y="5615784"/>
              <a:ext cx="190500" cy="17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1713"/>
                  </a:moveTo>
                  <a:cubicBezTo>
                    <a:pt x="1200" y="709"/>
                    <a:pt x="2400" y="-296"/>
                    <a:pt x="4920" y="81"/>
                  </a:cubicBezTo>
                  <a:cubicBezTo>
                    <a:pt x="7440" y="457"/>
                    <a:pt x="11280" y="2216"/>
                    <a:pt x="13200" y="4602"/>
                  </a:cubicBezTo>
                  <a:cubicBezTo>
                    <a:pt x="15120" y="6988"/>
                    <a:pt x="15120" y="10002"/>
                    <a:pt x="14040" y="12388"/>
                  </a:cubicBezTo>
                  <a:cubicBezTo>
                    <a:pt x="12960" y="14774"/>
                    <a:pt x="10800" y="16532"/>
                    <a:pt x="9000" y="17788"/>
                  </a:cubicBezTo>
                  <a:cubicBezTo>
                    <a:pt x="7200" y="19044"/>
                    <a:pt x="5760" y="19797"/>
                    <a:pt x="5760" y="20174"/>
                  </a:cubicBezTo>
                  <a:cubicBezTo>
                    <a:pt x="5760" y="20551"/>
                    <a:pt x="7200" y="20551"/>
                    <a:pt x="10080" y="20676"/>
                  </a:cubicBezTo>
                  <a:cubicBezTo>
                    <a:pt x="12960" y="20802"/>
                    <a:pt x="17280" y="21053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105400" y="603027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350056" y="5643876"/>
              <a:ext cx="200824" cy="69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13" fill="norm" stroke="1" extrusionOk="0">
                  <a:moveTo>
                    <a:pt x="3656" y="10046"/>
                  </a:moveTo>
                  <a:cubicBezTo>
                    <a:pt x="2765" y="11626"/>
                    <a:pt x="1874" y="13207"/>
                    <a:pt x="1429" y="15018"/>
                  </a:cubicBezTo>
                  <a:cubicBezTo>
                    <a:pt x="983" y="16829"/>
                    <a:pt x="983" y="18870"/>
                    <a:pt x="872" y="20055"/>
                  </a:cubicBezTo>
                  <a:cubicBezTo>
                    <a:pt x="761" y="21241"/>
                    <a:pt x="538" y="21570"/>
                    <a:pt x="315" y="21504"/>
                  </a:cubicBezTo>
                  <a:cubicBezTo>
                    <a:pt x="93" y="21438"/>
                    <a:pt x="-130" y="20977"/>
                    <a:pt x="93" y="19529"/>
                  </a:cubicBezTo>
                  <a:cubicBezTo>
                    <a:pt x="315" y="18080"/>
                    <a:pt x="983" y="15643"/>
                    <a:pt x="1985" y="13437"/>
                  </a:cubicBezTo>
                  <a:cubicBezTo>
                    <a:pt x="2988" y="11231"/>
                    <a:pt x="4324" y="9255"/>
                    <a:pt x="6439" y="7148"/>
                  </a:cubicBezTo>
                  <a:cubicBezTo>
                    <a:pt x="8555" y="5041"/>
                    <a:pt x="11449" y="2802"/>
                    <a:pt x="13565" y="1550"/>
                  </a:cubicBezTo>
                  <a:cubicBezTo>
                    <a:pt x="15680" y="299"/>
                    <a:pt x="17016" y="36"/>
                    <a:pt x="18130" y="3"/>
                  </a:cubicBezTo>
                  <a:cubicBezTo>
                    <a:pt x="19243" y="-30"/>
                    <a:pt x="20134" y="168"/>
                    <a:pt x="20691" y="1188"/>
                  </a:cubicBezTo>
                  <a:cubicBezTo>
                    <a:pt x="21247" y="2209"/>
                    <a:pt x="21470" y="4053"/>
                    <a:pt x="20134" y="5732"/>
                  </a:cubicBezTo>
                  <a:cubicBezTo>
                    <a:pt x="18798" y="7411"/>
                    <a:pt x="15903" y="8926"/>
                    <a:pt x="13899" y="9782"/>
                  </a:cubicBezTo>
                  <a:cubicBezTo>
                    <a:pt x="11895" y="10638"/>
                    <a:pt x="10781" y="10836"/>
                    <a:pt x="9111" y="10968"/>
                  </a:cubicBezTo>
                  <a:cubicBezTo>
                    <a:pt x="7441" y="11099"/>
                    <a:pt x="5214" y="11165"/>
                    <a:pt x="3878" y="11033"/>
                  </a:cubicBezTo>
                  <a:cubicBezTo>
                    <a:pt x="2542" y="10902"/>
                    <a:pt x="2097" y="10572"/>
                    <a:pt x="2876" y="10375"/>
                  </a:cubicBezTo>
                  <a:cubicBezTo>
                    <a:pt x="3656" y="10177"/>
                    <a:pt x="5660" y="10111"/>
                    <a:pt x="7664" y="1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505450" y="5966775"/>
              <a:ext cx="139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1636"/>
                    <a:pt x="655" y="3273"/>
                    <a:pt x="4255" y="6873"/>
                  </a:cubicBezTo>
                  <a:cubicBezTo>
                    <a:pt x="7855" y="10473"/>
                    <a:pt x="14727" y="160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530850" y="5956730"/>
              <a:ext cx="127000" cy="156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21600" y="496"/>
                  </a:moveTo>
                  <a:cubicBezTo>
                    <a:pt x="19800" y="-73"/>
                    <a:pt x="18000" y="-641"/>
                    <a:pt x="14760" y="1775"/>
                  </a:cubicBezTo>
                  <a:cubicBezTo>
                    <a:pt x="11520" y="4191"/>
                    <a:pt x="6840" y="9591"/>
                    <a:pt x="4140" y="13285"/>
                  </a:cubicBezTo>
                  <a:cubicBezTo>
                    <a:pt x="1440" y="16980"/>
                    <a:pt x="720" y="18970"/>
                    <a:pt x="0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5721848" y="5778291"/>
              <a:ext cx="139202" cy="26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53" fill="norm" stroke="1" extrusionOk="0">
                  <a:moveTo>
                    <a:pt x="21202" y="2370"/>
                  </a:moveTo>
                  <a:cubicBezTo>
                    <a:pt x="20557" y="1526"/>
                    <a:pt x="19912" y="683"/>
                    <a:pt x="18784" y="261"/>
                  </a:cubicBezTo>
                  <a:cubicBezTo>
                    <a:pt x="17656" y="-161"/>
                    <a:pt x="16044" y="-161"/>
                    <a:pt x="13303" y="936"/>
                  </a:cubicBezTo>
                  <a:cubicBezTo>
                    <a:pt x="10563" y="2033"/>
                    <a:pt x="6695" y="4226"/>
                    <a:pt x="3954" y="7095"/>
                  </a:cubicBezTo>
                  <a:cubicBezTo>
                    <a:pt x="1214" y="9964"/>
                    <a:pt x="-398" y="13508"/>
                    <a:pt x="86" y="16039"/>
                  </a:cubicBezTo>
                  <a:cubicBezTo>
                    <a:pt x="569" y="18570"/>
                    <a:pt x="3148" y="20089"/>
                    <a:pt x="5727" y="20764"/>
                  </a:cubicBezTo>
                  <a:cubicBezTo>
                    <a:pt x="8306" y="21439"/>
                    <a:pt x="10886" y="21270"/>
                    <a:pt x="13465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5880100" y="5839775"/>
              <a:ext cx="196850" cy="16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0"/>
                  </a:moveTo>
                  <a:cubicBezTo>
                    <a:pt x="2555" y="1094"/>
                    <a:pt x="5110" y="2187"/>
                    <a:pt x="6968" y="3965"/>
                  </a:cubicBezTo>
                  <a:cubicBezTo>
                    <a:pt x="8826" y="5742"/>
                    <a:pt x="9987" y="8203"/>
                    <a:pt x="9987" y="11073"/>
                  </a:cubicBezTo>
                  <a:cubicBezTo>
                    <a:pt x="9987" y="13944"/>
                    <a:pt x="8826" y="17225"/>
                    <a:pt x="7665" y="19139"/>
                  </a:cubicBezTo>
                  <a:cubicBezTo>
                    <a:pt x="6503" y="21053"/>
                    <a:pt x="5342" y="21600"/>
                    <a:pt x="4529" y="21190"/>
                  </a:cubicBezTo>
                  <a:cubicBezTo>
                    <a:pt x="3716" y="20780"/>
                    <a:pt x="3252" y="19413"/>
                    <a:pt x="4297" y="16952"/>
                  </a:cubicBezTo>
                  <a:cubicBezTo>
                    <a:pt x="5342" y="14491"/>
                    <a:pt x="7897" y="10937"/>
                    <a:pt x="9639" y="8613"/>
                  </a:cubicBezTo>
                  <a:cubicBezTo>
                    <a:pt x="11381" y="6289"/>
                    <a:pt x="12310" y="5195"/>
                    <a:pt x="13239" y="4238"/>
                  </a:cubicBezTo>
                  <a:cubicBezTo>
                    <a:pt x="14168" y="3281"/>
                    <a:pt x="15097" y="2461"/>
                    <a:pt x="15213" y="2597"/>
                  </a:cubicBezTo>
                  <a:cubicBezTo>
                    <a:pt x="15329" y="2734"/>
                    <a:pt x="14632" y="3828"/>
                    <a:pt x="13471" y="6425"/>
                  </a:cubicBezTo>
                  <a:cubicBezTo>
                    <a:pt x="12310" y="9023"/>
                    <a:pt x="10684" y="13124"/>
                    <a:pt x="10103" y="15858"/>
                  </a:cubicBezTo>
                  <a:cubicBezTo>
                    <a:pt x="9523" y="18592"/>
                    <a:pt x="9987" y="19959"/>
                    <a:pt x="10916" y="20643"/>
                  </a:cubicBezTo>
                  <a:cubicBezTo>
                    <a:pt x="11845" y="21327"/>
                    <a:pt x="13239" y="21327"/>
                    <a:pt x="15097" y="20370"/>
                  </a:cubicBezTo>
                  <a:cubicBezTo>
                    <a:pt x="16955" y="19413"/>
                    <a:pt x="19277" y="17499"/>
                    <a:pt x="21600" y="15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6038850" y="5757225"/>
              <a:ext cx="13737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9636" y="0"/>
                  </a:moveTo>
                  <a:cubicBezTo>
                    <a:pt x="20618" y="3462"/>
                    <a:pt x="21600" y="6923"/>
                    <a:pt x="21109" y="9831"/>
                  </a:cubicBezTo>
                  <a:cubicBezTo>
                    <a:pt x="20618" y="12738"/>
                    <a:pt x="18655" y="15092"/>
                    <a:pt x="14891" y="16962"/>
                  </a:cubicBezTo>
                  <a:cubicBezTo>
                    <a:pt x="11127" y="18831"/>
                    <a:pt x="5564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6" name="Drawing"/>
          <p:cNvGrpSpPr/>
          <p:nvPr/>
        </p:nvGrpSpPr>
        <p:grpSpPr>
          <a:xfrm>
            <a:off x="254000" y="1897295"/>
            <a:ext cx="12230100" cy="7757076"/>
            <a:chOff x="0" y="0"/>
            <a:chExt cx="12230100" cy="7757074"/>
          </a:xfrm>
        </p:grpSpPr>
        <p:sp>
          <p:nvSpPr>
            <p:cNvPr id="2619" name="Line"/>
            <p:cNvSpPr/>
            <p:nvPr/>
          </p:nvSpPr>
          <p:spPr>
            <a:xfrm>
              <a:off x="1480276" y="22787"/>
              <a:ext cx="304074" cy="60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25" fill="norm" stroke="1" extrusionOk="0">
                  <a:moveTo>
                    <a:pt x="21549" y="1270"/>
                  </a:moveTo>
                  <a:cubicBezTo>
                    <a:pt x="19899" y="818"/>
                    <a:pt x="18249" y="367"/>
                    <a:pt x="17049" y="141"/>
                  </a:cubicBezTo>
                  <a:cubicBezTo>
                    <a:pt x="15849" y="-85"/>
                    <a:pt x="15099" y="-85"/>
                    <a:pt x="13074" y="479"/>
                  </a:cubicBezTo>
                  <a:cubicBezTo>
                    <a:pt x="11049" y="1044"/>
                    <a:pt x="7749" y="2173"/>
                    <a:pt x="5649" y="3302"/>
                  </a:cubicBezTo>
                  <a:cubicBezTo>
                    <a:pt x="3549" y="4431"/>
                    <a:pt x="2649" y="5560"/>
                    <a:pt x="1899" y="7404"/>
                  </a:cubicBezTo>
                  <a:cubicBezTo>
                    <a:pt x="1149" y="9247"/>
                    <a:pt x="549" y="11806"/>
                    <a:pt x="249" y="14064"/>
                  </a:cubicBezTo>
                  <a:cubicBezTo>
                    <a:pt x="-51" y="16322"/>
                    <a:pt x="-51" y="18279"/>
                    <a:pt x="99" y="19483"/>
                  </a:cubicBezTo>
                  <a:cubicBezTo>
                    <a:pt x="249" y="20687"/>
                    <a:pt x="549" y="21139"/>
                    <a:pt x="1674" y="21327"/>
                  </a:cubicBezTo>
                  <a:cubicBezTo>
                    <a:pt x="2799" y="21515"/>
                    <a:pt x="4749" y="21440"/>
                    <a:pt x="7899" y="21026"/>
                  </a:cubicBezTo>
                  <a:cubicBezTo>
                    <a:pt x="11049" y="20612"/>
                    <a:pt x="15399" y="19859"/>
                    <a:pt x="19749" y="19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460500" y="337904"/>
              <a:ext cx="298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3" y="16800"/>
                    <a:pt x="7966" y="12000"/>
                    <a:pt x="11566" y="8400"/>
                  </a:cubicBezTo>
                  <a:cubicBezTo>
                    <a:pt x="15166" y="4800"/>
                    <a:pt x="1838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890473" y="0"/>
              <a:ext cx="312977" cy="62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5" fill="norm" stroke="1" extrusionOk="0">
                  <a:moveTo>
                    <a:pt x="21435" y="1564"/>
                  </a:moveTo>
                  <a:cubicBezTo>
                    <a:pt x="21145" y="1058"/>
                    <a:pt x="20855" y="552"/>
                    <a:pt x="20348" y="263"/>
                  </a:cubicBezTo>
                  <a:cubicBezTo>
                    <a:pt x="19840" y="-26"/>
                    <a:pt x="19116" y="-98"/>
                    <a:pt x="16941" y="155"/>
                  </a:cubicBezTo>
                  <a:cubicBezTo>
                    <a:pt x="14767" y="408"/>
                    <a:pt x="11142" y="986"/>
                    <a:pt x="8678" y="1853"/>
                  </a:cubicBezTo>
                  <a:cubicBezTo>
                    <a:pt x="6214" y="2719"/>
                    <a:pt x="4909" y="3875"/>
                    <a:pt x="4184" y="5645"/>
                  </a:cubicBezTo>
                  <a:cubicBezTo>
                    <a:pt x="3459" y="7415"/>
                    <a:pt x="3314" y="9799"/>
                    <a:pt x="2734" y="12291"/>
                  </a:cubicBezTo>
                  <a:cubicBezTo>
                    <a:pt x="2154" y="14784"/>
                    <a:pt x="1140" y="17384"/>
                    <a:pt x="560" y="18937"/>
                  </a:cubicBezTo>
                  <a:cubicBezTo>
                    <a:pt x="-20" y="20491"/>
                    <a:pt x="-165" y="20996"/>
                    <a:pt x="197" y="21249"/>
                  </a:cubicBezTo>
                  <a:cubicBezTo>
                    <a:pt x="560" y="21502"/>
                    <a:pt x="1430" y="21502"/>
                    <a:pt x="4329" y="21358"/>
                  </a:cubicBezTo>
                  <a:cubicBezTo>
                    <a:pt x="7228" y="21213"/>
                    <a:pt x="12157" y="20924"/>
                    <a:pt x="17086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216149" y="210904"/>
              <a:ext cx="2540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0"/>
                    <a:pt x="2160" y="0"/>
                    <a:pt x="3960" y="1113"/>
                  </a:cubicBezTo>
                  <a:cubicBezTo>
                    <a:pt x="5760" y="2225"/>
                    <a:pt x="8280" y="4451"/>
                    <a:pt x="10890" y="7135"/>
                  </a:cubicBezTo>
                  <a:cubicBezTo>
                    <a:pt x="13500" y="9818"/>
                    <a:pt x="16200" y="12960"/>
                    <a:pt x="18000" y="15447"/>
                  </a:cubicBezTo>
                  <a:cubicBezTo>
                    <a:pt x="19800" y="17935"/>
                    <a:pt x="20700" y="19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2298700" y="239868"/>
              <a:ext cx="241300" cy="39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854"/>
                  </a:moveTo>
                  <a:cubicBezTo>
                    <a:pt x="20842" y="504"/>
                    <a:pt x="20084" y="154"/>
                    <a:pt x="19232" y="37"/>
                  </a:cubicBezTo>
                  <a:cubicBezTo>
                    <a:pt x="18379" y="-80"/>
                    <a:pt x="17432" y="37"/>
                    <a:pt x="15916" y="1029"/>
                  </a:cubicBezTo>
                  <a:cubicBezTo>
                    <a:pt x="14400" y="2022"/>
                    <a:pt x="12316" y="3890"/>
                    <a:pt x="9758" y="6750"/>
                  </a:cubicBezTo>
                  <a:cubicBezTo>
                    <a:pt x="7200" y="9611"/>
                    <a:pt x="4168" y="13464"/>
                    <a:pt x="2463" y="16091"/>
                  </a:cubicBezTo>
                  <a:cubicBezTo>
                    <a:pt x="758" y="18718"/>
                    <a:pt x="379" y="20119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2584399" y="46445"/>
              <a:ext cx="265227" cy="621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58" fill="norm" stroke="1" extrusionOk="0">
                  <a:moveTo>
                    <a:pt x="514" y="1962"/>
                  </a:moveTo>
                  <a:cubicBezTo>
                    <a:pt x="174" y="1594"/>
                    <a:pt x="-166" y="1227"/>
                    <a:pt x="89" y="970"/>
                  </a:cubicBezTo>
                  <a:cubicBezTo>
                    <a:pt x="344" y="713"/>
                    <a:pt x="1195" y="566"/>
                    <a:pt x="3916" y="419"/>
                  </a:cubicBezTo>
                  <a:cubicBezTo>
                    <a:pt x="6637" y="272"/>
                    <a:pt x="11229" y="125"/>
                    <a:pt x="14121" y="51"/>
                  </a:cubicBezTo>
                  <a:cubicBezTo>
                    <a:pt x="17012" y="-22"/>
                    <a:pt x="18203" y="-22"/>
                    <a:pt x="19138" y="88"/>
                  </a:cubicBezTo>
                  <a:cubicBezTo>
                    <a:pt x="20073" y="198"/>
                    <a:pt x="20754" y="419"/>
                    <a:pt x="21094" y="896"/>
                  </a:cubicBezTo>
                  <a:cubicBezTo>
                    <a:pt x="21434" y="1374"/>
                    <a:pt x="21434" y="2109"/>
                    <a:pt x="20669" y="3725"/>
                  </a:cubicBezTo>
                  <a:cubicBezTo>
                    <a:pt x="19903" y="5341"/>
                    <a:pt x="18373" y="7839"/>
                    <a:pt x="17607" y="10154"/>
                  </a:cubicBezTo>
                  <a:cubicBezTo>
                    <a:pt x="16842" y="12468"/>
                    <a:pt x="16842" y="14598"/>
                    <a:pt x="17012" y="16215"/>
                  </a:cubicBezTo>
                  <a:cubicBezTo>
                    <a:pt x="17182" y="17831"/>
                    <a:pt x="17522" y="18933"/>
                    <a:pt x="17777" y="19741"/>
                  </a:cubicBezTo>
                  <a:cubicBezTo>
                    <a:pt x="18032" y="20549"/>
                    <a:pt x="18203" y="21064"/>
                    <a:pt x="17692" y="21321"/>
                  </a:cubicBezTo>
                  <a:cubicBezTo>
                    <a:pt x="17182" y="21578"/>
                    <a:pt x="15991" y="21578"/>
                    <a:pt x="14971" y="21541"/>
                  </a:cubicBezTo>
                  <a:cubicBezTo>
                    <a:pt x="13951" y="21505"/>
                    <a:pt x="13100" y="21431"/>
                    <a:pt x="1225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162299" y="341576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60" y="12302"/>
                    <a:pt x="11520" y="4448"/>
                    <a:pt x="15120" y="1502"/>
                  </a:cubicBezTo>
                  <a:cubicBezTo>
                    <a:pt x="18720" y="-1443"/>
                    <a:pt x="2016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143250" y="522054"/>
              <a:ext cx="266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6800"/>
                    <a:pt x="6857" y="12000"/>
                    <a:pt x="10457" y="8400"/>
                  </a:cubicBezTo>
                  <a:cubicBezTo>
                    <a:pt x="14057" y="4800"/>
                    <a:pt x="178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3990889" y="137791"/>
              <a:ext cx="492211" cy="48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01" fill="norm" stroke="1" extrusionOk="0">
                  <a:moveTo>
                    <a:pt x="17663" y="995"/>
                  </a:moveTo>
                  <a:cubicBezTo>
                    <a:pt x="18220" y="523"/>
                    <a:pt x="18776" y="51"/>
                    <a:pt x="18730" y="4"/>
                  </a:cubicBezTo>
                  <a:cubicBezTo>
                    <a:pt x="18683" y="-43"/>
                    <a:pt x="18034" y="334"/>
                    <a:pt x="16412" y="1278"/>
                  </a:cubicBezTo>
                  <a:cubicBezTo>
                    <a:pt x="14790" y="2221"/>
                    <a:pt x="12194" y="3730"/>
                    <a:pt x="10201" y="4909"/>
                  </a:cubicBezTo>
                  <a:cubicBezTo>
                    <a:pt x="8208" y="6088"/>
                    <a:pt x="6817" y="6937"/>
                    <a:pt x="5983" y="7597"/>
                  </a:cubicBezTo>
                  <a:cubicBezTo>
                    <a:pt x="5148" y="8257"/>
                    <a:pt x="4870" y="8729"/>
                    <a:pt x="5009" y="9012"/>
                  </a:cubicBezTo>
                  <a:cubicBezTo>
                    <a:pt x="5148" y="9295"/>
                    <a:pt x="5705" y="9389"/>
                    <a:pt x="7234" y="9484"/>
                  </a:cubicBezTo>
                  <a:cubicBezTo>
                    <a:pt x="8764" y="9578"/>
                    <a:pt x="11267" y="9672"/>
                    <a:pt x="12750" y="9719"/>
                  </a:cubicBezTo>
                  <a:cubicBezTo>
                    <a:pt x="14233" y="9767"/>
                    <a:pt x="14697" y="9767"/>
                    <a:pt x="15207" y="9908"/>
                  </a:cubicBezTo>
                  <a:cubicBezTo>
                    <a:pt x="15717" y="10050"/>
                    <a:pt x="16273" y="10333"/>
                    <a:pt x="16366" y="10757"/>
                  </a:cubicBezTo>
                  <a:cubicBezTo>
                    <a:pt x="16458" y="11181"/>
                    <a:pt x="16087" y="11747"/>
                    <a:pt x="14604" y="12643"/>
                  </a:cubicBezTo>
                  <a:cubicBezTo>
                    <a:pt x="13121" y="13540"/>
                    <a:pt x="10525" y="14766"/>
                    <a:pt x="8069" y="15898"/>
                  </a:cubicBezTo>
                  <a:cubicBezTo>
                    <a:pt x="5612" y="17029"/>
                    <a:pt x="3294" y="18067"/>
                    <a:pt x="1904" y="18869"/>
                  </a:cubicBezTo>
                  <a:cubicBezTo>
                    <a:pt x="513" y="19671"/>
                    <a:pt x="50" y="20236"/>
                    <a:pt x="3" y="20661"/>
                  </a:cubicBezTo>
                  <a:cubicBezTo>
                    <a:pt x="-43" y="21085"/>
                    <a:pt x="328" y="21368"/>
                    <a:pt x="1765" y="21463"/>
                  </a:cubicBezTo>
                  <a:cubicBezTo>
                    <a:pt x="3202" y="21557"/>
                    <a:pt x="5705" y="21463"/>
                    <a:pt x="8671" y="21368"/>
                  </a:cubicBezTo>
                  <a:cubicBezTo>
                    <a:pt x="11638" y="21274"/>
                    <a:pt x="15068" y="21180"/>
                    <a:pt x="17293" y="21133"/>
                  </a:cubicBezTo>
                  <a:cubicBezTo>
                    <a:pt x="19518" y="21085"/>
                    <a:pt x="20537" y="21085"/>
                    <a:pt x="21557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763495" y="266971"/>
              <a:ext cx="322855" cy="26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90" fill="norm" stroke="1" extrusionOk="0">
                  <a:moveTo>
                    <a:pt x="355" y="3076"/>
                  </a:moveTo>
                  <a:cubicBezTo>
                    <a:pt x="75" y="2079"/>
                    <a:pt x="-206" y="1082"/>
                    <a:pt x="215" y="501"/>
                  </a:cubicBezTo>
                  <a:cubicBezTo>
                    <a:pt x="636" y="-81"/>
                    <a:pt x="1758" y="-247"/>
                    <a:pt x="3230" y="501"/>
                  </a:cubicBezTo>
                  <a:cubicBezTo>
                    <a:pt x="4703" y="1248"/>
                    <a:pt x="6526" y="2910"/>
                    <a:pt x="7228" y="5984"/>
                  </a:cubicBezTo>
                  <a:cubicBezTo>
                    <a:pt x="7929" y="9058"/>
                    <a:pt x="7508" y="13544"/>
                    <a:pt x="6667" y="16285"/>
                  </a:cubicBezTo>
                  <a:cubicBezTo>
                    <a:pt x="5825" y="19027"/>
                    <a:pt x="4563" y="20024"/>
                    <a:pt x="3441" y="20605"/>
                  </a:cubicBezTo>
                  <a:cubicBezTo>
                    <a:pt x="2319" y="21187"/>
                    <a:pt x="1337" y="21353"/>
                    <a:pt x="776" y="21021"/>
                  </a:cubicBezTo>
                  <a:cubicBezTo>
                    <a:pt x="215" y="20688"/>
                    <a:pt x="75" y="19858"/>
                    <a:pt x="636" y="18196"/>
                  </a:cubicBezTo>
                  <a:cubicBezTo>
                    <a:pt x="1197" y="16535"/>
                    <a:pt x="2459" y="14042"/>
                    <a:pt x="4633" y="11218"/>
                  </a:cubicBezTo>
                  <a:cubicBezTo>
                    <a:pt x="6807" y="8393"/>
                    <a:pt x="9893" y="5236"/>
                    <a:pt x="11786" y="3491"/>
                  </a:cubicBezTo>
                  <a:cubicBezTo>
                    <a:pt x="13680" y="1747"/>
                    <a:pt x="14381" y="1415"/>
                    <a:pt x="14451" y="2079"/>
                  </a:cubicBezTo>
                  <a:cubicBezTo>
                    <a:pt x="14521" y="2744"/>
                    <a:pt x="13960" y="4405"/>
                    <a:pt x="13469" y="6150"/>
                  </a:cubicBezTo>
                  <a:cubicBezTo>
                    <a:pt x="12978" y="7895"/>
                    <a:pt x="12558" y="9722"/>
                    <a:pt x="13119" y="11633"/>
                  </a:cubicBezTo>
                  <a:cubicBezTo>
                    <a:pt x="13680" y="13544"/>
                    <a:pt x="15223" y="15538"/>
                    <a:pt x="16765" y="16535"/>
                  </a:cubicBezTo>
                  <a:cubicBezTo>
                    <a:pt x="18308" y="17531"/>
                    <a:pt x="19851" y="17531"/>
                    <a:pt x="21394" y="17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5194299" y="445854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5537200" y="174080"/>
              <a:ext cx="248591" cy="653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25" fill="norm" stroke="1" extrusionOk="0">
                  <a:moveTo>
                    <a:pt x="0" y="5811"/>
                  </a:moveTo>
                  <a:cubicBezTo>
                    <a:pt x="1089" y="8180"/>
                    <a:pt x="2178" y="10549"/>
                    <a:pt x="2723" y="12953"/>
                  </a:cubicBezTo>
                  <a:cubicBezTo>
                    <a:pt x="3267" y="15357"/>
                    <a:pt x="3267" y="17795"/>
                    <a:pt x="2995" y="19328"/>
                  </a:cubicBezTo>
                  <a:cubicBezTo>
                    <a:pt x="2723" y="20861"/>
                    <a:pt x="2178" y="21488"/>
                    <a:pt x="1815" y="21523"/>
                  </a:cubicBezTo>
                  <a:cubicBezTo>
                    <a:pt x="1452" y="21558"/>
                    <a:pt x="1271" y="21001"/>
                    <a:pt x="1089" y="19537"/>
                  </a:cubicBezTo>
                  <a:cubicBezTo>
                    <a:pt x="908" y="18074"/>
                    <a:pt x="726" y="15705"/>
                    <a:pt x="1271" y="13266"/>
                  </a:cubicBezTo>
                  <a:cubicBezTo>
                    <a:pt x="1815" y="10828"/>
                    <a:pt x="3086" y="8319"/>
                    <a:pt x="5082" y="6194"/>
                  </a:cubicBezTo>
                  <a:cubicBezTo>
                    <a:pt x="7079" y="4069"/>
                    <a:pt x="9802" y="2327"/>
                    <a:pt x="11617" y="1352"/>
                  </a:cubicBezTo>
                  <a:cubicBezTo>
                    <a:pt x="13432" y="376"/>
                    <a:pt x="14339" y="167"/>
                    <a:pt x="15247" y="63"/>
                  </a:cubicBezTo>
                  <a:cubicBezTo>
                    <a:pt x="16155" y="-42"/>
                    <a:pt x="17062" y="-42"/>
                    <a:pt x="18151" y="272"/>
                  </a:cubicBezTo>
                  <a:cubicBezTo>
                    <a:pt x="19240" y="585"/>
                    <a:pt x="20511" y="1212"/>
                    <a:pt x="21055" y="2188"/>
                  </a:cubicBezTo>
                  <a:cubicBezTo>
                    <a:pt x="21600" y="3163"/>
                    <a:pt x="21418" y="4487"/>
                    <a:pt x="19331" y="5567"/>
                  </a:cubicBezTo>
                  <a:cubicBezTo>
                    <a:pt x="17244" y="6647"/>
                    <a:pt x="13250" y="7483"/>
                    <a:pt x="10709" y="7936"/>
                  </a:cubicBezTo>
                  <a:cubicBezTo>
                    <a:pt x="8168" y="8389"/>
                    <a:pt x="7079" y="8459"/>
                    <a:pt x="5990" y="8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803900" y="452204"/>
              <a:ext cx="107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450"/>
                    <a:pt x="4235" y="900"/>
                    <a:pt x="7835" y="4500"/>
                  </a:cubicBezTo>
                  <a:cubicBezTo>
                    <a:pt x="11435" y="8100"/>
                    <a:pt x="16518" y="14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803900" y="458554"/>
              <a:ext cx="127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960"/>
                    <a:pt x="11520" y="7920"/>
                    <a:pt x="7920" y="11520"/>
                  </a:cubicBezTo>
                  <a:cubicBezTo>
                    <a:pt x="4320" y="15120"/>
                    <a:pt x="216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6079345" y="191803"/>
              <a:ext cx="118255" cy="27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38" fill="norm" stroke="1" extrusionOk="0">
                  <a:moveTo>
                    <a:pt x="21171" y="503"/>
                  </a:moveTo>
                  <a:cubicBezTo>
                    <a:pt x="19276" y="170"/>
                    <a:pt x="17382" y="-162"/>
                    <a:pt x="14729" y="87"/>
                  </a:cubicBezTo>
                  <a:cubicBezTo>
                    <a:pt x="12076" y="336"/>
                    <a:pt x="8666" y="1167"/>
                    <a:pt x="5824" y="3493"/>
                  </a:cubicBezTo>
                  <a:cubicBezTo>
                    <a:pt x="2982" y="5820"/>
                    <a:pt x="708" y="9641"/>
                    <a:pt x="139" y="12466"/>
                  </a:cubicBezTo>
                  <a:cubicBezTo>
                    <a:pt x="-429" y="15290"/>
                    <a:pt x="708" y="17118"/>
                    <a:pt x="4118" y="18447"/>
                  </a:cubicBezTo>
                  <a:cubicBezTo>
                    <a:pt x="7529" y="19776"/>
                    <a:pt x="13213" y="20607"/>
                    <a:pt x="18897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286500" y="219078"/>
              <a:ext cx="254000" cy="20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8" fill="norm" stroke="1" extrusionOk="0">
                  <a:moveTo>
                    <a:pt x="0" y="462"/>
                  </a:moveTo>
                  <a:cubicBezTo>
                    <a:pt x="1980" y="30"/>
                    <a:pt x="3960" y="-402"/>
                    <a:pt x="5670" y="678"/>
                  </a:cubicBezTo>
                  <a:cubicBezTo>
                    <a:pt x="7380" y="1758"/>
                    <a:pt x="8820" y="4350"/>
                    <a:pt x="8910" y="7590"/>
                  </a:cubicBezTo>
                  <a:cubicBezTo>
                    <a:pt x="9000" y="10830"/>
                    <a:pt x="7740" y="14718"/>
                    <a:pt x="6660" y="17094"/>
                  </a:cubicBezTo>
                  <a:cubicBezTo>
                    <a:pt x="5580" y="19470"/>
                    <a:pt x="4680" y="20334"/>
                    <a:pt x="3690" y="20766"/>
                  </a:cubicBezTo>
                  <a:cubicBezTo>
                    <a:pt x="2700" y="21198"/>
                    <a:pt x="1620" y="21198"/>
                    <a:pt x="1080" y="20442"/>
                  </a:cubicBezTo>
                  <a:cubicBezTo>
                    <a:pt x="540" y="19686"/>
                    <a:pt x="540" y="18174"/>
                    <a:pt x="1890" y="15582"/>
                  </a:cubicBezTo>
                  <a:cubicBezTo>
                    <a:pt x="3240" y="12990"/>
                    <a:pt x="5940" y="9318"/>
                    <a:pt x="7740" y="7050"/>
                  </a:cubicBezTo>
                  <a:cubicBezTo>
                    <a:pt x="9540" y="4782"/>
                    <a:pt x="10440" y="3918"/>
                    <a:pt x="11520" y="3054"/>
                  </a:cubicBezTo>
                  <a:cubicBezTo>
                    <a:pt x="12600" y="2190"/>
                    <a:pt x="13860" y="1326"/>
                    <a:pt x="14400" y="1434"/>
                  </a:cubicBezTo>
                  <a:cubicBezTo>
                    <a:pt x="14940" y="1542"/>
                    <a:pt x="14760" y="2622"/>
                    <a:pt x="14130" y="4998"/>
                  </a:cubicBezTo>
                  <a:cubicBezTo>
                    <a:pt x="13500" y="7374"/>
                    <a:pt x="12420" y="11046"/>
                    <a:pt x="11880" y="13422"/>
                  </a:cubicBezTo>
                  <a:cubicBezTo>
                    <a:pt x="11340" y="15798"/>
                    <a:pt x="11340" y="16878"/>
                    <a:pt x="12240" y="17634"/>
                  </a:cubicBezTo>
                  <a:cubicBezTo>
                    <a:pt x="13140" y="18390"/>
                    <a:pt x="14940" y="18822"/>
                    <a:pt x="16650" y="18714"/>
                  </a:cubicBezTo>
                  <a:cubicBezTo>
                    <a:pt x="18360" y="18606"/>
                    <a:pt x="19980" y="17958"/>
                    <a:pt x="21600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6610350" y="223604"/>
              <a:ext cx="6308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9" h="21600" fill="norm" stroke="1" extrusionOk="0">
                  <a:moveTo>
                    <a:pt x="2025" y="0"/>
                  </a:moveTo>
                  <a:cubicBezTo>
                    <a:pt x="9450" y="3130"/>
                    <a:pt x="16875" y="6261"/>
                    <a:pt x="19237" y="9470"/>
                  </a:cubicBezTo>
                  <a:cubicBezTo>
                    <a:pt x="21600" y="12678"/>
                    <a:pt x="18900" y="15965"/>
                    <a:pt x="14850" y="18000"/>
                  </a:cubicBezTo>
                  <a:cubicBezTo>
                    <a:pt x="10800" y="20035"/>
                    <a:pt x="540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3759200" y="945387"/>
              <a:ext cx="254000" cy="20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225"/>
                  </a:moveTo>
                  <a:cubicBezTo>
                    <a:pt x="3420" y="1350"/>
                    <a:pt x="6840" y="2475"/>
                    <a:pt x="9090" y="4388"/>
                  </a:cubicBezTo>
                  <a:cubicBezTo>
                    <a:pt x="11340" y="6300"/>
                    <a:pt x="12420" y="9000"/>
                    <a:pt x="11970" y="11925"/>
                  </a:cubicBezTo>
                  <a:cubicBezTo>
                    <a:pt x="11520" y="14850"/>
                    <a:pt x="9540" y="18000"/>
                    <a:pt x="8010" y="19687"/>
                  </a:cubicBezTo>
                  <a:cubicBezTo>
                    <a:pt x="6480" y="21375"/>
                    <a:pt x="5400" y="21600"/>
                    <a:pt x="4770" y="20925"/>
                  </a:cubicBezTo>
                  <a:cubicBezTo>
                    <a:pt x="4140" y="20250"/>
                    <a:pt x="3960" y="18675"/>
                    <a:pt x="5400" y="15862"/>
                  </a:cubicBezTo>
                  <a:cubicBezTo>
                    <a:pt x="6840" y="13050"/>
                    <a:pt x="9900" y="9000"/>
                    <a:pt x="11790" y="6525"/>
                  </a:cubicBezTo>
                  <a:cubicBezTo>
                    <a:pt x="13680" y="4050"/>
                    <a:pt x="14400" y="3150"/>
                    <a:pt x="15120" y="2138"/>
                  </a:cubicBezTo>
                  <a:cubicBezTo>
                    <a:pt x="15840" y="1125"/>
                    <a:pt x="16560" y="0"/>
                    <a:pt x="16560" y="0"/>
                  </a:cubicBezTo>
                  <a:cubicBezTo>
                    <a:pt x="16560" y="0"/>
                    <a:pt x="15840" y="1125"/>
                    <a:pt x="15030" y="3375"/>
                  </a:cubicBezTo>
                  <a:cubicBezTo>
                    <a:pt x="14220" y="5625"/>
                    <a:pt x="13320" y="9000"/>
                    <a:pt x="13230" y="11812"/>
                  </a:cubicBezTo>
                  <a:cubicBezTo>
                    <a:pt x="13140" y="14625"/>
                    <a:pt x="13860" y="16875"/>
                    <a:pt x="15390" y="18113"/>
                  </a:cubicBezTo>
                  <a:cubicBezTo>
                    <a:pt x="16920" y="19350"/>
                    <a:pt x="19260" y="19575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4103966" y="934804"/>
              <a:ext cx="188634" cy="17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303" fill="norm" stroke="1" extrusionOk="0">
                  <a:moveTo>
                    <a:pt x="19017" y="0"/>
                  </a:moveTo>
                  <a:cubicBezTo>
                    <a:pt x="14507" y="1256"/>
                    <a:pt x="9997" y="2512"/>
                    <a:pt x="6555" y="5149"/>
                  </a:cubicBezTo>
                  <a:cubicBezTo>
                    <a:pt x="3113" y="7786"/>
                    <a:pt x="740" y="11805"/>
                    <a:pt x="146" y="14819"/>
                  </a:cubicBezTo>
                  <a:cubicBezTo>
                    <a:pt x="-447" y="17833"/>
                    <a:pt x="740" y="19842"/>
                    <a:pt x="4063" y="20721"/>
                  </a:cubicBezTo>
                  <a:cubicBezTo>
                    <a:pt x="7386" y="21600"/>
                    <a:pt x="12845" y="21349"/>
                    <a:pt x="16050" y="20847"/>
                  </a:cubicBezTo>
                  <a:cubicBezTo>
                    <a:pt x="19254" y="20344"/>
                    <a:pt x="20204" y="19591"/>
                    <a:pt x="21153" y="18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4127500" y="1042754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4387850" y="827766"/>
              <a:ext cx="476250" cy="3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21535"/>
                  </a:moveTo>
                  <a:cubicBezTo>
                    <a:pt x="1536" y="21085"/>
                    <a:pt x="3072" y="20635"/>
                    <a:pt x="4272" y="20185"/>
                  </a:cubicBezTo>
                  <a:cubicBezTo>
                    <a:pt x="5472" y="19735"/>
                    <a:pt x="6336" y="19285"/>
                    <a:pt x="6576" y="18835"/>
                  </a:cubicBezTo>
                  <a:cubicBezTo>
                    <a:pt x="6816" y="18385"/>
                    <a:pt x="6432" y="17935"/>
                    <a:pt x="6048" y="16285"/>
                  </a:cubicBezTo>
                  <a:cubicBezTo>
                    <a:pt x="5664" y="14635"/>
                    <a:pt x="5280" y="11785"/>
                    <a:pt x="5424" y="9160"/>
                  </a:cubicBezTo>
                  <a:cubicBezTo>
                    <a:pt x="5568" y="6535"/>
                    <a:pt x="6240" y="4135"/>
                    <a:pt x="7152" y="2635"/>
                  </a:cubicBezTo>
                  <a:cubicBezTo>
                    <a:pt x="8064" y="1135"/>
                    <a:pt x="9216" y="535"/>
                    <a:pt x="10032" y="235"/>
                  </a:cubicBezTo>
                  <a:cubicBezTo>
                    <a:pt x="10848" y="-65"/>
                    <a:pt x="11328" y="-65"/>
                    <a:pt x="11856" y="160"/>
                  </a:cubicBezTo>
                  <a:cubicBezTo>
                    <a:pt x="12384" y="385"/>
                    <a:pt x="12960" y="835"/>
                    <a:pt x="13200" y="2110"/>
                  </a:cubicBezTo>
                  <a:cubicBezTo>
                    <a:pt x="13440" y="3385"/>
                    <a:pt x="13344" y="5485"/>
                    <a:pt x="12768" y="7885"/>
                  </a:cubicBezTo>
                  <a:cubicBezTo>
                    <a:pt x="12192" y="10285"/>
                    <a:pt x="11136" y="12985"/>
                    <a:pt x="10608" y="14860"/>
                  </a:cubicBezTo>
                  <a:cubicBezTo>
                    <a:pt x="10080" y="16735"/>
                    <a:pt x="10080" y="17785"/>
                    <a:pt x="10320" y="18460"/>
                  </a:cubicBezTo>
                  <a:cubicBezTo>
                    <a:pt x="10560" y="19135"/>
                    <a:pt x="11040" y="19435"/>
                    <a:pt x="12960" y="19285"/>
                  </a:cubicBezTo>
                  <a:cubicBezTo>
                    <a:pt x="14880" y="19135"/>
                    <a:pt x="18240" y="18535"/>
                    <a:pt x="21600" y="1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4889500" y="1360254"/>
              <a:ext cx="160681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600" fill="norm" stroke="1" extrusionOk="0">
                  <a:moveTo>
                    <a:pt x="0" y="21600"/>
                  </a:moveTo>
                  <a:cubicBezTo>
                    <a:pt x="1222" y="19800"/>
                    <a:pt x="2444" y="18000"/>
                    <a:pt x="3609" y="15900"/>
                  </a:cubicBezTo>
                  <a:cubicBezTo>
                    <a:pt x="4775" y="13800"/>
                    <a:pt x="5883" y="11400"/>
                    <a:pt x="6921" y="9300"/>
                  </a:cubicBezTo>
                  <a:cubicBezTo>
                    <a:pt x="7958" y="7200"/>
                    <a:pt x="8924" y="5400"/>
                    <a:pt x="9947" y="3900"/>
                  </a:cubicBezTo>
                  <a:cubicBezTo>
                    <a:pt x="10971" y="2400"/>
                    <a:pt x="12051" y="1200"/>
                    <a:pt x="13088" y="600"/>
                  </a:cubicBezTo>
                  <a:cubicBezTo>
                    <a:pt x="14125" y="0"/>
                    <a:pt x="15120" y="0"/>
                    <a:pt x="16243" y="0"/>
                  </a:cubicBezTo>
                  <a:cubicBezTo>
                    <a:pt x="17365" y="0"/>
                    <a:pt x="18616" y="0"/>
                    <a:pt x="19483" y="300"/>
                  </a:cubicBezTo>
                  <a:cubicBezTo>
                    <a:pt x="20349" y="600"/>
                    <a:pt x="20833" y="1200"/>
                    <a:pt x="21145" y="1500"/>
                  </a:cubicBezTo>
                  <a:cubicBezTo>
                    <a:pt x="21458" y="1800"/>
                    <a:pt x="21600" y="1800"/>
                    <a:pt x="21572" y="2100"/>
                  </a:cubicBezTo>
                  <a:cubicBezTo>
                    <a:pt x="21543" y="2400"/>
                    <a:pt x="21344" y="3000"/>
                    <a:pt x="21046" y="3300"/>
                  </a:cubicBezTo>
                  <a:cubicBezTo>
                    <a:pt x="20747" y="3600"/>
                    <a:pt x="20349" y="3600"/>
                    <a:pt x="19952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4857750" y="1449154"/>
              <a:ext cx="1562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6" y="19906"/>
                    <a:pt x="1932" y="18212"/>
                    <a:pt x="3029" y="16094"/>
                  </a:cubicBezTo>
                  <a:cubicBezTo>
                    <a:pt x="4127" y="13976"/>
                    <a:pt x="5356" y="11435"/>
                    <a:pt x="6556" y="9106"/>
                  </a:cubicBezTo>
                  <a:cubicBezTo>
                    <a:pt x="7756" y="6776"/>
                    <a:pt x="8927" y="4659"/>
                    <a:pt x="10068" y="3176"/>
                  </a:cubicBezTo>
                  <a:cubicBezTo>
                    <a:pt x="11210" y="1694"/>
                    <a:pt x="12322" y="847"/>
                    <a:pt x="13522" y="424"/>
                  </a:cubicBezTo>
                  <a:cubicBezTo>
                    <a:pt x="14722" y="0"/>
                    <a:pt x="16010" y="0"/>
                    <a:pt x="17283" y="0"/>
                  </a:cubicBezTo>
                  <a:cubicBezTo>
                    <a:pt x="18556" y="0"/>
                    <a:pt x="19815" y="0"/>
                    <a:pt x="20532" y="212"/>
                  </a:cubicBezTo>
                  <a:cubicBezTo>
                    <a:pt x="21249" y="424"/>
                    <a:pt x="21424" y="847"/>
                    <a:pt x="21600" y="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7296150" y="985604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4400"/>
                    <a:pt x="12480" y="7200"/>
                    <a:pt x="16080" y="3600"/>
                  </a:cubicBezTo>
                  <a:cubicBezTo>
                    <a:pt x="19680" y="0"/>
                    <a:pt x="20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7296150" y="1176104"/>
              <a:ext cx="323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35" y="18000"/>
                    <a:pt x="3671" y="14400"/>
                    <a:pt x="7271" y="10800"/>
                  </a:cubicBezTo>
                  <a:cubicBezTo>
                    <a:pt x="10871" y="7200"/>
                    <a:pt x="1623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8464550" y="555685"/>
              <a:ext cx="184150" cy="62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4953"/>
                  </a:moveTo>
                  <a:cubicBezTo>
                    <a:pt x="19614" y="3571"/>
                    <a:pt x="17628" y="2190"/>
                    <a:pt x="16014" y="1353"/>
                  </a:cubicBezTo>
                  <a:cubicBezTo>
                    <a:pt x="14400" y="517"/>
                    <a:pt x="13159" y="226"/>
                    <a:pt x="11917" y="80"/>
                  </a:cubicBezTo>
                  <a:cubicBezTo>
                    <a:pt x="10676" y="-65"/>
                    <a:pt x="9434" y="-65"/>
                    <a:pt x="7821" y="517"/>
                  </a:cubicBezTo>
                  <a:cubicBezTo>
                    <a:pt x="6207" y="1099"/>
                    <a:pt x="4221" y="2262"/>
                    <a:pt x="2855" y="4190"/>
                  </a:cubicBezTo>
                  <a:cubicBezTo>
                    <a:pt x="1490" y="6117"/>
                    <a:pt x="745" y="8808"/>
                    <a:pt x="869" y="11353"/>
                  </a:cubicBezTo>
                  <a:cubicBezTo>
                    <a:pt x="993" y="13899"/>
                    <a:pt x="1986" y="16299"/>
                    <a:pt x="2607" y="17899"/>
                  </a:cubicBezTo>
                  <a:cubicBezTo>
                    <a:pt x="3228" y="19499"/>
                    <a:pt x="3476" y="20299"/>
                    <a:pt x="2979" y="20771"/>
                  </a:cubicBezTo>
                  <a:cubicBezTo>
                    <a:pt x="2483" y="21244"/>
                    <a:pt x="1241" y="21390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8334872" y="934804"/>
              <a:ext cx="23127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49" y="21600"/>
                  </a:moveTo>
                  <a:cubicBezTo>
                    <a:pt x="52" y="18450"/>
                    <a:pt x="-144" y="15300"/>
                    <a:pt x="151" y="13050"/>
                  </a:cubicBezTo>
                  <a:cubicBezTo>
                    <a:pt x="445" y="10800"/>
                    <a:pt x="1231" y="9450"/>
                    <a:pt x="4863" y="7425"/>
                  </a:cubicBezTo>
                  <a:cubicBezTo>
                    <a:pt x="8496" y="5400"/>
                    <a:pt x="14976" y="270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8818638" y="596076"/>
              <a:ext cx="236462" cy="573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44" fill="norm" stroke="1" extrusionOk="0">
                  <a:moveTo>
                    <a:pt x="21167" y="1743"/>
                  </a:moveTo>
                  <a:cubicBezTo>
                    <a:pt x="19841" y="1031"/>
                    <a:pt x="18514" y="319"/>
                    <a:pt x="16714" y="81"/>
                  </a:cubicBezTo>
                  <a:cubicBezTo>
                    <a:pt x="14914" y="-156"/>
                    <a:pt x="12641" y="81"/>
                    <a:pt x="9893" y="1387"/>
                  </a:cubicBezTo>
                  <a:cubicBezTo>
                    <a:pt x="7146" y="2692"/>
                    <a:pt x="3925" y="5066"/>
                    <a:pt x="2030" y="7440"/>
                  </a:cubicBezTo>
                  <a:cubicBezTo>
                    <a:pt x="135" y="9813"/>
                    <a:pt x="-433" y="12187"/>
                    <a:pt x="325" y="14363"/>
                  </a:cubicBezTo>
                  <a:cubicBezTo>
                    <a:pt x="1083" y="16539"/>
                    <a:pt x="3167" y="18517"/>
                    <a:pt x="5914" y="19664"/>
                  </a:cubicBezTo>
                  <a:cubicBezTo>
                    <a:pt x="8662" y="20811"/>
                    <a:pt x="12072" y="21128"/>
                    <a:pt x="15483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9138291" y="590138"/>
              <a:ext cx="296355" cy="806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89" fill="norm" stroke="1" extrusionOk="0">
                  <a:moveTo>
                    <a:pt x="5886" y="10987"/>
                  </a:moveTo>
                  <a:cubicBezTo>
                    <a:pt x="4365" y="12670"/>
                    <a:pt x="2844" y="14353"/>
                    <a:pt x="1855" y="15896"/>
                  </a:cubicBezTo>
                  <a:cubicBezTo>
                    <a:pt x="867" y="17439"/>
                    <a:pt x="410" y="18841"/>
                    <a:pt x="182" y="19795"/>
                  </a:cubicBezTo>
                  <a:cubicBezTo>
                    <a:pt x="-46" y="20749"/>
                    <a:pt x="-46" y="21254"/>
                    <a:pt x="106" y="21366"/>
                  </a:cubicBezTo>
                  <a:cubicBezTo>
                    <a:pt x="258" y="21478"/>
                    <a:pt x="562" y="21197"/>
                    <a:pt x="1171" y="19963"/>
                  </a:cubicBezTo>
                  <a:cubicBezTo>
                    <a:pt x="1779" y="18729"/>
                    <a:pt x="2692" y="16541"/>
                    <a:pt x="3757" y="14325"/>
                  </a:cubicBezTo>
                  <a:cubicBezTo>
                    <a:pt x="4822" y="12109"/>
                    <a:pt x="6039" y="9864"/>
                    <a:pt x="7408" y="7845"/>
                  </a:cubicBezTo>
                  <a:cubicBezTo>
                    <a:pt x="8777" y="5825"/>
                    <a:pt x="10298" y="4030"/>
                    <a:pt x="11895" y="2739"/>
                  </a:cubicBezTo>
                  <a:cubicBezTo>
                    <a:pt x="13492" y="1449"/>
                    <a:pt x="15165" y="663"/>
                    <a:pt x="16382" y="271"/>
                  </a:cubicBezTo>
                  <a:cubicBezTo>
                    <a:pt x="17599" y="-122"/>
                    <a:pt x="18360" y="-122"/>
                    <a:pt x="19348" y="495"/>
                  </a:cubicBezTo>
                  <a:cubicBezTo>
                    <a:pt x="20337" y="1112"/>
                    <a:pt x="21554" y="2347"/>
                    <a:pt x="21250" y="3721"/>
                  </a:cubicBezTo>
                  <a:cubicBezTo>
                    <a:pt x="20946" y="5096"/>
                    <a:pt x="19120" y="6610"/>
                    <a:pt x="16534" y="7648"/>
                  </a:cubicBezTo>
                  <a:cubicBezTo>
                    <a:pt x="13948" y="8686"/>
                    <a:pt x="10602" y="9247"/>
                    <a:pt x="8548" y="9472"/>
                  </a:cubicBezTo>
                  <a:cubicBezTo>
                    <a:pt x="6495" y="9696"/>
                    <a:pt x="5734" y="9584"/>
                    <a:pt x="4974" y="9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9404350" y="934804"/>
              <a:ext cx="1206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133"/>
                    <a:pt x="11368" y="12267"/>
                    <a:pt x="14968" y="15867"/>
                  </a:cubicBezTo>
                  <a:cubicBezTo>
                    <a:pt x="18568" y="19467"/>
                    <a:pt x="20084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9415054" y="972904"/>
              <a:ext cx="14804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6410" y="2304"/>
                    <a:pt x="11543" y="4608"/>
                    <a:pt x="7892" y="7344"/>
                  </a:cubicBezTo>
                  <a:cubicBezTo>
                    <a:pt x="4241" y="10080"/>
                    <a:pt x="1808" y="13248"/>
                    <a:pt x="743" y="15696"/>
                  </a:cubicBezTo>
                  <a:cubicBezTo>
                    <a:pt x="-322" y="18144"/>
                    <a:pt x="-18" y="19872"/>
                    <a:pt x="2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9794529" y="707905"/>
              <a:ext cx="162271" cy="32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89" fill="norm" stroke="1" extrusionOk="0">
                  <a:moveTo>
                    <a:pt x="20961" y="720"/>
                  </a:moveTo>
                  <a:cubicBezTo>
                    <a:pt x="19594" y="304"/>
                    <a:pt x="18227" y="-111"/>
                    <a:pt x="16039" y="27"/>
                  </a:cubicBezTo>
                  <a:cubicBezTo>
                    <a:pt x="13852" y="166"/>
                    <a:pt x="10845" y="858"/>
                    <a:pt x="7700" y="2727"/>
                  </a:cubicBezTo>
                  <a:cubicBezTo>
                    <a:pt x="4556" y="4597"/>
                    <a:pt x="1275" y="7643"/>
                    <a:pt x="318" y="10758"/>
                  </a:cubicBezTo>
                  <a:cubicBezTo>
                    <a:pt x="-639" y="13874"/>
                    <a:pt x="728" y="17058"/>
                    <a:pt x="2232" y="18858"/>
                  </a:cubicBezTo>
                  <a:cubicBezTo>
                    <a:pt x="3736" y="20658"/>
                    <a:pt x="5376" y="21074"/>
                    <a:pt x="701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9940433" y="777942"/>
              <a:ext cx="244967" cy="250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94" fill="norm" stroke="1" extrusionOk="0">
                  <a:moveTo>
                    <a:pt x="3643" y="2539"/>
                  </a:moveTo>
                  <a:cubicBezTo>
                    <a:pt x="3643" y="1639"/>
                    <a:pt x="3643" y="739"/>
                    <a:pt x="4289" y="289"/>
                  </a:cubicBezTo>
                  <a:cubicBezTo>
                    <a:pt x="4935" y="-161"/>
                    <a:pt x="6228" y="-161"/>
                    <a:pt x="7520" y="829"/>
                  </a:cubicBezTo>
                  <a:cubicBezTo>
                    <a:pt x="8812" y="1819"/>
                    <a:pt x="10104" y="3799"/>
                    <a:pt x="10197" y="6679"/>
                  </a:cubicBezTo>
                  <a:cubicBezTo>
                    <a:pt x="10289" y="9559"/>
                    <a:pt x="9181" y="13339"/>
                    <a:pt x="7889" y="15769"/>
                  </a:cubicBezTo>
                  <a:cubicBezTo>
                    <a:pt x="6597" y="18199"/>
                    <a:pt x="5120" y="19279"/>
                    <a:pt x="3735" y="20089"/>
                  </a:cubicBezTo>
                  <a:cubicBezTo>
                    <a:pt x="2351" y="20899"/>
                    <a:pt x="1058" y="21439"/>
                    <a:pt x="412" y="21259"/>
                  </a:cubicBezTo>
                  <a:cubicBezTo>
                    <a:pt x="-234" y="21079"/>
                    <a:pt x="-234" y="20179"/>
                    <a:pt x="1243" y="17929"/>
                  </a:cubicBezTo>
                  <a:cubicBezTo>
                    <a:pt x="2720" y="15679"/>
                    <a:pt x="5674" y="12079"/>
                    <a:pt x="8074" y="9559"/>
                  </a:cubicBezTo>
                  <a:cubicBezTo>
                    <a:pt x="10474" y="7039"/>
                    <a:pt x="12320" y="5599"/>
                    <a:pt x="13704" y="4609"/>
                  </a:cubicBezTo>
                  <a:cubicBezTo>
                    <a:pt x="15089" y="3619"/>
                    <a:pt x="16012" y="3079"/>
                    <a:pt x="16197" y="3259"/>
                  </a:cubicBezTo>
                  <a:cubicBezTo>
                    <a:pt x="16381" y="3439"/>
                    <a:pt x="15828" y="4339"/>
                    <a:pt x="15458" y="6499"/>
                  </a:cubicBezTo>
                  <a:cubicBezTo>
                    <a:pt x="15089" y="8659"/>
                    <a:pt x="14904" y="12079"/>
                    <a:pt x="15920" y="14599"/>
                  </a:cubicBezTo>
                  <a:cubicBezTo>
                    <a:pt x="16935" y="17119"/>
                    <a:pt x="19151" y="18739"/>
                    <a:pt x="21366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0280649" y="744304"/>
              <a:ext cx="9072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6627" y="327"/>
                  </a:cubicBezTo>
                  <a:cubicBezTo>
                    <a:pt x="8345" y="655"/>
                    <a:pt x="9327" y="1309"/>
                    <a:pt x="11536" y="3207"/>
                  </a:cubicBezTo>
                  <a:cubicBezTo>
                    <a:pt x="13745" y="5105"/>
                    <a:pt x="17182" y="8247"/>
                    <a:pt x="19145" y="11258"/>
                  </a:cubicBezTo>
                  <a:cubicBezTo>
                    <a:pt x="21109" y="14269"/>
                    <a:pt x="21600" y="17149"/>
                    <a:pt x="20373" y="18851"/>
                  </a:cubicBezTo>
                  <a:cubicBezTo>
                    <a:pt x="19145" y="20553"/>
                    <a:pt x="16200" y="21076"/>
                    <a:pt x="13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0375899" y="661754"/>
              <a:ext cx="220363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9781" y="0"/>
                  </a:moveTo>
                  <a:cubicBezTo>
                    <a:pt x="12023" y="273"/>
                    <a:pt x="14264" y="547"/>
                    <a:pt x="16404" y="1641"/>
                  </a:cubicBezTo>
                  <a:cubicBezTo>
                    <a:pt x="18543" y="2734"/>
                    <a:pt x="20581" y="4648"/>
                    <a:pt x="21091" y="7018"/>
                  </a:cubicBezTo>
                  <a:cubicBezTo>
                    <a:pt x="21600" y="9387"/>
                    <a:pt x="20581" y="12213"/>
                    <a:pt x="17219" y="14673"/>
                  </a:cubicBezTo>
                  <a:cubicBezTo>
                    <a:pt x="13857" y="17134"/>
                    <a:pt x="8151" y="19230"/>
                    <a:pt x="4891" y="20324"/>
                  </a:cubicBezTo>
                  <a:cubicBezTo>
                    <a:pt x="1630" y="21418"/>
                    <a:pt x="815" y="21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1885950" y="2878849"/>
              <a:ext cx="184150" cy="61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600" y="2832"/>
                  </a:moveTo>
                  <a:cubicBezTo>
                    <a:pt x="19862" y="2024"/>
                    <a:pt x="18124" y="1216"/>
                    <a:pt x="16634" y="702"/>
                  </a:cubicBezTo>
                  <a:cubicBezTo>
                    <a:pt x="15145" y="187"/>
                    <a:pt x="13903" y="-33"/>
                    <a:pt x="12290" y="4"/>
                  </a:cubicBezTo>
                  <a:cubicBezTo>
                    <a:pt x="10676" y="40"/>
                    <a:pt x="8690" y="334"/>
                    <a:pt x="6952" y="1473"/>
                  </a:cubicBezTo>
                  <a:cubicBezTo>
                    <a:pt x="5214" y="2612"/>
                    <a:pt x="3724" y="4596"/>
                    <a:pt x="3352" y="6947"/>
                  </a:cubicBezTo>
                  <a:cubicBezTo>
                    <a:pt x="2979" y="9298"/>
                    <a:pt x="3724" y="12016"/>
                    <a:pt x="4221" y="14367"/>
                  </a:cubicBezTo>
                  <a:cubicBezTo>
                    <a:pt x="4717" y="16718"/>
                    <a:pt x="4966" y="18702"/>
                    <a:pt x="4841" y="19877"/>
                  </a:cubicBezTo>
                  <a:cubicBezTo>
                    <a:pt x="4717" y="21053"/>
                    <a:pt x="4221" y="21420"/>
                    <a:pt x="3352" y="21494"/>
                  </a:cubicBezTo>
                  <a:cubicBezTo>
                    <a:pt x="2483" y="21567"/>
                    <a:pt x="1241" y="21347"/>
                    <a:pt x="0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797050" y="3258904"/>
              <a:ext cx="2476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8000"/>
                    <a:pt x="1108" y="14400"/>
                    <a:pt x="2954" y="11880"/>
                  </a:cubicBezTo>
                  <a:cubicBezTo>
                    <a:pt x="4800" y="9360"/>
                    <a:pt x="7938" y="7920"/>
                    <a:pt x="11262" y="6120"/>
                  </a:cubicBezTo>
                  <a:cubicBezTo>
                    <a:pt x="14585" y="4320"/>
                    <a:pt x="1809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2226733" y="2934113"/>
              <a:ext cx="179918" cy="52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1600" y="1607"/>
                  </a:moveTo>
                  <a:cubicBezTo>
                    <a:pt x="21600" y="997"/>
                    <a:pt x="21600" y="388"/>
                    <a:pt x="20965" y="126"/>
                  </a:cubicBezTo>
                  <a:cubicBezTo>
                    <a:pt x="20329" y="-135"/>
                    <a:pt x="19059" y="-48"/>
                    <a:pt x="16136" y="954"/>
                  </a:cubicBezTo>
                  <a:cubicBezTo>
                    <a:pt x="13214" y="1955"/>
                    <a:pt x="8640" y="3871"/>
                    <a:pt x="5336" y="6136"/>
                  </a:cubicBezTo>
                  <a:cubicBezTo>
                    <a:pt x="2033" y="8400"/>
                    <a:pt x="0" y="11013"/>
                    <a:pt x="0" y="13234"/>
                  </a:cubicBezTo>
                  <a:cubicBezTo>
                    <a:pt x="0" y="15455"/>
                    <a:pt x="2033" y="17284"/>
                    <a:pt x="5209" y="18591"/>
                  </a:cubicBezTo>
                  <a:cubicBezTo>
                    <a:pt x="8386" y="19897"/>
                    <a:pt x="12706" y="20681"/>
                    <a:pt x="15501" y="21073"/>
                  </a:cubicBezTo>
                  <a:cubicBezTo>
                    <a:pt x="18296" y="21465"/>
                    <a:pt x="19567" y="21465"/>
                    <a:pt x="20838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616199" y="3039482"/>
              <a:ext cx="196079" cy="50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0765" fill="norm" stroke="1" extrusionOk="0">
                  <a:moveTo>
                    <a:pt x="2025" y="8049"/>
                  </a:moveTo>
                  <a:cubicBezTo>
                    <a:pt x="1350" y="9103"/>
                    <a:pt x="675" y="10156"/>
                    <a:pt x="338" y="12527"/>
                  </a:cubicBezTo>
                  <a:cubicBezTo>
                    <a:pt x="0" y="14898"/>
                    <a:pt x="0" y="18585"/>
                    <a:pt x="0" y="20034"/>
                  </a:cubicBezTo>
                  <a:cubicBezTo>
                    <a:pt x="0" y="21483"/>
                    <a:pt x="0" y="20693"/>
                    <a:pt x="0" y="18410"/>
                  </a:cubicBezTo>
                  <a:cubicBezTo>
                    <a:pt x="0" y="16127"/>
                    <a:pt x="0" y="12351"/>
                    <a:pt x="675" y="9366"/>
                  </a:cubicBezTo>
                  <a:cubicBezTo>
                    <a:pt x="1350" y="6381"/>
                    <a:pt x="2700" y="4185"/>
                    <a:pt x="4275" y="2737"/>
                  </a:cubicBezTo>
                  <a:cubicBezTo>
                    <a:pt x="5850" y="1288"/>
                    <a:pt x="7650" y="585"/>
                    <a:pt x="9225" y="234"/>
                  </a:cubicBezTo>
                  <a:cubicBezTo>
                    <a:pt x="10800" y="-117"/>
                    <a:pt x="12150" y="-117"/>
                    <a:pt x="13950" y="542"/>
                  </a:cubicBezTo>
                  <a:cubicBezTo>
                    <a:pt x="15750" y="1200"/>
                    <a:pt x="18000" y="2517"/>
                    <a:pt x="19463" y="4054"/>
                  </a:cubicBezTo>
                  <a:cubicBezTo>
                    <a:pt x="20925" y="5590"/>
                    <a:pt x="21600" y="7346"/>
                    <a:pt x="19575" y="8751"/>
                  </a:cubicBezTo>
                  <a:cubicBezTo>
                    <a:pt x="17550" y="10156"/>
                    <a:pt x="12825" y="11210"/>
                    <a:pt x="9900" y="11737"/>
                  </a:cubicBezTo>
                  <a:cubicBezTo>
                    <a:pt x="6975" y="12263"/>
                    <a:pt x="5850" y="12263"/>
                    <a:pt x="4725" y="12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914649" y="3265254"/>
              <a:ext cx="133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951089" y="3271604"/>
              <a:ext cx="10326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600" fill="norm" stroke="1" extrusionOk="0">
                  <a:moveTo>
                    <a:pt x="21075" y="0"/>
                  </a:moveTo>
                  <a:cubicBezTo>
                    <a:pt x="18915" y="300"/>
                    <a:pt x="16755" y="600"/>
                    <a:pt x="13083" y="3450"/>
                  </a:cubicBezTo>
                  <a:cubicBezTo>
                    <a:pt x="9411" y="6300"/>
                    <a:pt x="4227" y="11700"/>
                    <a:pt x="1851" y="15150"/>
                  </a:cubicBezTo>
                  <a:cubicBezTo>
                    <a:pt x="-525" y="18600"/>
                    <a:pt x="-93" y="20100"/>
                    <a:pt x="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3147889" y="3063641"/>
              <a:ext cx="135061" cy="29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18" fill="norm" stroke="1" extrusionOk="0">
                  <a:moveTo>
                    <a:pt x="19210" y="2680"/>
                  </a:moveTo>
                  <a:cubicBezTo>
                    <a:pt x="17549" y="1748"/>
                    <a:pt x="15887" y="815"/>
                    <a:pt x="14059" y="349"/>
                  </a:cubicBezTo>
                  <a:cubicBezTo>
                    <a:pt x="12232" y="-117"/>
                    <a:pt x="10238" y="-117"/>
                    <a:pt x="8742" y="349"/>
                  </a:cubicBezTo>
                  <a:cubicBezTo>
                    <a:pt x="7247" y="815"/>
                    <a:pt x="6250" y="1748"/>
                    <a:pt x="4589" y="4079"/>
                  </a:cubicBezTo>
                  <a:cubicBezTo>
                    <a:pt x="2927" y="6410"/>
                    <a:pt x="601" y="10139"/>
                    <a:pt x="102" y="13092"/>
                  </a:cubicBezTo>
                  <a:cubicBezTo>
                    <a:pt x="-396" y="16044"/>
                    <a:pt x="933" y="18220"/>
                    <a:pt x="3924" y="19541"/>
                  </a:cubicBezTo>
                  <a:cubicBezTo>
                    <a:pt x="6915" y="20861"/>
                    <a:pt x="11567" y="21328"/>
                    <a:pt x="14724" y="21405"/>
                  </a:cubicBezTo>
                  <a:cubicBezTo>
                    <a:pt x="17881" y="21483"/>
                    <a:pt x="19542" y="21172"/>
                    <a:pt x="21204" y="20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3327400" y="3104958"/>
              <a:ext cx="247650" cy="17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188"/>
                  </a:moveTo>
                  <a:cubicBezTo>
                    <a:pt x="1846" y="-69"/>
                    <a:pt x="3692" y="-326"/>
                    <a:pt x="5538" y="1345"/>
                  </a:cubicBezTo>
                  <a:cubicBezTo>
                    <a:pt x="7385" y="3017"/>
                    <a:pt x="9231" y="6617"/>
                    <a:pt x="9692" y="9831"/>
                  </a:cubicBezTo>
                  <a:cubicBezTo>
                    <a:pt x="10154" y="13045"/>
                    <a:pt x="9231" y="15874"/>
                    <a:pt x="8031" y="17931"/>
                  </a:cubicBezTo>
                  <a:cubicBezTo>
                    <a:pt x="6831" y="19988"/>
                    <a:pt x="5354" y="21274"/>
                    <a:pt x="4708" y="21274"/>
                  </a:cubicBezTo>
                  <a:cubicBezTo>
                    <a:pt x="4062" y="21274"/>
                    <a:pt x="4246" y="19988"/>
                    <a:pt x="5446" y="16903"/>
                  </a:cubicBezTo>
                  <a:cubicBezTo>
                    <a:pt x="6646" y="13817"/>
                    <a:pt x="8862" y="8931"/>
                    <a:pt x="10338" y="6103"/>
                  </a:cubicBezTo>
                  <a:cubicBezTo>
                    <a:pt x="11815" y="3274"/>
                    <a:pt x="12554" y="2503"/>
                    <a:pt x="12646" y="3017"/>
                  </a:cubicBezTo>
                  <a:cubicBezTo>
                    <a:pt x="12738" y="3531"/>
                    <a:pt x="12185" y="5331"/>
                    <a:pt x="11815" y="7388"/>
                  </a:cubicBezTo>
                  <a:cubicBezTo>
                    <a:pt x="11446" y="9445"/>
                    <a:pt x="11262" y="11760"/>
                    <a:pt x="12923" y="13688"/>
                  </a:cubicBezTo>
                  <a:cubicBezTo>
                    <a:pt x="14585" y="15617"/>
                    <a:pt x="18092" y="17160"/>
                    <a:pt x="21600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3587750" y="3004904"/>
              <a:ext cx="9693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600" fill="norm" stroke="1" extrusionOk="0">
                  <a:moveTo>
                    <a:pt x="0" y="0"/>
                  </a:moveTo>
                  <a:cubicBezTo>
                    <a:pt x="4596" y="2191"/>
                    <a:pt x="9191" y="4383"/>
                    <a:pt x="12868" y="6652"/>
                  </a:cubicBezTo>
                  <a:cubicBezTo>
                    <a:pt x="16545" y="8922"/>
                    <a:pt x="19302" y="11270"/>
                    <a:pt x="20451" y="13539"/>
                  </a:cubicBezTo>
                  <a:cubicBezTo>
                    <a:pt x="21600" y="15809"/>
                    <a:pt x="21140" y="18000"/>
                    <a:pt x="18613" y="19330"/>
                  </a:cubicBezTo>
                  <a:cubicBezTo>
                    <a:pt x="16085" y="20661"/>
                    <a:pt x="11489" y="21130"/>
                    <a:pt x="6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3708400" y="2906868"/>
              <a:ext cx="158801" cy="44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529" fill="norm" stroke="1" extrusionOk="0">
                  <a:moveTo>
                    <a:pt x="0" y="756"/>
                  </a:moveTo>
                  <a:cubicBezTo>
                    <a:pt x="1108" y="446"/>
                    <a:pt x="2215" y="136"/>
                    <a:pt x="3462" y="32"/>
                  </a:cubicBezTo>
                  <a:cubicBezTo>
                    <a:pt x="4708" y="-71"/>
                    <a:pt x="6092" y="32"/>
                    <a:pt x="8585" y="911"/>
                  </a:cubicBezTo>
                  <a:cubicBezTo>
                    <a:pt x="11077" y="1789"/>
                    <a:pt x="14677" y="3443"/>
                    <a:pt x="17308" y="5975"/>
                  </a:cubicBezTo>
                  <a:cubicBezTo>
                    <a:pt x="19938" y="8507"/>
                    <a:pt x="21600" y="11918"/>
                    <a:pt x="20354" y="14553"/>
                  </a:cubicBezTo>
                  <a:cubicBezTo>
                    <a:pt x="19108" y="17188"/>
                    <a:pt x="14954" y="19049"/>
                    <a:pt x="12046" y="20082"/>
                  </a:cubicBezTo>
                  <a:cubicBezTo>
                    <a:pt x="9138" y="21116"/>
                    <a:pt x="7477" y="21322"/>
                    <a:pt x="5815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904999" y="2325454"/>
              <a:ext cx="914401" cy="43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9722"/>
                  </a:moveTo>
                  <a:cubicBezTo>
                    <a:pt x="350" y="20348"/>
                    <a:pt x="700" y="20974"/>
                    <a:pt x="1000" y="21287"/>
                  </a:cubicBezTo>
                  <a:cubicBezTo>
                    <a:pt x="1300" y="21600"/>
                    <a:pt x="1550" y="21600"/>
                    <a:pt x="2275" y="20765"/>
                  </a:cubicBezTo>
                  <a:cubicBezTo>
                    <a:pt x="3000" y="19930"/>
                    <a:pt x="4200" y="18261"/>
                    <a:pt x="5550" y="16539"/>
                  </a:cubicBezTo>
                  <a:cubicBezTo>
                    <a:pt x="6900" y="14817"/>
                    <a:pt x="8400" y="13043"/>
                    <a:pt x="9975" y="11322"/>
                  </a:cubicBezTo>
                  <a:cubicBezTo>
                    <a:pt x="11550" y="9600"/>
                    <a:pt x="13200" y="7930"/>
                    <a:pt x="14775" y="6365"/>
                  </a:cubicBezTo>
                  <a:cubicBezTo>
                    <a:pt x="16350" y="4800"/>
                    <a:pt x="17850" y="3339"/>
                    <a:pt x="18975" y="2296"/>
                  </a:cubicBezTo>
                  <a:cubicBezTo>
                    <a:pt x="20100" y="1252"/>
                    <a:pt x="20850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755900" y="2312754"/>
              <a:ext cx="77470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7" y="967"/>
                    <a:pt x="2715" y="1934"/>
                    <a:pt x="4279" y="3385"/>
                  </a:cubicBezTo>
                  <a:cubicBezTo>
                    <a:pt x="5843" y="4836"/>
                    <a:pt x="7613" y="6770"/>
                    <a:pt x="9472" y="8704"/>
                  </a:cubicBezTo>
                  <a:cubicBezTo>
                    <a:pt x="11331" y="10639"/>
                    <a:pt x="13279" y="12573"/>
                    <a:pt x="15108" y="14293"/>
                  </a:cubicBezTo>
                  <a:cubicBezTo>
                    <a:pt x="16938" y="16012"/>
                    <a:pt x="18649" y="17516"/>
                    <a:pt x="19682" y="18430"/>
                  </a:cubicBezTo>
                  <a:cubicBezTo>
                    <a:pt x="20715" y="19343"/>
                    <a:pt x="21069" y="19666"/>
                    <a:pt x="21275" y="20096"/>
                  </a:cubicBezTo>
                  <a:cubicBezTo>
                    <a:pt x="21482" y="20525"/>
                    <a:pt x="21541" y="210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4572000" y="3065726"/>
              <a:ext cx="298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49" y="12302"/>
                    <a:pt x="9498" y="4448"/>
                    <a:pt x="13098" y="1502"/>
                  </a:cubicBezTo>
                  <a:cubicBezTo>
                    <a:pt x="16698" y="-1443"/>
                    <a:pt x="1914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4578350" y="3214454"/>
              <a:ext cx="349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42" y="19543"/>
                    <a:pt x="6284" y="17486"/>
                    <a:pt x="9884" y="13886"/>
                  </a:cubicBezTo>
                  <a:cubicBezTo>
                    <a:pt x="13484" y="10286"/>
                    <a:pt x="17542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577630" y="2657413"/>
              <a:ext cx="156421" cy="582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35" fill="norm" stroke="1" extrusionOk="0">
                  <a:moveTo>
                    <a:pt x="21283" y="4396"/>
                  </a:moveTo>
                  <a:cubicBezTo>
                    <a:pt x="19267" y="3222"/>
                    <a:pt x="17251" y="2048"/>
                    <a:pt x="15523" y="1265"/>
                  </a:cubicBezTo>
                  <a:cubicBezTo>
                    <a:pt x="13795" y="483"/>
                    <a:pt x="12355" y="92"/>
                    <a:pt x="10483" y="13"/>
                  </a:cubicBezTo>
                  <a:cubicBezTo>
                    <a:pt x="8611" y="-65"/>
                    <a:pt x="6307" y="170"/>
                    <a:pt x="4291" y="1657"/>
                  </a:cubicBezTo>
                  <a:cubicBezTo>
                    <a:pt x="2275" y="3144"/>
                    <a:pt x="547" y="5883"/>
                    <a:pt x="115" y="8544"/>
                  </a:cubicBezTo>
                  <a:cubicBezTo>
                    <a:pt x="-317" y="11205"/>
                    <a:pt x="547" y="13787"/>
                    <a:pt x="1411" y="15939"/>
                  </a:cubicBezTo>
                  <a:cubicBezTo>
                    <a:pt x="2275" y="18092"/>
                    <a:pt x="3139" y="19813"/>
                    <a:pt x="4003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5467349" y="3023954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6364"/>
                    <a:pt x="8229" y="11127"/>
                    <a:pt x="11829" y="7527"/>
                  </a:cubicBezTo>
                  <a:cubicBezTo>
                    <a:pt x="15429" y="3927"/>
                    <a:pt x="1851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5932093" y="2674695"/>
              <a:ext cx="246457" cy="579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36" fill="norm" stroke="1" extrusionOk="0">
                  <a:moveTo>
                    <a:pt x="18019" y="1409"/>
                  </a:moveTo>
                  <a:cubicBezTo>
                    <a:pt x="18019" y="1018"/>
                    <a:pt x="18019" y="626"/>
                    <a:pt x="17470" y="352"/>
                  </a:cubicBezTo>
                  <a:cubicBezTo>
                    <a:pt x="16921" y="79"/>
                    <a:pt x="15822" y="-78"/>
                    <a:pt x="14358" y="39"/>
                  </a:cubicBezTo>
                  <a:cubicBezTo>
                    <a:pt x="12894" y="157"/>
                    <a:pt x="11063" y="548"/>
                    <a:pt x="8867" y="1761"/>
                  </a:cubicBezTo>
                  <a:cubicBezTo>
                    <a:pt x="6670" y="2974"/>
                    <a:pt x="4107" y="5009"/>
                    <a:pt x="2368" y="7435"/>
                  </a:cubicBezTo>
                  <a:cubicBezTo>
                    <a:pt x="629" y="9861"/>
                    <a:pt x="-286" y="12679"/>
                    <a:pt x="80" y="14752"/>
                  </a:cubicBezTo>
                  <a:cubicBezTo>
                    <a:pt x="446" y="16826"/>
                    <a:pt x="2094" y="18157"/>
                    <a:pt x="4839" y="19174"/>
                  </a:cubicBezTo>
                  <a:cubicBezTo>
                    <a:pt x="7585" y="20192"/>
                    <a:pt x="11429" y="20896"/>
                    <a:pt x="14358" y="21209"/>
                  </a:cubicBezTo>
                  <a:cubicBezTo>
                    <a:pt x="17287" y="21522"/>
                    <a:pt x="19300" y="21444"/>
                    <a:pt x="21314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305550" y="2785206"/>
              <a:ext cx="190678" cy="612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18" fill="norm" stroke="1" extrusionOk="0">
                  <a:moveTo>
                    <a:pt x="0" y="8788"/>
                  </a:moveTo>
                  <a:cubicBezTo>
                    <a:pt x="237" y="11451"/>
                    <a:pt x="475" y="14114"/>
                    <a:pt x="712" y="16000"/>
                  </a:cubicBezTo>
                  <a:cubicBezTo>
                    <a:pt x="949" y="17886"/>
                    <a:pt x="1187" y="18996"/>
                    <a:pt x="1424" y="19847"/>
                  </a:cubicBezTo>
                  <a:cubicBezTo>
                    <a:pt x="1662" y="20697"/>
                    <a:pt x="1899" y="21289"/>
                    <a:pt x="2018" y="21400"/>
                  </a:cubicBezTo>
                  <a:cubicBezTo>
                    <a:pt x="2136" y="21511"/>
                    <a:pt x="2136" y="21141"/>
                    <a:pt x="1899" y="19773"/>
                  </a:cubicBezTo>
                  <a:cubicBezTo>
                    <a:pt x="1662" y="18404"/>
                    <a:pt x="1187" y="16037"/>
                    <a:pt x="1068" y="13411"/>
                  </a:cubicBezTo>
                  <a:cubicBezTo>
                    <a:pt x="949" y="10785"/>
                    <a:pt x="1187" y="7900"/>
                    <a:pt x="2018" y="5829"/>
                  </a:cubicBezTo>
                  <a:cubicBezTo>
                    <a:pt x="2848" y="3758"/>
                    <a:pt x="4273" y="2500"/>
                    <a:pt x="5815" y="1649"/>
                  </a:cubicBezTo>
                  <a:cubicBezTo>
                    <a:pt x="7358" y="799"/>
                    <a:pt x="9020" y="355"/>
                    <a:pt x="10800" y="133"/>
                  </a:cubicBezTo>
                  <a:cubicBezTo>
                    <a:pt x="12580" y="-89"/>
                    <a:pt x="14479" y="-89"/>
                    <a:pt x="16615" y="577"/>
                  </a:cubicBezTo>
                  <a:cubicBezTo>
                    <a:pt x="18752" y="1243"/>
                    <a:pt x="21125" y="2574"/>
                    <a:pt x="21363" y="3943"/>
                  </a:cubicBezTo>
                  <a:cubicBezTo>
                    <a:pt x="21600" y="5311"/>
                    <a:pt x="19701" y="6716"/>
                    <a:pt x="16497" y="7678"/>
                  </a:cubicBezTo>
                  <a:cubicBezTo>
                    <a:pt x="13292" y="8640"/>
                    <a:pt x="8782" y="9158"/>
                    <a:pt x="5934" y="9416"/>
                  </a:cubicBezTo>
                  <a:cubicBezTo>
                    <a:pt x="3086" y="9675"/>
                    <a:pt x="1899" y="9675"/>
                    <a:pt x="2018" y="9601"/>
                  </a:cubicBezTo>
                  <a:cubicBezTo>
                    <a:pt x="2136" y="9527"/>
                    <a:pt x="3560" y="9379"/>
                    <a:pt x="4985" y="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6515100" y="3017604"/>
              <a:ext cx="1206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700"/>
                    <a:pt x="12126" y="11400"/>
                    <a:pt x="15726" y="15000"/>
                  </a:cubicBezTo>
                  <a:cubicBezTo>
                    <a:pt x="19326" y="18600"/>
                    <a:pt x="20463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6578600" y="3036654"/>
              <a:ext cx="825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4200"/>
                    <a:pt x="9415" y="8400"/>
                    <a:pt x="5815" y="12000"/>
                  </a:cubicBezTo>
                  <a:cubicBezTo>
                    <a:pt x="2215" y="15600"/>
                    <a:pt x="1108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6793284" y="2802828"/>
              <a:ext cx="109167" cy="30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88" fill="norm" stroke="1" extrusionOk="0">
                  <a:moveTo>
                    <a:pt x="21423" y="2550"/>
                  </a:moveTo>
                  <a:cubicBezTo>
                    <a:pt x="21008" y="1528"/>
                    <a:pt x="20592" y="507"/>
                    <a:pt x="19138" y="142"/>
                  </a:cubicBezTo>
                  <a:cubicBezTo>
                    <a:pt x="17685" y="-223"/>
                    <a:pt x="15192" y="69"/>
                    <a:pt x="12077" y="1601"/>
                  </a:cubicBezTo>
                  <a:cubicBezTo>
                    <a:pt x="8961" y="3134"/>
                    <a:pt x="5223" y="5907"/>
                    <a:pt x="2938" y="8972"/>
                  </a:cubicBezTo>
                  <a:cubicBezTo>
                    <a:pt x="654" y="12036"/>
                    <a:pt x="-177" y="15393"/>
                    <a:pt x="31" y="17509"/>
                  </a:cubicBezTo>
                  <a:cubicBezTo>
                    <a:pt x="238" y="19626"/>
                    <a:pt x="1485" y="20501"/>
                    <a:pt x="3146" y="20939"/>
                  </a:cubicBezTo>
                  <a:cubicBezTo>
                    <a:pt x="4808" y="21377"/>
                    <a:pt x="6885" y="21377"/>
                    <a:pt x="9169" y="21085"/>
                  </a:cubicBezTo>
                  <a:cubicBezTo>
                    <a:pt x="11454" y="20793"/>
                    <a:pt x="13946" y="20209"/>
                    <a:pt x="16438" y="19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6940550" y="2882903"/>
              <a:ext cx="184150" cy="16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5096"/>
                  </a:moveTo>
                  <a:cubicBezTo>
                    <a:pt x="0" y="3182"/>
                    <a:pt x="0" y="1269"/>
                    <a:pt x="621" y="448"/>
                  </a:cubicBezTo>
                  <a:cubicBezTo>
                    <a:pt x="1241" y="-372"/>
                    <a:pt x="2483" y="-99"/>
                    <a:pt x="4221" y="1542"/>
                  </a:cubicBezTo>
                  <a:cubicBezTo>
                    <a:pt x="5959" y="3182"/>
                    <a:pt x="8193" y="6190"/>
                    <a:pt x="9062" y="9334"/>
                  </a:cubicBezTo>
                  <a:cubicBezTo>
                    <a:pt x="9931" y="12479"/>
                    <a:pt x="9434" y="15760"/>
                    <a:pt x="8690" y="17810"/>
                  </a:cubicBezTo>
                  <a:cubicBezTo>
                    <a:pt x="7945" y="19861"/>
                    <a:pt x="6952" y="20681"/>
                    <a:pt x="6083" y="20544"/>
                  </a:cubicBezTo>
                  <a:cubicBezTo>
                    <a:pt x="5214" y="20408"/>
                    <a:pt x="4469" y="19314"/>
                    <a:pt x="4966" y="17127"/>
                  </a:cubicBezTo>
                  <a:cubicBezTo>
                    <a:pt x="5462" y="14939"/>
                    <a:pt x="7200" y="11658"/>
                    <a:pt x="8814" y="9198"/>
                  </a:cubicBezTo>
                  <a:cubicBezTo>
                    <a:pt x="10428" y="6737"/>
                    <a:pt x="11917" y="5096"/>
                    <a:pt x="13159" y="3866"/>
                  </a:cubicBezTo>
                  <a:cubicBezTo>
                    <a:pt x="14400" y="2636"/>
                    <a:pt x="15393" y="1815"/>
                    <a:pt x="15641" y="2225"/>
                  </a:cubicBezTo>
                  <a:cubicBezTo>
                    <a:pt x="15890" y="2636"/>
                    <a:pt x="15393" y="4276"/>
                    <a:pt x="14772" y="6463"/>
                  </a:cubicBezTo>
                  <a:cubicBezTo>
                    <a:pt x="14152" y="8651"/>
                    <a:pt x="13407" y="11385"/>
                    <a:pt x="13531" y="13982"/>
                  </a:cubicBezTo>
                  <a:cubicBezTo>
                    <a:pt x="13655" y="16580"/>
                    <a:pt x="14648" y="19041"/>
                    <a:pt x="16138" y="20134"/>
                  </a:cubicBezTo>
                  <a:cubicBezTo>
                    <a:pt x="17628" y="21228"/>
                    <a:pt x="19614" y="20955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188200" y="2801704"/>
              <a:ext cx="77180" cy="27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0" y="0"/>
                  </a:moveTo>
                  <a:cubicBezTo>
                    <a:pt x="7389" y="4219"/>
                    <a:pt x="14779" y="8437"/>
                    <a:pt x="18189" y="11812"/>
                  </a:cubicBezTo>
                  <a:cubicBezTo>
                    <a:pt x="21600" y="15187"/>
                    <a:pt x="21032" y="17719"/>
                    <a:pt x="19611" y="19322"/>
                  </a:cubicBezTo>
                  <a:cubicBezTo>
                    <a:pt x="18189" y="20925"/>
                    <a:pt x="15916" y="21600"/>
                    <a:pt x="13642" y="21600"/>
                  </a:cubicBezTo>
                  <a:cubicBezTo>
                    <a:pt x="11368" y="21600"/>
                    <a:pt x="9095" y="20925"/>
                    <a:pt x="682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327900" y="2648741"/>
              <a:ext cx="140147" cy="45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526" fill="norm" stroke="1" extrusionOk="0">
                  <a:moveTo>
                    <a:pt x="5718" y="330"/>
                  </a:moveTo>
                  <a:cubicBezTo>
                    <a:pt x="7306" y="128"/>
                    <a:pt x="8894" y="-74"/>
                    <a:pt x="10324" y="27"/>
                  </a:cubicBezTo>
                  <a:cubicBezTo>
                    <a:pt x="11753" y="128"/>
                    <a:pt x="13024" y="532"/>
                    <a:pt x="15088" y="2046"/>
                  </a:cubicBezTo>
                  <a:cubicBezTo>
                    <a:pt x="17153" y="3560"/>
                    <a:pt x="20012" y="6184"/>
                    <a:pt x="20806" y="9010"/>
                  </a:cubicBezTo>
                  <a:cubicBezTo>
                    <a:pt x="21600" y="11836"/>
                    <a:pt x="20329" y="14864"/>
                    <a:pt x="16518" y="16984"/>
                  </a:cubicBezTo>
                  <a:cubicBezTo>
                    <a:pt x="12706" y="19104"/>
                    <a:pt x="6353" y="20315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6369150" y="2511494"/>
              <a:ext cx="272951" cy="20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5" fill="norm" stroke="1" extrusionOk="0">
                  <a:moveTo>
                    <a:pt x="4478" y="9623"/>
                  </a:moveTo>
                  <a:cubicBezTo>
                    <a:pt x="3648" y="11805"/>
                    <a:pt x="2817" y="13987"/>
                    <a:pt x="1986" y="15841"/>
                  </a:cubicBezTo>
                  <a:cubicBezTo>
                    <a:pt x="1155" y="17696"/>
                    <a:pt x="324" y="19223"/>
                    <a:pt x="75" y="19332"/>
                  </a:cubicBezTo>
                  <a:cubicBezTo>
                    <a:pt x="-174" y="19441"/>
                    <a:pt x="158" y="18132"/>
                    <a:pt x="1654" y="15078"/>
                  </a:cubicBezTo>
                  <a:cubicBezTo>
                    <a:pt x="3149" y="12023"/>
                    <a:pt x="5808" y="7223"/>
                    <a:pt x="7718" y="4169"/>
                  </a:cubicBezTo>
                  <a:cubicBezTo>
                    <a:pt x="9629" y="1114"/>
                    <a:pt x="10792" y="-195"/>
                    <a:pt x="11540" y="23"/>
                  </a:cubicBezTo>
                  <a:cubicBezTo>
                    <a:pt x="12288" y="241"/>
                    <a:pt x="12620" y="1987"/>
                    <a:pt x="13783" y="5478"/>
                  </a:cubicBezTo>
                  <a:cubicBezTo>
                    <a:pt x="14946" y="8969"/>
                    <a:pt x="16940" y="14205"/>
                    <a:pt x="18352" y="17150"/>
                  </a:cubicBezTo>
                  <a:cubicBezTo>
                    <a:pt x="19764" y="20096"/>
                    <a:pt x="20595" y="20750"/>
                    <a:pt x="21426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0" y="3735154"/>
              <a:ext cx="101790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" y="20829"/>
                    <a:pt x="269" y="20057"/>
                    <a:pt x="420" y="19371"/>
                  </a:cubicBezTo>
                  <a:cubicBezTo>
                    <a:pt x="570" y="18686"/>
                    <a:pt x="737" y="18086"/>
                    <a:pt x="905" y="17529"/>
                  </a:cubicBezTo>
                  <a:cubicBezTo>
                    <a:pt x="1073" y="16971"/>
                    <a:pt x="1244" y="16457"/>
                    <a:pt x="1422" y="15900"/>
                  </a:cubicBezTo>
                  <a:cubicBezTo>
                    <a:pt x="1599" y="15343"/>
                    <a:pt x="1783" y="14743"/>
                    <a:pt x="1958" y="14186"/>
                  </a:cubicBezTo>
                  <a:cubicBezTo>
                    <a:pt x="2133" y="13629"/>
                    <a:pt x="2300" y="13114"/>
                    <a:pt x="2446" y="12686"/>
                  </a:cubicBezTo>
                  <a:cubicBezTo>
                    <a:pt x="2592" y="12257"/>
                    <a:pt x="2717" y="11914"/>
                    <a:pt x="2852" y="11571"/>
                  </a:cubicBezTo>
                  <a:cubicBezTo>
                    <a:pt x="2987" y="11229"/>
                    <a:pt x="3131" y="10886"/>
                    <a:pt x="3283" y="10500"/>
                  </a:cubicBezTo>
                  <a:cubicBezTo>
                    <a:pt x="3436" y="10114"/>
                    <a:pt x="3598" y="9686"/>
                    <a:pt x="3764" y="9257"/>
                  </a:cubicBezTo>
                  <a:cubicBezTo>
                    <a:pt x="3930" y="8829"/>
                    <a:pt x="4101" y="8400"/>
                    <a:pt x="4276" y="8014"/>
                  </a:cubicBezTo>
                  <a:cubicBezTo>
                    <a:pt x="4451" y="7629"/>
                    <a:pt x="4631" y="7286"/>
                    <a:pt x="4819" y="6900"/>
                  </a:cubicBezTo>
                  <a:cubicBezTo>
                    <a:pt x="5008" y="6514"/>
                    <a:pt x="5206" y="6086"/>
                    <a:pt x="5403" y="5743"/>
                  </a:cubicBezTo>
                  <a:cubicBezTo>
                    <a:pt x="5601" y="5400"/>
                    <a:pt x="5799" y="5143"/>
                    <a:pt x="5960" y="4886"/>
                  </a:cubicBezTo>
                  <a:cubicBezTo>
                    <a:pt x="6122" y="4629"/>
                    <a:pt x="6248" y="4371"/>
                    <a:pt x="6358" y="4200"/>
                  </a:cubicBezTo>
                  <a:cubicBezTo>
                    <a:pt x="6468" y="4029"/>
                    <a:pt x="6562" y="3943"/>
                    <a:pt x="6728" y="3729"/>
                  </a:cubicBezTo>
                  <a:cubicBezTo>
                    <a:pt x="6895" y="3514"/>
                    <a:pt x="7133" y="3171"/>
                    <a:pt x="7310" y="2957"/>
                  </a:cubicBezTo>
                  <a:cubicBezTo>
                    <a:pt x="7487" y="2743"/>
                    <a:pt x="7604" y="2657"/>
                    <a:pt x="7800" y="2486"/>
                  </a:cubicBezTo>
                  <a:cubicBezTo>
                    <a:pt x="7995" y="2314"/>
                    <a:pt x="8269" y="2057"/>
                    <a:pt x="8467" y="1843"/>
                  </a:cubicBezTo>
                  <a:cubicBezTo>
                    <a:pt x="8664" y="1629"/>
                    <a:pt x="8786" y="1457"/>
                    <a:pt x="8920" y="1329"/>
                  </a:cubicBezTo>
                  <a:cubicBezTo>
                    <a:pt x="9055" y="1200"/>
                    <a:pt x="9203" y="1114"/>
                    <a:pt x="9347" y="1029"/>
                  </a:cubicBezTo>
                  <a:cubicBezTo>
                    <a:pt x="9491" y="943"/>
                    <a:pt x="9630" y="857"/>
                    <a:pt x="9774" y="771"/>
                  </a:cubicBezTo>
                  <a:cubicBezTo>
                    <a:pt x="9917" y="686"/>
                    <a:pt x="10066" y="600"/>
                    <a:pt x="10207" y="514"/>
                  </a:cubicBezTo>
                  <a:cubicBezTo>
                    <a:pt x="10349" y="429"/>
                    <a:pt x="10483" y="343"/>
                    <a:pt x="10629" y="300"/>
                  </a:cubicBezTo>
                  <a:cubicBezTo>
                    <a:pt x="10775" y="257"/>
                    <a:pt x="10933" y="257"/>
                    <a:pt x="11087" y="257"/>
                  </a:cubicBezTo>
                  <a:cubicBezTo>
                    <a:pt x="11242" y="257"/>
                    <a:pt x="11395" y="257"/>
                    <a:pt x="11548" y="214"/>
                  </a:cubicBezTo>
                  <a:cubicBezTo>
                    <a:pt x="11701" y="171"/>
                    <a:pt x="11853" y="86"/>
                    <a:pt x="11999" y="43"/>
                  </a:cubicBezTo>
                  <a:cubicBezTo>
                    <a:pt x="12145" y="0"/>
                    <a:pt x="12284" y="0"/>
                    <a:pt x="12433" y="0"/>
                  </a:cubicBezTo>
                  <a:cubicBezTo>
                    <a:pt x="12581" y="0"/>
                    <a:pt x="12738" y="0"/>
                    <a:pt x="12891" y="0"/>
                  </a:cubicBezTo>
                  <a:cubicBezTo>
                    <a:pt x="13044" y="0"/>
                    <a:pt x="13192" y="0"/>
                    <a:pt x="13342" y="43"/>
                  </a:cubicBezTo>
                  <a:cubicBezTo>
                    <a:pt x="13493" y="86"/>
                    <a:pt x="13645" y="171"/>
                    <a:pt x="13789" y="257"/>
                  </a:cubicBezTo>
                  <a:cubicBezTo>
                    <a:pt x="13933" y="343"/>
                    <a:pt x="14068" y="429"/>
                    <a:pt x="14214" y="471"/>
                  </a:cubicBezTo>
                  <a:cubicBezTo>
                    <a:pt x="14360" y="514"/>
                    <a:pt x="14517" y="514"/>
                    <a:pt x="14667" y="557"/>
                  </a:cubicBezTo>
                  <a:cubicBezTo>
                    <a:pt x="14818" y="600"/>
                    <a:pt x="14961" y="686"/>
                    <a:pt x="15107" y="771"/>
                  </a:cubicBezTo>
                  <a:cubicBezTo>
                    <a:pt x="15253" y="857"/>
                    <a:pt x="15402" y="943"/>
                    <a:pt x="15543" y="986"/>
                  </a:cubicBezTo>
                  <a:cubicBezTo>
                    <a:pt x="15685" y="1029"/>
                    <a:pt x="15819" y="1029"/>
                    <a:pt x="15963" y="1071"/>
                  </a:cubicBezTo>
                  <a:cubicBezTo>
                    <a:pt x="16107" y="1114"/>
                    <a:pt x="16260" y="1200"/>
                    <a:pt x="16405" y="1286"/>
                  </a:cubicBezTo>
                  <a:cubicBezTo>
                    <a:pt x="16551" y="1371"/>
                    <a:pt x="16691" y="1457"/>
                    <a:pt x="16832" y="1543"/>
                  </a:cubicBezTo>
                  <a:cubicBezTo>
                    <a:pt x="16974" y="1629"/>
                    <a:pt x="17117" y="1714"/>
                    <a:pt x="17252" y="1800"/>
                  </a:cubicBezTo>
                  <a:cubicBezTo>
                    <a:pt x="17387" y="1886"/>
                    <a:pt x="17513" y="1971"/>
                    <a:pt x="17647" y="2100"/>
                  </a:cubicBezTo>
                  <a:cubicBezTo>
                    <a:pt x="17782" y="2229"/>
                    <a:pt x="17926" y="2400"/>
                    <a:pt x="18128" y="2614"/>
                  </a:cubicBezTo>
                  <a:cubicBezTo>
                    <a:pt x="18330" y="2829"/>
                    <a:pt x="18591" y="3086"/>
                    <a:pt x="18773" y="3257"/>
                  </a:cubicBezTo>
                  <a:cubicBezTo>
                    <a:pt x="18954" y="3429"/>
                    <a:pt x="19058" y="3514"/>
                    <a:pt x="19228" y="3729"/>
                  </a:cubicBezTo>
                  <a:cubicBezTo>
                    <a:pt x="19399" y="3943"/>
                    <a:pt x="19637" y="4286"/>
                    <a:pt x="19862" y="4671"/>
                  </a:cubicBezTo>
                  <a:cubicBezTo>
                    <a:pt x="20086" y="5057"/>
                    <a:pt x="20297" y="5486"/>
                    <a:pt x="20502" y="5871"/>
                  </a:cubicBezTo>
                  <a:cubicBezTo>
                    <a:pt x="20706" y="6257"/>
                    <a:pt x="20904" y="6600"/>
                    <a:pt x="21086" y="6986"/>
                  </a:cubicBezTo>
                  <a:cubicBezTo>
                    <a:pt x="21268" y="7371"/>
                    <a:pt x="21434" y="7800"/>
                    <a:pt x="21600" y="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92103" y="4266142"/>
              <a:ext cx="160398" cy="45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35" fill="norm" stroke="1" extrusionOk="0">
                  <a:moveTo>
                    <a:pt x="21257" y="1005"/>
                  </a:moveTo>
                  <a:cubicBezTo>
                    <a:pt x="20415" y="609"/>
                    <a:pt x="19574" y="212"/>
                    <a:pt x="16769" y="64"/>
                  </a:cubicBezTo>
                  <a:cubicBezTo>
                    <a:pt x="13963" y="-85"/>
                    <a:pt x="9195" y="14"/>
                    <a:pt x="5969" y="509"/>
                  </a:cubicBezTo>
                  <a:cubicBezTo>
                    <a:pt x="2743" y="1005"/>
                    <a:pt x="1060" y="1897"/>
                    <a:pt x="358" y="2590"/>
                  </a:cubicBezTo>
                  <a:cubicBezTo>
                    <a:pt x="-343" y="3284"/>
                    <a:pt x="-62" y="3779"/>
                    <a:pt x="1621" y="4473"/>
                  </a:cubicBezTo>
                  <a:cubicBezTo>
                    <a:pt x="3304" y="5166"/>
                    <a:pt x="6389" y="6058"/>
                    <a:pt x="8493" y="7297"/>
                  </a:cubicBezTo>
                  <a:cubicBezTo>
                    <a:pt x="10597" y="8535"/>
                    <a:pt x="11719" y="10121"/>
                    <a:pt x="11719" y="11210"/>
                  </a:cubicBezTo>
                  <a:cubicBezTo>
                    <a:pt x="11719" y="12300"/>
                    <a:pt x="10597" y="12895"/>
                    <a:pt x="9195" y="13341"/>
                  </a:cubicBezTo>
                  <a:cubicBezTo>
                    <a:pt x="7792" y="13787"/>
                    <a:pt x="6109" y="14084"/>
                    <a:pt x="4706" y="14084"/>
                  </a:cubicBezTo>
                  <a:cubicBezTo>
                    <a:pt x="3304" y="14084"/>
                    <a:pt x="2182" y="13787"/>
                    <a:pt x="1901" y="13390"/>
                  </a:cubicBezTo>
                  <a:cubicBezTo>
                    <a:pt x="1621" y="12994"/>
                    <a:pt x="2182" y="12498"/>
                    <a:pt x="3163" y="12300"/>
                  </a:cubicBezTo>
                  <a:cubicBezTo>
                    <a:pt x="4145" y="12102"/>
                    <a:pt x="5548" y="12201"/>
                    <a:pt x="6530" y="12548"/>
                  </a:cubicBezTo>
                  <a:cubicBezTo>
                    <a:pt x="7512" y="12895"/>
                    <a:pt x="8073" y="13489"/>
                    <a:pt x="8073" y="14579"/>
                  </a:cubicBezTo>
                  <a:cubicBezTo>
                    <a:pt x="8073" y="15669"/>
                    <a:pt x="7512" y="17254"/>
                    <a:pt x="7091" y="18295"/>
                  </a:cubicBezTo>
                  <a:cubicBezTo>
                    <a:pt x="6670" y="19335"/>
                    <a:pt x="6389" y="19831"/>
                    <a:pt x="6530" y="20326"/>
                  </a:cubicBezTo>
                  <a:cubicBezTo>
                    <a:pt x="6670" y="20821"/>
                    <a:pt x="7231" y="21317"/>
                    <a:pt x="9756" y="21416"/>
                  </a:cubicBezTo>
                  <a:cubicBezTo>
                    <a:pt x="12280" y="21515"/>
                    <a:pt x="16769" y="21218"/>
                    <a:pt x="21257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1016000" y="4408254"/>
              <a:ext cx="1968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3337"/>
                    <a:pt x="9755" y="6673"/>
                    <a:pt x="13355" y="10273"/>
                  </a:cubicBezTo>
                  <a:cubicBezTo>
                    <a:pt x="16955" y="13873"/>
                    <a:pt x="19277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1076912" y="4382854"/>
              <a:ext cx="110539" cy="3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33" fill="norm" stroke="1" extrusionOk="0">
                  <a:moveTo>
                    <a:pt x="21283" y="0"/>
                  </a:moveTo>
                  <a:cubicBezTo>
                    <a:pt x="18838" y="1430"/>
                    <a:pt x="16392" y="2861"/>
                    <a:pt x="13540" y="5650"/>
                  </a:cubicBezTo>
                  <a:cubicBezTo>
                    <a:pt x="10687" y="8440"/>
                    <a:pt x="7426" y="12588"/>
                    <a:pt x="5185" y="15163"/>
                  </a:cubicBezTo>
                  <a:cubicBezTo>
                    <a:pt x="2943" y="17738"/>
                    <a:pt x="1721" y="18739"/>
                    <a:pt x="906" y="19669"/>
                  </a:cubicBezTo>
                  <a:cubicBezTo>
                    <a:pt x="91" y="20599"/>
                    <a:pt x="-317" y="21457"/>
                    <a:pt x="294" y="21528"/>
                  </a:cubicBezTo>
                  <a:cubicBezTo>
                    <a:pt x="906" y="21600"/>
                    <a:pt x="2536" y="20885"/>
                    <a:pt x="4166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1295400" y="4636854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371600" y="4665926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10" y="12302"/>
                    <a:pt x="11421" y="4448"/>
                    <a:pt x="15021" y="1502"/>
                  </a:cubicBezTo>
                  <a:cubicBezTo>
                    <a:pt x="18621" y="-1443"/>
                    <a:pt x="2011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701800" y="4662254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2070100" y="4325704"/>
              <a:ext cx="247650" cy="30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906"/>
                  </a:moveTo>
                  <a:cubicBezTo>
                    <a:pt x="738" y="453"/>
                    <a:pt x="1477" y="0"/>
                    <a:pt x="2215" y="0"/>
                  </a:cubicBezTo>
                  <a:cubicBezTo>
                    <a:pt x="2954" y="0"/>
                    <a:pt x="3692" y="453"/>
                    <a:pt x="5169" y="2115"/>
                  </a:cubicBezTo>
                  <a:cubicBezTo>
                    <a:pt x="6646" y="3776"/>
                    <a:pt x="8862" y="6646"/>
                    <a:pt x="10800" y="9441"/>
                  </a:cubicBezTo>
                  <a:cubicBezTo>
                    <a:pt x="12738" y="12235"/>
                    <a:pt x="14400" y="14954"/>
                    <a:pt x="15692" y="16993"/>
                  </a:cubicBezTo>
                  <a:cubicBezTo>
                    <a:pt x="16985" y="19032"/>
                    <a:pt x="17908" y="20392"/>
                    <a:pt x="18831" y="20996"/>
                  </a:cubicBezTo>
                  <a:cubicBezTo>
                    <a:pt x="19754" y="21600"/>
                    <a:pt x="20677" y="21449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2177510" y="4318225"/>
              <a:ext cx="127540" cy="32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2" fill="norm" stroke="1" extrusionOk="0">
                  <a:moveTo>
                    <a:pt x="21336" y="1735"/>
                  </a:moveTo>
                  <a:cubicBezTo>
                    <a:pt x="20628" y="904"/>
                    <a:pt x="19920" y="73"/>
                    <a:pt x="19034" y="4"/>
                  </a:cubicBezTo>
                  <a:cubicBezTo>
                    <a:pt x="18149" y="-65"/>
                    <a:pt x="17087" y="627"/>
                    <a:pt x="15139" y="3050"/>
                  </a:cubicBezTo>
                  <a:cubicBezTo>
                    <a:pt x="13192" y="5473"/>
                    <a:pt x="10359" y="9627"/>
                    <a:pt x="7880" y="12743"/>
                  </a:cubicBezTo>
                  <a:cubicBezTo>
                    <a:pt x="5402" y="15858"/>
                    <a:pt x="3277" y="17935"/>
                    <a:pt x="1861" y="19320"/>
                  </a:cubicBezTo>
                  <a:cubicBezTo>
                    <a:pt x="444" y="20704"/>
                    <a:pt x="-264" y="21397"/>
                    <a:pt x="90" y="21466"/>
                  </a:cubicBezTo>
                  <a:cubicBezTo>
                    <a:pt x="444" y="21535"/>
                    <a:pt x="1861" y="20981"/>
                    <a:pt x="3277" y="20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2400663" y="4508770"/>
              <a:ext cx="101238" cy="12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0926" fill="norm" stroke="1" extrusionOk="0">
                  <a:moveTo>
                    <a:pt x="2623" y="9433"/>
                  </a:moveTo>
                  <a:cubicBezTo>
                    <a:pt x="1723" y="11147"/>
                    <a:pt x="823" y="12861"/>
                    <a:pt x="373" y="15261"/>
                  </a:cubicBezTo>
                  <a:cubicBezTo>
                    <a:pt x="-77" y="17661"/>
                    <a:pt x="-77" y="20747"/>
                    <a:pt x="148" y="20919"/>
                  </a:cubicBezTo>
                  <a:cubicBezTo>
                    <a:pt x="373" y="21090"/>
                    <a:pt x="823" y="18347"/>
                    <a:pt x="2173" y="15090"/>
                  </a:cubicBezTo>
                  <a:cubicBezTo>
                    <a:pt x="3523" y="11833"/>
                    <a:pt x="5773" y="8061"/>
                    <a:pt x="7573" y="5490"/>
                  </a:cubicBezTo>
                  <a:cubicBezTo>
                    <a:pt x="9373" y="2919"/>
                    <a:pt x="10723" y="1547"/>
                    <a:pt x="12523" y="690"/>
                  </a:cubicBezTo>
                  <a:cubicBezTo>
                    <a:pt x="14323" y="-167"/>
                    <a:pt x="16573" y="-510"/>
                    <a:pt x="18373" y="1376"/>
                  </a:cubicBezTo>
                  <a:cubicBezTo>
                    <a:pt x="20173" y="3261"/>
                    <a:pt x="21523" y="7376"/>
                    <a:pt x="21523" y="10976"/>
                  </a:cubicBezTo>
                  <a:cubicBezTo>
                    <a:pt x="21523" y="14576"/>
                    <a:pt x="20173" y="17661"/>
                    <a:pt x="18823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2578100" y="4236861"/>
              <a:ext cx="105177" cy="41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437" fill="norm" stroke="1" extrusionOk="0">
                  <a:moveTo>
                    <a:pt x="0" y="1299"/>
                  </a:moveTo>
                  <a:cubicBezTo>
                    <a:pt x="847" y="756"/>
                    <a:pt x="1694" y="214"/>
                    <a:pt x="3176" y="51"/>
                  </a:cubicBezTo>
                  <a:cubicBezTo>
                    <a:pt x="4659" y="-112"/>
                    <a:pt x="6776" y="105"/>
                    <a:pt x="8682" y="811"/>
                  </a:cubicBezTo>
                  <a:cubicBezTo>
                    <a:pt x="10588" y="1516"/>
                    <a:pt x="12282" y="2710"/>
                    <a:pt x="12494" y="3850"/>
                  </a:cubicBezTo>
                  <a:cubicBezTo>
                    <a:pt x="12706" y="4990"/>
                    <a:pt x="11435" y="6075"/>
                    <a:pt x="10376" y="6889"/>
                  </a:cubicBezTo>
                  <a:cubicBezTo>
                    <a:pt x="9318" y="7703"/>
                    <a:pt x="8471" y="8246"/>
                    <a:pt x="8259" y="9006"/>
                  </a:cubicBezTo>
                  <a:cubicBezTo>
                    <a:pt x="8047" y="9765"/>
                    <a:pt x="8471" y="10742"/>
                    <a:pt x="10800" y="12316"/>
                  </a:cubicBezTo>
                  <a:cubicBezTo>
                    <a:pt x="13129" y="13890"/>
                    <a:pt x="17365" y="16061"/>
                    <a:pt x="19482" y="17418"/>
                  </a:cubicBezTo>
                  <a:cubicBezTo>
                    <a:pt x="21600" y="18774"/>
                    <a:pt x="21600" y="19317"/>
                    <a:pt x="19271" y="19968"/>
                  </a:cubicBezTo>
                  <a:cubicBezTo>
                    <a:pt x="16941" y="20620"/>
                    <a:pt x="12282" y="21379"/>
                    <a:pt x="9106" y="21434"/>
                  </a:cubicBezTo>
                  <a:cubicBezTo>
                    <a:pt x="5929" y="21488"/>
                    <a:pt x="4235" y="20837"/>
                    <a:pt x="2541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3050464" y="4420954"/>
              <a:ext cx="283287" cy="115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71" fill="norm" stroke="1" extrusionOk="0">
                  <a:moveTo>
                    <a:pt x="3174" y="18514"/>
                  </a:moveTo>
                  <a:cubicBezTo>
                    <a:pt x="2054" y="16586"/>
                    <a:pt x="934" y="14657"/>
                    <a:pt x="374" y="12729"/>
                  </a:cubicBezTo>
                  <a:cubicBezTo>
                    <a:pt x="-186" y="10800"/>
                    <a:pt x="-186" y="8871"/>
                    <a:pt x="854" y="6364"/>
                  </a:cubicBezTo>
                  <a:cubicBezTo>
                    <a:pt x="1894" y="3857"/>
                    <a:pt x="3974" y="771"/>
                    <a:pt x="5974" y="1543"/>
                  </a:cubicBezTo>
                  <a:cubicBezTo>
                    <a:pt x="7974" y="2314"/>
                    <a:pt x="9894" y="6943"/>
                    <a:pt x="11414" y="10993"/>
                  </a:cubicBezTo>
                  <a:cubicBezTo>
                    <a:pt x="12934" y="15043"/>
                    <a:pt x="14054" y="18514"/>
                    <a:pt x="15014" y="20057"/>
                  </a:cubicBezTo>
                  <a:cubicBezTo>
                    <a:pt x="15974" y="21600"/>
                    <a:pt x="16774" y="21214"/>
                    <a:pt x="17814" y="18707"/>
                  </a:cubicBezTo>
                  <a:cubicBezTo>
                    <a:pt x="18854" y="16200"/>
                    <a:pt x="20134" y="11571"/>
                    <a:pt x="20774" y="8100"/>
                  </a:cubicBezTo>
                  <a:cubicBezTo>
                    <a:pt x="21414" y="4629"/>
                    <a:pt x="21414" y="2314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3175000" y="4255854"/>
              <a:ext cx="317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3194050" y="417965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3289300" y="4287604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00"/>
                    <a:pt x="21600" y="11200"/>
                    <a:pt x="18000" y="14800"/>
                  </a:cubicBezTo>
                  <a:cubicBezTo>
                    <a:pt x="14400" y="18400"/>
                    <a:pt x="72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3308350" y="4160604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3378200" y="4054770"/>
              <a:ext cx="139700" cy="29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64" y="16046"/>
                  </a:moveTo>
                  <a:cubicBezTo>
                    <a:pt x="11782" y="15429"/>
                    <a:pt x="10800" y="14811"/>
                    <a:pt x="9327" y="14426"/>
                  </a:cubicBezTo>
                  <a:cubicBezTo>
                    <a:pt x="7855" y="14040"/>
                    <a:pt x="5891" y="13886"/>
                    <a:pt x="3927" y="14503"/>
                  </a:cubicBezTo>
                  <a:cubicBezTo>
                    <a:pt x="1964" y="15120"/>
                    <a:pt x="0" y="16509"/>
                    <a:pt x="0" y="17897"/>
                  </a:cubicBezTo>
                  <a:cubicBezTo>
                    <a:pt x="0" y="19286"/>
                    <a:pt x="1964" y="20674"/>
                    <a:pt x="4582" y="20983"/>
                  </a:cubicBezTo>
                  <a:cubicBezTo>
                    <a:pt x="7200" y="21291"/>
                    <a:pt x="10473" y="20520"/>
                    <a:pt x="13091" y="17589"/>
                  </a:cubicBezTo>
                  <a:cubicBezTo>
                    <a:pt x="15709" y="14657"/>
                    <a:pt x="17673" y="9566"/>
                    <a:pt x="18655" y="6634"/>
                  </a:cubicBezTo>
                  <a:cubicBezTo>
                    <a:pt x="19636" y="3703"/>
                    <a:pt x="19636" y="2931"/>
                    <a:pt x="19145" y="2006"/>
                  </a:cubicBezTo>
                  <a:cubicBezTo>
                    <a:pt x="18655" y="1080"/>
                    <a:pt x="17673" y="0"/>
                    <a:pt x="16691" y="0"/>
                  </a:cubicBezTo>
                  <a:cubicBezTo>
                    <a:pt x="15709" y="0"/>
                    <a:pt x="14727" y="1080"/>
                    <a:pt x="14727" y="3780"/>
                  </a:cubicBezTo>
                  <a:cubicBezTo>
                    <a:pt x="14727" y="6480"/>
                    <a:pt x="15709" y="10800"/>
                    <a:pt x="17018" y="14040"/>
                  </a:cubicBezTo>
                  <a:cubicBezTo>
                    <a:pt x="18327" y="17280"/>
                    <a:pt x="19964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3917950" y="4338404"/>
              <a:ext cx="203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3712" y="800"/>
                  </a:cubicBezTo>
                  <a:cubicBezTo>
                    <a:pt x="5175" y="1600"/>
                    <a:pt x="6975" y="3200"/>
                    <a:pt x="9675" y="6240"/>
                  </a:cubicBezTo>
                  <a:cubicBezTo>
                    <a:pt x="12375" y="9280"/>
                    <a:pt x="15975" y="13760"/>
                    <a:pt x="18113" y="16560"/>
                  </a:cubicBezTo>
                  <a:cubicBezTo>
                    <a:pt x="20250" y="19360"/>
                    <a:pt x="20925" y="20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3917950" y="4293954"/>
              <a:ext cx="273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6" y="2597"/>
                    <a:pt x="15572" y="5193"/>
                    <a:pt x="12474" y="8203"/>
                  </a:cubicBezTo>
                  <a:cubicBezTo>
                    <a:pt x="9377" y="11213"/>
                    <a:pt x="6195" y="14636"/>
                    <a:pt x="4102" y="16938"/>
                  </a:cubicBezTo>
                  <a:cubicBezTo>
                    <a:pt x="2009" y="19239"/>
                    <a:pt x="1005" y="20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613779" y="5451208"/>
              <a:ext cx="227721" cy="46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53" fill="norm" stroke="1" extrusionOk="0">
                  <a:moveTo>
                    <a:pt x="18941" y="1388"/>
                  </a:moveTo>
                  <a:cubicBezTo>
                    <a:pt x="19536" y="902"/>
                    <a:pt x="20130" y="415"/>
                    <a:pt x="19734" y="172"/>
                  </a:cubicBezTo>
                  <a:cubicBezTo>
                    <a:pt x="19337" y="-71"/>
                    <a:pt x="17950" y="-71"/>
                    <a:pt x="15176" y="270"/>
                  </a:cubicBezTo>
                  <a:cubicBezTo>
                    <a:pt x="12402" y="610"/>
                    <a:pt x="8240" y="1291"/>
                    <a:pt x="5367" y="2070"/>
                  </a:cubicBezTo>
                  <a:cubicBezTo>
                    <a:pt x="2493" y="2848"/>
                    <a:pt x="908" y="3724"/>
                    <a:pt x="313" y="5524"/>
                  </a:cubicBezTo>
                  <a:cubicBezTo>
                    <a:pt x="-281" y="7324"/>
                    <a:pt x="115" y="10048"/>
                    <a:pt x="313" y="12480"/>
                  </a:cubicBezTo>
                  <a:cubicBezTo>
                    <a:pt x="512" y="14913"/>
                    <a:pt x="512" y="17053"/>
                    <a:pt x="512" y="18561"/>
                  </a:cubicBezTo>
                  <a:cubicBezTo>
                    <a:pt x="512" y="20070"/>
                    <a:pt x="512" y="20945"/>
                    <a:pt x="1998" y="21237"/>
                  </a:cubicBezTo>
                  <a:cubicBezTo>
                    <a:pt x="3484" y="21529"/>
                    <a:pt x="6457" y="21237"/>
                    <a:pt x="9925" y="20751"/>
                  </a:cubicBezTo>
                  <a:cubicBezTo>
                    <a:pt x="13392" y="20264"/>
                    <a:pt x="17356" y="19583"/>
                    <a:pt x="21319" y="18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612900" y="5722704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992018" y="5373454"/>
              <a:ext cx="262232" cy="55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80" fill="norm" stroke="1" extrusionOk="0">
                  <a:moveTo>
                    <a:pt x="21408" y="0"/>
                  </a:moveTo>
                  <a:cubicBezTo>
                    <a:pt x="17434" y="0"/>
                    <a:pt x="13459" y="0"/>
                    <a:pt x="10522" y="123"/>
                  </a:cubicBezTo>
                  <a:cubicBezTo>
                    <a:pt x="7584" y="245"/>
                    <a:pt x="5683" y="491"/>
                    <a:pt x="4214" y="818"/>
                  </a:cubicBezTo>
                  <a:cubicBezTo>
                    <a:pt x="2746" y="1145"/>
                    <a:pt x="1709" y="1555"/>
                    <a:pt x="1363" y="2414"/>
                  </a:cubicBezTo>
                  <a:cubicBezTo>
                    <a:pt x="1018" y="3273"/>
                    <a:pt x="1363" y="4582"/>
                    <a:pt x="1795" y="6464"/>
                  </a:cubicBezTo>
                  <a:cubicBezTo>
                    <a:pt x="2227" y="8345"/>
                    <a:pt x="2746" y="10800"/>
                    <a:pt x="2486" y="13214"/>
                  </a:cubicBezTo>
                  <a:cubicBezTo>
                    <a:pt x="2227" y="15627"/>
                    <a:pt x="1190" y="18000"/>
                    <a:pt x="586" y="19391"/>
                  </a:cubicBezTo>
                  <a:cubicBezTo>
                    <a:pt x="-19" y="20782"/>
                    <a:pt x="-192" y="21191"/>
                    <a:pt x="240" y="21395"/>
                  </a:cubicBezTo>
                  <a:cubicBezTo>
                    <a:pt x="672" y="21600"/>
                    <a:pt x="1709" y="21600"/>
                    <a:pt x="3869" y="21559"/>
                  </a:cubicBezTo>
                  <a:cubicBezTo>
                    <a:pt x="6029" y="21518"/>
                    <a:pt x="9312" y="21436"/>
                    <a:pt x="12595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2324100" y="5500454"/>
              <a:ext cx="1968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2541"/>
                    <a:pt x="6503" y="5082"/>
                    <a:pt x="9523" y="8100"/>
                  </a:cubicBezTo>
                  <a:cubicBezTo>
                    <a:pt x="12542" y="11118"/>
                    <a:pt x="15329" y="14612"/>
                    <a:pt x="17303" y="16941"/>
                  </a:cubicBezTo>
                  <a:cubicBezTo>
                    <a:pt x="19277" y="19271"/>
                    <a:pt x="20439" y="204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2311399" y="5595704"/>
              <a:ext cx="184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31" y="2908"/>
                    <a:pt x="12662" y="5815"/>
                    <a:pt x="9062" y="8723"/>
                  </a:cubicBezTo>
                  <a:cubicBezTo>
                    <a:pt x="5462" y="11631"/>
                    <a:pt x="2731" y="14538"/>
                    <a:pt x="1366" y="16685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2597150" y="5386659"/>
              <a:ext cx="199368" cy="59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582" fill="norm" stroke="1" extrusionOk="0">
                  <a:moveTo>
                    <a:pt x="0" y="214"/>
                  </a:moveTo>
                  <a:cubicBezTo>
                    <a:pt x="5912" y="137"/>
                    <a:pt x="11823" y="59"/>
                    <a:pt x="15347" y="21"/>
                  </a:cubicBezTo>
                  <a:cubicBezTo>
                    <a:pt x="18872" y="-18"/>
                    <a:pt x="20008" y="-18"/>
                    <a:pt x="20691" y="176"/>
                  </a:cubicBezTo>
                  <a:cubicBezTo>
                    <a:pt x="21373" y="369"/>
                    <a:pt x="21600" y="756"/>
                    <a:pt x="21259" y="1763"/>
                  </a:cubicBezTo>
                  <a:cubicBezTo>
                    <a:pt x="20918" y="2769"/>
                    <a:pt x="20008" y="4395"/>
                    <a:pt x="19213" y="6524"/>
                  </a:cubicBezTo>
                  <a:cubicBezTo>
                    <a:pt x="18417" y="8653"/>
                    <a:pt x="17735" y="11285"/>
                    <a:pt x="17280" y="13259"/>
                  </a:cubicBezTo>
                  <a:cubicBezTo>
                    <a:pt x="16825" y="15234"/>
                    <a:pt x="16598" y="16550"/>
                    <a:pt x="16712" y="17517"/>
                  </a:cubicBezTo>
                  <a:cubicBezTo>
                    <a:pt x="16825" y="18485"/>
                    <a:pt x="17280" y="19105"/>
                    <a:pt x="14779" y="19724"/>
                  </a:cubicBezTo>
                  <a:cubicBezTo>
                    <a:pt x="12278" y="20343"/>
                    <a:pt x="6821" y="20963"/>
                    <a:pt x="1364" y="2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898183" y="4948670"/>
              <a:ext cx="464017" cy="33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222" fill="norm" stroke="1" extrusionOk="0">
                  <a:moveTo>
                    <a:pt x="5618" y="9739"/>
                  </a:moveTo>
                  <a:cubicBezTo>
                    <a:pt x="4538" y="11912"/>
                    <a:pt x="3458" y="14086"/>
                    <a:pt x="2672" y="15784"/>
                  </a:cubicBezTo>
                  <a:cubicBezTo>
                    <a:pt x="1887" y="17482"/>
                    <a:pt x="1396" y="18705"/>
                    <a:pt x="954" y="19656"/>
                  </a:cubicBezTo>
                  <a:cubicBezTo>
                    <a:pt x="512" y="20607"/>
                    <a:pt x="119" y="21286"/>
                    <a:pt x="21" y="21218"/>
                  </a:cubicBezTo>
                  <a:cubicBezTo>
                    <a:pt x="-77" y="21150"/>
                    <a:pt x="119" y="20335"/>
                    <a:pt x="1445" y="17822"/>
                  </a:cubicBezTo>
                  <a:cubicBezTo>
                    <a:pt x="2770" y="15309"/>
                    <a:pt x="5225" y="11097"/>
                    <a:pt x="7532" y="7837"/>
                  </a:cubicBezTo>
                  <a:cubicBezTo>
                    <a:pt x="9839" y="4577"/>
                    <a:pt x="11999" y="2267"/>
                    <a:pt x="13325" y="1044"/>
                  </a:cubicBezTo>
                  <a:cubicBezTo>
                    <a:pt x="14650" y="-178"/>
                    <a:pt x="15141" y="-314"/>
                    <a:pt x="15632" y="569"/>
                  </a:cubicBezTo>
                  <a:cubicBezTo>
                    <a:pt x="16123" y="1452"/>
                    <a:pt x="16614" y="3354"/>
                    <a:pt x="17154" y="5799"/>
                  </a:cubicBezTo>
                  <a:cubicBezTo>
                    <a:pt x="17694" y="8244"/>
                    <a:pt x="18283" y="11233"/>
                    <a:pt x="19019" y="13678"/>
                  </a:cubicBezTo>
                  <a:cubicBezTo>
                    <a:pt x="19756" y="16124"/>
                    <a:pt x="20639" y="18026"/>
                    <a:pt x="21523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429000" y="5767154"/>
              <a:ext cx="215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3435350" y="5935610"/>
              <a:ext cx="2349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32" y="11918"/>
                    <a:pt x="12065" y="3818"/>
                    <a:pt x="15665" y="1118"/>
                  </a:cubicBezTo>
                  <a:cubicBezTo>
                    <a:pt x="19265" y="-1582"/>
                    <a:pt x="2043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257838" y="5577596"/>
              <a:ext cx="422113" cy="4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57" fill="norm" stroke="1" extrusionOk="0">
                  <a:moveTo>
                    <a:pt x="18529" y="533"/>
                  </a:moveTo>
                  <a:cubicBezTo>
                    <a:pt x="18958" y="245"/>
                    <a:pt x="19388" y="-43"/>
                    <a:pt x="19334" y="5"/>
                  </a:cubicBezTo>
                  <a:cubicBezTo>
                    <a:pt x="19281" y="53"/>
                    <a:pt x="18743" y="437"/>
                    <a:pt x="16809" y="1397"/>
                  </a:cubicBezTo>
                  <a:cubicBezTo>
                    <a:pt x="14875" y="2357"/>
                    <a:pt x="11543" y="3893"/>
                    <a:pt x="9179" y="4997"/>
                  </a:cubicBezTo>
                  <a:cubicBezTo>
                    <a:pt x="6815" y="6101"/>
                    <a:pt x="5418" y="6773"/>
                    <a:pt x="4558" y="7301"/>
                  </a:cubicBezTo>
                  <a:cubicBezTo>
                    <a:pt x="3699" y="7829"/>
                    <a:pt x="3376" y="8213"/>
                    <a:pt x="3645" y="8405"/>
                  </a:cubicBezTo>
                  <a:cubicBezTo>
                    <a:pt x="3914" y="8597"/>
                    <a:pt x="4773" y="8597"/>
                    <a:pt x="6546" y="8741"/>
                  </a:cubicBezTo>
                  <a:cubicBezTo>
                    <a:pt x="8320" y="8885"/>
                    <a:pt x="11006" y="9173"/>
                    <a:pt x="12672" y="9461"/>
                  </a:cubicBezTo>
                  <a:cubicBezTo>
                    <a:pt x="14337" y="9749"/>
                    <a:pt x="14982" y="10037"/>
                    <a:pt x="15358" y="10421"/>
                  </a:cubicBezTo>
                  <a:cubicBezTo>
                    <a:pt x="15734" y="10805"/>
                    <a:pt x="15842" y="11285"/>
                    <a:pt x="14875" y="12101"/>
                  </a:cubicBezTo>
                  <a:cubicBezTo>
                    <a:pt x="13908" y="12917"/>
                    <a:pt x="11866" y="14069"/>
                    <a:pt x="9502" y="15221"/>
                  </a:cubicBezTo>
                  <a:cubicBezTo>
                    <a:pt x="7137" y="16373"/>
                    <a:pt x="4451" y="17525"/>
                    <a:pt x="2893" y="18245"/>
                  </a:cubicBezTo>
                  <a:cubicBezTo>
                    <a:pt x="1334" y="18965"/>
                    <a:pt x="905" y="19253"/>
                    <a:pt x="529" y="19637"/>
                  </a:cubicBezTo>
                  <a:cubicBezTo>
                    <a:pt x="152" y="20021"/>
                    <a:pt x="-170" y="20501"/>
                    <a:pt x="99" y="20837"/>
                  </a:cubicBezTo>
                  <a:cubicBezTo>
                    <a:pt x="367" y="21173"/>
                    <a:pt x="1227" y="21365"/>
                    <a:pt x="3215" y="21413"/>
                  </a:cubicBezTo>
                  <a:cubicBezTo>
                    <a:pt x="5203" y="21461"/>
                    <a:pt x="8320" y="21365"/>
                    <a:pt x="11543" y="21365"/>
                  </a:cubicBezTo>
                  <a:cubicBezTo>
                    <a:pt x="14767" y="21365"/>
                    <a:pt x="18099" y="21461"/>
                    <a:pt x="2143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997450" y="5635454"/>
              <a:ext cx="412750" cy="303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118"/>
                  </a:moveTo>
                  <a:cubicBezTo>
                    <a:pt x="111" y="1374"/>
                    <a:pt x="222" y="629"/>
                    <a:pt x="554" y="256"/>
                  </a:cubicBezTo>
                  <a:cubicBezTo>
                    <a:pt x="886" y="-116"/>
                    <a:pt x="1440" y="-116"/>
                    <a:pt x="2603" y="480"/>
                  </a:cubicBezTo>
                  <a:cubicBezTo>
                    <a:pt x="3766" y="1076"/>
                    <a:pt x="5538" y="2267"/>
                    <a:pt x="6757" y="4130"/>
                  </a:cubicBezTo>
                  <a:cubicBezTo>
                    <a:pt x="7975" y="5992"/>
                    <a:pt x="8640" y="8524"/>
                    <a:pt x="8529" y="10982"/>
                  </a:cubicBezTo>
                  <a:cubicBezTo>
                    <a:pt x="8418" y="13440"/>
                    <a:pt x="7532" y="15823"/>
                    <a:pt x="6591" y="17462"/>
                  </a:cubicBezTo>
                  <a:cubicBezTo>
                    <a:pt x="5649" y="19101"/>
                    <a:pt x="4652" y="19994"/>
                    <a:pt x="3877" y="20590"/>
                  </a:cubicBezTo>
                  <a:cubicBezTo>
                    <a:pt x="3102" y="21186"/>
                    <a:pt x="2548" y="21484"/>
                    <a:pt x="2049" y="21335"/>
                  </a:cubicBezTo>
                  <a:cubicBezTo>
                    <a:pt x="1551" y="21186"/>
                    <a:pt x="1108" y="20590"/>
                    <a:pt x="942" y="19920"/>
                  </a:cubicBezTo>
                  <a:cubicBezTo>
                    <a:pt x="775" y="19250"/>
                    <a:pt x="886" y="18505"/>
                    <a:pt x="2160" y="16717"/>
                  </a:cubicBezTo>
                  <a:cubicBezTo>
                    <a:pt x="3434" y="14930"/>
                    <a:pt x="5871" y="12099"/>
                    <a:pt x="8086" y="9790"/>
                  </a:cubicBezTo>
                  <a:cubicBezTo>
                    <a:pt x="10302" y="7481"/>
                    <a:pt x="12295" y="5694"/>
                    <a:pt x="13680" y="4427"/>
                  </a:cubicBezTo>
                  <a:cubicBezTo>
                    <a:pt x="15065" y="3161"/>
                    <a:pt x="15840" y="2416"/>
                    <a:pt x="15785" y="2416"/>
                  </a:cubicBezTo>
                  <a:cubicBezTo>
                    <a:pt x="15729" y="2416"/>
                    <a:pt x="14843" y="3161"/>
                    <a:pt x="13791" y="4800"/>
                  </a:cubicBezTo>
                  <a:cubicBezTo>
                    <a:pt x="12738" y="6438"/>
                    <a:pt x="11520" y="8971"/>
                    <a:pt x="10911" y="10907"/>
                  </a:cubicBezTo>
                  <a:cubicBezTo>
                    <a:pt x="10302" y="12844"/>
                    <a:pt x="10302" y="14185"/>
                    <a:pt x="11409" y="15078"/>
                  </a:cubicBezTo>
                  <a:cubicBezTo>
                    <a:pt x="12517" y="15972"/>
                    <a:pt x="14732" y="16419"/>
                    <a:pt x="16615" y="16419"/>
                  </a:cubicBezTo>
                  <a:cubicBezTo>
                    <a:pt x="18498" y="16419"/>
                    <a:pt x="20049" y="15972"/>
                    <a:pt x="21600" y="15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480050" y="584970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658114" y="5583069"/>
              <a:ext cx="199007" cy="54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992" fill="norm" stroke="1" extrusionOk="0">
                  <a:moveTo>
                    <a:pt x="3383" y="7852"/>
                  </a:moveTo>
                  <a:cubicBezTo>
                    <a:pt x="2473" y="10389"/>
                    <a:pt x="1564" y="12925"/>
                    <a:pt x="995" y="15052"/>
                  </a:cubicBezTo>
                  <a:cubicBezTo>
                    <a:pt x="427" y="17179"/>
                    <a:pt x="199" y="18898"/>
                    <a:pt x="86" y="19961"/>
                  </a:cubicBezTo>
                  <a:cubicBezTo>
                    <a:pt x="-28" y="21025"/>
                    <a:pt x="-28" y="21434"/>
                    <a:pt x="86" y="20370"/>
                  </a:cubicBezTo>
                  <a:cubicBezTo>
                    <a:pt x="199" y="19307"/>
                    <a:pt x="427" y="16770"/>
                    <a:pt x="995" y="13907"/>
                  </a:cubicBezTo>
                  <a:cubicBezTo>
                    <a:pt x="1564" y="11043"/>
                    <a:pt x="2473" y="7852"/>
                    <a:pt x="3951" y="5561"/>
                  </a:cubicBezTo>
                  <a:cubicBezTo>
                    <a:pt x="5429" y="3270"/>
                    <a:pt x="7475" y="1879"/>
                    <a:pt x="9976" y="1020"/>
                  </a:cubicBezTo>
                  <a:cubicBezTo>
                    <a:pt x="12477" y="161"/>
                    <a:pt x="15433" y="-166"/>
                    <a:pt x="17593" y="79"/>
                  </a:cubicBezTo>
                  <a:cubicBezTo>
                    <a:pt x="19753" y="325"/>
                    <a:pt x="21117" y="1143"/>
                    <a:pt x="21345" y="2452"/>
                  </a:cubicBezTo>
                  <a:cubicBezTo>
                    <a:pt x="21572" y="3761"/>
                    <a:pt x="20663" y="5561"/>
                    <a:pt x="17025" y="6911"/>
                  </a:cubicBezTo>
                  <a:cubicBezTo>
                    <a:pt x="13387" y="8261"/>
                    <a:pt x="7020" y="9161"/>
                    <a:pt x="654" y="10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854699" y="5824304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2191"/>
                    <a:pt x="5009" y="4383"/>
                    <a:pt x="8609" y="7983"/>
                  </a:cubicBezTo>
                  <a:cubicBezTo>
                    <a:pt x="12209" y="11583"/>
                    <a:pt x="16904" y="16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873749" y="5862404"/>
              <a:ext cx="13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5257" y="3086"/>
                  </a:cubicBezTo>
                  <a:cubicBezTo>
                    <a:pt x="12343" y="6171"/>
                    <a:pt x="8229" y="12343"/>
                    <a:pt x="5486" y="15943"/>
                  </a:cubicBezTo>
                  <a:cubicBezTo>
                    <a:pt x="2743" y="19543"/>
                    <a:pt x="137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123516" y="5615329"/>
              <a:ext cx="137584" cy="31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2149"/>
                  </a:moveTo>
                  <a:cubicBezTo>
                    <a:pt x="20603" y="1273"/>
                    <a:pt x="19606" y="398"/>
                    <a:pt x="18277" y="106"/>
                  </a:cubicBezTo>
                  <a:cubicBezTo>
                    <a:pt x="16948" y="-186"/>
                    <a:pt x="15286" y="106"/>
                    <a:pt x="12628" y="1200"/>
                  </a:cubicBezTo>
                  <a:cubicBezTo>
                    <a:pt x="9969" y="2295"/>
                    <a:pt x="6314" y="4192"/>
                    <a:pt x="3822" y="6746"/>
                  </a:cubicBezTo>
                  <a:cubicBezTo>
                    <a:pt x="1329" y="9300"/>
                    <a:pt x="0" y="12511"/>
                    <a:pt x="0" y="14919"/>
                  </a:cubicBezTo>
                  <a:cubicBezTo>
                    <a:pt x="0" y="17328"/>
                    <a:pt x="1329" y="18933"/>
                    <a:pt x="3489" y="19882"/>
                  </a:cubicBezTo>
                  <a:cubicBezTo>
                    <a:pt x="5649" y="20830"/>
                    <a:pt x="8640" y="21122"/>
                    <a:pt x="11631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273800" y="5681574"/>
              <a:ext cx="215900" cy="20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976"/>
                  </a:moveTo>
                  <a:cubicBezTo>
                    <a:pt x="847" y="315"/>
                    <a:pt x="1694" y="-346"/>
                    <a:pt x="3388" y="205"/>
                  </a:cubicBezTo>
                  <a:cubicBezTo>
                    <a:pt x="5082" y="756"/>
                    <a:pt x="7624" y="2519"/>
                    <a:pt x="9106" y="5385"/>
                  </a:cubicBezTo>
                  <a:cubicBezTo>
                    <a:pt x="10588" y="8250"/>
                    <a:pt x="11012" y="12217"/>
                    <a:pt x="10906" y="14752"/>
                  </a:cubicBezTo>
                  <a:cubicBezTo>
                    <a:pt x="10800" y="17287"/>
                    <a:pt x="10165" y="18389"/>
                    <a:pt x="9000" y="19381"/>
                  </a:cubicBezTo>
                  <a:cubicBezTo>
                    <a:pt x="7835" y="20372"/>
                    <a:pt x="6141" y="21254"/>
                    <a:pt x="5294" y="20923"/>
                  </a:cubicBezTo>
                  <a:cubicBezTo>
                    <a:pt x="4447" y="20593"/>
                    <a:pt x="4447" y="19050"/>
                    <a:pt x="5824" y="16625"/>
                  </a:cubicBezTo>
                  <a:cubicBezTo>
                    <a:pt x="7200" y="14201"/>
                    <a:pt x="9953" y="10895"/>
                    <a:pt x="11859" y="8691"/>
                  </a:cubicBezTo>
                  <a:cubicBezTo>
                    <a:pt x="13765" y="6487"/>
                    <a:pt x="14824" y="5385"/>
                    <a:pt x="15776" y="4503"/>
                  </a:cubicBezTo>
                  <a:cubicBezTo>
                    <a:pt x="16729" y="3621"/>
                    <a:pt x="17576" y="2960"/>
                    <a:pt x="17259" y="3291"/>
                  </a:cubicBezTo>
                  <a:cubicBezTo>
                    <a:pt x="16941" y="3621"/>
                    <a:pt x="15459" y="4944"/>
                    <a:pt x="14506" y="6817"/>
                  </a:cubicBezTo>
                  <a:cubicBezTo>
                    <a:pt x="13553" y="8691"/>
                    <a:pt x="13129" y="11115"/>
                    <a:pt x="13659" y="13209"/>
                  </a:cubicBezTo>
                  <a:cubicBezTo>
                    <a:pt x="14188" y="15303"/>
                    <a:pt x="15671" y="17066"/>
                    <a:pt x="17153" y="17948"/>
                  </a:cubicBezTo>
                  <a:cubicBezTo>
                    <a:pt x="18635" y="18830"/>
                    <a:pt x="20118" y="18830"/>
                    <a:pt x="21600" y="18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578599" y="5632143"/>
              <a:ext cx="87146" cy="3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20" fill="norm" stroke="1" extrusionOk="0">
                  <a:moveTo>
                    <a:pt x="0" y="116"/>
                  </a:moveTo>
                  <a:cubicBezTo>
                    <a:pt x="3014" y="-32"/>
                    <a:pt x="6028" y="-180"/>
                    <a:pt x="9795" y="634"/>
                  </a:cubicBezTo>
                  <a:cubicBezTo>
                    <a:pt x="13563" y="1447"/>
                    <a:pt x="18084" y="3223"/>
                    <a:pt x="19842" y="5886"/>
                  </a:cubicBezTo>
                  <a:cubicBezTo>
                    <a:pt x="21600" y="8549"/>
                    <a:pt x="20595" y="12099"/>
                    <a:pt x="16828" y="14836"/>
                  </a:cubicBezTo>
                  <a:cubicBezTo>
                    <a:pt x="13060" y="17573"/>
                    <a:pt x="6530" y="19497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955084" y="5277659"/>
              <a:ext cx="318716" cy="232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66" fill="norm" stroke="1" extrusionOk="0">
                  <a:moveTo>
                    <a:pt x="7807" y="50"/>
                  </a:moveTo>
                  <a:cubicBezTo>
                    <a:pt x="6376" y="3941"/>
                    <a:pt x="4946" y="7833"/>
                    <a:pt x="3801" y="11141"/>
                  </a:cubicBezTo>
                  <a:cubicBezTo>
                    <a:pt x="2657" y="14450"/>
                    <a:pt x="1799" y="17174"/>
                    <a:pt x="1155" y="18925"/>
                  </a:cubicBezTo>
                  <a:cubicBezTo>
                    <a:pt x="511" y="20677"/>
                    <a:pt x="82" y="21455"/>
                    <a:pt x="11" y="21358"/>
                  </a:cubicBezTo>
                  <a:cubicBezTo>
                    <a:pt x="-61" y="21260"/>
                    <a:pt x="225" y="20287"/>
                    <a:pt x="1012" y="18439"/>
                  </a:cubicBezTo>
                  <a:cubicBezTo>
                    <a:pt x="1799" y="16590"/>
                    <a:pt x="3086" y="13866"/>
                    <a:pt x="4516" y="10947"/>
                  </a:cubicBezTo>
                  <a:cubicBezTo>
                    <a:pt x="5947" y="8028"/>
                    <a:pt x="7520" y="4914"/>
                    <a:pt x="8522" y="2969"/>
                  </a:cubicBezTo>
                  <a:cubicBezTo>
                    <a:pt x="9523" y="1023"/>
                    <a:pt x="9952" y="244"/>
                    <a:pt x="10524" y="50"/>
                  </a:cubicBezTo>
                  <a:cubicBezTo>
                    <a:pt x="11097" y="-145"/>
                    <a:pt x="11812" y="244"/>
                    <a:pt x="12169" y="925"/>
                  </a:cubicBezTo>
                  <a:cubicBezTo>
                    <a:pt x="12527" y="1606"/>
                    <a:pt x="12527" y="2579"/>
                    <a:pt x="13314" y="4623"/>
                  </a:cubicBezTo>
                  <a:cubicBezTo>
                    <a:pt x="14101" y="6666"/>
                    <a:pt x="15674" y="9779"/>
                    <a:pt x="17176" y="12406"/>
                  </a:cubicBezTo>
                  <a:cubicBezTo>
                    <a:pt x="18678" y="15033"/>
                    <a:pt x="20109" y="17174"/>
                    <a:pt x="21539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013200" y="6330026"/>
              <a:ext cx="285750" cy="20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898"/>
                  </a:moveTo>
                  <a:cubicBezTo>
                    <a:pt x="640" y="237"/>
                    <a:pt x="1280" y="-424"/>
                    <a:pt x="3120" y="347"/>
                  </a:cubicBezTo>
                  <a:cubicBezTo>
                    <a:pt x="4960" y="1119"/>
                    <a:pt x="8000" y="3323"/>
                    <a:pt x="9520" y="5637"/>
                  </a:cubicBezTo>
                  <a:cubicBezTo>
                    <a:pt x="11040" y="7952"/>
                    <a:pt x="11040" y="10376"/>
                    <a:pt x="9840" y="12911"/>
                  </a:cubicBezTo>
                  <a:cubicBezTo>
                    <a:pt x="8640" y="15445"/>
                    <a:pt x="6240" y="18090"/>
                    <a:pt x="4640" y="19523"/>
                  </a:cubicBezTo>
                  <a:cubicBezTo>
                    <a:pt x="3040" y="20956"/>
                    <a:pt x="2240" y="21176"/>
                    <a:pt x="1760" y="20735"/>
                  </a:cubicBezTo>
                  <a:cubicBezTo>
                    <a:pt x="1280" y="20294"/>
                    <a:pt x="1120" y="19192"/>
                    <a:pt x="1920" y="17209"/>
                  </a:cubicBezTo>
                  <a:cubicBezTo>
                    <a:pt x="2720" y="15225"/>
                    <a:pt x="4480" y="12360"/>
                    <a:pt x="6880" y="9715"/>
                  </a:cubicBezTo>
                  <a:cubicBezTo>
                    <a:pt x="9280" y="7070"/>
                    <a:pt x="12320" y="4645"/>
                    <a:pt x="14240" y="3213"/>
                  </a:cubicBezTo>
                  <a:cubicBezTo>
                    <a:pt x="16160" y="1780"/>
                    <a:pt x="16960" y="1339"/>
                    <a:pt x="17040" y="1670"/>
                  </a:cubicBezTo>
                  <a:cubicBezTo>
                    <a:pt x="17120" y="2000"/>
                    <a:pt x="16480" y="3103"/>
                    <a:pt x="15360" y="4866"/>
                  </a:cubicBezTo>
                  <a:cubicBezTo>
                    <a:pt x="14240" y="6629"/>
                    <a:pt x="12640" y="9054"/>
                    <a:pt x="11840" y="11478"/>
                  </a:cubicBezTo>
                  <a:cubicBezTo>
                    <a:pt x="11040" y="13903"/>
                    <a:pt x="11040" y="16327"/>
                    <a:pt x="11920" y="17649"/>
                  </a:cubicBezTo>
                  <a:cubicBezTo>
                    <a:pt x="12800" y="18972"/>
                    <a:pt x="14560" y="19192"/>
                    <a:pt x="16320" y="19082"/>
                  </a:cubicBezTo>
                  <a:cubicBezTo>
                    <a:pt x="18080" y="18972"/>
                    <a:pt x="19840" y="18531"/>
                    <a:pt x="21600" y="18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331225" y="6332304"/>
              <a:ext cx="20267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15978" y="0"/>
                  </a:moveTo>
                  <a:cubicBezTo>
                    <a:pt x="11969" y="1440"/>
                    <a:pt x="7961" y="2880"/>
                    <a:pt x="5066" y="4920"/>
                  </a:cubicBezTo>
                  <a:cubicBezTo>
                    <a:pt x="2171" y="6960"/>
                    <a:pt x="390" y="9600"/>
                    <a:pt x="56" y="12000"/>
                  </a:cubicBezTo>
                  <a:cubicBezTo>
                    <a:pt x="-278" y="14400"/>
                    <a:pt x="835" y="16560"/>
                    <a:pt x="4621" y="18120"/>
                  </a:cubicBezTo>
                  <a:cubicBezTo>
                    <a:pt x="8407" y="19680"/>
                    <a:pt x="14864" y="20640"/>
                    <a:pt x="2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375150" y="6456626"/>
              <a:ext cx="1397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73" y="12302"/>
                    <a:pt x="6545" y="4448"/>
                    <a:pt x="10145" y="1502"/>
                  </a:cubicBezTo>
                  <a:cubicBezTo>
                    <a:pt x="13745" y="-1443"/>
                    <a:pt x="1767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629150" y="6270250"/>
              <a:ext cx="355600" cy="25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1800" y="19317"/>
                    <a:pt x="3600" y="17157"/>
                    <a:pt x="4886" y="14997"/>
                  </a:cubicBezTo>
                  <a:cubicBezTo>
                    <a:pt x="6171" y="12837"/>
                    <a:pt x="6943" y="10677"/>
                    <a:pt x="7329" y="9147"/>
                  </a:cubicBezTo>
                  <a:cubicBezTo>
                    <a:pt x="7714" y="7617"/>
                    <a:pt x="7714" y="6717"/>
                    <a:pt x="7521" y="5817"/>
                  </a:cubicBezTo>
                  <a:cubicBezTo>
                    <a:pt x="7329" y="4917"/>
                    <a:pt x="6943" y="4017"/>
                    <a:pt x="6364" y="3027"/>
                  </a:cubicBezTo>
                  <a:cubicBezTo>
                    <a:pt x="5786" y="2037"/>
                    <a:pt x="5014" y="957"/>
                    <a:pt x="4950" y="417"/>
                  </a:cubicBezTo>
                  <a:cubicBezTo>
                    <a:pt x="4886" y="-123"/>
                    <a:pt x="5529" y="-123"/>
                    <a:pt x="6814" y="327"/>
                  </a:cubicBezTo>
                  <a:cubicBezTo>
                    <a:pt x="8100" y="777"/>
                    <a:pt x="10029" y="1677"/>
                    <a:pt x="11250" y="2397"/>
                  </a:cubicBezTo>
                  <a:cubicBezTo>
                    <a:pt x="12471" y="3117"/>
                    <a:pt x="12986" y="3657"/>
                    <a:pt x="13371" y="4467"/>
                  </a:cubicBezTo>
                  <a:cubicBezTo>
                    <a:pt x="13757" y="5277"/>
                    <a:pt x="14014" y="6357"/>
                    <a:pt x="13629" y="8067"/>
                  </a:cubicBezTo>
                  <a:cubicBezTo>
                    <a:pt x="13243" y="9777"/>
                    <a:pt x="12214" y="12117"/>
                    <a:pt x="11507" y="13647"/>
                  </a:cubicBezTo>
                  <a:cubicBezTo>
                    <a:pt x="10800" y="15177"/>
                    <a:pt x="10414" y="15897"/>
                    <a:pt x="10157" y="16707"/>
                  </a:cubicBezTo>
                  <a:cubicBezTo>
                    <a:pt x="9900" y="17517"/>
                    <a:pt x="9771" y="18417"/>
                    <a:pt x="10221" y="18867"/>
                  </a:cubicBezTo>
                  <a:cubicBezTo>
                    <a:pt x="10671" y="19317"/>
                    <a:pt x="11700" y="19317"/>
                    <a:pt x="13693" y="19497"/>
                  </a:cubicBezTo>
                  <a:cubicBezTo>
                    <a:pt x="15686" y="19677"/>
                    <a:pt x="18643" y="20037"/>
                    <a:pt x="21600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222750" y="6647687"/>
              <a:ext cx="5334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547"/>
                  </a:moveTo>
                  <a:cubicBezTo>
                    <a:pt x="2657" y="2274"/>
                    <a:pt x="5314" y="0"/>
                    <a:pt x="8229" y="0"/>
                  </a:cubicBezTo>
                  <a:cubicBezTo>
                    <a:pt x="11143" y="0"/>
                    <a:pt x="14314" y="2274"/>
                    <a:pt x="16586" y="6253"/>
                  </a:cubicBezTo>
                  <a:cubicBezTo>
                    <a:pt x="18857" y="10232"/>
                    <a:pt x="20229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4273550" y="6737481"/>
              <a:ext cx="5143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756" y="11040"/>
                    <a:pt x="5511" y="1783"/>
                    <a:pt x="9111" y="240"/>
                  </a:cubicBezTo>
                  <a:cubicBezTo>
                    <a:pt x="12711" y="-1303"/>
                    <a:pt x="1715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270750" y="5640154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0800"/>
                    <a:pt x="11747" y="0"/>
                    <a:pt x="15347" y="0"/>
                  </a:cubicBezTo>
                  <a:cubicBezTo>
                    <a:pt x="18947" y="0"/>
                    <a:pt x="2027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7308850" y="5833547"/>
              <a:ext cx="209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55" y="2735"/>
                    <a:pt x="10909" y="-1585"/>
                    <a:pt x="14509" y="575"/>
                  </a:cubicBezTo>
                  <a:cubicBezTo>
                    <a:pt x="18109" y="2735"/>
                    <a:pt x="1985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937491" y="5470528"/>
              <a:ext cx="558810" cy="55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6" fill="norm" stroke="1" extrusionOk="0">
                  <a:moveTo>
                    <a:pt x="16628" y="176"/>
                  </a:moveTo>
                  <a:cubicBezTo>
                    <a:pt x="17281" y="11"/>
                    <a:pt x="17933" y="-154"/>
                    <a:pt x="17362" y="258"/>
                  </a:cubicBezTo>
                  <a:cubicBezTo>
                    <a:pt x="16791" y="670"/>
                    <a:pt x="14998" y="1660"/>
                    <a:pt x="12838" y="2773"/>
                  </a:cubicBezTo>
                  <a:cubicBezTo>
                    <a:pt x="10678" y="3886"/>
                    <a:pt x="8151" y="5122"/>
                    <a:pt x="6725" y="5864"/>
                  </a:cubicBezTo>
                  <a:cubicBezTo>
                    <a:pt x="5299" y="6606"/>
                    <a:pt x="4973" y="6854"/>
                    <a:pt x="4891" y="7183"/>
                  </a:cubicBezTo>
                  <a:cubicBezTo>
                    <a:pt x="4810" y="7513"/>
                    <a:pt x="4973" y="7925"/>
                    <a:pt x="5706" y="8173"/>
                  </a:cubicBezTo>
                  <a:cubicBezTo>
                    <a:pt x="6440" y="8420"/>
                    <a:pt x="7744" y="8502"/>
                    <a:pt x="9252" y="8667"/>
                  </a:cubicBezTo>
                  <a:cubicBezTo>
                    <a:pt x="10760" y="8832"/>
                    <a:pt x="12471" y="9080"/>
                    <a:pt x="13450" y="9368"/>
                  </a:cubicBezTo>
                  <a:cubicBezTo>
                    <a:pt x="14428" y="9657"/>
                    <a:pt x="14672" y="9986"/>
                    <a:pt x="14631" y="10357"/>
                  </a:cubicBezTo>
                  <a:cubicBezTo>
                    <a:pt x="14591" y="10728"/>
                    <a:pt x="14265" y="11141"/>
                    <a:pt x="13083" y="11883"/>
                  </a:cubicBezTo>
                  <a:cubicBezTo>
                    <a:pt x="11901" y="12625"/>
                    <a:pt x="9863" y="13696"/>
                    <a:pt x="7785" y="14851"/>
                  </a:cubicBezTo>
                  <a:cubicBezTo>
                    <a:pt x="5706" y="16005"/>
                    <a:pt x="3587" y="17241"/>
                    <a:pt x="2324" y="18025"/>
                  </a:cubicBezTo>
                  <a:cubicBezTo>
                    <a:pt x="1060" y="18808"/>
                    <a:pt x="653" y="19138"/>
                    <a:pt x="367" y="19550"/>
                  </a:cubicBezTo>
                  <a:cubicBezTo>
                    <a:pt x="82" y="19962"/>
                    <a:pt x="-81" y="20457"/>
                    <a:pt x="41" y="20745"/>
                  </a:cubicBezTo>
                  <a:cubicBezTo>
                    <a:pt x="164" y="21034"/>
                    <a:pt x="571" y="21116"/>
                    <a:pt x="2405" y="21075"/>
                  </a:cubicBezTo>
                  <a:cubicBezTo>
                    <a:pt x="4239" y="21034"/>
                    <a:pt x="7499" y="20869"/>
                    <a:pt x="10434" y="20745"/>
                  </a:cubicBezTo>
                  <a:cubicBezTo>
                    <a:pt x="13368" y="20622"/>
                    <a:pt x="15976" y="20539"/>
                    <a:pt x="17770" y="20663"/>
                  </a:cubicBezTo>
                  <a:cubicBezTo>
                    <a:pt x="19563" y="20786"/>
                    <a:pt x="20541" y="21116"/>
                    <a:pt x="21519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626350" y="6309234"/>
              <a:ext cx="188615" cy="1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27" fill="norm" stroke="1" extrusionOk="0">
                  <a:moveTo>
                    <a:pt x="0" y="1217"/>
                  </a:moveTo>
                  <a:cubicBezTo>
                    <a:pt x="960" y="472"/>
                    <a:pt x="1920" y="-273"/>
                    <a:pt x="4080" y="99"/>
                  </a:cubicBezTo>
                  <a:cubicBezTo>
                    <a:pt x="6240" y="472"/>
                    <a:pt x="9600" y="1961"/>
                    <a:pt x="10440" y="5065"/>
                  </a:cubicBezTo>
                  <a:cubicBezTo>
                    <a:pt x="11280" y="8168"/>
                    <a:pt x="9600" y="12886"/>
                    <a:pt x="8280" y="15741"/>
                  </a:cubicBezTo>
                  <a:cubicBezTo>
                    <a:pt x="6960" y="18596"/>
                    <a:pt x="6000" y="19589"/>
                    <a:pt x="4920" y="20086"/>
                  </a:cubicBezTo>
                  <a:cubicBezTo>
                    <a:pt x="3840" y="20582"/>
                    <a:pt x="2640" y="20582"/>
                    <a:pt x="2640" y="19713"/>
                  </a:cubicBezTo>
                  <a:cubicBezTo>
                    <a:pt x="2640" y="18844"/>
                    <a:pt x="3840" y="17106"/>
                    <a:pt x="6480" y="14872"/>
                  </a:cubicBezTo>
                  <a:cubicBezTo>
                    <a:pt x="9120" y="12637"/>
                    <a:pt x="13200" y="9906"/>
                    <a:pt x="16200" y="8044"/>
                  </a:cubicBezTo>
                  <a:cubicBezTo>
                    <a:pt x="19200" y="6182"/>
                    <a:pt x="21120" y="5189"/>
                    <a:pt x="21360" y="4444"/>
                  </a:cubicBezTo>
                  <a:cubicBezTo>
                    <a:pt x="21600" y="3699"/>
                    <a:pt x="20160" y="3203"/>
                    <a:pt x="18360" y="4196"/>
                  </a:cubicBezTo>
                  <a:cubicBezTo>
                    <a:pt x="16560" y="5189"/>
                    <a:pt x="14400" y="7672"/>
                    <a:pt x="12960" y="9534"/>
                  </a:cubicBezTo>
                  <a:cubicBezTo>
                    <a:pt x="11520" y="11396"/>
                    <a:pt x="10800" y="12637"/>
                    <a:pt x="10920" y="14251"/>
                  </a:cubicBezTo>
                  <a:cubicBezTo>
                    <a:pt x="11040" y="15865"/>
                    <a:pt x="12000" y="17851"/>
                    <a:pt x="13800" y="19093"/>
                  </a:cubicBezTo>
                  <a:cubicBezTo>
                    <a:pt x="15600" y="20334"/>
                    <a:pt x="18240" y="20830"/>
                    <a:pt x="2088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899400" y="6331109"/>
              <a:ext cx="133350" cy="143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9" fill="norm" stroke="1" extrusionOk="0">
                  <a:moveTo>
                    <a:pt x="21600" y="1084"/>
                  </a:moveTo>
                  <a:cubicBezTo>
                    <a:pt x="19886" y="172"/>
                    <a:pt x="18171" y="-741"/>
                    <a:pt x="14571" y="932"/>
                  </a:cubicBezTo>
                  <a:cubicBezTo>
                    <a:pt x="10971" y="2605"/>
                    <a:pt x="5486" y="6865"/>
                    <a:pt x="2743" y="9755"/>
                  </a:cubicBezTo>
                  <a:cubicBezTo>
                    <a:pt x="0" y="12645"/>
                    <a:pt x="0" y="14166"/>
                    <a:pt x="0" y="15687"/>
                  </a:cubicBezTo>
                  <a:cubicBezTo>
                    <a:pt x="0" y="17208"/>
                    <a:pt x="0" y="18729"/>
                    <a:pt x="1714" y="19642"/>
                  </a:cubicBezTo>
                  <a:cubicBezTo>
                    <a:pt x="3429" y="20555"/>
                    <a:pt x="6857" y="20859"/>
                    <a:pt x="10286" y="20555"/>
                  </a:cubicBezTo>
                  <a:cubicBezTo>
                    <a:pt x="13714" y="20251"/>
                    <a:pt x="17143" y="19338"/>
                    <a:pt x="20571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905750" y="6421204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8066341" y="6228187"/>
              <a:ext cx="150560" cy="3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89" fill="norm" stroke="1" extrusionOk="0">
                  <a:moveTo>
                    <a:pt x="21339" y="2213"/>
                  </a:moveTo>
                  <a:cubicBezTo>
                    <a:pt x="21039" y="1530"/>
                    <a:pt x="20739" y="846"/>
                    <a:pt x="19539" y="436"/>
                  </a:cubicBezTo>
                  <a:cubicBezTo>
                    <a:pt x="18339" y="26"/>
                    <a:pt x="16239" y="-111"/>
                    <a:pt x="13689" y="94"/>
                  </a:cubicBezTo>
                  <a:cubicBezTo>
                    <a:pt x="11139" y="299"/>
                    <a:pt x="8139" y="846"/>
                    <a:pt x="5889" y="1461"/>
                  </a:cubicBezTo>
                  <a:cubicBezTo>
                    <a:pt x="3639" y="2076"/>
                    <a:pt x="2139" y="2760"/>
                    <a:pt x="1989" y="3307"/>
                  </a:cubicBezTo>
                  <a:cubicBezTo>
                    <a:pt x="1839" y="3854"/>
                    <a:pt x="3039" y="4264"/>
                    <a:pt x="4539" y="4605"/>
                  </a:cubicBezTo>
                  <a:cubicBezTo>
                    <a:pt x="6039" y="4947"/>
                    <a:pt x="7839" y="5221"/>
                    <a:pt x="9489" y="5904"/>
                  </a:cubicBezTo>
                  <a:cubicBezTo>
                    <a:pt x="11139" y="6588"/>
                    <a:pt x="12639" y="7681"/>
                    <a:pt x="13089" y="8570"/>
                  </a:cubicBezTo>
                  <a:cubicBezTo>
                    <a:pt x="13539" y="9459"/>
                    <a:pt x="12939" y="10142"/>
                    <a:pt x="12039" y="10689"/>
                  </a:cubicBezTo>
                  <a:cubicBezTo>
                    <a:pt x="11139" y="11236"/>
                    <a:pt x="9939" y="11646"/>
                    <a:pt x="8289" y="12056"/>
                  </a:cubicBezTo>
                  <a:cubicBezTo>
                    <a:pt x="6639" y="12466"/>
                    <a:pt x="4539" y="12876"/>
                    <a:pt x="3639" y="13423"/>
                  </a:cubicBezTo>
                  <a:cubicBezTo>
                    <a:pt x="2739" y="13970"/>
                    <a:pt x="3039" y="14654"/>
                    <a:pt x="2589" y="15542"/>
                  </a:cubicBezTo>
                  <a:cubicBezTo>
                    <a:pt x="2139" y="16431"/>
                    <a:pt x="939" y="17524"/>
                    <a:pt x="339" y="18413"/>
                  </a:cubicBezTo>
                  <a:cubicBezTo>
                    <a:pt x="-261" y="19302"/>
                    <a:pt x="-261" y="19985"/>
                    <a:pt x="1989" y="20464"/>
                  </a:cubicBezTo>
                  <a:cubicBezTo>
                    <a:pt x="4239" y="20942"/>
                    <a:pt x="8739" y="21216"/>
                    <a:pt x="13239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8204200" y="6294204"/>
              <a:ext cx="120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4800"/>
                    <a:pt x="12126" y="9600"/>
                    <a:pt x="15537" y="12600"/>
                  </a:cubicBezTo>
                  <a:cubicBezTo>
                    <a:pt x="18947" y="15600"/>
                    <a:pt x="19705" y="16800"/>
                    <a:pt x="20274" y="18000"/>
                  </a:cubicBezTo>
                  <a:cubicBezTo>
                    <a:pt x="20842" y="19200"/>
                    <a:pt x="21221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242300" y="6338091"/>
              <a:ext cx="146050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648"/>
                  </a:moveTo>
                  <a:cubicBezTo>
                    <a:pt x="20035" y="251"/>
                    <a:pt x="18470" y="-145"/>
                    <a:pt x="17061" y="53"/>
                  </a:cubicBezTo>
                  <a:cubicBezTo>
                    <a:pt x="15652" y="251"/>
                    <a:pt x="14400" y="1044"/>
                    <a:pt x="12209" y="3521"/>
                  </a:cubicBezTo>
                  <a:cubicBezTo>
                    <a:pt x="10017" y="5998"/>
                    <a:pt x="6887" y="10160"/>
                    <a:pt x="4696" y="13429"/>
                  </a:cubicBezTo>
                  <a:cubicBezTo>
                    <a:pt x="2504" y="16699"/>
                    <a:pt x="1252" y="19077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388350" y="6491054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8528050" y="6535504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655049" y="6541854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845550" y="6332304"/>
              <a:ext cx="1206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3960"/>
                    <a:pt x="10611" y="7920"/>
                    <a:pt x="14211" y="11520"/>
                  </a:cubicBezTo>
                  <a:cubicBezTo>
                    <a:pt x="17811" y="15120"/>
                    <a:pt x="19705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858250" y="6325954"/>
              <a:ext cx="1651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3217"/>
                    <a:pt x="12738" y="6434"/>
                    <a:pt x="9138" y="10034"/>
                  </a:cubicBezTo>
                  <a:cubicBezTo>
                    <a:pt x="5538" y="13634"/>
                    <a:pt x="2769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9010649" y="6497461"/>
              <a:ext cx="104549" cy="139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69" fill="norm" stroke="1" extrusionOk="0">
                  <a:moveTo>
                    <a:pt x="0" y="5794"/>
                  </a:moveTo>
                  <a:cubicBezTo>
                    <a:pt x="432" y="7406"/>
                    <a:pt x="864" y="9018"/>
                    <a:pt x="864" y="10791"/>
                  </a:cubicBezTo>
                  <a:cubicBezTo>
                    <a:pt x="864" y="12565"/>
                    <a:pt x="432" y="14499"/>
                    <a:pt x="432" y="14660"/>
                  </a:cubicBezTo>
                  <a:cubicBezTo>
                    <a:pt x="432" y="14821"/>
                    <a:pt x="864" y="13209"/>
                    <a:pt x="2592" y="10630"/>
                  </a:cubicBezTo>
                  <a:cubicBezTo>
                    <a:pt x="4320" y="8051"/>
                    <a:pt x="7344" y="4505"/>
                    <a:pt x="9936" y="2409"/>
                  </a:cubicBezTo>
                  <a:cubicBezTo>
                    <a:pt x="12528" y="314"/>
                    <a:pt x="14688" y="-331"/>
                    <a:pt x="16416" y="153"/>
                  </a:cubicBezTo>
                  <a:cubicBezTo>
                    <a:pt x="18144" y="636"/>
                    <a:pt x="19440" y="2248"/>
                    <a:pt x="20304" y="4988"/>
                  </a:cubicBezTo>
                  <a:cubicBezTo>
                    <a:pt x="21168" y="7729"/>
                    <a:pt x="21600" y="11597"/>
                    <a:pt x="21168" y="14499"/>
                  </a:cubicBezTo>
                  <a:cubicBezTo>
                    <a:pt x="20736" y="17400"/>
                    <a:pt x="19440" y="19335"/>
                    <a:pt x="18144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9150350" y="6287803"/>
              <a:ext cx="81573" cy="368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79" fill="norm" stroke="1" extrusionOk="0">
                  <a:moveTo>
                    <a:pt x="8308" y="373"/>
                  </a:moveTo>
                  <a:cubicBezTo>
                    <a:pt x="11077" y="126"/>
                    <a:pt x="13846" y="-121"/>
                    <a:pt x="16062" y="64"/>
                  </a:cubicBezTo>
                  <a:cubicBezTo>
                    <a:pt x="18277" y="249"/>
                    <a:pt x="19938" y="866"/>
                    <a:pt x="19938" y="1977"/>
                  </a:cubicBezTo>
                  <a:cubicBezTo>
                    <a:pt x="19938" y="3088"/>
                    <a:pt x="18277" y="4693"/>
                    <a:pt x="16615" y="6112"/>
                  </a:cubicBezTo>
                  <a:cubicBezTo>
                    <a:pt x="14954" y="7532"/>
                    <a:pt x="13292" y="8766"/>
                    <a:pt x="11908" y="9692"/>
                  </a:cubicBezTo>
                  <a:cubicBezTo>
                    <a:pt x="10523" y="10617"/>
                    <a:pt x="9415" y="11234"/>
                    <a:pt x="10523" y="12160"/>
                  </a:cubicBezTo>
                  <a:cubicBezTo>
                    <a:pt x="11631" y="13086"/>
                    <a:pt x="14954" y="14320"/>
                    <a:pt x="17169" y="15308"/>
                  </a:cubicBezTo>
                  <a:cubicBezTo>
                    <a:pt x="19385" y="16295"/>
                    <a:pt x="20492" y="17036"/>
                    <a:pt x="21046" y="17776"/>
                  </a:cubicBezTo>
                  <a:cubicBezTo>
                    <a:pt x="21600" y="18517"/>
                    <a:pt x="21600" y="19257"/>
                    <a:pt x="19108" y="19874"/>
                  </a:cubicBezTo>
                  <a:cubicBezTo>
                    <a:pt x="16615" y="20492"/>
                    <a:pt x="11631" y="20985"/>
                    <a:pt x="8031" y="21232"/>
                  </a:cubicBezTo>
                  <a:cubicBezTo>
                    <a:pt x="4431" y="21479"/>
                    <a:pt x="2215" y="21479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890000" y="5603515"/>
              <a:ext cx="285750" cy="28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359"/>
                  </a:moveTo>
                  <a:cubicBezTo>
                    <a:pt x="800" y="48"/>
                    <a:pt x="1600" y="-263"/>
                    <a:pt x="2960" y="359"/>
                  </a:cubicBezTo>
                  <a:cubicBezTo>
                    <a:pt x="4320" y="980"/>
                    <a:pt x="6240" y="2534"/>
                    <a:pt x="7520" y="4865"/>
                  </a:cubicBezTo>
                  <a:cubicBezTo>
                    <a:pt x="8800" y="7196"/>
                    <a:pt x="9440" y="10304"/>
                    <a:pt x="8960" y="13023"/>
                  </a:cubicBezTo>
                  <a:cubicBezTo>
                    <a:pt x="8480" y="15743"/>
                    <a:pt x="6880" y="18074"/>
                    <a:pt x="5680" y="19395"/>
                  </a:cubicBezTo>
                  <a:cubicBezTo>
                    <a:pt x="4480" y="20715"/>
                    <a:pt x="3680" y="21026"/>
                    <a:pt x="2800" y="21182"/>
                  </a:cubicBezTo>
                  <a:cubicBezTo>
                    <a:pt x="1920" y="21337"/>
                    <a:pt x="960" y="21337"/>
                    <a:pt x="560" y="20949"/>
                  </a:cubicBezTo>
                  <a:cubicBezTo>
                    <a:pt x="160" y="20560"/>
                    <a:pt x="320" y="19783"/>
                    <a:pt x="2240" y="17763"/>
                  </a:cubicBezTo>
                  <a:cubicBezTo>
                    <a:pt x="4160" y="15743"/>
                    <a:pt x="7840" y="12479"/>
                    <a:pt x="10800" y="10071"/>
                  </a:cubicBezTo>
                  <a:cubicBezTo>
                    <a:pt x="13760" y="7662"/>
                    <a:pt x="16000" y="6108"/>
                    <a:pt x="17680" y="4787"/>
                  </a:cubicBezTo>
                  <a:cubicBezTo>
                    <a:pt x="19360" y="3466"/>
                    <a:pt x="20480" y="2379"/>
                    <a:pt x="20480" y="2146"/>
                  </a:cubicBezTo>
                  <a:cubicBezTo>
                    <a:pt x="20480" y="1913"/>
                    <a:pt x="19360" y="2534"/>
                    <a:pt x="18080" y="4632"/>
                  </a:cubicBezTo>
                  <a:cubicBezTo>
                    <a:pt x="16800" y="6730"/>
                    <a:pt x="15360" y="10304"/>
                    <a:pt x="14800" y="12868"/>
                  </a:cubicBezTo>
                  <a:cubicBezTo>
                    <a:pt x="14240" y="15432"/>
                    <a:pt x="14560" y="16986"/>
                    <a:pt x="15840" y="18151"/>
                  </a:cubicBezTo>
                  <a:cubicBezTo>
                    <a:pt x="17120" y="19317"/>
                    <a:pt x="19360" y="20094"/>
                    <a:pt x="21600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9315450" y="5843354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9678250" y="5581431"/>
              <a:ext cx="263969" cy="578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326" fill="norm" stroke="1" extrusionOk="0">
                  <a:moveTo>
                    <a:pt x="2483" y="5906"/>
                  </a:moveTo>
                  <a:cubicBezTo>
                    <a:pt x="2313" y="8869"/>
                    <a:pt x="2143" y="11833"/>
                    <a:pt x="1888" y="14172"/>
                  </a:cubicBezTo>
                  <a:cubicBezTo>
                    <a:pt x="1633" y="16511"/>
                    <a:pt x="1293" y="18227"/>
                    <a:pt x="952" y="19397"/>
                  </a:cubicBezTo>
                  <a:cubicBezTo>
                    <a:pt x="612" y="20566"/>
                    <a:pt x="272" y="21190"/>
                    <a:pt x="102" y="21307"/>
                  </a:cubicBezTo>
                  <a:cubicBezTo>
                    <a:pt x="-68" y="21424"/>
                    <a:pt x="-68" y="21034"/>
                    <a:pt x="442" y="19514"/>
                  </a:cubicBezTo>
                  <a:cubicBezTo>
                    <a:pt x="952" y="17993"/>
                    <a:pt x="1973" y="15342"/>
                    <a:pt x="2738" y="13080"/>
                  </a:cubicBezTo>
                  <a:cubicBezTo>
                    <a:pt x="3504" y="10819"/>
                    <a:pt x="4014" y="8947"/>
                    <a:pt x="5034" y="6959"/>
                  </a:cubicBezTo>
                  <a:cubicBezTo>
                    <a:pt x="6055" y="4971"/>
                    <a:pt x="7586" y="2865"/>
                    <a:pt x="9712" y="1579"/>
                  </a:cubicBezTo>
                  <a:cubicBezTo>
                    <a:pt x="11838" y="292"/>
                    <a:pt x="14559" y="-176"/>
                    <a:pt x="16685" y="58"/>
                  </a:cubicBezTo>
                  <a:cubicBezTo>
                    <a:pt x="18811" y="292"/>
                    <a:pt x="20341" y="1228"/>
                    <a:pt x="20937" y="2670"/>
                  </a:cubicBezTo>
                  <a:cubicBezTo>
                    <a:pt x="21532" y="4113"/>
                    <a:pt x="21192" y="6062"/>
                    <a:pt x="19576" y="7427"/>
                  </a:cubicBezTo>
                  <a:cubicBezTo>
                    <a:pt x="17960" y="8792"/>
                    <a:pt x="15069" y="9571"/>
                    <a:pt x="12093" y="9883"/>
                  </a:cubicBezTo>
                  <a:cubicBezTo>
                    <a:pt x="9116" y="10195"/>
                    <a:pt x="6055" y="10039"/>
                    <a:pt x="2993" y="9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950450" y="5811604"/>
              <a:ext cx="1270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660" y="2731"/>
                  </a:cubicBezTo>
                  <a:cubicBezTo>
                    <a:pt x="9720" y="5462"/>
                    <a:pt x="14040" y="10924"/>
                    <a:pt x="16740" y="14524"/>
                  </a:cubicBezTo>
                  <a:cubicBezTo>
                    <a:pt x="19440" y="18124"/>
                    <a:pt x="2052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931400" y="5856054"/>
              <a:ext cx="1968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26" y="4708"/>
                    <a:pt x="10452" y="9415"/>
                    <a:pt x="6852" y="13015"/>
                  </a:cubicBezTo>
                  <a:cubicBezTo>
                    <a:pt x="3252" y="16615"/>
                    <a:pt x="1626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942875" y="5348707"/>
              <a:ext cx="185376" cy="170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55" fill="norm" stroke="1" extrusionOk="0">
                  <a:moveTo>
                    <a:pt x="7505" y="4660"/>
                  </a:moveTo>
                  <a:cubicBezTo>
                    <a:pt x="6278" y="4396"/>
                    <a:pt x="5051" y="4133"/>
                    <a:pt x="4069" y="4660"/>
                  </a:cubicBezTo>
                  <a:cubicBezTo>
                    <a:pt x="3087" y="5187"/>
                    <a:pt x="2351" y="6504"/>
                    <a:pt x="1860" y="8479"/>
                  </a:cubicBezTo>
                  <a:cubicBezTo>
                    <a:pt x="1369" y="10455"/>
                    <a:pt x="1123" y="13089"/>
                    <a:pt x="755" y="15065"/>
                  </a:cubicBezTo>
                  <a:cubicBezTo>
                    <a:pt x="387" y="17040"/>
                    <a:pt x="-104" y="18357"/>
                    <a:pt x="19" y="18357"/>
                  </a:cubicBezTo>
                  <a:cubicBezTo>
                    <a:pt x="141" y="18357"/>
                    <a:pt x="878" y="17040"/>
                    <a:pt x="2964" y="13879"/>
                  </a:cubicBezTo>
                  <a:cubicBezTo>
                    <a:pt x="5051" y="10718"/>
                    <a:pt x="8487" y="5714"/>
                    <a:pt x="10941" y="2948"/>
                  </a:cubicBezTo>
                  <a:cubicBezTo>
                    <a:pt x="13396" y="182"/>
                    <a:pt x="14869" y="-345"/>
                    <a:pt x="15973" y="182"/>
                  </a:cubicBezTo>
                  <a:cubicBezTo>
                    <a:pt x="17078" y="709"/>
                    <a:pt x="17814" y="2289"/>
                    <a:pt x="18673" y="5977"/>
                  </a:cubicBezTo>
                  <a:cubicBezTo>
                    <a:pt x="19532" y="9665"/>
                    <a:pt x="20514" y="15460"/>
                    <a:pt x="21496" y="2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0283158" y="5589354"/>
              <a:ext cx="12449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800"/>
                  </a:moveTo>
                  <a:cubicBezTo>
                    <a:pt x="18653" y="400"/>
                    <a:pt x="16133" y="0"/>
                    <a:pt x="14153" y="0"/>
                  </a:cubicBezTo>
                  <a:cubicBezTo>
                    <a:pt x="12173" y="0"/>
                    <a:pt x="10733" y="400"/>
                    <a:pt x="8393" y="2267"/>
                  </a:cubicBezTo>
                  <a:cubicBezTo>
                    <a:pt x="6053" y="4133"/>
                    <a:pt x="2813" y="7467"/>
                    <a:pt x="1193" y="10400"/>
                  </a:cubicBezTo>
                  <a:cubicBezTo>
                    <a:pt x="-427" y="13333"/>
                    <a:pt x="-427" y="15867"/>
                    <a:pt x="1373" y="17667"/>
                  </a:cubicBezTo>
                  <a:cubicBezTo>
                    <a:pt x="3173" y="19467"/>
                    <a:pt x="6773" y="20533"/>
                    <a:pt x="1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0456596" y="5676947"/>
              <a:ext cx="217754" cy="20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72" fill="norm" stroke="1" extrusionOk="0">
                  <a:moveTo>
                    <a:pt x="1429" y="136"/>
                  </a:moveTo>
                  <a:cubicBezTo>
                    <a:pt x="2467" y="-85"/>
                    <a:pt x="3505" y="-305"/>
                    <a:pt x="4959" y="1789"/>
                  </a:cubicBezTo>
                  <a:cubicBezTo>
                    <a:pt x="6413" y="3883"/>
                    <a:pt x="8282" y="8291"/>
                    <a:pt x="8490" y="11487"/>
                  </a:cubicBezTo>
                  <a:cubicBezTo>
                    <a:pt x="8698" y="14683"/>
                    <a:pt x="7244" y="16666"/>
                    <a:pt x="5998" y="18099"/>
                  </a:cubicBezTo>
                  <a:cubicBezTo>
                    <a:pt x="4752" y="19532"/>
                    <a:pt x="3713" y="20413"/>
                    <a:pt x="2675" y="20854"/>
                  </a:cubicBezTo>
                  <a:cubicBezTo>
                    <a:pt x="1636" y="21295"/>
                    <a:pt x="598" y="21295"/>
                    <a:pt x="182" y="20744"/>
                  </a:cubicBezTo>
                  <a:cubicBezTo>
                    <a:pt x="-233" y="20193"/>
                    <a:pt x="-25" y="19091"/>
                    <a:pt x="1740" y="16446"/>
                  </a:cubicBezTo>
                  <a:cubicBezTo>
                    <a:pt x="3505" y="13801"/>
                    <a:pt x="6829" y="9613"/>
                    <a:pt x="8905" y="7079"/>
                  </a:cubicBezTo>
                  <a:cubicBezTo>
                    <a:pt x="10982" y="4544"/>
                    <a:pt x="11813" y="3662"/>
                    <a:pt x="12436" y="3773"/>
                  </a:cubicBezTo>
                  <a:cubicBezTo>
                    <a:pt x="13059" y="3883"/>
                    <a:pt x="13475" y="4985"/>
                    <a:pt x="13579" y="7079"/>
                  </a:cubicBezTo>
                  <a:cubicBezTo>
                    <a:pt x="13682" y="9173"/>
                    <a:pt x="13475" y="12258"/>
                    <a:pt x="14721" y="14462"/>
                  </a:cubicBezTo>
                  <a:cubicBezTo>
                    <a:pt x="15967" y="16666"/>
                    <a:pt x="18667" y="17989"/>
                    <a:pt x="21367" y="19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0636250" y="5608404"/>
              <a:ext cx="17420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15429" y="0"/>
                  </a:moveTo>
                  <a:cubicBezTo>
                    <a:pt x="17486" y="1889"/>
                    <a:pt x="19543" y="3777"/>
                    <a:pt x="20571" y="6138"/>
                  </a:cubicBezTo>
                  <a:cubicBezTo>
                    <a:pt x="21600" y="8498"/>
                    <a:pt x="21600" y="11331"/>
                    <a:pt x="18000" y="13987"/>
                  </a:cubicBezTo>
                  <a:cubicBezTo>
                    <a:pt x="14400" y="16643"/>
                    <a:pt x="7200" y="19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5626099" y="7210305"/>
              <a:ext cx="2921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226" y="11153"/>
                    <a:pt x="8452" y="2153"/>
                    <a:pt x="12052" y="353"/>
                  </a:cubicBezTo>
                  <a:cubicBezTo>
                    <a:pt x="15652" y="-1447"/>
                    <a:pt x="18626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5605921" y="7380054"/>
              <a:ext cx="267829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2132" y="0"/>
                  </a:moveTo>
                  <a:cubicBezTo>
                    <a:pt x="1112" y="5400"/>
                    <a:pt x="91" y="10800"/>
                    <a:pt x="6" y="14400"/>
                  </a:cubicBezTo>
                  <a:cubicBezTo>
                    <a:pt x="-79" y="18000"/>
                    <a:pt x="771" y="19800"/>
                    <a:pt x="4513" y="20700"/>
                  </a:cubicBezTo>
                  <a:cubicBezTo>
                    <a:pt x="8255" y="21600"/>
                    <a:pt x="14888" y="21600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6426200" y="7100654"/>
              <a:ext cx="2286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00" y="0"/>
                    <a:pt x="2000" y="0"/>
                    <a:pt x="3800" y="1493"/>
                  </a:cubicBezTo>
                  <a:cubicBezTo>
                    <a:pt x="5600" y="2985"/>
                    <a:pt x="8200" y="5971"/>
                    <a:pt x="10800" y="9307"/>
                  </a:cubicBezTo>
                  <a:cubicBezTo>
                    <a:pt x="13400" y="12644"/>
                    <a:pt x="16000" y="16332"/>
                    <a:pt x="17800" y="18439"/>
                  </a:cubicBezTo>
                  <a:cubicBezTo>
                    <a:pt x="19600" y="20546"/>
                    <a:pt x="20600" y="21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6496050" y="7087954"/>
              <a:ext cx="1841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2604"/>
                    <a:pt x="17131" y="5209"/>
                    <a:pt x="14152" y="8196"/>
                  </a:cubicBezTo>
                  <a:cubicBezTo>
                    <a:pt x="11172" y="11183"/>
                    <a:pt x="7448" y="14553"/>
                    <a:pt x="4966" y="16851"/>
                  </a:cubicBezTo>
                  <a:cubicBezTo>
                    <a:pt x="2483" y="19149"/>
                    <a:pt x="1241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6769099" y="7303854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6934200" y="729115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7150100" y="7087954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7035800" y="7346041"/>
              <a:ext cx="2349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3308" y="12793"/>
                    <a:pt x="6616" y="5170"/>
                    <a:pt x="10216" y="1993"/>
                  </a:cubicBezTo>
                  <a:cubicBezTo>
                    <a:pt x="13816" y="-1183"/>
                    <a:pt x="17708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7135029" y="7435372"/>
              <a:ext cx="132365" cy="15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73" fill="norm" stroke="1" extrusionOk="0">
                  <a:moveTo>
                    <a:pt x="2403" y="3705"/>
                  </a:moveTo>
                  <a:cubicBezTo>
                    <a:pt x="2403" y="8601"/>
                    <a:pt x="2403" y="13497"/>
                    <a:pt x="2065" y="16665"/>
                  </a:cubicBezTo>
                  <a:cubicBezTo>
                    <a:pt x="1728" y="19833"/>
                    <a:pt x="1053" y="21273"/>
                    <a:pt x="547" y="21273"/>
                  </a:cubicBezTo>
                  <a:cubicBezTo>
                    <a:pt x="40" y="21273"/>
                    <a:pt x="-297" y="19833"/>
                    <a:pt x="378" y="16665"/>
                  </a:cubicBezTo>
                  <a:cubicBezTo>
                    <a:pt x="1053" y="13497"/>
                    <a:pt x="2740" y="8601"/>
                    <a:pt x="4090" y="5433"/>
                  </a:cubicBezTo>
                  <a:cubicBezTo>
                    <a:pt x="5440" y="2265"/>
                    <a:pt x="6453" y="825"/>
                    <a:pt x="8815" y="249"/>
                  </a:cubicBezTo>
                  <a:cubicBezTo>
                    <a:pt x="11178" y="-327"/>
                    <a:pt x="14890" y="-39"/>
                    <a:pt x="17253" y="2553"/>
                  </a:cubicBezTo>
                  <a:cubicBezTo>
                    <a:pt x="19615" y="5145"/>
                    <a:pt x="20628" y="10041"/>
                    <a:pt x="20965" y="13353"/>
                  </a:cubicBezTo>
                  <a:cubicBezTo>
                    <a:pt x="21303" y="16665"/>
                    <a:pt x="20965" y="18393"/>
                    <a:pt x="20628" y="20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7473950" y="7322904"/>
              <a:ext cx="184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7588250" y="7259404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7829550" y="7132404"/>
              <a:ext cx="2095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3114"/>
                    <a:pt x="6982" y="6227"/>
                    <a:pt x="10364" y="9341"/>
                  </a:cubicBezTo>
                  <a:cubicBezTo>
                    <a:pt x="13745" y="12454"/>
                    <a:pt x="17018" y="15568"/>
                    <a:pt x="18873" y="17611"/>
                  </a:cubicBezTo>
                  <a:cubicBezTo>
                    <a:pt x="20727" y="19654"/>
                    <a:pt x="21164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7918450" y="7131275"/>
              <a:ext cx="116417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0029" y="1991"/>
                  </a:moveTo>
                  <a:cubicBezTo>
                    <a:pt x="20815" y="1038"/>
                    <a:pt x="21600" y="85"/>
                    <a:pt x="21600" y="5"/>
                  </a:cubicBezTo>
                  <a:cubicBezTo>
                    <a:pt x="21600" y="-74"/>
                    <a:pt x="20815" y="720"/>
                    <a:pt x="17673" y="3500"/>
                  </a:cubicBezTo>
                  <a:cubicBezTo>
                    <a:pt x="14531" y="6279"/>
                    <a:pt x="9033" y="11044"/>
                    <a:pt x="5695" y="14379"/>
                  </a:cubicBezTo>
                  <a:cubicBezTo>
                    <a:pt x="2356" y="17714"/>
                    <a:pt x="1178" y="19620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8069133" y="7285229"/>
              <a:ext cx="141418" cy="12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04" fill="norm" stroke="1" extrusionOk="0">
                  <a:moveTo>
                    <a:pt x="257" y="3168"/>
                  </a:moveTo>
                  <a:cubicBezTo>
                    <a:pt x="1528" y="2088"/>
                    <a:pt x="2798" y="1008"/>
                    <a:pt x="4228" y="468"/>
                  </a:cubicBezTo>
                  <a:cubicBezTo>
                    <a:pt x="5657" y="-72"/>
                    <a:pt x="7246" y="-72"/>
                    <a:pt x="8834" y="108"/>
                  </a:cubicBezTo>
                  <a:cubicBezTo>
                    <a:pt x="10422" y="288"/>
                    <a:pt x="12010" y="648"/>
                    <a:pt x="12804" y="1728"/>
                  </a:cubicBezTo>
                  <a:cubicBezTo>
                    <a:pt x="13598" y="2808"/>
                    <a:pt x="13598" y="4608"/>
                    <a:pt x="11693" y="7308"/>
                  </a:cubicBezTo>
                  <a:cubicBezTo>
                    <a:pt x="9787" y="10008"/>
                    <a:pt x="5975" y="13608"/>
                    <a:pt x="3434" y="16128"/>
                  </a:cubicBezTo>
                  <a:cubicBezTo>
                    <a:pt x="893" y="18648"/>
                    <a:pt x="-378" y="20088"/>
                    <a:pt x="98" y="20808"/>
                  </a:cubicBezTo>
                  <a:cubicBezTo>
                    <a:pt x="575" y="21528"/>
                    <a:pt x="2798" y="21528"/>
                    <a:pt x="6610" y="21168"/>
                  </a:cubicBezTo>
                  <a:cubicBezTo>
                    <a:pt x="10422" y="20808"/>
                    <a:pt x="15822" y="20088"/>
                    <a:pt x="21222" y="19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8318500" y="7348304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8483599" y="7119704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8407400" y="7348304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4400"/>
                    <a:pt x="11421" y="7200"/>
                    <a:pt x="15021" y="3600"/>
                  </a:cubicBezTo>
                  <a:cubicBezTo>
                    <a:pt x="18621" y="0"/>
                    <a:pt x="201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8451850" y="7434770"/>
              <a:ext cx="128894" cy="1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934" fill="norm" stroke="1" extrusionOk="0">
                  <a:moveTo>
                    <a:pt x="1045" y="3654"/>
                  </a:moveTo>
                  <a:cubicBezTo>
                    <a:pt x="697" y="7254"/>
                    <a:pt x="348" y="10854"/>
                    <a:pt x="174" y="14094"/>
                  </a:cubicBezTo>
                  <a:cubicBezTo>
                    <a:pt x="0" y="17334"/>
                    <a:pt x="0" y="20214"/>
                    <a:pt x="0" y="20754"/>
                  </a:cubicBezTo>
                  <a:cubicBezTo>
                    <a:pt x="0" y="21294"/>
                    <a:pt x="0" y="19494"/>
                    <a:pt x="1394" y="16074"/>
                  </a:cubicBezTo>
                  <a:cubicBezTo>
                    <a:pt x="2787" y="12654"/>
                    <a:pt x="5574" y="7614"/>
                    <a:pt x="7665" y="4374"/>
                  </a:cubicBezTo>
                  <a:cubicBezTo>
                    <a:pt x="9755" y="1134"/>
                    <a:pt x="11148" y="-306"/>
                    <a:pt x="13413" y="54"/>
                  </a:cubicBezTo>
                  <a:cubicBezTo>
                    <a:pt x="15677" y="414"/>
                    <a:pt x="18813" y="2574"/>
                    <a:pt x="20206" y="6354"/>
                  </a:cubicBezTo>
                  <a:cubicBezTo>
                    <a:pt x="21600" y="10134"/>
                    <a:pt x="21252" y="15534"/>
                    <a:pt x="20903" y="20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8699500" y="7310204"/>
              <a:ext cx="120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8763000" y="7265754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9004300" y="734830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9277350" y="734830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9740900" y="724035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9734550" y="7361004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2" y="7200"/>
                    <a:pt x="10684" y="14400"/>
                    <a:pt x="14284" y="18000"/>
                  </a:cubicBezTo>
                  <a:cubicBezTo>
                    <a:pt x="17884" y="21600"/>
                    <a:pt x="19742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0517489" y="7011754"/>
              <a:ext cx="296562" cy="25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34" fill="norm" stroke="1" extrusionOk="0">
                  <a:moveTo>
                    <a:pt x="16408" y="0"/>
                  </a:moveTo>
                  <a:cubicBezTo>
                    <a:pt x="12731" y="2283"/>
                    <a:pt x="9054" y="4566"/>
                    <a:pt x="6833" y="5971"/>
                  </a:cubicBezTo>
                  <a:cubicBezTo>
                    <a:pt x="4612" y="7376"/>
                    <a:pt x="3846" y="7902"/>
                    <a:pt x="3233" y="8605"/>
                  </a:cubicBezTo>
                  <a:cubicBezTo>
                    <a:pt x="2620" y="9307"/>
                    <a:pt x="2161" y="10185"/>
                    <a:pt x="2314" y="10712"/>
                  </a:cubicBezTo>
                  <a:cubicBezTo>
                    <a:pt x="2467" y="11239"/>
                    <a:pt x="3233" y="11415"/>
                    <a:pt x="4689" y="11502"/>
                  </a:cubicBezTo>
                  <a:cubicBezTo>
                    <a:pt x="6144" y="11590"/>
                    <a:pt x="8289" y="11590"/>
                    <a:pt x="9667" y="11854"/>
                  </a:cubicBezTo>
                  <a:cubicBezTo>
                    <a:pt x="11046" y="12117"/>
                    <a:pt x="11659" y="12644"/>
                    <a:pt x="11659" y="13259"/>
                  </a:cubicBezTo>
                  <a:cubicBezTo>
                    <a:pt x="11659" y="13873"/>
                    <a:pt x="11046" y="14576"/>
                    <a:pt x="9284" y="15541"/>
                  </a:cubicBezTo>
                  <a:cubicBezTo>
                    <a:pt x="7523" y="16507"/>
                    <a:pt x="4612" y="17737"/>
                    <a:pt x="2697" y="18790"/>
                  </a:cubicBezTo>
                  <a:cubicBezTo>
                    <a:pt x="782" y="19844"/>
                    <a:pt x="-137" y="20722"/>
                    <a:pt x="16" y="21161"/>
                  </a:cubicBezTo>
                  <a:cubicBezTo>
                    <a:pt x="169" y="21600"/>
                    <a:pt x="1395" y="21600"/>
                    <a:pt x="4612" y="21424"/>
                  </a:cubicBezTo>
                  <a:cubicBezTo>
                    <a:pt x="7829" y="21249"/>
                    <a:pt x="13037" y="20898"/>
                    <a:pt x="16178" y="20546"/>
                  </a:cubicBezTo>
                  <a:cubicBezTo>
                    <a:pt x="19318" y="20195"/>
                    <a:pt x="20391" y="19844"/>
                    <a:pt x="21463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0864850" y="7056204"/>
              <a:ext cx="165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645"/>
                    <a:pt x="10523" y="9290"/>
                    <a:pt x="14123" y="12890"/>
                  </a:cubicBezTo>
                  <a:cubicBezTo>
                    <a:pt x="17723" y="16490"/>
                    <a:pt x="19662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855235" y="7030804"/>
              <a:ext cx="21281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21502" y="0"/>
                  </a:moveTo>
                  <a:cubicBezTo>
                    <a:pt x="19791" y="1054"/>
                    <a:pt x="18080" y="2107"/>
                    <a:pt x="15621" y="4215"/>
                  </a:cubicBezTo>
                  <a:cubicBezTo>
                    <a:pt x="13161" y="6322"/>
                    <a:pt x="9953" y="9483"/>
                    <a:pt x="7601" y="11678"/>
                  </a:cubicBezTo>
                  <a:cubicBezTo>
                    <a:pt x="5249" y="13873"/>
                    <a:pt x="3752" y="15102"/>
                    <a:pt x="2468" y="16332"/>
                  </a:cubicBezTo>
                  <a:cubicBezTo>
                    <a:pt x="1185" y="17561"/>
                    <a:pt x="116" y="18790"/>
                    <a:pt x="9" y="19668"/>
                  </a:cubicBezTo>
                  <a:cubicBezTo>
                    <a:pt x="-98" y="20546"/>
                    <a:pt x="757" y="21073"/>
                    <a:pt x="16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1087099" y="720225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1106149" y="7119704"/>
              <a:ext cx="55829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798" fill="norm" stroke="1" extrusionOk="0">
                  <a:moveTo>
                    <a:pt x="14400" y="0"/>
                  </a:moveTo>
                  <a:cubicBezTo>
                    <a:pt x="10400" y="1440"/>
                    <a:pt x="6400" y="2880"/>
                    <a:pt x="5600" y="6480"/>
                  </a:cubicBezTo>
                  <a:cubicBezTo>
                    <a:pt x="4800" y="10080"/>
                    <a:pt x="7200" y="15840"/>
                    <a:pt x="10400" y="18720"/>
                  </a:cubicBezTo>
                  <a:cubicBezTo>
                    <a:pt x="13600" y="21600"/>
                    <a:pt x="17600" y="21600"/>
                    <a:pt x="19600" y="18000"/>
                  </a:cubicBezTo>
                  <a:cubicBezTo>
                    <a:pt x="21600" y="14400"/>
                    <a:pt x="21600" y="7200"/>
                    <a:pt x="19600" y="3600"/>
                  </a:cubicBezTo>
                  <a:cubicBezTo>
                    <a:pt x="17600" y="0"/>
                    <a:pt x="13600" y="0"/>
                    <a:pt x="10000" y="2160"/>
                  </a:cubicBezTo>
                  <a:cubicBezTo>
                    <a:pt x="6400" y="4320"/>
                    <a:pt x="3200" y="8640"/>
                    <a:pt x="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540999" y="7357559"/>
              <a:ext cx="539751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3304" y="14977"/>
                    <a:pt x="6607" y="9086"/>
                    <a:pt x="9741" y="5159"/>
                  </a:cubicBezTo>
                  <a:cubicBezTo>
                    <a:pt x="12875" y="1232"/>
                    <a:pt x="15840" y="-732"/>
                    <a:pt x="17788" y="250"/>
                  </a:cubicBezTo>
                  <a:cubicBezTo>
                    <a:pt x="19736" y="1232"/>
                    <a:pt x="20668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783748" y="7407534"/>
              <a:ext cx="189053" cy="200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73" fill="norm" stroke="1" extrusionOk="0">
                  <a:moveTo>
                    <a:pt x="1996" y="5179"/>
                  </a:moveTo>
                  <a:cubicBezTo>
                    <a:pt x="1996" y="9454"/>
                    <a:pt x="1996" y="13729"/>
                    <a:pt x="1636" y="16654"/>
                  </a:cubicBezTo>
                  <a:cubicBezTo>
                    <a:pt x="1276" y="19579"/>
                    <a:pt x="556" y="21154"/>
                    <a:pt x="196" y="21267"/>
                  </a:cubicBezTo>
                  <a:cubicBezTo>
                    <a:pt x="-164" y="21379"/>
                    <a:pt x="-164" y="20029"/>
                    <a:pt x="1396" y="16654"/>
                  </a:cubicBezTo>
                  <a:cubicBezTo>
                    <a:pt x="2956" y="13279"/>
                    <a:pt x="6076" y="7879"/>
                    <a:pt x="8356" y="4729"/>
                  </a:cubicBezTo>
                  <a:cubicBezTo>
                    <a:pt x="10636" y="1579"/>
                    <a:pt x="12076" y="679"/>
                    <a:pt x="13516" y="229"/>
                  </a:cubicBezTo>
                  <a:cubicBezTo>
                    <a:pt x="14956" y="-221"/>
                    <a:pt x="16396" y="-221"/>
                    <a:pt x="17716" y="2254"/>
                  </a:cubicBezTo>
                  <a:cubicBezTo>
                    <a:pt x="19036" y="4729"/>
                    <a:pt x="20236" y="9679"/>
                    <a:pt x="21436" y="1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1430000" y="7303854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1417300" y="7399104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2007850" y="7164154"/>
              <a:ext cx="1778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600"/>
                    <a:pt x="6171" y="7200"/>
                    <a:pt x="8614" y="10174"/>
                  </a:cubicBezTo>
                  <a:cubicBezTo>
                    <a:pt x="11057" y="13148"/>
                    <a:pt x="12857" y="15496"/>
                    <a:pt x="14914" y="17296"/>
                  </a:cubicBezTo>
                  <a:cubicBezTo>
                    <a:pt x="16971" y="19096"/>
                    <a:pt x="19286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1957050" y="7176854"/>
              <a:ext cx="2349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97" y="3456"/>
                    <a:pt x="14595" y="6912"/>
                    <a:pt x="11189" y="10152"/>
                  </a:cubicBezTo>
                  <a:cubicBezTo>
                    <a:pt x="7784" y="13392"/>
                    <a:pt x="4476" y="16416"/>
                    <a:pt x="2627" y="18288"/>
                  </a:cubicBezTo>
                  <a:cubicBezTo>
                    <a:pt x="778" y="20160"/>
                    <a:pt x="389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1918950" y="7100654"/>
              <a:ext cx="311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90" y="16800"/>
                    <a:pt x="10580" y="12000"/>
                    <a:pt x="14180" y="8400"/>
                  </a:cubicBezTo>
                  <a:cubicBezTo>
                    <a:pt x="17780" y="4800"/>
                    <a:pt x="1969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173643" y="6726416"/>
              <a:ext cx="1221152" cy="103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08" fill="norm" stroke="1" extrusionOk="0">
                  <a:moveTo>
                    <a:pt x="16127" y="1316"/>
                  </a:moveTo>
                  <a:cubicBezTo>
                    <a:pt x="16052" y="1095"/>
                    <a:pt x="15977" y="875"/>
                    <a:pt x="15753" y="676"/>
                  </a:cubicBezTo>
                  <a:cubicBezTo>
                    <a:pt x="15529" y="477"/>
                    <a:pt x="15155" y="300"/>
                    <a:pt x="14576" y="168"/>
                  </a:cubicBezTo>
                  <a:cubicBezTo>
                    <a:pt x="13997" y="35"/>
                    <a:pt x="13212" y="-53"/>
                    <a:pt x="12315" y="35"/>
                  </a:cubicBezTo>
                  <a:cubicBezTo>
                    <a:pt x="11418" y="124"/>
                    <a:pt x="10409" y="389"/>
                    <a:pt x="9419" y="786"/>
                  </a:cubicBezTo>
                  <a:cubicBezTo>
                    <a:pt x="8429" y="1184"/>
                    <a:pt x="7457" y="1714"/>
                    <a:pt x="6560" y="2244"/>
                  </a:cubicBezTo>
                  <a:cubicBezTo>
                    <a:pt x="5663" y="2774"/>
                    <a:pt x="4841" y="3304"/>
                    <a:pt x="4187" y="3967"/>
                  </a:cubicBezTo>
                  <a:cubicBezTo>
                    <a:pt x="3533" y="4629"/>
                    <a:pt x="3047" y="5424"/>
                    <a:pt x="2543" y="6219"/>
                  </a:cubicBezTo>
                  <a:cubicBezTo>
                    <a:pt x="2038" y="7014"/>
                    <a:pt x="1515" y="7810"/>
                    <a:pt x="1123" y="8538"/>
                  </a:cubicBezTo>
                  <a:cubicBezTo>
                    <a:pt x="730" y="9267"/>
                    <a:pt x="469" y="9930"/>
                    <a:pt x="282" y="10813"/>
                  </a:cubicBezTo>
                  <a:cubicBezTo>
                    <a:pt x="95" y="11697"/>
                    <a:pt x="-17" y="12801"/>
                    <a:pt x="2" y="13707"/>
                  </a:cubicBezTo>
                  <a:cubicBezTo>
                    <a:pt x="20" y="14612"/>
                    <a:pt x="170" y="15319"/>
                    <a:pt x="506" y="15937"/>
                  </a:cubicBezTo>
                  <a:cubicBezTo>
                    <a:pt x="843" y="16556"/>
                    <a:pt x="1366" y="17086"/>
                    <a:pt x="2020" y="17572"/>
                  </a:cubicBezTo>
                  <a:cubicBezTo>
                    <a:pt x="2674" y="18057"/>
                    <a:pt x="3458" y="18499"/>
                    <a:pt x="4430" y="18985"/>
                  </a:cubicBezTo>
                  <a:cubicBezTo>
                    <a:pt x="5402" y="19471"/>
                    <a:pt x="6560" y="20001"/>
                    <a:pt x="7457" y="20376"/>
                  </a:cubicBezTo>
                  <a:cubicBezTo>
                    <a:pt x="8354" y="20752"/>
                    <a:pt x="8989" y="20973"/>
                    <a:pt x="9737" y="21127"/>
                  </a:cubicBezTo>
                  <a:cubicBezTo>
                    <a:pt x="10484" y="21282"/>
                    <a:pt x="11344" y="21370"/>
                    <a:pt x="12296" y="21437"/>
                  </a:cubicBezTo>
                  <a:cubicBezTo>
                    <a:pt x="13249" y="21503"/>
                    <a:pt x="14296" y="21547"/>
                    <a:pt x="15099" y="21459"/>
                  </a:cubicBezTo>
                  <a:cubicBezTo>
                    <a:pt x="15903" y="21370"/>
                    <a:pt x="16463" y="21149"/>
                    <a:pt x="16986" y="20818"/>
                  </a:cubicBezTo>
                  <a:cubicBezTo>
                    <a:pt x="17510" y="20487"/>
                    <a:pt x="17995" y="20045"/>
                    <a:pt x="18425" y="19493"/>
                  </a:cubicBezTo>
                  <a:cubicBezTo>
                    <a:pt x="18855" y="18941"/>
                    <a:pt x="19229" y="18278"/>
                    <a:pt x="19621" y="17395"/>
                  </a:cubicBezTo>
                  <a:cubicBezTo>
                    <a:pt x="20013" y="16511"/>
                    <a:pt x="20425" y="15407"/>
                    <a:pt x="20742" y="14237"/>
                  </a:cubicBezTo>
                  <a:cubicBezTo>
                    <a:pt x="21060" y="13066"/>
                    <a:pt x="21284" y="11829"/>
                    <a:pt x="21415" y="10725"/>
                  </a:cubicBezTo>
                  <a:cubicBezTo>
                    <a:pt x="21546" y="9621"/>
                    <a:pt x="21583" y="8649"/>
                    <a:pt x="21546" y="7832"/>
                  </a:cubicBezTo>
                  <a:cubicBezTo>
                    <a:pt x="21508" y="7014"/>
                    <a:pt x="21396" y="6352"/>
                    <a:pt x="21191" y="5734"/>
                  </a:cubicBezTo>
                  <a:cubicBezTo>
                    <a:pt x="20985" y="5115"/>
                    <a:pt x="20686" y="4541"/>
                    <a:pt x="20088" y="3945"/>
                  </a:cubicBezTo>
                  <a:cubicBezTo>
                    <a:pt x="19490" y="3348"/>
                    <a:pt x="18593" y="2730"/>
                    <a:pt x="17622" y="2178"/>
                  </a:cubicBezTo>
                  <a:cubicBezTo>
                    <a:pt x="16650" y="1626"/>
                    <a:pt x="15604" y="1140"/>
                    <a:pt x="14744" y="786"/>
                  </a:cubicBezTo>
                  <a:cubicBezTo>
                    <a:pt x="13885" y="433"/>
                    <a:pt x="13212" y="212"/>
                    <a:pt x="12801" y="168"/>
                  </a:cubicBezTo>
                  <a:cubicBezTo>
                    <a:pt x="12390" y="124"/>
                    <a:pt x="12240" y="256"/>
                    <a:pt x="12091" y="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977900" y="4804070"/>
              <a:ext cx="1339850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386"/>
                  </a:moveTo>
                  <a:cubicBezTo>
                    <a:pt x="1024" y="12169"/>
                    <a:pt x="2047" y="10952"/>
                    <a:pt x="3105" y="9735"/>
                  </a:cubicBezTo>
                  <a:cubicBezTo>
                    <a:pt x="4163" y="8518"/>
                    <a:pt x="5255" y="7301"/>
                    <a:pt x="6415" y="6237"/>
                  </a:cubicBezTo>
                  <a:cubicBezTo>
                    <a:pt x="7575" y="5172"/>
                    <a:pt x="8804" y="4259"/>
                    <a:pt x="10015" y="3651"/>
                  </a:cubicBezTo>
                  <a:cubicBezTo>
                    <a:pt x="11227" y="3042"/>
                    <a:pt x="12421" y="2738"/>
                    <a:pt x="13769" y="2586"/>
                  </a:cubicBezTo>
                  <a:cubicBezTo>
                    <a:pt x="15117" y="2434"/>
                    <a:pt x="16618" y="2434"/>
                    <a:pt x="17881" y="2130"/>
                  </a:cubicBezTo>
                  <a:cubicBezTo>
                    <a:pt x="19143" y="1825"/>
                    <a:pt x="20167" y="1217"/>
                    <a:pt x="20781" y="761"/>
                  </a:cubicBezTo>
                  <a:cubicBezTo>
                    <a:pt x="21395" y="304"/>
                    <a:pt x="21600" y="0"/>
                    <a:pt x="21600" y="0"/>
                  </a:cubicBezTo>
                  <a:cubicBezTo>
                    <a:pt x="21600" y="0"/>
                    <a:pt x="21395" y="304"/>
                    <a:pt x="20713" y="1065"/>
                  </a:cubicBezTo>
                  <a:cubicBezTo>
                    <a:pt x="20030" y="1825"/>
                    <a:pt x="18870" y="3042"/>
                    <a:pt x="17625" y="3803"/>
                  </a:cubicBezTo>
                  <a:cubicBezTo>
                    <a:pt x="16379" y="4563"/>
                    <a:pt x="15048" y="4868"/>
                    <a:pt x="13769" y="5324"/>
                  </a:cubicBezTo>
                  <a:cubicBezTo>
                    <a:pt x="12489" y="5780"/>
                    <a:pt x="11261" y="6389"/>
                    <a:pt x="10015" y="6997"/>
                  </a:cubicBezTo>
                  <a:cubicBezTo>
                    <a:pt x="8770" y="7606"/>
                    <a:pt x="7507" y="8214"/>
                    <a:pt x="6398" y="9279"/>
                  </a:cubicBezTo>
                  <a:cubicBezTo>
                    <a:pt x="5289" y="10344"/>
                    <a:pt x="4334" y="11865"/>
                    <a:pt x="3685" y="13994"/>
                  </a:cubicBezTo>
                  <a:cubicBezTo>
                    <a:pt x="3037" y="16124"/>
                    <a:pt x="2696" y="18862"/>
                    <a:pt x="23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8" name="Drawing"/>
          <p:cNvGrpSpPr/>
          <p:nvPr/>
        </p:nvGrpSpPr>
        <p:grpSpPr>
          <a:xfrm>
            <a:off x="1549399" y="1347144"/>
            <a:ext cx="9592159" cy="4031307"/>
            <a:chOff x="0" y="0"/>
            <a:chExt cx="9592157" cy="4031305"/>
          </a:xfrm>
        </p:grpSpPr>
        <p:sp>
          <p:nvSpPr>
            <p:cNvPr id="2788" name="Line"/>
            <p:cNvSpPr/>
            <p:nvPr/>
          </p:nvSpPr>
          <p:spPr>
            <a:xfrm>
              <a:off x="425" y="570555"/>
              <a:ext cx="291675" cy="50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00" fill="norm" stroke="1" extrusionOk="0">
                  <a:moveTo>
                    <a:pt x="21569" y="1350"/>
                  </a:moveTo>
                  <a:cubicBezTo>
                    <a:pt x="21256" y="900"/>
                    <a:pt x="20943" y="450"/>
                    <a:pt x="20395" y="225"/>
                  </a:cubicBezTo>
                  <a:cubicBezTo>
                    <a:pt x="19847" y="0"/>
                    <a:pt x="19065" y="0"/>
                    <a:pt x="16873" y="0"/>
                  </a:cubicBezTo>
                  <a:cubicBezTo>
                    <a:pt x="14682" y="0"/>
                    <a:pt x="11082" y="0"/>
                    <a:pt x="8578" y="180"/>
                  </a:cubicBezTo>
                  <a:cubicBezTo>
                    <a:pt x="6073" y="360"/>
                    <a:pt x="4665" y="720"/>
                    <a:pt x="3726" y="1350"/>
                  </a:cubicBezTo>
                  <a:cubicBezTo>
                    <a:pt x="2786" y="1980"/>
                    <a:pt x="2317" y="2880"/>
                    <a:pt x="1847" y="4590"/>
                  </a:cubicBezTo>
                  <a:cubicBezTo>
                    <a:pt x="1378" y="6300"/>
                    <a:pt x="908" y="8820"/>
                    <a:pt x="595" y="11295"/>
                  </a:cubicBezTo>
                  <a:cubicBezTo>
                    <a:pt x="282" y="13770"/>
                    <a:pt x="126" y="16200"/>
                    <a:pt x="47" y="17685"/>
                  </a:cubicBezTo>
                  <a:cubicBezTo>
                    <a:pt x="-31" y="19170"/>
                    <a:pt x="-31" y="19710"/>
                    <a:pt x="204" y="20250"/>
                  </a:cubicBezTo>
                  <a:cubicBezTo>
                    <a:pt x="439" y="20790"/>
                    <a:pt x="908" y="21330"/>
                    <a:pt x="2239" y="21465"/>
                  </a:cubicBezTo>
                  <a:cubicBezTo>
                    <a:pt x="3569" y="21600"/>
                    <a:pt x="5760" y="21330"/>
                    <a:pt x="9047" y="20970"/>
                  </a:cubicBezTo>
                  <a:cubicBezTo>
                    <a:pt x="12334" y="20610"/>
                    <a:pt x="16717" y="20160"/>
                    <a:pt x="21099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0" y="818205"/>
              <a:ext cx="2095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364"/>
                    <a:pt x="7418" y="11127"/>
                    <a:pt x="11018" y="7527"/>
                  </a:cubicBezTo>
                  <a:cubicBezTo>
                    <a:pt x="14618" y="3927"/>
                    <a:pt x="1810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433246" y="529190"/>
              <a:ext cx="316054" cy="523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7" fill="norm" stroke="1" extrusionOk="0">
                  <a:moveTo>
                    <a:pt x="21502" y="918"/>
                  </a:moveTo>
                  <a:cubicBezTo>
                    <a:pt x="19342" y="483"/>
                    <a:pt x="17182" y="47"/>
                    <a:pt x="14806" y="4"/>
                  </a:cubicBezTo>
                  <a:cubicBezTo>
                    <a:pt x="12430" y="-40"/>
                    <a:pt x="9838" y="308"/>
                    <a:pt x="8254" y="613"/>
                  </a:cubicBezTo>
                  <a:cubicBezTo>
                    <a:pt x="6670" y="918"/>
                    <a:pt x="6094" y="1179"/>
                    <a:pt x="5734" y="1789"/>
                  </a:cubicBezTo>
                  <a:cubicBezTo>
                    <a:pt x="5374" y="2399"/>
                    <a:pt x="5230" y="3357"/>
                    <a:pt x="4726" y="5491"/>
                  </a:cubicBezTo>
                  <a:cubicBezTo>
                    <a:pt x="4222" y="7625"/>
                    <a:pt x="3358" y="10934"/>
                    <a:pt x="2494" y="13591"/>
                  </a:cubicBezTo>
                  <a:cubicBezTo>
                    <a:pt x="1630" y="16247"/>
                    <a:pt x="766" y="18250"/>
                    <a:pt x="334" y="19470"/>
                  </a:cubicBezTo>
                  <a:cubicBezTo>
                    <a:pt x="-98" y="20689"/>
                    <a:pt x="-98" y="21125"/>
                    <a:pt x="262" y="21342"/>
                  </a:cubicBezTo>
                  <a:cubicBezTo>
                    <a:pt x="622" y="21560"/>
                    <a:pt x="1342" y="21560"/>
                    <a:pt x="3790" y="21473"/>
                  </a:cubicBezTo>
                  <a:cubicBezTo>
                    <a:pt x="6238" y="21386"/>
                    <a:pt x="10414" y="21212"/>
                    <a:pt x="14590" y="21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850900" y="627705"/>
              <a:ext cx="27940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510"/>
                    <a:pt x="5236" y="3019"/>
                    <a:pt x="8100" y="5342"/>
                  </a:cubicBezTo>
                  <a:cubicBezTo>
                    <a:pt x="10964" y="7665"/>
                    <a:pt x="14073" y="10800"/>
                    <a:pt x="16364" y="13645"/>
                  </a:cubicBezTo>
                  <a:cubicBezTo>
                    <a:pt x="18655" y="16490"/>
                    <a:pt x="20127" y="190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950954" y="616753"/>
              <a:ext cx="217446" cy="38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03" fill="norm" stroke="1" extrusionOk="0">
                  <a:moveTo>
                    <a:pt x="21336" y="1319"/>
                  </a:moveTo>
                  <a:cubicBezTo>
                    <a:pt x="21336" y="729"/>
                    <a:pt x="21336" y="139"/>
                    <a:pt x="20817" y="21"/>
                  </a:cubicBezTo>
                  <a:cubicBezTo>
                    <a:pt x="20298" y="-97"/>
                    <a:pt x="19259" y="257"/>
                    <a:pt x="17078" y="2028"/>
                  </a:cubicBezTo>
                  <a:cubicBezTo>
                    <a:pt x="14898" y="3798"/>
                    <a:pt x="11574" y="6985"/>
                    <a:pt x="8459" y="9936"/>
                  </a:cubicBezTo>
                  <a:cubicBezTo>
                    <a:pt x="5344" y="12887"/>
                    <a:pt x="2436" y="15601"/>
                    <a:pt x="1086" y="17490"/>
                  </a:cubicBezTo>
                  <a:cubicBezTo>
                    <a:pt x="-264" y="19378"/>
                    <a:pt x="-56" y="20441"/>
                    <a:pt x="151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187449" y="511942"/>
              <a:ext cx="127001" cy="12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7" fill="norm" stroke="1" extrusionOk="0">
                  <a:moveTo>
                    <a:pt x="0" y="4351"/>
                  </a:moveTo>
                  <a:cubicBezTo>
                    <a:pt x="1080" y="2980"/>
                    <a:pt x="2160" y="1608"/>
                    <a:pt x="4140" y="751"/>
                  </a:cubicBezTo>
                  <a:cubicBezTo>
                    <a:pt x="6120" y="-106"/>
                    <a:pt x="9000" y="-449"/>
                    <a:pt x="11160" y="922"/>
                  </a:cubicBezTo>
                  <a:cubicBezTo>
                    <a:pt x="13320" y="2294"/>
                    <a:pt x="14760" y="5380"/>
                    <a:pt x="14220" y="8294"/>
                  </a:cubicBezTo>
                  <a:cubicBezTo>
                    <a:pt x="13680" y="11208"/>
                    <a:pt x="11160" y="13951"/>
                    <a:pt x="9180" y="16180"/>
                  </a:cubicBezTo>
                  <a:cubicBezTo>
                    <a:pt x="7200" y="18408"/>
                    <a:pt x="5760" y="20122"/>
                    <a:pt x="6660" y="20637"/>
                  </a:cubicBezTo>
                  <a:cubicBezTo>
                    <a:pt x="7560" y="21151"/>
                    <a:pt x="10800" y="20465"/>
                    <a:pt x="13680" y="19780"/>
                  </a:cubicBezTo>
                  <a:cubicBezTo>
                    <a:pt x="16560" y="19094"/>
                    <a:pt x="19080" y="18408"/>
                    <a:pt x="21600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276349" y="514959"/>
              <a:ext cx="287868" cy="620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46" fill="norm" stroke="1" extrusionOk="0">
                  <a:moveTo>
                    <a:pt x="9460" y="1489"/>
                  </a:moveTo>
                  <a:cubicBezTo>
                    <a:pt x="12298" y="975"/>
                    <a:pt x="15136" y="460"/>
                    <a:pt x="17028" y="203"/>
                  </a:cubicBezTo>
                  <a:cubicBezTo>
                    <a:pt x="18920" y="-54"/>
                    <a:pt x="19866" y="-54"/>
                    <a:pt x="20418" y="130"/>
                  </a:cubicBezTo>
                  <a:cubicBezTo>
                    <a:pt x="20969" y="313"/>
                    <a:pt x="21127" y="681"/>
                    <a:pt x="20812" y="1636"/>
                  </a:cubicBezTo>
                  <a:cubicBezTo>
                    <a:pt x="20496" y="2591"/>
                    <a:pt x="19708" y="4134"/>
                    <a:pt x="19156" y="6154"/>
                  </a:cubicBezTo>
                  <a:cubicBezTo>
                    <a:pt x="18604" y="8175"/>
                    <a:pt x="18289" y="10673"/>
                    <a:pt x="18683" y="12803"/>
                  </a:cubicBezTo>
                  <a:cubicBezTo>
                    <a:pt x="19077" y="14934"/>
                    <a:pt x="20181" y="16697"/>
                    <a:pt x="20812" y="17762"/>
                  </a:cubicBezTo>
                  <a:cubicBezTo>
                    <a:pt x="21442" y="18828"/>
                    <a:pt x="21600" y="19195"/>
                    <a:pt x="21285" y="19489"/>
                  </a:cubicBezTo>
                  <a:cubicBezTo>
                    <a:pt x="20969" y="19783"/>
                    <a:pt x="20181" y="20003"/>
                    <a:pt x="17658" y="20297"/>
                  </a:cubicBezTo>
                  <a:cubicBezTo>
                    <a:pt x="15136" y="20591"/>
                    <a:pt x="10879" y="20958"/>
                    <a:pt x="7647" y="21179"/>
                  </a:cubicBezTo>
                  <a:cubicBezTo>
                    <a:pt x="4415" y="21399"/>
                    <a:pt x="2207" y="21473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387350" y="0"/>
              <a:ext cx="749300" cy="43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0301"/>
                  </a:moveTo>
                  <a:cubicBezTo>
                    <a:pt x="183" y="20718"/>
                    <a:pt x="366" y="21136"/>
                    <a:pt x="610" y="21344"/>
                  </a:cubicBezTo>
                  <a:cubicBezTo>
                    <a:pt x="854" y="21553"/>
                    <a:pt x="1159" y="21553"/>
                    <a:pt x="1892" y="20562"/>
                  </a:cubicBezTo>
                  <a:cubicBezTo>
                    <a:pt x="2624" y="19570"/>
                    <a:pt x="3783" y="17588"/>
                    <a:pt x="5095" y="15344"/>
                  </a:cubicBezTo>
                  <a:cubicBezTo>
                    <a:pt x="6407" y="13101"/>
                    <a:pt x="7871" y="10596"/>
                    <a:pt x="9061" y="8562"/>
                  </a:cubicBezTo>
                  <a:cubicBezTo>
                    <a:pt x="10251" y="6527"/>
                    <a:pt x="11166" y="4962"/>
                    <a:pt x="11837" y="3710"/>
                  </a:cubicBezTo>
                  <a:cubicBezTo>
                    <a:pt x="12508" y="2457"/>
                    <a:pt x="12936" y="1518"/>
                    <a:pt x="13271" y="892"/>
                  </a:cubicBezTo>
                  <a:cubicBezTo>
                    <a:pt x="13607" y="266"/>
                    <a:pt x="13851" y="-47"/>
                    <a:pt x="14125" y="5"/>
                  </a:cubicBezTo>
                  <a:cubicBezTo>
                    <a:pt x="14400" y="57"/>
                    <a:pt x="14705" y="475"/>
                    <a:pt x="15376" y="2092"/>
                  </a:cubicBezTo>
                  <a:cubicBezTo>
                    <a:pt x="16047" y="3710"/>
                    <a:pt x="17085" y="6527"/>
                    <a:pt x="18092" y="9031"/>
                  </a:cubicBezTo>
                  <a:cubicBezTo>
                    <a:pt x="19098" y="11536"/>
                    <a:pt x="20075" y="13727"/>
                    <a:pt x="20654" y="15396"/>
                  </a:cubicBezTo>
                  <a:cubicBezTo>
                    <a:pt x="21234" y="17066"/>
                    <a:pt x="21417" y="18214"/>
                    <a:pt x="21600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2362200" y="843605"/>
              <a:ext cx="317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429"/>
                    <a:pt x="7200" y="9257"/>
                    <a:pt x="10800" y="5657"/>
                  </a:cubicBezTo>
                  <a:cubicBezTo>
                    <a:pt x="14400" y="2057"/>
                    <a:pt x="180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2343150" y="951555"/>
              <a:ext cx="393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9" y="17400"/>
                    <a:pt x="9058" y="13200"/>
                    <a:pt x="12658" y="9600"/>
                  </a:cubicBezTo>
                  <a:cubicBezTo>
                    <a:pt x="16258" y="6000"/>
                    <a:pt x="18929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3259958" y="621355"/>
              <a:ext cx="44209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1483" y="0"/>
                  </a:moveTo>
                  <a:cubicBezTo>
                    <a:pt x="19529" y="720"/>
                    <a:pt x="17574" y="1440"/>
                    <a:pt x="15157" y="2430"/>
                  </a:cubicBezTo>
                  <a:cubicBezTo>
                    <a:pt x="12740" y="3420"/>
                    <a:pt x="9860" y="4680"/>
                    <a:pt x="7957" y="5625"/>
                  </a:cubicBezTo>
                  <a:cubicBezTo>
                    <a:pt x="6054" y="6570"/>
                    <a:pt x="5129" y="7200"/>
                    <a:pt x="4563" y="7740"/>
                  </a:cubicBezTo>
                  <a:cubicBezTo>
                    <a:pt x="3997" y="8280"/>
                    <a:pt x="3792" y="8730"/>
                    <a:pt x="3946" y="9045"/>
                  </a:cubicBezTo>
                  <a:cubicBezTo>
                    <a:pt x="4100" y="9360"/>
                    <a:pt x="4614" y="9540"/>
                    <a:pt x="6003" y="9720"/>
                  </a:cubicBezTo>
                  <a:cubicBezTo>
                    <a:pt x="7392" y="9900"/>
                    <a:pt x="9654" y="10080"/>
                    <a:pt x="11043" y="10215"/>
                  </a:cubicBezTo>
                  <a:cubicBezTo>
                    <a:pt x="12432" y="10350"/>
                    <a:pt x="12946" y="10440"/>
                    <a:pt x="13460" y="10665"/>
                  </a:cubicBezTo>
                  <a:cubicBezTo>
                    <a:pt x="13974" y="10890"/>
                    <a:pt x="14489" y="11250"/>
                    <a:pt x="14643" y="11655"/>
                  </a:cubicBezTo>
                  <a:cubicBezTo>
                    <a:pt x="14797" y="12060"/>
                    <a:pt x="14592" y="12510"/>
                    <a:pt x="13100" y="13365"/>
                  </a:cubicBezTo>
                  <a:cubicBezTo>
                    <a:pt x="11609" y="14220"/>
                    <a:pt x="8832" y="15480"/>
                    <a:pt x="6517" y="16470"/>
                  </a:cubicBezTo>
                  <a:cubicBezTo>
                    <a:pt x="4203" y="17460"/>
                    <a:pt x="2352" y="18180"/>
                    <a:pt x="1272" y="18720"/>
                  </a:cubicBezTo>
                  <a:cubicBezTo>
                    <a:pt x="192" y="19260"/>
                    <a:pt x="-117" y="19620"/>
                    <a:pt x="37" y="19845"/>
                  </a:cubicBezTo>
                  <a:cubicBezTo>
                    <a:pt x="192" y="20070"/>
                    <a:pt x="809" y="20160"/>
                    <a:pt x="3020" y="20250"/>
                  </a:cubicBezTo>
                  <a:cubicBezTo>
                    <a:pt x="5232" y="20340"/>
                    <a:pt x="9037" y="20430"/>
                    <a:pt x="12226" y="20655"/>
                  </a:cubicBezTo>
                  <a:cubicBezTo>
                    <a:pt x="15414" y="20880"/>
                    <a:pt x="17986" y="21240"/>
                    <a:pt x="19374" y="21420"/>
                  </a:cubicBezTo>
                  <a:cubicBezTo>
                    <a:pt x="20763" y="21600"/>
                    <a:pt x="20969" y="21600"/>
                    <a:pt x="211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3975516" y="810001"/>
              <a:ext cx="291685" cy="26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11" fill="norm" stroke="1" extrusionOk="0">
                  <a:moveTo>
                    <a:pt x="1358" y="2225"/>
                  </a:moveTo>
                  <a:cubicBezTo>
                    <a:pt x="1667" y="1361"/>
                    <a:pt x="1975" y="497"/>
                    <a:pt x="2515" y="152"/>
                  </a:cubicBezTo>
                  <a:cubicBezTo>
                    <a:pt x="3055" y="-194"/>
                    <a:pt x="3827" y="-21"/>
                    <a:pt x="5138" y="1448"/>
                  </a:cubicBezTo>
                  <a:cubicBezTo>
                    <a:pt x="6450" y="2916"/>
                    <a:pt x="8301" y="5681"/>
                    <a:pt x="8455" y="8964"/>
                  </a:cubicBezTo>
                  <a:cubicBezTo>
                    <a:pt x="8610" y="12248"/>
                    <a:pt x="7067" y="16049"/>
                    <a:pt x="5832" y="18209"/>
                  </a:cubicBezTo>
                  <a:cubicBezTo>
                    <a:pt x="4598" y="20369"/>
                    <a:pt x="3672" y="20888"/>
                    <a:pt x="2747" y="21147"/>
                  </a:cubicBezTo>
                  <a:cubicBezTo>
                    <a:pt x="1821" y="21406"/>
                    <a:pt x="895" y="21406"/>
                    <a:pt x="355" y="20801"/>
                  </a:cubicBezTo>
                  <a:cubicBezTo>
                    <a:pt x="-185" y="20196"/>
                    <a:pt x="-339" y="18987"/>
                    <a:pt x="1590" y="16481"/>
                  </a:cubicBezTo>
                  <a:cubicBezTo>
                    <a:pt x="3518" y="13976"/>
                    <a:pt x="7530" y="10174"/>
                    <a:pt x="10384" y="7582"/>
                  </a:cubicBezTo>
                  <a:cubicBezTo>
                    <a:pt x="13238" y="4990"/>
                    <a:pt x="14935" y="3608"/>
                    <a:pt x="16092" y="2657"/>
                  </a:cubicBezTo>
                  <a:cubicBezTo>
                    <a:pt x="17250" y="1707"/>
                    <a:pt x="17867" y="1188"/>
                    <a:pt x="17790" y="1188"/>
                  </a:cubicBezTo>
                  <a:cubicBezTo>
                    <a:pt x="17712" y="1188"/>
                    <a:pt x="16941" y="1707"/>
                    <a:pt x="15707" y="3694"/>
                  </a:cubicBezTo>
                  <a:cubicBezTo>
                    <a:pt x="14472" y="5681"/>
                    <a:pt x="12775" y="9137"/>
                    <a:pt x="11927" y="11297"/>
                  </a:cubicBezTo>
                  <a:cubicBezTo>
                    <a:pt x="11078" y="13457"/>
                    <a:pt x="11078" y="14321"/>
                    <a:pt x="11078" y="15272"/>
                  </a:cubicBezTo>
                  <a:cubicBezTo>
                    <a:pt x="11078" y="16222"/>
                    <a:pt x="11078" y="17259"/>
                    <a:pt x="11464" y="18036"/>
                  </a:cubicBezTo>
                  <a:cubicBezTo>
                    <a:pt x="11850" y="18814"/>
                    <a:pt x="12621" y="19332"/>
                    <a:pt x="14318" y="19332"/>
                  </a:cubicBezTo>
                  <a:cubicBezTo>
                    <a:pt x="16015" y="19332"/>
                    <a:pt x="18638" y="18814"/>
                    <a:pt x="21261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4248150" y="603248"/>
              <a:ext cx="203200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5920"/>
                  </a:moveTo>
                  <a:cubicBezTo>
                    <a:pt x="225" y="4480"/>
                    <a:pt x="450" y="3040"/>
                    <a:pt x="1912" y="1888"/>
                  </a:cubicBezTo>
                  <a:cubicBezTo>
                    <a:pt x="3375" y="736"/>
                    <a:pt x="6075" y="-128"/>
                    <a:pt x="7875" y="16"/>
                  </a:cubicBezTo>
                  <a:cubicBezTo>
                    <a:pt x="9675" y="160"/>
                    <a:pt x="10575" y="1312"/>
                    <a:pt x="10012" y="4336"/>
                  </a:cubicBezTo>
                  <a:cubicBezTo>
                    <a:pt x="9450" y="7360"/>
                    <a:pt x="7425" y="12256"/>
                    <a:pt x="5962" y="15280"/>
                  </a:cubicBezTo>
                  <a:cubicBezTo>
                    <a:pt x="4500" y="18304"/>
                    <a:pt x="3600" y="19456"/>
                    <a:pt x="3938" y="20032"/>
                  </a:cubicBezTo>
                  <a:cubicBezTo>
                    <a:pt x="4275" y="20608"/>
                    <a:pt x="5850" y="20608"/>
                    <a:pt x="9000" y="20752"/>
                  </a:cubicBezTo>
                  <a:cubicBezTo>
                    <a:pt x="12150" y="20896"/>
                    <a:pt x="16875" y="21184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4514850" y="98330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4826793" y="762190"/>
              <a:ext cx="224608" cy="60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20" fill="norm" stroke="1" extrusionOk="0">
                  <a:moveTo>
                    <a:pt x="3493" y="6217"/>
                  </a:moveTo>
                  <a:cubicBezTo>
                    <a:pt x="3295" y="8898"/>
                    <a:pt x="3097" y="11580"/>
                    <a:pt x="2799" y="13926"/>
                  </a:cubicBezTo>
                  <a:cubicBezTo>
                    <a:pt x="2502" y="16272"/>
                    <a:pt x="2106" y="18283"/>
                    <a:pt x="1610" y="19549"/>
                  </a:cubicBezTo>
                  <a:cubicBezTo>
                    <a:pt x="1115" y="20816"/>
                    <a:pt x="520" y="21337"/>
                    <a:pt x="223" y="21412"/>
                  </a:cubicBezTo>
                  <a:cubicBezTo>
                    <a:pt x="-74" y="21486"/>
                    <a:pt x="-74" y="21114"/>
                    <a:pt x="223" y="19773"/>
                  </a:cubicBezTo>
                  <a:cubicBezTo>
                    <a:pt x="520" y="18432"/>
                    <a:pt x="1115" y="16123"/>
                    <a:pt x="1809" y="13703"/>
                  </a:cubicBezTo>
                  <a:cubicBezTo>
                    <a:pt x="2502" y="11282"/>
                    <a:pt x="3295" y="8749"/>
                    <a:pt x="4385" y="6664"/>
                  </a:cubicBezTo>
                  <a:cubicBezTo>
                    <a:pt x="5475" y="4578"/>
                    <a:pt x="6862" y="2940"/>
                    <a:pt x="7853" y="1934"/>
                  </a:cubicBezTo>
                  <a:cubicBezTo>
                    <a:pt x="8843" y="929"/>
                    <a:pt x="9438" y="556"/>
                    <a:pt x="10429" y="296"/>
                  </a:cubicBezTo>
                  <a:cubicBezTo>
                    <a:pt x="11420" y="35"/>
                    <a:pt x="12807" y="-114"/>
                    <a:pt x="14590" y="109"/>
                  </a:cubicBezTo>
                  <a:cubicBezTo>
                    <a:pt x="16374" y="333"/>
                    <a:pt x="18554" y="929"/>
                    <a:pt x="19842" y="1785"/>
                  </a:cubicBezTo>
                  <a:cubicBezTo>
                    <a:pt x="21130" y="2642"/>
                    <a:pt x="21526" y="3759"/>
                    <a:pt x="20238" y="4727"/>
                  </a:cubicBezTo>
                  <a:cubicBezTo>
                    <a:pt x="18950" y="5696"/>
                    <a:pt x="15977" y="6515"/>
                    <a:pt x="13302" y="7111"/>
                  </a:cubicBezTo>
                  <a:cubicBezTo>
                    <a:pt x="10627" y="7707"/>
                    <a:pt x="8249" y="8079"/>
                    <a:pt x="5871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5035550" y="1002355"/>
              <a:ext cx="139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3948"/>
                    <a:pt x="9818" y="7897"/>
                    <a:pt x="13418" y="11497"/>
                  </a:cubicBezTo>
                  <a:cubicBezTo>
                    <a:pt x="17018" y="15097"/>
                    <a:pt x="19309" y="18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5048250" y="1021405"/>
              <a:ext cx="139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626"/>
                    <a:pt x="14400" y="3252"/>
                    <a:pt x="10964" y="6619"/>
                  </a:cubicBezTo>
                  <a:cubicBezTo>
                    <a:pt x="7527" y="9987"/>
                    <a:pt x="4255" y="15097"/>
                    <a:pt x="2455" y="17884"/>
                  </a:cubicBezTo>
                  <a:cubicBezTo>
                    <a:pt x="655" y="20671"/>
                    <a:pt x="327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5263441" y="799271"/>
              <a:ext cx="108659" cy="2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16" fill="norm" stroke="1" extrusionOk="0">
                  <a:moveTo>
                    <a:pt x="20921" y="2081"/>
                  </a:moveTo>
                  <a:cubicBezTo>
                    <a:pt x="19698" y="1210"/>
                    <a:pt x="18476" y="339"/>
                    <a:pt x="16642" y="77"/>
                  </a:cubicBezTo>
                  <a:cubicBezTo>
                    <a:pt x="14808" y="-184"/>
                    <a:pt x="12363" y="164"/>
                    <a:pt x="9510" y="1906"/>
                  </a:cubicBezTo>
                  <a:cubicBezTo>
                    <a:pt x="6657" y="3648"/>
                    <a:pt x="3396" y="6784"/>
                    <a:pt x="1563" y="9658"/>
                  </a:cubicBezTo>
                  <a:cubicBezTo>
                    <a:pt x="-271" y="12532"/>
                    <a:pt x="-679" y="15145"/>
                    <a:pt x="1359" y="17061"/>
                  </a:cubicBezTo>
                  <a:cubicBezTo>
                    <a:pt x="3396" y="18977"/>
                    <a:pt x="7879" y="20197"/>
                    <a:pt x="12363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5386815" y="843605"/>
              <a:ext cx="156735" cy="17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75" fill="norm" stroke="1" extrusionOk="0">
                  <a:moveTo>
                    <a:pt x="4910" y="0"/>
                  </a:moveTo>
                  <a:cubicBezTo>
                    <a:pt x="6638" y="508"/>
                    <a:pt x="8366" y="1016"/>
                    <a:pt x="9518" y="2668"/>
                  </a:cubicBezTo>
                  <a:cubicBezTo>
                    <a:pt x="10670" y="4320"/>
                    <a:pt x="11246" y="7115"/>
                    <a:pt x="10238" y="10292"/>
                  </a:cubicBezTo>
                  <a:cubicBezTo>
                    <a:pt x="9230" y="13468"/>
                    <a:pt x="6638" y="17026"/>
                    <a:pt x="4622" y="19059"/>
                  </a:cubicBezTo>
                  <a:cubicBezTo>
                    <a:pt x="2606" y="21092"/>
                    <a:pt x="1166" y="21600"/>
                    <a:pt x="446" y="21092"/>
                  </a:cubicBezTo>
                  <a:cubicBezTo>
                    <a:pt x="-274" y="20584"/>
                    <a:pt x="-274" y="19059"/>
                    <a:pt x="1598" y="16391"/>
                  </a:cubicBezTo>
                  <a:cubicBezTo>
                    <a:pt x="3470" y="13722"/>
                    <a:pt x="7214" y="9911"/>
                    <a:pt x="9662" y="7624"/>
                  </a:cubicBezTo>
                  <a:cubicBezTo>
                    <a:pt x="12110" y="5336"/>
                    <a:pt x="13262" y="4574"/>
                    <a:pt x="14702" y="3812"/>
                  </a:cubicBezTo>
                  <a:cubicBezTo>
                    <a:pt x="16142" y="3049"/>
                    <a:pt x="17870" y="2287"/>
                    <a:pt x="18446" y="2541"/>
                  </a:cubicBezTo>
                  <a:cubicBezTo>
                    <a:pt x="19022" y="2795"/>
                    <a:pt x="18446" y="4066"/>
                    <a:pt x="17438" y="6099"/>
                  </a:cubicBezTo>
                  <a:cubicBezTo>
                    <a:pt x="16430" y="8132"/>
                    <a:pt x="14990" y="10927"/>
                    <a:pt x="14270" y="12960"/>
                  </a:cubicBezTo>
                  <a:cubicBezTo>
                    <a:pt x="13550" y="14993"/>
                    <a:pt x="13550" y="16264"/>
                    <a:pt x="14846" y="17026"/>
                  </a:cubicBezTo>
                  <a:cubicBezTo>
                    <a:pt x="16142" y="17788"/>
                    <a:pt x="18734" y="18042"/>
                    <a:pt x="21326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5549900" y="805505"/>
              <a:ext cx="11134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9562" y="0"/>
                  </a:moveTo>
                  <a:cubicBezTo>
                    <a:pt x="20377" y="2016"/>
                    <a:pt x="21192" y="4032"/>
                    <a:pt x="21396" y="6768"/>
                  </a:cubicBezTo>
                  <a:cubicBezTo>
                    <a:pt x="21600" y="9504"/>
                    <a:pt x="21192" y="12960"/>
                    <a:pt x="17525" y="15552"/>
                  </a:cubicBezTo>
                  <a:cubicBezTo>
                    <a:pt x="13857" y="18144"/>
                    <a:pt x="6928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3022600" y="1302506"/>
              <a:ext cx="209550" cy="21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1079"/>
                  </a:moveTo>
                  <a:cubicBezTo>
                    <a:pt x="873" y="456"/>
                    <a:pt x="1745" y="-167"/>
                    <a:pt x="3273" y="41"/>
                  </a:cubicBezTo>
                  <a:cubicBezTo>
                    <a:pt x="4800" y="248"/>
                    <a:pt x="6982" y="1287"/>
                    <a:pt x="8618" y="3675"/>
                  </a:cubicBezTo>
                  <a:cubicBezTo>
                    <a:pt x="10255" y="6064"/>
                    <a:pt x="11345" y="9802"/>
                    <a:pt x="11345" y="12918"/>
                  </a:cubicBezTo>
                  <a:cubicBezTo>
                    <a:pt x="11345" y="16033"/>
                    <a:pt x="10255" y="18525"/>
                    <a:pt x="9164" y="19875"/>
                  </a:cubicBezTo>
                  <a:cubicBezTo>
                    <a:pt x="8073" y="21225"/>
                    <a:pt x="6982" y="21433"/>
                    <a:pt x="6327" y="21018"/>
                  </a:cubicBezTo>
                  <a:cubicBezTo>
                    <a:pt x="5673" y="20602"/>
                    <a:pt x="5455" y="19564"/>
                    <a:pt x="6109" y="17175"/>
                  </a:cubicBezTo>
                  <a:cubicBezTo>
                    <a:pt x="6764" y="14787"/>
                    <a:pt x="8291" y="11048"/>
                    <a:pt x="9491" y="8764"/>
                  </a:cubicBezTo>
                  <a:cubicBezTo>
                    <a:pt x="10691" y="6479"/>
                    <a:pt x="11564" y="5648"/>
                    <a:pt x="12655" y="4714"/>
                  </a:cubicBezTo>
                  <a:cubicBezTo>
                    <a:pt x="13745" y="3779"/>
                    <a:pt x="15055" y="2741"/>
                    <a:pt x="15164" y="3156"/>
                  </a:cubicBezTo>
                  <a:cubicBezTo>
                    <a:pt x="15273" y="3571"/>
                    <a:pt x="14182" y="5441"/>
                    <a:pt x="13527" y="7414"/>
                  </a:cubicBezTo>
                  <a:cubicBezTo>
                    <a:pt x="12873" y="9387"/>
                    <a:pt x="12655" y="11464"/>
                    <a:pt x="12982" y="13333"/>
                  </a:cubicBezTo>
                  <a:cubicBezTo>
                    <a:pt x="13309" y="15202"/>
                    <a:pt x="14182" y="16864"/>
                    <a:pt x="15709" y="17798"/>
                  </a:cubicBezTo>
                  <a:cubicBezTo>
                    <a:pt x="17236" y="18733"/>
                    <a:pt x="19418" y="18941"/>
                    <a:pt x="21600" y="1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3345782" y="1290968"/>
              <a:ext cx="159419" cy="20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204" fill="norm" stroke="1" extrusionOk="0">
                  <a:moveTo>
                    <a:pt x="19444" y="1035"/>
                  </a:moveTo>
                  <a:cubicBezTo>
                    <a:pt x="18041" y="367"/>
                    <a:pt x="16639" y="-301"/>
                    <a:pt x="14395" y="144"/>
                  </a:cubicBezTo>
                  <a:cubicBezTo>
                    <a:pt x="12150" y="590"/>
                    <a:pt x="9065" y="2148"/>
                    <a:pt x="6400" y="5043"/>
                  </a:cubicBezTo>
                  <a:cubicBezTo>
                    <a:pt x="3735" y="7938"/>
                    <a:pt x="1491" y="12169"/>
                    <a:pt x="509" y="14953"/>
                  </a:cubicBezTo>
                  <a:cubicBezTo>
                    <a:pt x="-473" y="17736"/>
                    <a:pt x="-192" y="19072"/>
                    <a:pt x="2753" y="19963"/>
                  </a:cubicBezTo>
                  <a:cubicBezTo>
                    <a:pt x="5698" y="20854"/>
                    <a:pt x="11309" y="21299"/>
                    <a:pt x="14815" y="21188"/>
                  </a:cubicBezTo>
                  <a:cubicBezTo>
                    <a:pt x="18322" y="21076"/>
                    <a:pt x="19724" y="20408"/>
                    <a:pt x="21127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3359150" y="1396055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3625850" y="1263763"/>
              <a:ext cx="311150" cy="23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0" y="21503"/>
                  </a:moveTo>
                  <a:cubicBezTo>
                    <a:pt x="1469" y="20335"/>
                    <a:pt x="2939" y="19168"/>
                    <a:pt x="4041" y="17417"/>
                  </a:cubicBezTo>
                  <a:cubicBezTo>
                    <a:pt x="5143" y="15665"/>
                    <a:pt x="5878" y="13330"/>
                    <a:pt x="5951" y="11773"/>
                  </a:cubicBezTo>
                  <a:cubicBezTo>
                    <a:pt x="6024" y="10217"/>
                    <a:pt x="5437" y="9438"/>
                    <a:pt x="4922" y="8465"/>
                  </a:cubicBezTo>
                  <a:cubicBezTo>
                    <a:pt x="4408" y="7492"/>
                    <a:pt x="3967" y="6325"/>
                    <a:pt x="3820" y="5254"/>
                  </a:cubicBezTo>
                  <a:cubicBezTo>
                    <a:pt x="3673" y="4184"/>
                    <a:pt x="3820" y="3211"/>
                    <a:pt x="4702" y="2335"/>
                  </a:cubicBezTo>
                  <a:cubicBezTo>
                    <a:pt x="5584" y="1460"/>
                    <a:pt x="7200" y="681"/>
                    <a:pt x="8596" y="292"/>
                  </a:cubicBezTo>
                  <a:cubicBezTo>
                    <a:pt x="9992" y="-97"/>
                    <a:pt x="11167" y="-97"/>
                    <a:pt x="12049" y="292"/>
                  </a:cubicBezTo>
                  <a:cubicBezTo>
                    <a:pt x="12931" y="681"/>
                    <a:pt x="13518" y="1460"/>
                    <a:pt x="13812" y="2822"/>
                  </a:cubicBezTo>
                  <a:cubicBezTo>
                    <a:pt x="14106" y="4184"/>
                    <a:pt x="14106" y="6130"/>
                    <a:pt x="13518" y="8271"/>
                  </a:cubicBezTo>
                  <a:cubicBezTo>
                    <a:pt x="12931" y="10411"/>
                    <a:pt x="11755" y="12746"/>
                    <a:pt x="10947" y="14303"/>
                  </a:cubicBezTo>
                  <a:cubicBezTo>
                    <a:pt x="10139" y="15860"/>
                    <a:pt x="9698" y="16638"/>
                    <a:pt x="9478" y="17514"/>
                  </a:cubicBezTo>
                  <a:cubicBezTo>
                    <a:pt x="9257" y="18389"/>
                    <a:pt x="9257" y="19362"/>
                    <a:pt x="9624" y="19946"/>
                  </a:cubicBezTo>
                  <a:cubicBezTo>
                    <a:pt x="9992" y="20530"/>
                    <a:pt x="10727" y="20725"/>
                    <a:pt x="12784" y="20822"/>
                  </a:cubicBezTo>
                  <a:cubicBezTo>
                    <a:pt x="14841" y="20919"/>
                    <a:pt x="18220" y="20919"/>
                    <a:pt x="21600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2368550" y="2862905"/>
              <a:ext cx="247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92" y="14400"/>
                    <a:pt x="12185" y="7200"/>
                    <a:pt x="15785" y="3600"/>
                  </a:cubicBezTo>
                  <a:cubicBezTo>
                    <a:pt x="19385" y="0"/>
                    <a:pt x="204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2444750" y="3021655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3523119" y="2723205"/>
              <a:ext cx="585331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13844" y="0"/>
                  </a:moveTo>
                  <a:cubicBezTo>
                    <a:pt x="12285" y="1375"/>
                    <a:pt x="10725" y="2751"/>
                    <a:pt x="9048" y="4004"/>
                  </a:cubicBezTo>
                  <a:cubicBezTo>
                    <a:pt x="7372" y="5258"/>
                    <a:pt x="5578" y="6391"/>
                    <a:pt x="4175" y="7240"/>
                  </a:cubicBezTo>
                  <a:cubicBezTo>
                    <a:pt x="2771" y="8090"/>
                    <a:pt x="1758" y="8656"/>
                    <a:pt x="1056" y="9101"/>
                  </a:cubicBezTo>
                  <a:cubicBezTo>
                    <a:pt x="354" y="9546"/>
                    <a:pt x="-36" y="9870"/>
                    <a:pt x="3" y="10072"/>
                  </a:cubicBezTo>
                  <a:cubicBezTo>
                    <a:pt x="42" y="10274"/>
                    <a:pt x="510" y="10355"/>
                    <a:pt x="1835" y="10476"/>
                  </a:cubicBezTo>
                  <a:cubicBezTo>
                    <a:pt x="3161" y="10598"/>
                    <a:pt x="5345" y="10760"/>
                    <a:pt x="7060" y="11043"/>
                  </a:cubicBezTo>
                  <a:cubicBezTo>
                    <a:pt x="8776" y="11326"/>
                    <a:pt x="10023" y="11730"/>
                    <a:pt x="10686" y="12175"/>
                  </a:cubicBezTo>
                  <a:cubicBezTo>
                    <a:pt x="11349" y="12620"/>
                    <a:pt x="11427" y="13106"/>
                    <a:pt x="10920" y="13712"/>
                  </a:cubicBezTo>
                  <a:cubicBezTo>
                    <a:pt x="10413" y="14319"/>
                    <a:pt x="9321" y="15047"/>
                    <a:pt x="8152" y="15735"/>
                  </a:cubicBezTo>
                  <a:cubicBezTo>
                    <a:pt x="6982" y="16422"/>
                    <a:pt x="5734" y="17070"/>
                    <a:pt x="4565" y="17676"/>
                  </a:cubicBezTo>
                  <a:cubicBezTo>
                    <a:pt x="3395" y="18283"/>
                    <a:pt x="2303" y="18849"/>
                    <a:pt x="1719" y="19335"/>
                  </a:cubicBezTo>
                  <a:cubicBezTo>
                    <a:pt x="1134" y="19820"/>
                    <a:pt x="1056" y="20225"/>
                    <a:pt x="1290" y="20548"/>
                  </a:cubicBezTo>
                  <a:cubicBezTo>
                    <a:pt x="1524" y="20872"/>
                    <a:pt x="2069" y="21115"/>
                    <a:pt x="3824" y="21276"/>
                  </a:cubicBezTo>
                  <a:cubicBezTo>
                    <a:pt x="5578" y="21438"/>
                    <a:pt x="8542" y="21519"/>
                    <a:pt x="11700" y="21560"/>
                  </a:cubicBezTo>
                  <a:cubicBezTo>
                    <a:pt x="14858" y="21600"/>
                    <a:pt x="18211" y="21600"/>
                    <a:pt x="215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3187700" y="3689566"/>
              <a:ext cx="292100" cy="20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fill="norm" stroke="1" extrusionOk="0">
                  <a:moveTo>
                    <a:pt x="0" y="1844"/>
                  </a:moveTo>
                  <a:cubicBezTo>
                    <a:pt x="783" y="753"/>
                    <a:pt x="1565" y="-338"/>
                    <a:pt x="3287" y="98"/>
                  </a:cubicBezTo>
                  <a:cubicBezTo>
                    <a:pt x="5009" y="535"/>
                    <a:pt x="7670" y="2498"/>
                    <a:pt x="9000" y="5335"/>
                  </a:cubicBezTo>
                  <a:cubicBezTo>
                    <a:pt x="10330" y="8171"/>
                    <a:pt x="10330" y="11880"/>
                    <a:pt x="9391" y="14717"/>
                  </a:cubicBezTo>
                  <a:cubicBezTo>
                    <a:pt x="8452" y="17553"/>
                    <a:pt x="6574" y="19517"/>
                    <a:pt x="5165" y="20389"/>
                  </a:cubicBezTo>
                  <a:cubicBezTo>
                    <a:pt x="3757" y="21262"/>
                    <a:pt x="2817" y="21044"/>
                    <a:pt x="2583" y="19517"/>
                  </a:cubicBezTo>
                  <a:cubicBezTo>
                    <a:pt x="2348" y="17989"/>
                    <a:pt x="2817" y="15153"/>
                    <a:pt x="5009" y="11989"/>
                  </a:cubicBezTo>
                  <a:cubicBezTo>
                    <a:pt x="7200" y="8826"/>
                    <a:pt x="11113" y="5335"/>
                    <a:pt x="13539" y="3153"/>
                  </a:cubicBezTo>
                  <a:cubicBezTo>
                    <a:pt x="15965" y="971"/>
                    <a:pt x="16904" y="98"/>
                    <a:pt x="16748" y="426"/>
                  </a:cubicBezTo>
                  <a:cubicBezTo>
                    <a:pt x="16591" y="753"/>
                    <a:pt x="15339" y="2280"/>
                    <a:pt x="14243" y="4244"/>
                  </a:cubicBezTo>
                  <a:cubicBezTo>
                    <a:pt x="13148" y="6207"/>
                    <a:pt x="12209" y="8607"/>
                    <a:pt x="11661" y="10462"/>
                  </a:cubicBezTo>
                  <a:cubicBezTo>
                    <a:pt x="11113" y="12317"/>
                    <a:pt x="10957" y="13626"/>
                    <a:pt x="11504" y="15044"/>
                  </a:cubicBezTo>
                  <a:cubicBezTo>
                    <a:pt x="12052" y="16462"/>
                    <a:pt x="13304" y="17989"/>
                    <a:pt x="15104" y="18426"/>
                  </a:cubicBezTo>
                  <a:cubicBezTo>
                    <a:pt x="16904" y="18862"/>
                    <a:pt x="19252" y="18207"/>
                    <a:pt x="21600" y="17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3540328" y="3670301"/>
              <a:ext cx="129973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85" fill="norm" stroke="1" extrusionOk="0">
                  <a:moveTo>
                    <a:pt x="18996" y="2199"/>
                  </a:moveTo>
                  <a:cubicBezTo>
                    <a:pt x="17967" y="1171"/>
                    <a:pt x="16939" y="142"/>
                    <a:pt x="15567" y="14"/>
                  </a:cubicBezTo>
                  <a:cubicBezTo>
                    <a:pt x="14196" y="-115"/>
                    <a:pt x="12482" y="656"/>
                    <a:pt x="9739" y="2842"/>
                  </a:cubicBezTo>
                  <a:cubicBezTo>
                    <a:pt x="6996" y="5028"/>
                    <a:pt x="3224" y="8628"/>
                    <a:pt x="1339" y="11714"/>
                  </a:cubicBezTo>
                  <a:cubicBezTo>
                    <a:pt x="-547" y="14799"/>
                    <a:pt x="-547" y="17371"/>
                    <a:pt x="2024" y="19042"/>
                  </a:cubicBezTo>
                  <a:cubicBezTo>
                    <a:pt x="4596" y="20714"/>
                    <a:pt x="9739" y="21485"/>
                    <a:pt x="13339" y="21485"/>
                  </a:cubicBezTo>
                  <a:cubicBezTo>
                    <a:pt x="16939" y="21485"/>
                    <a:pt x="18996" y="20714"/>
                    <a:pt x="21053" y="19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3556000" y="3764605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3728446" y="3568763"/>
              <a:ext cx="145054" cy="33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98" fill="norm" stroke="1" extrusionOk="0">
                  <a:moveTo>
                    <a:pt x="21453" y="1986"/>
                  </a:moveTo>
                  <a:cubicBezTo>
                    <a:pt x="20514" y="1302"/>
                    <a:pt x="19575" y="619"/>
                    <a:pt x="17383" y="277"/>
                  </a:cubicBezTo>
                  <a:cubicBezTo>
                    <a:pt x="15192" y="-65"/>
                    <a:pt x="11749" y="-65"/>
                    <a:pt x="9244" y="140"/>
                  </a:cubicBezTo>
                  <a:cubicBezTo>
                    <a:pt x="6740" y="345"/>
                    <a:pt x="5175" y="755"/>
                    <a:pt x="4392" y="1644"/>
                  </a:cubicBezTo>
                  <a:cubicBezTo>
                    <a:pt x="3610" y="2532"/>
                    <a:pt x="3610" y="3900"/>
                    <a:pt x="4392" y="4720"/>
                  </a:cubicBezTo>
                  <a:cubicBezTo>
                    <a:pt x="5175" y="5540"/>
                    <a:pt x="6740" y="5813"/>
                    <a:pt x="8775" y="6429"/>
                  </a:cubicBezTo>
                  <a:cubicBezTo>
                    <a:pt x="10810" y="7044"/>
                    <a:pt x="13314" y="8001"/>
                    <a:pt x="14410" y="8821"/>
                  </a:cubicBezTo>
                  <a:cubicBezTo>
                    <a:pt x="15505" y="9641"/>
                    <a:pt x="15192" y="10325"/>
                    <a:pt x="13157" y="11350"/>
                  </a:cubicBezTo>
                  <a:cubicBezTo>
                    <a:pt x="11123" y="12376"/>
                    <a:pt x="7366" y="13743"/>
                    <a:pt x="4549" y="14563"/>
                  </a:cubicBezTo>
                  <a:cubicBezTo>
                    <a:pt x="1731" y="15383"/>
                    <a:pt x="-147" y="15657"/>
                    <a:pt x="10" y="16272"/>
                  </a:cubicBezTo>
                  <a:cubicBezTo>
                    <a:pt x="166" y="16887"/>
                    <a:pt x="2357" y="17844"/>
                    <a:pt x="4705" y="18801"/>
                  </a:cubicBezTo>
                  <a:cubicBezTo>
                    <a:pt x="7053" y="19758"/>
                    <a:pt x="9557" y="20715"/>
                    <a:pt x="11592" y="21125"/>
                  </a:cubicBezTo>
                  <a:cubicBezTo>
                    <a:pt x="13627" y="21535"/>
                    <a:pt x="15192" y="21398"/>
                    <a:pt x="16757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3860800" y="3688405"/>
              <a:ext cx="1651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629"/>
                    <a:pt x="9415" y="9257"/>
                    <a:pt x="12738" y="12729"/>
                  </a:cubicBezTo>
                  <a:cubicBezTo>
                    <a:pt x="16062" y="16200"/>
                    <a:pt x="18000" y="18514"/>
                    <a:pt x="19246" y="19800"/>
                  </a:cubicBezTo>
                  <a:cubicBezTo>
                    <a:pt x="20492" y="21086"/>
                    <a:pt x="21046" y="21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3911599" y="3675705"/>
              <a:ext cx="139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00"/>
                    <a:pt x="18327" y="400"/>
                    <a:pt x="16036" y="1900"/>
                  </a:cubicBezTo>
                  <a:cubicBezTo>
                    <a:pt x="13745" y="3400"/>
                    <a:pt x="10800" y="6200"/>
                    <a:pt x="8018" y="9700"/>
                  </a:cubicBezTo>
                  <a:cubicBezTo>
                    <a:pt x="5236" y="13200"/>
                    <a:pt x="2618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038599" y="380905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4146550" y="3859855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4368799" y="387255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4508500" y="3694755"/>
              <a:ext cx="1333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383"/>
                    <a:pt x="9600" y="8765"/>
                    <a:pt x="13200" y="12365"/>
                  </a:cubicBezTo>
                  <a:cubicBezTo>
                    <a:pt x="16800" y="15965"/>
                    <a:pt x="192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519306" y="3675705"/>
              <a:ext cx="16699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600" fill="norm" stroke="1" extrusionOk="0">
                  <a:moveTo>
                    <a:pt x="21301" y="0"/>
                  </a:moveTo>
                  <a:cubicBezTo>
                    <a:pt x="16441" y="3333"/>
                    <a:pt x="11581" y="6667"/>
                    <a:pt x="7936" y="9467"/>
                  </a:cubicBezTo>
                  <a:cubicBezTo>
                    <a:pt x="4291" y="12267"/>
                    <a:pt x="1861" y="14533"/>
                    <a:pt x="781" y="16467"/>
                  </a:cubicBezTo>
                  <a:cubicBezTo>
                    <a:pt x="-299" y="18400"/>
                    <a:pt x="-29" y="20000"/>
                    <a:pt x="2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4664815" y="3898040"/>
              <a:ext cx="110385" cy="12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13" fill="norm" stroke="1" extrusionOk="0">
                  <a:moveTo>
                    <a:pt x="4137" y="5572"/>
                  </a:moveTo>
                  <a:cubicBezTo>
                    <a:pt x="4137" y="7434"/>
                    <a:pt x="4137" y="9296"/>
                    <a:pt x="3322" y="12089"/>
                  </a:cubicBezTo>
                  <a:cubicBezTo>
                    <a:pt x="2507" y="14882"/>
                    <a:pt x="877" y="18606"/>
                    <a:pt x="265" y="19537"/>
                  </a:cubicBezTo>
                  <a:cubicBezTo>
                    <a:pt x="-346" y="20468"/>
                    <a:pt x="62" y="18606"/>
                    <a:pt x="1896" y="15068"/>
                  </a:cubicBezTo>
                  <a:cubicBezTo>
                    <a:pt x="3729" y="11530"/>
                    <a:pt x="6990" y="6316"/>
                    <a:pt x="9843" y="3337"/>
                  </a:cubicBezTo>
                  <a:cubicBezTo>
                    <a:pt x="12696" y="358"/>
                    <a:pt x="15141" y="-387"/>
                    <a:pt x="16771" y="172"/>
                  </a:cubicBezTo>
                  <a:cubicBezTo>
                    <a:pt x="18401" y="730"/>
                    <a:pt x="19216" y="2592"/>
                    <a:pt x="19828" y="6316"/>
                  </a:cubicBezTo>
                  <a:cubicBezTo>
                    <a:pt x="20439" y="10041"/>
                    <a:pt x="20846" y="15627"/>
                    <a:pt x="21254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4832350" y="3645656"/>
              <a:ext cx="88863" cy="38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05" fill="norm" stroke="1" extrusionOk="0">
                  <a:moveTo>
                    <a:pt x="10549" y="613"/>
                  </a:moveTo>
                  <a:cubicBezTo>
                    <a:pt x="12558" y="259"/>
                    <a:pt x="14567" y="-95"/>
                    <a:pt x="16074" y="23"/>
                  </a:cubicBezTo>
                  <a:cubicBezTo>
                    <a:pt x="17581" y="141"/>
                    <a:pt x="18586" y="731"/>
                    <a:pt x="19340" y="1616"/>
                  </a:cubicBezTo>
                  <a:cubicBezTo>
                    <a:pt x="20093" y="2502"/>
                    <a:pt x="20595" y="3682"/>
                    <a:pt x="18335" y="5098"/>
                  </a:cubicBezTo>
                  <a:cubicBezTo>
                    <a:pt x="16074" y="6515"/>
                    <a:pt x="11051" y="8167"/>
                    <a:pt x="8540" y="9289"/>
                  </a:cubicBezTo>
                  <a:cubicBezTo>
                    <a:pt x="6028" y="10410"/>
                    <a:pt x="6028" y="11000"/>
                    <a:pt x="8288" y="12003"/>
                  </a:cubicBezTo>
                  <a:cubicBezTo>
                    <a:pt x="10549" y="13007"/>
                    <a:pt x="15070" y="14423"/>
                    <a:pt x="17833" y="15485"/>
                  </a:cubicBezTo>
                  <a:cubicBezTo>
                    <a:pt x="20595" y="16548"/>
                    <a:pt x="21600" y="17256"/>
                    <a:pt x="20847" y="18141"/>
                  </a:cubicBezTo>
                  <a:cubicBezTo>
                    <a:pt x="20093" y="19026"/>
                    <a:pt x="17581" y="20089"/>
                    <a:pt x="13814" y="20679"/>
                  </a:cubicBezTo>
                  <a:cubicBezTo>
                    <a:pt x="10047" y="21269"/>
                    <a:pt x="5023" y="21387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398433" y="2852159"/>
              <a:ext cx="389467" cy="31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470" y="4132"/>
                  </a:moveTo>
                  <a:cubicBezTo>
                    <a:pt x="235" y="3422"/>
                    <a:pt x="0" y="2711"/>
                    <a:pt x="0" y="2001"/>
                  </a:cubicBezTo>
                  <a:cubicBezTo>
                    <a:pt x="0" y="1290"/>
                    <a:pt x="235" y="580"/>
                    <a:pt x="646" y="224"/>
                  </a:cubicBezTo>
                  <a:cubicBezTo>
                    <a:pt x="1057" y="-131"/>
                    <a:pt x="1643" y="-131"/>
                    <a:pt x="3228" y="722"/>
                  </a:cubicBezTo>
                  <a:cubicBezTo>
                    <a:pt x="4813" y="1574"/>
                    <a:pt x="7396" y="3280"/>
                    <a:pt x="9098" y="5624"/>
                  </a:cubicBezTo>
                  <a:cubicBezTo>
                    <a:pt x="10800" y="7969"/>
                    <a:pt x="11622" y="10953"/>
                    <a:pt x="11152" y="13653"/>
                  </a:cubicBezTo>
                  <a:cubicBezTo>
                    <a:pt x="10683" y="16353"/>
                    <a:pt x="8922" y="18769"/>
                    <a:pt x="7572" y="20048"/>
                  </a:cubicBezTo>
                  <a:cubicBezTo>
                    <a:pt x="6222" y="21327"/>
                    <a:pt x="5283" y="21469"/>
                    <a:pt x="4696" y="21043"/>
                  </a:cubicBezTo>
                  <a:cubicBezTo>
                    <a:pt x="4109" y="20616"/>
                    <a:pt x="3874" y="19622"/>
                    <a:pt x="4637" y="17419"/>
                  </a:cubicBezTo>
                  <a:cubicBezTo>
                    <a:pt x="5400" y="15216"/>
                    <a:pt x="7161" y="11806"/>
                    <a:pt x="8922" y="9106"/>
                  </a:cubicBezTo>
                  <a:cubicBezTo>
                    <a:pt x="10683" y="6406"/>
                    <a:pt x="12443" y="4416"/>
                    <a:pt x="13793" y="2924"/>
                  </a:cubicBezTo>
                  <a:cubicBezTo>
                    <a:pt x="15143" y="1432"/>
                    <a:pt x="16083" y="437"/>
                    <a:pt x="16317" y="224"/>
                  </a:cubicBezTo>
                  <a:cubicBezTo>
                    <a:pt x="16552" y="11"/>
                    <a:pt x="16083" y="580"/>
                    <a:pt x="15437" y="2356"/>
                  </a:cubicBezTo>
                  <a:cubicBezTo>
                    <a:pt x="14791" y="4132"/>
                    <a:pt x="13970" y="7116"/>
                    <a:pt x="13852" y="9461"/>
                  </a:cubicBezTo>
                  <a:cubicBezTo>
                    <a:pt x="13735" y="11806"/>
                    <a:pt x="14322" y="13511"/>
                    <a:pt x="15730" y="14719"/>
                  </a:cubicBezTo>
                  <a:cubicBezTo>
                    <a:pt x="17139" y="15927"/>
                    <a:pt x="19370" y="16637"/>
                    <a:pt x="21600" y="17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4768849" y="2636031"/>
              <a:ext cx="234951" cy="23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76"/>
                  </a:moveTo>
                  <a:cubicBezTo>
                    <a:pt x="584" y="1203"/>
                    <a:pt x="1168" y="230"/>
                    <a:pt x="2627" y="36"/>
                  </a:cubicBezTo>
                  <a:cubicBezTo>
                    <a:pt x="4086" y="-159"/>
                    <a:pt x="6422" y="425"/>
                    <a:pt x="8076" y="2079"/>
                  </a:cubicBezTo>
                  <a:cubicBezTo>
                    <a:pt x="9730" y="3733"/>
                    <a:pt x="10703" y="6457"/>
                    <a:pt x="10605" y="8695"/>
                  </a:cubicBezTo>
                  <a:cubicBezTo>
                    <a:pt x="10508" y="10933"/>
                    <a:pt x="9341" y="12684"/>
                    <a:pt x="7978" y="14533"/>
                  </a:cubicBezTo>
                  <a:cubicBezTo>
                    <a:pt x="6616" y="16382"/>
                    <a:pt x="5059" y="18327"/>
                    <a:pt x="5059" y="19300"/>
                  </a:cubicBezTo>
                  <a:cubicBezTo>
                    <a:pt x="5059" y="20273"/>
                    <a:pt x="6616" y="20273"/>
                    <a:pt x="9632" y="20468"/>
                  </a:cubicBezTo>
                  <a:cubicBezTo>
                    <a:pt x="12649" y="20663"/>
                    <a:pt x="17124" y="21052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270500" y="304705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715000" y="2665800"/>
              <a:ext cx="38100" cy="35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933"/>
                  </a:moveTo>
                  <a:cubicBezTo>
                    <a:pt x="3600" y="1038"/>
                    <a:pt x="7200" y="144"/>
                    <a:pt x="10200" y="16"/>
                  </a:cubicBezTo>
                  <a:cubicBezTo>
                    <a:pt x="13200" y="-112"/>
                    <a:pt x="15600" y="527"/>
                    <a:pt x="16800" y="3083"/>
                  </a:cubicBezTo>
                  <a:cubicBezTo>
                    <a:pt x="18000" y="5639"/>
                    <a:pt x="18000" y="10113"/>
                    <a:pt x="18600" y="13500"/>
                  </a:cubicBezTo>
                  <a:cubicBezTo>
                    <a:pt x="19200" y="16887"/>
                    <a:pt x="20400" y="19187"/>
                    <a:pt x="2160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5575300" y="3078805"/>
              <a:ext cx="3619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4400"/>
                    <a:pt x="8337" y="7200"/>
                    <a:pt x="11937" y="3600"/>
                  </a:cubicBezTo>
                  <a:cubicBezTo>
                    <a:pt x="15537" y="0"/>
                    <a:pt x="185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5683249" y="3241100"/>
              <a:ext cx="266701" cy="27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8498"/>
                  </a:moveTo>
                  <a:cubicBezTo>
                    <a:pt x="0" y="14669"/>
                    <a:pt x="0" y="20841"/>
                    <a:pt x="514" y="21084"/>
                  </a:cubicBezTo>
                  <a:cubicBezTo>
                    <a:pt x="1029" y="21328"/>
                    <a:pt x="2057" y="15644"/>
                    <a:pt x="3257" y="11259"/>
                  </a:cubicBezTo>
                  <a:cubicBezTo>
                    <a:pt x="4457" y="6874"/>
                    <a:pt x="5829" y="3788"/>
                    <a:pt x="7457" y="2002"/>
                  </a:cubicBezTo>
                  <a:cubicBezTo>
                    <a:pt x="9086" y="215"/>
                    <a:pt x="10971" y="-272"/>
                    <a:pt x="12600" y="134"/>
                  </a:cubicBezTo>
                  <a:cubicBezTo>
                    <a:pt x="14229" y="540"/>
                    <a:pt x="15600" y="1839"/>
                    <a:pt x="16800" y="4357"/>
                  </a:cubicBezTo>
                  <a:cubicBezTo>
                    <a:pt x="18000" y="6874"/>
                    <a:pt x="19029" y="10609"/>
                    <a:pt x="19800" y="13614"/>
                  </a:cubicBezTo>
                  <a:cubicBezTo>
                    <a:pt x="20571" y="16618"/>
                    <a:pt x="21086" y="18892"/>
                    <a:pt x="2160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5039783" y="471267"/>
              <a:ext cx="243417" cy="17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4696" y="12062"/>
                  </a:moveTo>
                  <a:cubicBezTo>
                    <a:pt x="4696" y="10776"/>
                    <a:pt x="4696" y="9490"/>
                    <a:pt x="4414" y="9619"/>
                  </a:cubicBezTo>
                  <a:cubicBezTo>
                    <a:pt x="4132" y="9748"/>
                    <a:pt x="3569" y="11290"/>
                    <a:pt x="3099" y="12705"/>
                  </a:cubicBezTo>
                  <a:cubicBezTo>
                    <a:pt x="2630" y="14119"/>
                    <a:pt x="2254" y="15405"/>
                    <a:pt x="1597" y="17205"/>
                  </a:cubicBezTo>
                  <a:cubicBezTo>
                    <a:pt x="939" y="19005"/>
                    <a:pt x="0" y="21319"/>
                    <a:pt x="0" y="21319"/>
                  </a:cubicBezTo>
                  <a:cubicBezTo>
                    <a:pt x="0" y="21319"/>
                    <a:pt x="939" y="19005"/>
                    <a:pt x="2817" y="15662"/>
                  </a:cubicBezTo>
                  <a:cubicBezTo>
                    <a:pt x="4696" y="12319"/>
                    <a:pt x="7513" y="7948"/>
                    <a:pt x="9579" y="5119"/>
                  </a:cubicBezTo>
                  <a:cubicBezTo>
                    <a:pt x="11645" y="2290"/>
                    <a:pt x="12960" y="1005"/>
                    <a:pt x="14087" y="362"/>
                  </a:cubicBezTo>
                  <a:cubicBezTo>
                    <a:pt x="15214" y="-281"/>
                    <a:pt x="16153" y="-281"/>
                    <a:pt x="17092" y="2162"/>
                  </a:cubicBezTo>
                  <a:cubicBezTo>
                    <a:pt x="18031" y="4605"/>
                    <a:pt x="18970" y="9490"/>
                    <a:pt x="19722" y="12448"/>
                  </a:cubicBezTo>
                  <a:cubicBezTo>
                    <a:pt x="20473" y="15405"/>
                    <a:pt x="21037" y="16433"/>
                    <a:pt x="21600" y="17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661150" y="3050728"/>
              <a:ext cx="25400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40" y="12302"/>
                    <a:pt x="10080" y="4448"/>
                    <a:pt x="13680" y="1502"/>
                  </a:cubicBezTo>
                  <a:cubicBezTo>
                    <a:pt x="17280" y="-1443"/>
                    <a:pt x="194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711949" y="3237555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7753350" y="2807872"/>
              <a:ext cx="64722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0" y="3191"/>
                  </a:moveTo>
                  <a:cubicBezTo>
                    <a:pt x="1394" y="2455"/>
                    <a:pt x="2787" y="1718"/>
                    <a:pt x="4877" y="1105"/>
                  </a:cubicBezTo>
                  <a:cubicBezTo>
                    <a:pt x="6968" y="491"/>
                    <a:pt x="9755" y="0"/>
                    <a:pt x="12194" y="0"/>
                  </a:cubicBezTo>
                  <a:cubicBezTo>
                    <a:pt x="14632" y="0"/>
                    <a:pt x="16723" y="491"/>
                    <a:pt x="18465" y="2332"/>
                  </a:cubicBezTo>
                  <a:cubicBezTo>
                    <a:pt x="20206" y="4173"/>
                    <a:pt x="21600" y="7364"/>
                    <a:pt x="21252" y="10800"/>
                  </a:cubicBezTo>
                  <a:cubicBezTo>
                    <a:pt x="20903" y="14236"/>
                    <a:pt x="18813" y="17918"/>
                    <a:pt x="16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7639049" y="3243905"/>
              <a:ext cx="387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9" y="14400"/>
                    <a:pt x="7318" y="7200"/>
                    <a:pt x="10918" y="3600"/>
                  </a:cubicBezTo>
                  <a:cubicBezTo>
                    <a:pt x="14518" y="0"/>
                    <a:pt x="18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7763605" y="3387693"/>
              <a:ext cx="216253" cy="225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321" fill="norm" stroke="1" extrusionOk="0">
                  <a:moveTo>
                    <a:pt x="2089" y="2014"/>
                  </a:moveTo>
                  <a:cubicBezTo>
                    <a:pt x="1677" y="6214"/>
                    <a:pt x="1266" y="10414"/>
                    <a:pt x="1060" y="13314"/>
                  </a:cubicBezTo>
                  <a:cubicBezTo>
                    <a:pt x="855" y="16214"/>
                    <a:pt x="855" y="17814"/>
                    <a:pt x="752" y="19114"/>
                  </a:cubicBezTo>
                  <a:cubicBezTo>
                    <a:pt x="649" y="20414"/>
                    <a:pt x="443" y="21414"/>
                    <a:pt x="237" y="21314"/>
                  </a:cubicBezTo>
                  <a:cubicBezTo>
                    <a:pt x="32" y="21214"/>
                    <a:pt x="-174" y="20014"/>
                    <a:pt x="237" y="17114"/>
                  </a:cubicBezTo>
                  <a:cubicBezTo>
                    <a:pt x="649" y="14214"/>
                    <a:pt x="1677" y="9614"/>
                    <a:pt x="4043" y="6114"/>
                  </a:cubicBezTo>
                  <a:cubicBezTo>
                    <a:pt x="6409" y="2614"/>
                    <a:pt x="10112" y="214"/>
                    <a:pt x="13300" y="14"/>
                  </a:cubicBezTo>
                  <a:cubicBezTo>
                    <a:pt x="16489" y="-186"/>
                    <a:pt x="19163" y="1814"/>
                    <a:pt x="20295" y="4814"/>
                  </a:cubicBezTo>
                  <a:cubicBezTo>
                    <a:pt x="21426" y="7814"/>
                    <a:pt x="21015" y="11814"/>
                    <a:pt x="20500" y="14314"/>
                  </a:cubicBezTo>
                  <a:cubicBezTo>
                    <a:pt x="19986" y="16814"/>
                    <a:pt x="19369" y="17814"/>
                    <a:pt x="18752" y="18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8420596" y="2831155"/>
              <a:ext cx="278904" cy="37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56" fill="norm" stroke="1" extrusionOk="0">
                  <a:moveTo>
                    <a:pt x="21399" y="0"/>
                  </a:moveTo>
                  <a:cubicBezTo>
                    <a:pt x="17176" y="1689"/>
                    <a:pt x="12954" y="3379"/>
                    <a:pt x="10031" y="4465"/>
                  </a:cubicBezTo>
                  <a:cubicBezTo>
                    <a:pt x="7107" y="5551"/>
                    <a:pt x="5483" y="6034"/>
                    <a:pt x="4103" y="6637"/>
                  </a:cubicBezTo>
                  <a:cubicBezTo>
                    <a:pt x="2722" y="7240"/>
                    <a:pt x="1585" y="7964"/>
                    <a:pt x="1585" y="8447"/>
                  </a:cubicBezTo>
                  <a:cubicBezTo>
                    <a:pt x="1585" y="8930"/>
                    <a:pt x="2722" y="9171"/>
                    <a:pt x="5564" y="9352"/>
                  </a:cubicBezTo>
                  <a:cubicBezTo>
                    <a:pt x="8407" y="9533"/>
                    <a:pt x="12954" y="9654"/>
                    <a:pt x="15634" y="9835"/>
                  </a:cubicBezTo>
                  <a:cubicBezTo>
                    <a:pt x="18313" y="10016"/>
                    <a:pt x="19125" y="10257"/>
                    <a:pt x="19288" y="10679"/>
                  </a:cubicBezTo>
                  <a:cubicBezTo>
                    <a:pt x="19450" y="11102"/>
                    <a:pt x="18963" y="11705"/>
                    <a:pt x="16770" y="12791"/>
                  </a:cubicBezTo>
                  <a:cubicBezTo>
                    <a:pt x="14578" y="13877"/>
                    <a:pt x="10680" y="15446"/>
                    <a:pt x="7838" y="16532"/>
                  </a:cubicBezTo>
                  <a:cubicBezTo>
                    <a:pt x="4996" y="17618"/>
                    <a:pt x="3210" y="18221"/>
                    <a:pt x="1910" y="18885"/>
                  </a:cubicBezTo>
                  <a:cubicBezTo>
                    <a:pt x="611" y="19549"/>
                    <a:pt x="-201" y="20273"/>
                    <a:pt x="43" y="20755"/>
                  </a:cubicBezTo>
                  <a:cubicBezTo>
                    <a:pt x="286" y="21238"/>
                    <a:pt x="1585" y="21479"/>
                    <a:pt x="4509" y="21540"/>
                  </a:cubicBezTo>
                  <a:cubicBezTo>
                    <a:pt x="7432" y="21600"/>
                    <a:pt x="11979" y="21479"/>
                    <a:pt x="16527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8839200" y="2901005"/>
              <a:ext cx="260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83" y="702"/>
                    <a:pt x="4566" y="1405"/>
                    <a:pt x="7288" y="3776"/>
                  </a:cubicBezTo>
                  <a:cubicBezTo>
                    <a:pt x="10010" y="6146"/>
                    <a:pt x="13171" y="10185"/>
                    <a:pt x="15629" y="13434"/>
                  </a:cubicBezTo>
                  <a:cubicBezTo>
                    <a:pt x="18088" y="16683"/>
                    <a:pt x="19844" y="191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8939071" y="2861702"/>
              <a:ext cx="211280" cy="36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6" fill="norm" stroke="1" extrusionOk="0">
                  <a:moveTo>
                    <a:pt x="21347" y="825"/>
                  </a:moveTo>
                  <a:cubicBezTo>
                    <a:pt x="20492" y="448"/>
                    <a:pt x="19636" y="72"/>
                    <a:pt x="18674" y="9"/>
                  </a:cubicBezTo>
                  <a:cubicBezTo>
                    <a:pt x="17711" y="-54"/>
                    <a:pt x="16642" y="197"/>
                    <a:pt x="14610" y="1830"/>
                  </a:cubicBezTo>
                  <a:cubicBezTo>
                    <a:pt x="12579" y="3462"/>
                    <a:pt x="9585" y="6476"/>
                    <a:pt x="6911" y="9679"/>
                  </a:cubicBezTo>
                  <a:cubicBezTo>
                    <a:pt x="4238" y="12881"/>
                    <a:pt x="1886" y="16272"/>
                    <a:pt x="816" y="18281"/>
                  </a:cubicBezTo>
                  <a:cubicBezTo>
                    <a:pt x="-253" y="20290"/>
                    <a:pt x="-39" y="20918"/>
                    <a:pt x="175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9175750" y="3174055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9179655" y="3034355"/>
              <a:ext cx="61477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0769" fill="norm" stroke="1" extrusionOk="0">
                  <a:moveTo>
                    <a:pt x="7076" y="0"/>
                  </a:moveTo>
                  <a:cubicBezTo>
                    <a:pt x="4985" y="3323"/>
                    <a:pt x="2895" y="6646"/>
                    <a:pt x="2895" y="10385"/>
                  </a:cubicBezTo>
                  <a:cubicBezTo>
                    <a:pt x="2895" y="14123"/>
                    <a:pt x="4985" y="18277"/>
                    <a:pt x="8121" y="19938"/>
                  </a:cubicBezTo>
                  <a:cubicBezTo>
                    <a:pt x="11256" y="21600"/>
                    <a:pt x="15437" y="20769"/>
                    <a:pt x="17876" y="17446"/>
                  </a:cubicBezTo>
                  <a:cubicBezTo>
                    <a:pt x="20314" y="14123"/>
                    <a:pt x="21011" y="8308"/>
                    <a:pt x="19269" y="4985"/>
                  </a:cubicBezTo>
                  <a:cubicBezTo>
                    <a:pt x="17527" y="1662"/>
                    <a:pt x="13346" y="831"/>
                    <a:pt x="9514" y="831"/>
                  </a:cubicBezTo>
                  <a:cubicBezTo>
                    <a:pt x="5682" y="831"/>
                    <a:pt x="2198" y="1662"/>
                    <a:pt x="805" y="2492"/>
                  </a:cubicBezTo>
                  <a:cubicBezTo>
                    <a:pt x="-589" y="3323"/>
                    <a:pt x="108" y="4154"/>
                    <a:pt x="805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9213850" y="2743201"/>
              <a:ext cx="196850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463"/>
                  </a:moveTo>
                  <a:cubicBezTo>
                    <a:pt x="697" y="1311"/>
                    <a:pt x="1394" y="159"/>
                    <a:pt x="3484" y="15"/>
                  </a:cubicBezTo>
                  <a:cubicBezTo>
                    <a:pt x="5574" y="-129"/>
                    <a:pt x="9058" y="735"/>
                    <a:pt x="10452" y="3039"/>
                  </a:cubicBezTo>
                  <a:cubicBezTo>
                    <a:pt x="11845" y="5343"/>
                    <a:pt x="11148" y="9087"/>
                    <a:pt x="10219" y="11535"/>
                  </a:cubicBezTo>
                  <a:cubicBezTo>
                    <a:pt x="9290" y="13983"/>
                    <a:pt x="8129" y="15135"/>
                    <a:pt x="6735" y="16575"/>
                  </a:cubicBezTo>
                  <a:cubicBezTo>
                    <a:pt x="5342" y="18015"/>
                    <a:pt x="3716" y="19743"/>
                    <a:pt x="3600" y="20607"/>
                  </a:cubicBezTo>
                  <a:cubicBezTo>
                    <a:pt x="3484" y="21471"/>
                    <a:pt x="4877" y="21471"/>
                    <a:pt x="8129" y="21471"/>
                  </a:cubicBezTo>
                  <a:cubicBezTo>
                    <a:pt x="11381" y="21471"/>
                    <a:pt x="16490" y="21471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9474199" y="2793055"/>
              <a:ext cx="117959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3411" y="0"/>
                  </a:moveTo>
                  <a:cubicBezTo>
                    <a:pt x="6821" y="768"/>
                    <a:pt x="10232" y="1536"/>
                    <a:pt x="13642" y="3264"/>
                  </a:cubicBezTo>
                  <a:cubicBezTo>
                    <a:pt x="17053" y="4992"/>
                    <a:pt x="20463" y="7680"/>
                    <a:pt x="21032" y="10272"/>
                  </a:cubicBezTo>
                  <a:cubicBezTo>
                    <a:pt x="21600" y="12864"/>
                    <a:pt x="19326" y="15360"/>
                    <a:pt x="15347" y="17232"/>
                  </a:cubicBezTo>
                  <a:cubicBezTo>
                    <a:pt x="11368" y="19104"/>
                    <a:pt x="5684" y="20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8776790" y="2799535"/>
              <a:ext cx="132260" cy="45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494" fill="norm" stroke="1" extrusionOk="0">
                  <a:moveTo>
                    <a:pt x="21089" y="1188"/>
                  </a:moveTo>
                  <a:cubicBezTo>
                    <a:pt x="20752" y="690"/>
                    <a:pt x="20414" y="193"/>
                    <a:pt x="19402" y="43"/>
                  </a:cubicBezTo>
                  <a:cubicBezTo>
                    <a:pt x="18389" y="-106"/>
                    <a:pt x="16702" y="93"/>
                    <a:pt x="14339" y="1188"/>
                  </a:cubicBezTo>
                  <a:cubicBezTo>
                    <a:pt x="11977" y="2283"/>
                    <a:pt x="8939" y="4274"/>
                    <a:pt x="6239" y="6912"/>
                  </a:cubicBezTo>
                  <a:cubicBezTo>
                    <a:pt x="3539" y="9549"/>
                    <a:pt x="1176" y="12834"/>
                    <a:pt x="333" y="15024"/>
                  </a:cubicBezTo>
                  <a:cubicBezTo>
                    <a:pt x="-511" y="17214"/>
                    <a:pt x="164" y="18309"/>
                    <a:pt x="3370" y="19205"/>
                  </a:cubicBezTo>
                  <a:cubicBezTo>
                    <a:pt x="6577" y="20100"/>
                    <a:pt x="12314" y="20797"/>
                    <a:pt x="1805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Drawing"/>
          <p:cNvGrpSpPr/>
          <p:nvPr/>
        </p:nvGrpSpPr>
        <p:grpSpPr>
          <a:xfrm>
            <a:off x="1028699" y="1993636"/>
            <a:ext cx="3383302" cy="2267214"/>
            <a:chOff x="0" y="0"/>
            <a:chExt cx="3383300" cy="2267213"/>
          </a:xfrm>
        </p:grpSpPr>
        <p:sp>
          <p:nvSpPr>
            <p:cNvPr id="253" name="Line"/>
            <p:cNvSpPr/>
            <p:nvPr/>
          </p:nvSpPr>
          <p:spPr>
            <a:xfrm>
              <a:off x="1466849" y="63763"/>
              <a:ext cx="31246" cy="38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04" fill="norm" stroke="1" extrusionOk="0">
                  <a:moveTo>
                    <a:pt x="0" y="0"/>
                  </a:moveTo>
                  <a:cubicBezTo>
                    <a:pt x="7200" y="4035"/>
                    <a:pt x="14400" y="8070"/>
                    <a:pt x="18000" y="11156"/>
                  </a:cubicBezTo>
                  <a:cubicBezTo>
                    <a:pt x="21600" y="14242"/>
                    <a:pt x="21600" y="16378"/>
                    <a:pt x="20880" y="18099"/>
                  </a:cubicBezTo>
                  <a:cubicBezTo>
                    <a:pt x="20160" y="19820"/>
                    <a:pt x="18720" y="21125"/>
                    <a:pt x="18000" y="21363"/>
                  </a:cubicBezTo>
                  <a:cubicBezTo>
                    <a:pt x="17280" y="21600"/>
                    <a:pt x="17280" y="20769"/>
                    <a:pt x="1728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485900" y="-1"/>
              <a:ext cx="256226" cy="43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78" fill="norm" stroke="1" extrusionOk="0">
                  <a:moveTo>
                    <a:pt x="0" y="3751"/>
                  </a:moveTo>
                  <a:cubicBezTo>
                    <a:pt x="0" y="3024"/>
                    <a:pt x="0" y="2297"/>
                    <a:pt x="1405" y="1571"/>
                  </a:cubicBezTo>
                  <a:cubicBezTo>
                    <a:pt x="2810" y="844"/>
                    <a:pt x="5620" y="117"/>
                    <a:pt x="8429" y="13"/>
                  </a:cubicBezTo>
                  <a:cubicBezTo>
                    <a:pt x="11239" y="-91"/>
                    <a:pt x="14049" y="428"/>
                    <a:pt x="16420" y="1674"/>
                  </a:cubicBezTo>
                  <a:cubicBezTo>
                    <a:pt x="18790" y="2921"/>
                    <a:pt x="20722" y="4894"/>
                    <a:pt x="21161" y="7230"/>
                  </a:cubicBezTo>
                  <a:cubicBezTo>
                    <a:pt x="21600" y="9567"/>
                    <a:pt x="20546" y="12267"/>
                    <a:pt x="18000" y="14603"/>
                  </a:cubicBezTo>
                  <a:cubicBezTo>
                    <a:pt x="15454" y="16940"/>
                    <a:pt x="11415" y="18913"/>
                    <a:pt x="8956" y="20003"/>
                  </a:cubicBezTo>
                  <a:cubicBezTo>
                    <a:pt x="6498" y="21094"/>
                    <a:pt x="5620" y="21301"/>
                    <a:pt x="4741" y="21405"/>
                  </a:cubicBezTo>
                  <a:cubicBezTo>
                    <a:pt x="3863" y="21509"/>
                    <a:pt x="2985" y="21509"/>
                    <a:pt x="2898" y="21353"/>
                  </a:cubicBezTo>
                  <a:cubicBezTo>
                    <a:pt x="2810" y="21197"/>
                    <a:pt x="3512" y="20886"/>
                    <a:pt x="4215" y="2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298802" y="543369"/>
              <a:ext cx="364898" cy="15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19476" fill="norm" stroke="1" extrusionOk="0">
                  <a:moveTo>
                    <a:pt x="1290" y="11918"/>
                  </a:moveTo>
                  <a:cubicBezTo>
                    <a:pt x="545" y="14618"/>
                    <a:pt x="-200" y="17318"/>
                    <a:pt x="48" y="18668"/>
                  </a:cubicBezTo>
                  <a:cubicBezTo>
                    <a:pt x="297" y="20018"/>
                    <a:pt x="1538" y="20018"/>
                    <a:pt x="4021" y="15968"/>
                  </a:cubicBezTo>
                  <a:cubicBezTo>
                    <a:pt x="6503" y="11918"/>
                    <a:pt x="10228" y="3818"/>
                    <a:pt x="13331" y="1118"/>
                  </a:cubicBezTo>
                  <a:cubicBezTo>
                    <a:pt x="16434" y="-1582"/>
                    <a:pt x="18917" y="1118"/>
                    <a:pt x="214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441943" y="571763"/>
              <a:ext cx="310657" cy="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73" fill="norm" stroke="1" extrusionOk="0">
                  <a:moveTo>
                    <a:pt x="5220" y="13500"/>
                  </a:moveTo>
                  <a:cubicBezTo>
                    <a:pt x="3906" y="15300"/>
                    <a:pt x="2593" y="17100"/>
                    <a:pt x="1571" y="18450"/>
                  </a:cubicBezTo>
                  <a:cubicBezTo>
                    <a:pt x="550" y="19800"/>
                    <a:pt x="-180" y="20700"/>
                    <a:pt x="39" y="21150"/>
                  </a:cubicBezTo>
                  <a:cubicBezTo>
                    <a:pt x="258" y="21600"/>
                    <a:pt x="1425" y="21600"/>
                    <a:pt x="4417" y="18900"/>
                  </a:cubicBezTo>
                  <a:cubicBezTo>
                    <a:pt x="7409" y="16200"/>
                    <a:pt x="12225" y="10800"/>
                    <a:pt x="15363" y="7200"/>
                  </a:cubicBezTo>
                  <a:cubicBezTo>
                    <a:pt x="18501" y="3600"/>
                    <a:pt x="19961" y="1800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0" y="1405201"/>
              <a:ext cx="218611" cy="37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55" fill="norm" stroke="1" extrusionOk="0">
                  <a:moveTo>
                    <a:pt x="0" y="2805"/>
                  </a:moveTo>
                  <a:cubicBezTo>
                    <a:pt x="823" y="6546"/>
                    <a:pt x="1646" y="10287"/>
                    <a:pt x="1954" y="12881"/>
                  </a:cubicBezTo>
                  <a:cubicBezTo>
                    <a:pt x="2263" y="15475"/>
                    <a:pt x="2057" y="16924"/>
                    <a:pt x="1851" y="15536"/>
                  </a:cubicBezTo>
                  <a:cubicBezTo>
                    <a:pt x="1646" y="14148"/>
                    <a:pt x="1440" y="9925"/>
                    <a:pt x="1543" y="7089"/>
                  </a:cubicBezTo>
                  <a:cubicBezTo>
                    <a:pt x="1646" y="4253"/>
                    <a:pt x="2057" y="2805"/>
                    <a:pt x="2674" y="1840"/>
                  </a:cubicBezTo>
                  <a:cubicBezTo>
                    <a:pt x="3291" y="874"/>
                    <a:pt x="4114" y="392"/>
                    <a:pt x="5554" y="150"/>
                  </a:cubicBezTo>
                  <a:cubicBezTo>
                    <a:pt x="6994" y="-91"/>
                    <a:pt x="9051" y="-91"/>
                    <a:pt x="11211" y="512"/>
                  </a:cubicBezTo>
                  <a:cubicBezTo>
                    <a:pt x="13371" y="1116"/>
                    <a:pt x="15634" y="2322"/>
                    <a:pt x="17691" y="4313"/>
                  </a:cubicBezTo>
                  <a:cubicBezTo>
                    <a:pt x="19749" y="6305"/>
                    <a:pt x="21600" y="9080"/>
                    <a:pt x="21189" y="11614"/>
                  </a:cubicBezTo>
                  <a:cubicBezTo>
                    <a:pt x="20777" y="14148"/>
                    <a:pt x="18103" y="16441"/>
                    <a:pt x="15223" y="18070"/>
                  </a:cubicBezTo>
                  <a:cubicBezTo>
                    <a:pt x="12343" y="19699"/>
                    <a:pt x="9257" y="20664"/>
                    <a:pt x="7200" y="21087"/>
                  </a:cubicBezTo>
                  <a:cubicBezTo>
                    <a:pt x="5143" y="21509"/>
                    <a:pt x="4114" y="21388"/>
                    <a:pt x="3600" y="21026"/>
                  </a:cubicBezTo>
                  <a:cubicBezTo>
                    <a:pt x="3086" y="20664"/>
                    <a:pt x="3086" y="20061"/>
                    <a:pt x="3909" y="19458"/>
                  </a:cubicBezTo>
                  <a:cubicBezTo>
                    <a:pt x="4731" y="18854"/>
                    <a:pt x="6377" y="18251"/>
                    <a:pt x="8023" y="1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9633" y="1651263"/>
              <a:ext cx="4021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255"/>
                    <a:pt x="-1080" y="8509"/>
                    <a:pt x="2160" y="12109"/>
                  </a:cubicBezTo>
                  <a:cubicBezTo>
                    <a:pt x="5400" y="15709"/>
                    <a:pt x="12960" y="18655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520700" y="1536963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44500" y="1663963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055546" y="1300355"/>
              <a:ext cx="150954" cy="44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15" fill="norm" stroke="1" extrusionOk="0">
                  <a:moveTo>
                    <a:pt x="21395" y="1308"/>
                  </a:moveTo>
                  <a:cubicBezTo>
                    <a:pt x="18695" y="796"/>
                    <a:pt x="15995" y="284"/>
                    <a:pt x="13895" y="80"/>
                  </a:cubicBezTo>
                  <a:cubicBezTo>
                    <a:pt x="11795" y="-125"/>
                    <a:pt x="10295" y="-23"/>
                    <a:pt x="8795" y="1411"/>
                  </a:cubicBezTo>
                  <a:cubicBezTo>
                    <a:pt x="7295" y="2844"/>
                    <a:pt x="5795" y="5608"/>
                    <a:pt x="5045" y="7246"/>
                  </a:cubicBezTo>
                  <a:cubicBezTo>
                    <a:pt x="4295" y="8884"/>
                    <a:pt x="4295" y="9395"/>
                    <a:pt x="5045" y="9549"/>
                  </a:cubicBezTo>
                  <a:cubicBezTo>
                    <a:pt x="5795" y="9702"/>
                    <a:pt x="7295" y="9498"/>
                    <a:pt x="8795" y="9344"/>
                  </a:cubicBezTo>
                  <a:cubicBezTo>
                    <a:pt x="10295" y="9191"/>
                    <a:pt x="11795" y="9088"/>
                    <a:pt x="12695" y="9344"/>
                  </a:cubicBezTo>
                  <a:cubicBezTo>
                    <a:pt x="13595" y="9600"/>
                    <a:pt x="13895" y="10214"/>
                    <a:pt x="12545" y="11289"/>
                  </a:cubicBezTo>
                  <a:cubicBezTo>
                    <a:pt x="11195" y="12364"/>
                    <a:pt x="8195" y="13900"/>
                    <a:pt x="5795" y="15282"/>
                  </a:cubicBezTo>
                  <a:cubicBezTo>
                    <a:pt x="3395" y="16664"/>
                    <a:pt x="1595" y="17892"/>
                    <a:pt x="695" y="18762"/>
                  </a:cubicBezTo>
                  <a:cubicBezTo>
                    <a:pt x="-205" y="19632"/>
                    <a:pt x="-205" y="20144"/>
                    <a:pt x="545" y="20554"/>
                  </a:cubicBezTo>
                  <a:cubicBezTo>
                    <a:pt x="1295" y="20963"/>
                    <a:pt x="2795" y="21270"/>
                    <a:pt x="5645" y="21373"/>
                  </a:cubicBezTo>
                  <a:cubicBezTo>
                    <a:pt x="8495" y="21475"/>
                    <a:pt x="12695" y="21373"/>
                    <a:pt x="16895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375833" y="1333763"/>
              <a:ext cx="154518" cy="289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30" fill="norm" stroke="1" extrusionOk="0">
                  <a:moveTo>
                    <a:pt x="11676" y="0"/>
                  </a:moveTo>
                  <a:cubicBezTo>
                    <a:pt x="9924" y="3287"/>
                    <a:pt x="8173" y="6574"/>
                    <a:pt x="6276" y="9626"/>
                  </a:cubicBezTo>
                  <a:cubicBezTo>
                    <a:pt x="4378" y="12678"/>
                    <a:pt x="2335" y="15496"/>
                    <a:pt x="1167" y="17452"/>
                  </a:cubicBezTo>
                  <a:cubicBezTo>
                    <a:pt x="0" y="19409"/>
                    <a:pt x="-292" y="20504"/>
                    <a:pt x="292" y="21052"/>
                  </a:cubicBezTo>
                  <a:cubicBezTo>
                    <a:pt x="876" y="21600"/>
                    <a:pt x="2335" y="21600"/>
                    <a:pt x="5984" y="20739"/>
                  </a:cubicBezTo>
                  <a:cubicBezTo>
                    <a:pt x="9632" y="19878"/>
                    <a:pt x="15470" y="18157"/>
                    <a:pt x="21308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498036" y="1536963"/>
              <a:ext cx="1961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00"/>
                    <a:pt x="-1585" y="8400"/>
                    <a:pt x="575" y="12000"/>
                  </a:cubicBezTo>
                  <a:cubicBezTo>
                    <a:pt x="2735" y="15600"/>
                    <a:pt x="11375" y="186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587500" y="1663963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000250" y="1308363"/>
              <a:ext cx="381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71"/>
                    <a:pt x="9600" y="6943"/>
                    <a:pt x="13200" y="10543"/>
                  </a:cubicBezTo>
                  <a:cubicBezTo>
                    <a:pt x="16800" y="14143"/>
                    <a:pt x="19200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076450" y="1594113"/>
              <a:ext cx="1016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4168"/>
                    <a:pt x="17100" y="8337"/>
                    <a:pt x="13500" y="11937"/>
                  </a:cubicBezTo>
                  <a:cubicBezTo>
                    <a:pt x="9900" y="15537"/>
                    <a:pt x="4950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447587" y="1308363"/>
              <a:ext cx="143213" cy="212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02" fill="norm" stroke="1" extrusionOk="0">
                  <a:moveTo>
                    <a:pt x="8032" y="0"/>
                  </a:moveTo>
                  <a:cubicBezTo>
                    <a:pt x="5215" y="5347"/>
                    <a:pt x="2397" y="10693"/>
                    <a:pt x="989" y="13901"/>
                  </a:cubicBezTo>
                  <a:cubicBezTo>
                    <a:pt x="-420" y="17109"/>
                    <a:pt x="-420" y="18178"/>
                    <a:pt x="1615" y="19248"/>
                  </a:cubicBezTo>
                  <a:cubicBezTo>
                    <a:pt x="3650" y="20317"/>
                    <a:pt x="7719" y="21386"/>
                    <a:pt x="11319" y="21493"/>
                  </a:cubicBezTo>
                  <a:cubicBezTo>
                    <a:pt x="14919" y="21600"/>
                    <a:pt x="18050" y="20745"/>
                    <a:pt x="21180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546350" y="1473463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91"/>
                    <a:pt x="7200" y="11782"/>
                    <a:pt x="3600" y="15382"/>
                  </a:cubicBezTo>
                  <a:cubicBezTo>
                    <a:pt x="0" y="18982"/>
                    <a:pt x="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705100" y="1638563"/>
              <a:ext cx="5269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19938" y="0"/>
                  </a:moveTo>
                  <a:cubicBezTo>
                    <a:pt x="20769" y="2000"/>
                    <a:pt x="21600" y="4000"/>
                    <a:pt x="18277" y="7600"/>
                  </a:cubicBezTo>
                  <a:cubicBezTo>
                    <a:pt x="14954" y="11200"/>
                    <a:pt x="7477" y="16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958016" y="1327413"/>
              <a:ext cx="115385" cy="233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93" fill="norm" stroke="1" extrusionOk="0">
                  <a:moveTo>
                    <a:pt x="12926" y="0"/>
                  </a:moveTo>
                  <a:cubicBezTo>
                    <a:pt x="10226" y="4476"/>
                    <a:pt x="7526" y="8951"/>
                    <a:pt x="5405" y="11870"/>
                  </a:cubicBezTo>
                  <a:cubicBezTo>
                    <a:pt x="3283" y="14789"/>
                    <a:pt x="1740" y="16151"/>
                    <a:pt x="776" y="17514"/>
                  </a:cubicBezTo>
                  <a:cubicBezTo>
                    <a:pt x="-188" y="18876"/>
                    <a:pt x="-574" y="20238"/>
                    <a:pt x="1547" y="20919"/>
                  </a:cubicBezTo>
                  <a:cubicBezTo>
                    <a:pt x="3669" y="21600"/>
                    <a:pt x="8297" y="21600"/>
                    <a:pt x="11962" y="21308"/>
                  </a:cubicBezTo>
                  <a:cubicBezTo>
                    <a:pt x="15626" y="21016"/>
                    <a:pt x="18326" y="20432"/>
                    <a:pt x="21026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076293" y="1511563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67"/>
                    <a:pt x="2735" y="11733"/>
                    <a:pt x="575" y="15333"/>
                  </a:cubicBezTo>
                  <a:cubicBezTo>
                    <a:pt x="-1585" y="18933"/>
                    <a:pt x="2735" y="202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244850" y="1248944"/>
              <a:ext cx="138451" cy="55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4" fill="norm" stroke="1" extrusionOk="0">
                  <a:moveTo>
                    <a:pt x="2945" y="827"/>
                  </a:moveTo>
                  <a:cubicBezTo>
                    <a:pt x="4255" y="499"/>
                    <a:pt x="5564" y="170"/>
                    <a:pt x="7036" y="47"/>
                  </a:cubicBezTo>
                  <a:cubicBezTo>
                    <a:pt x="8509" y="-76"/>
                    <a:pt x="10145" y="6"/>
                    <a:pt x="11782" y="745"/>
                  </a:cubicBezTo>
                  <a:cubicBezTo>
                    <a:pt x="13418" y="1484"/>
                    <a:pt x="15055" y="2881"/>
                    <a:pt x="14564" y="4236"/>
                  </a:cubicBezTo>
                  <a:cubicBezTo>
                    <a:pt x="14073" y="5591"/>
                    <a:pt x="11455" y="6905"/>
                    <a:pt x="9327" y="7973"/>
                  </a:cubicBezTo>
                  <a:cubicBezTo>
                    <a:pt x="7200" y="9040"/>
                    <a:pt x="5564" y="9862"/>
                    <a:pt x="5564" y="10888"/>
                  </a:cubicBezTo>
                  <a:cubicBezTo>
                    <a:pt x="5564" y="11915"/>
                    <a:pt x="7200" y="13147"/>
                    <a:pt x="9818" y="14502"/>
                  </a:cubicBezTo>
                  <a:cubicBezTo>
                    <a:pt x="12436" y="15857"/>
                    <a:pt x="16036" y="17335"/>
                    <a:pt x="18164" y="18280"/>
                  </a:cubicBezTo>
                  <a:cubicBezTo>
                    <a:pt x="20291" y="19224"/>
                    <a:pt x="20945" y="19635"/>
                    <a:pt x="21273" y="20046"/>
                  </a:cubicBezTo>
                  <a:cubicBezTo>
                    <a:pt x="21600" y="20456"/>
                    <a:pt x="21600" y="20867"/>
                    <a:pt x="18000" y="21113"/>
                  </a:cubicBezTo>
                  <a:cubicBezTo>
                    <a:pt x="14400" y="21360"/>
                    <a:pt x="7200" y="21442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313321" y="1994163"/>
              <a:ext cx="173044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331" y="21600"/>
                  </a:moveTo>
                  <a:cubicBezTo>
                    <a:pt x="173" y="20571"/>
                    <a:pt x="14" y="19543"/>
                    <a:pt x="1" y="18514"/>
                  </a:cubicBezTo>
                  <a:cubicBezTo>
                    <a:pt x="-12" y="17486"/>
                    <a:pt x="120" y="16457"/>
                    <a:pt x="622" y="14914"/>
                  </a:cubicBezTo>
                  <a:cubicBezTo>
                    <a:pt x="1123" y="13371"/>
                    <a:pt x="1995" y="11314"/>
                    <a:pt x="2972" y="9257"/>
                  </a:cubicBezTo>
                  <a:cubicBezTo>
                    <a:pt x="3949" y="7200"/>
                    <a:pt x="5032" y="5143"/>
                    <a:pt x="5995" y="4114"/>
                  </a:cubicBezTo>
                  <a:cubicBezTo>
                    <a:pt x="6959" y="3086"/>
                    <a:pt x="7804" y="3086"/>
                    <a:pt x="8728" y="2571"/>
                  </a:cubicBezTo>
                  <a:cubicBezTo>
                    <a:pt x="9653" y="2057"/>
                    <a:pt x="10656" y="1029"/>
                    <a:pt x="11620" y="514"/>
                  </a:cubicBezTo>
                  <a:cubicBezTo>
                    <a:pt x="12584" y="0"/>
                    <a:pt x="13508" y="0"/>
                    <a:pt x="14485" y="0"/>
                  </a:cubicBezTo>
                  <a:cubicBezTo>
                    <a:pt x="15462" y="0"/>
                    <a:pt x="16492" y="0"/>
                    <a:pt x="17574" y="0"/>
                  </a:cubicBezTo>
                  <a:cubicBezTo>
                    <a:pt x="18657" y="0"/>
                    <a:pt x="19792" y="0"/>
                    <a:pt x="20426" y="0"/>
                  </a:cubicBezTo>
                  <a:cubicBezTo>
                    <a:pt x="21060" y="0"/>
                    <a:pt x="21192" y="0"/>
                    <a:pt x="21324" y="514"/>
                  </a:cubicBezTo>
                  <a:cubicBezTo>
                    <a:pt x="21456" y="1029"/>
                    <a:pt x="21588" y="2057"/>
                    <a:pt x="21588" y="4114"/>
                  </a:cubicBezTo>
                  <a:cubicBezTo>
                    <a:pt x="21588" y="6171"/>
                    <a:pt x="21456" y="9257"/>
                    <a:pt x="21179" y="11829"/>
                  </a:cubicBezTo>
                  <a:cubicBezTo>
                    <a:pt x="20901" y="14400"/>
                    <a:pt x="20479" y="16457"/>
                    <a:pt x="20056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504950" y="2197363"/>
              <a:ext cx="144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9" y="17673"/>
                    <a:pt x="1579" y="13745"/>
                    <a:pt x="2589" y="11127"/>
                  </a:cubicBezTo>
                  <a:cubicBezTo>
                    <a:pt x="3600" y="8509"/>
                    <a:pt x="4832" y="7200"/>
                    <a:pt x="6111" y="6218"/>
                  </a:cubicBezTo>
                  <a:cubicBezTo>
                    <a:pt x="7389" y="5236"/>
                    <a:pt x="8716" y="4582"/>
                    <a:pt x="10042" y="3927"/>
                  </a:cubicBezTo>
                  <a:cubicBezTo>
                    <a:pt x="11368" y="3273"/>
                    <a:pt x="12695" y="2618"/>
                    <a:pt x="13958" y="2291"/>
                  </a:cubicBezTo>
                  <a:cubicBezTo>
                    <a:pt x="15221" y="1964"/>
                    <a:pt x="16421" y="1964"/>
                    <a:pt x="17684" y="1636"/>
                  </a:cubicBezTo>
                  <a:cubicBezTo>
                    <a:pt x="18947" y="1309"/>
                    <a:pt x="2027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6" name="Drawing"/>
          <p:cNvGrpSpPr/>
          <p:nvPr/>
        </p:nvGrpSpPr>
        <p:grpSpPr>
          <a:xfrm>
            <a:off x="6794499" y="2127250"/>
            <a:ext cx="5543551" cy="5575300"/>
            <a:chOff x="0" y="0"/>
            <a:chExt cx="5543550" cy="5575300"/>
          </a:xfrm>
        </p:grpSpPr>
        <p:sp>
          <p:nvSpPr>
            <p:cNvPr id="276" name="Line"/>
            <p:cNvSpPr/>
            <p:nvPr/>
          </p:nvSpPr>
          <p:spPr>
            <a:xfrm>
              <a:off x="0" y="0"/>
              <a:ext cx="239184" cy="557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18" y="0"/>
                  </a:moveTo>
                  <a:cubicBezTo>
                    <a:pt x="21409" y="328"/>
                    <a:pt x="21600" y="656"/>
                    <a:pt x="21600" y="988"/>
                  </a:cubicBezTo>
                  <a:cubicBezTo>
                    <a:pt x="21600" y="1320"/>
                    <a:pt x="21409" y="1656"/>
                    <a:pt x="21122" y="1976"/>
                  </a:cubicBezTo>
                  <a:cubicBezTo>
                    <a:pt x="20835" y="2296"/>
                    <a:pt x="20453" y="2600"/>
                    <a:pt x="20071" y="2882"/>
                  </a:cubicBezTo>
                  <a:cubicBezTo>
                    <a:pt x="19688" y="3165"/>
                    <a:pt x="19306" y="3428"/>
                    <a:pt x="18733" y="3715"/>
                  </a:cubicBezTo>
                  <a:cubicBezTo>
                    <a:pt x="18159" y="4002"/>
                    <a:pt x="17395" y="4313"/>
                    <a:pt x="16726" y="4646"/>
                  </a:cubicBezTo>
                  <a:cubicBezTo>
                    <a:pt x="16057" y="4978"/>
                    <a:pt x="15483" y="5330"/>
                    <a:pt x="14910" y="5626"/>
                  </a:cubicBezTo>
                  <a:cubicBezTo>
                    <a:pt x="14336" y="5921"/>
                    <a:pt x="13763" y="6159"/>
                    <a:pt x="13285" y="6405"/>
                  </a:cubicBezTo>
                  <a:cubicBezTo>
                    <a:pt x="12807" y="6651"/>
                    <a:pt x="12425" y="6905"/>
                    <a:pt x="12042" y="7155"/>
                  </a:cubicBezTo>
                  <a:cubicBezTo>
                    <a:pt x="11660" y="7405"/>
                    <a:pt x="11278" y="7651"/>
                    <a:pt x="10896" y="7905"/>
                  </a:cubicBezTo>
                  <a:cubicBezTo>
                    <a:pt x="10513" y="8159"/>
                    <a:pt x="10131" y="8422"/>
                    <a:pt x="9749" y="8692"/>
                  </a:cubicBezTo>
                  <a:cubicBezTo>
                    <a:pt x="9366" y="8963"/>
                    <a:pt x="8984" y="9242"/>
                    <a:pt x="8697" y="9513"/>
                  </a:cubicBezTo>
                  <a:cubicBezTo>
                    <a:pt x="8411" y="9783"/>
                    <a:pt x="8219" y="10046"/>
                    <a:pt x="8124" y="10312"/>
                  </a:cubicBezTo>
                  <a:cubicBezTo>
                    <a:pt x="8028" y="10579"/>
                    <a:pt x="8028" y="10849"/>
                    <a:pt x="8028" y="11124"/>
                  </a:cubicBezTo>
                  <a:cubicBezTo>
                    <a:pt x="8028" y="11399"/>
                    <a:pt x="8028" y="11677"/>
                    <a:pt x="8028" y="11956"/>
                  </a:cubicBezTo>
                  <a:cubicBezTo>
                    <a:pt x="8028" y="12235"/>
                    <a:pt x="8028" y="12514"/>
                    <a:pt x="8028" y="12797"/>
                  </a:cubicBezTo>
                  <a:cubicBezTo>
                    <a:pt x="8028" y="13080"/>
                    <a:pt x="8028" y="13367"/>
                    <a:pt x="8028" y="13658"/>
                  </a:cubicBezTo>
                  <a:cubicBezTo>
                    <a:pt x="8028" y="13949"/>
                    <a:pt x="8028" y="14244"/>
                    <a:pt x="8028" y="14523"/>
                  </a:cubicBezTo>
                  <a:cubicBezTo>
                    <a:pt x="8028" y="14802"/>
                    <a:pt x="8028" y="15064"/>
                    <a:pt x="8028" y="15331"/>
                  </a:cubicBezTo>
                  <a:cubicBezTo>
                    <a:pt x="8028" y="15597"/>
                    <a:pt x="8028" y="15868"/>
                    <a:pt x="8028" y="16134"/>
                  </a:cubicBezTo>
                  <a:cubicBezTo>
                    <a:pt x="8028" y="16401"/>
                    <a:pt x="8028" y="16663"/>
                    <a:pt x="7933" y="16987"/>
                  </a:cubicBezTo>
                  <a:cubicBezTo>
                    <a:pt x="7837" y="17311"/>
                    <a:pt x="7646" y="17697"/>
                    <a:pt x="7359" y="18057"/>
                  </a:cubicBezTo>
                  <a:cubicBezTo>
                    <a:pt x="7073" y="18418"/>
                    <a:pt x="6690" y="18754"/>
                    <a:pt x="6212" y="19074"/>
                  </a:cubicBezTo>
                  <a:cubicBezTo>
                    <a:pt x="5735" y="19394"/>
                    <a:pt x="5161" y="19697"/>
                    <a:pt x="4205" y="20058"/>
                  </a:cubicBezTo>
                  <a:cubicBezTo>
                    <a:pt x="3250" y="20419"/>
                    <a:pt x="1912" y="20837"/>
                    <a:pt x="1147" y="21104"/>
                  </a:cubicBezTo>
                  <a:cubicBezTo>
                    <a:pt x="382" y="21370"/>
                    <a:pt x="191" y="214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895350" y="1241198"/>
              <a:ext cx="210019" cy="57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569" fill="norm" stroke="1" extrusionOk="0">
                  <a:moveTo>
                    <a:pt x="5133" y="4449"/>
                  </a:moveTo>
                  <a:cubicBezTo>
                    <a:pt x="4491" y="4049"/>
                    <a:pt x="3850" y="3649"/>
                    <a:pt x="3529" y="3649"/>
                  </a:cubicBezTo>
                  <a:cubicBezTo>
                    <a:pt x="3208" y="3649"/>
                    <a:pt x="3208" y="4049"/>
                    <a:pt x="3315" y="5289"/>
                  </a:cubicBezTo>
                  <a:cubicBezTo>
                    <a:pt x="3422" y="6529"/>
                    <a:pt x="3636" y="8609"/>
                    <a:pt x="3850" y="11089"/>
                  </a:cubicBezTo>
                  <a:cubicBezTo>
                    <a:pt x="4063" y="13569"/>
                    <a:pt x="4277" y="16449"/>
                    <a:pt x="4384" y="18129"/>
                  </a:cubicBezTo>
                  <a:cubicBezTo>
                    <a:pt x="4491" y="19809"/>
                    <a:pt x="4491" y="20289"/>
                    <a:pt x="4384" y="20729"/>
                  </a:cubicBezTo>
                  <a:cubicBezTo>
                    <a:pt x="4277" y="21169"/>
                    <a:pt x="4063" y="21569"/>
                    <a:pt x="3850" y="21569"/>
                  </a:cubicBezTo>
                  <a:cubicBezTo>
                    <a:pt x="3636" y="21569"/>
                    <a:pt x="3422" y="21169"/>
                    <a:pt x="3315" y="19289"/>
                  </a:cubicBezTo>
                  <a:cubicBezTo>
                    <a:pt x="3208" y="17409"/>
                    <a:pt x="3208" y="14049"/>
                    <a:pt x="3743" y="11049"/>
                  </a:cubicBezTo>
                  <a:cubicBezTo>
                    <a:pt x="4277" y="8049"/>
                    <a:pt x="5347" y="5409"/>
                    <a:pt x="6416" y="3689"/>
                  </a:cubicBezTo>
                  <a:cubicBezTo>
                    <a:pt x="7485" y="1969"/>
                    <a:pt x="8554" y="1169"/>
                    <a:pt x="9624" y="689"/>
                  </a:cubicBezTo>
                  <a:cubicBezTo>
                    <a:pt x="10693" y="209"/>
                    <a:pt x="11762" y="49"/>
                    <a:pt x="12939" y="9"/>
                  </a:cubicBezTo>
                  <a:cubicBezTo>
                    <a:pt x="14115" y="-31"/>
                    <a:pt x="15398" y="49"/>
                    <a:pt x="17002" y="689"/>
                  </a:cubicBezTo>
                  <a:cubicBezTo>
                    <a:pt x="18606" y="1329"/>
                    <a:pt x="20531" y="2529"/>
                    <a:pt x="21065" y="3889"/>
                  </a:cubicBezTo>
                  <a:cubicBezTo>
                    <a:pt x="21600" y="5249"/>
                    <a:pt x="20745" y="6769"/>
                    <a:pt x="18499" y="7889"/>
                  </a:cubicBezTo>
                  <a:cubicBezTo>
                    <a:pt x="16253" y="9009"/>
                    <a:pt x="12618" y="9729"/>
                    <a:pt x="9731" y="10089"/>
                  </a:cubicBezTo>
                  <a:cubicBezTo>
                    <a:pt x="6844" y="10449"/>
                    <a:pt x="4705" y="10449"/>
                    <a:pt x="3208" y="9969"/>
                  </a:cubicBezTo>
                  <a:cubicBezTo>
                    <a:pt x="1711" y="9489"/>
                    <a:pt x="855" y="8529"/>
                    <a:pt x="0" y="7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91577" y="1015562"/>
              <a:ext cx="151423" cy="14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62" fill="norm" stroke="1" extrusionOk="0">
                  <a:moveTo>
                    <a:pt x="6161" y="5462"/>
                  </a:moveTo>
                  <a:cubicBezTo>
                    <a:pt x="4661" y="9662"/>
                    <a:pt x="3161" y="13862"/>
                    <a:pt x="2111" y="16712"/>
                  </a:cubicBezTo>
                  <a:cubicBezTo>
                    <a:pt x="1061" y="19562"/>
                    <a:pt x="461" y="21062"/>
                    <a:pt x="161" y="21062"/>
                  </a:cubicBezTo>
                  <a:cubicBezTo>
                    <a:pt x="-139" y="21062"/>
                    <a:pt x="-139" y="19562"/>
                    <a:pt x="1211" y="16412"/>
                  </a:cubicBezTo>
                  <a:cubicBezTo>
                    <a:pt x="2561" y="13262"/>
                    <a:pt x="5261" y="8462"/>
                    <a:pt x="7361" y="5462"/>
                  </a:cubicBezTo>
                  <a:cubicBezTo>
                    <a:pt x="9461" y="2462"/>
                    <a:pt x="10961" y="1262"/>
                    <a:pt x="12461" y="512"/>
                  </a:cubicBezTo>
                  <a:cubicBezTo>
                    <a:pt x="13961" y="-238"/>
                    <a:pt x="15461" y="-538"/>
                    <a:pt x="16811" y="2312"/>
                  </a:cubicBezTo>
                  <a:cubicBezTo>
                    <a:pt x="18161" y="5162"/>
                    <a:pt x="19361" y="11162"/>
                    <a:pt x="20111" y="14462"/>
                  </a:cubicBezTo>
                  <a:cubicBezTo>
                    <a:pt x="20861" y="17762"/>
                    <a:pt x="21161" y="18362"/>
                    <a:pt x="21461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117600" y="1543050"/>
              <a:ext cx="952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30300" y="1581150"/>
              <a:ext cx="889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400"/>
                    <a:pt x="16457" y="800"/>
                    <a:pt x="12857" y="4400"/>
                  </a:cubicBezTo>
                  <a:cubicBezTo>
                    <a:pt x="9257" y="8000"/>
                    <a:pt x="4629" y="14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303122" y="1277408"/>
              <a:ext cx="125629" cy="29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52" fill="norm" stroke="1" extrusionOk="0">
                  <a:moveTo>
                    <a:pt x="21366" y="1800"/>
                  </a:moveTo>
                  <a:cubicBezTo>
                    <a:pt x="19926" y="1174"/>
                    <a:pt x="18486" y="548"/>
                    <a:pt x="16866" y="235"/>
                  </a:cubicBezTo>
                  <a:cubicBezTo>
                    <a:pt x="15246" y="-78"/>
                    <a:pt x="13446" y="-78"/>
                    <a:pt x="11826" y="235"/>
                  </a:cubicBezTo>
                  <a:cubicBezTo>
                    <a:pt x="10206" y="548"/>
                    <a:pt x="8766" y="1174"/>
                    <a:pt x="6786" y="3444"/>
                  </a:cubicBezTo>
                  <a:cubicBezTo>
                    <a:pt x="4806" y="5713"/>
                    <a:pt x="2286" y="9626"/>
                    <a:pt x="1026" y="12757"/>
                  </a:cubicBezTo>
                  <a:cubicBezTo>
                    <a:pt x="-234" y="15887"/>
                    <a:pt x="-234" y="18235"/>
                    <a:pt x="486" y="19644"/>
                  </a:cubicBezTo>
                  <a:cubicBezTo>
                    <a:pt x="1206" y="21052"/>
                    <a:pt x="2646" y="21522"/>
                    <a:pt x="5886" y="21444"/>
                  </a:cubicBezTo>
                  <a:cubicBezTo>
                    <a:pt x="9126" y="21365"/>
                    <a:pt x="14166" y="20739"/>
                    <a:pt x="19206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445429" y="1327150"/>
              <a:ext cx="173821" cy="19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18" fill="norm" stroke="1" extrusionOk="0">
                  <a:moveTo>
                    <a:pt x="17467" y="0"/>
                  </a:moveTo>
                  <a:cubicBezTo>
                    <a:pt x="16166" y="4320"/>
                    <a:pt x="14865" y="8640"/>
                    <a:pt x="13043" y="12164"/>
                  </a:cubicBezTo>
                  <a:cubicBezTo>
                    <a:pt x="11222" y="15688"/>
                    <a:pt x="8879" y="18417"/>
                    <a:pt x="6928" y="19895"/>
                  </a:cubicBezTo>
                  <a:cubicBezTo>
                    <a:pt x="4976" y="21373"/>
                    <a:pt x="3414" y="21600"/>
                    <a:pt x="2373" y="21032"/>
                  </a:cubicBezTo>
                  <a:cubicBezTo>
                    <a:pt x="1332" y="20463"/>
                    <a:pt x="812" y="19099"/>
                    <a:pt x="422" y="17507"/>
                  </a:cubicBezTo>
                  <a:cubicBezTo>
                    <a:pt x="31" y="15916"/>
                    <a:pt x="-229" y="14097"/>
                    <a:pt x="291" y="12960"/>
                  </a:cubicBezTo>
                  <a:cubicBezTo>
                    <a:pt x="812" y="11823"/>
                    <a:pt x="2113" y="11368"/>
                    <a:pt x="4585" y="12051"/>
                  </a:cubicBezTo>
                  <a:cubicBezTo>
                    <a:pt x="7058" y="12733"/>
                    <a:pt x="10701" y="14552"/>
                    <a:pt x="13694" y="16029"/>
                  </a:cubicBezTo>
                  <a:cubicBezTo>
                    <a:pt x="16687" y="17507"/>
                    <a:pt x="19029" y="18644"/>
                    <a:pt x="21371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682750" y="1301750"/>
              <a:ext cx="7511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800" y="0"/>
                  </a:moveTo>
                  <a:cubicBezTo>
                    <a:pt x="4800" y="0"/>
                    <a:pt x="7800" y="0"/>
                    <a:pt x="11100" y="921"/>
                  </a:cubicBezTo>
                  <a:cubicBezTo>
                    <a:pt x="14400" y="1842"/>
                    <a:pt x="18000" y="3684"/>
                    <a:pt x="19800" y="6698"/>
                  </a:cubicBezTo>
                  <a:cubicBezTo>
                    <a:pt x="21600" y="9712"/>
                    <a:pt x="21600" y="13898"/>
                    <a:pt x="20700" y="16409"/>
                  </a:cubicBezTo>
                  <a:cubicBezTo>
                    <a:pt x="19800" y="18921"/>
                    <a:pt x="18000" y="19758"/>
                    <a:pt x="14400" y="20344"/>
                  </a:cubicBezTo>
                  <a:cubicBezTo>
                    <a:pt x="10800" y="20930"/>
                    <a:pt x="5400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936750" y="1441450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930400" y="1549400"/>
              <a:ext cx="215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595946" y="891467"/>
              <a:ext cx="274255" cy="128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5" fill="norm" stroke="1" extrusionOk="0">
                  <a:moveTo>
                    <a:pt x="21528" y="595"/>
                  </a:moveTo>
                  <a:cubicBezTo>
                    <a:pt x="21528" y="418"/>
                    <a:pt x="21528" y="242"/>
                    <a:pt x="19617" y="118"/>
                  </a:cubicBezTo>
                  <a:cubicBezTo>
                    <a:pt x="17706" y="-5"/>
                    <a:pt x="13885" y="-76"/>
                    <a:pt x="11060" y="136"/>
                  </a:cubicBezTo>
                  <a:cubicBezTo>
                    <a:pt x="8236" y="348"/>
                    <a:pt x="6408" y="842"/>
                    <a:pt x="5743" y="1283"/>
                  </a:cubicBezTo>
                  <a:cubicBezTo>
                    <a:pt x="5079" y="1724"/>
                    <a:pt x="5577" y="2112"/>
                    <a:pt x="6823" y="2800"/>
                  </a:cubicBezTo>
                  <a:cubicBezTo>
                    <a:pt x="8070" y="3489"/>
                    <a:pt x="10063" y="4477"/>
                    <a:pt x="10811" y="5306"/>
                  </a:cubicBezTo>
                  <a:cubicBezTo>
                    <a:pt x="11559" y="6136"/>
                    <a:pt x="11060" y="6806"/>
                    <a:pt x="9897" y="7300"/>
                  </a:cubicBezTo>
                  <a:cubicBezTo>
                    <a:pt x="8734" y="7795"/>
                    <a:pt x="6906" y="8112"/>
                    <a:pt x="5411" y="8253"/>
                  </a:cubicBezTo>
                  <a:cubicBezTo>
                    <a:pt x="3916" y="8395"/>
                    <a:pt x="2753" y="8359"/>
                    <a:pt x="2503" y="8289"/>
                  </a:cubicBezTo>
                  <a:cubicBezTo>
                    <a:pt x="2254" y="8218"/>
                    <a:pt x="2919" y="8112"/>
                    <a:pt x="3750" y="8059"/>
                  </a:cubicBezTo>
                  <a:cubicBezTo>
                    <a:pt x="4580" y="8006"/>
                    <a:pt x="5577" y="8006"/>
                    <a:pt x="6740" y="8218"/>
                  </a:cubicBezTo>
                  <a:cubicBezTo>
                    <a:pt x="7903" y="8430"/>
                    <a:pt x="9233" y="8853"/>
                    <a:pt x="9648" y="9542"/>
                  </a:cubicBezTo>
                  <a:cubicBezTo>
                    <a:pt x="10063" y="10230"/>
                    <a:pt x="9565" y="11183"/>
                    <a:pt x="8568" y="12277"/>
                  </a:cubicBezTo>
                  <a:cubicBezTo>
                    <a:pt x="7571" y="13371"/>
                    <a:pt x="6076" y="14606"/>
                    <a:pt x="4746" y="15806"/>
                  </a:cubicBezTo>
                  <a:cubicBezTo>
                    <a:pt x="3417" y="17006"/>
                    <a:pt x="2254" y="18171"/>
                    <a:pt x="1423" y="19018"/>
                  </a:cubicBezTo>
                  <a:cubicBezTo>
                    <a:pt x="593" y="19865"/>
                    <a:pt x="94" y="20395"/>
                    <a:pt x="11" y="20765"/>
                  </a:cubicBezTo>
                  <a:cubicBezTo>
                    <a:pt x="-72" y="21136"/>
                    <a:pt x="260" y="21348"/>
                    <a:pt x="2337" y="21436"/>
                  </a:cubicBezTo>
                  <a:cubicBezTo>
                    <a:pt x="4414" y="21524"/>
                    <a:pt x="8236" y="21489"/>
                    <a:pt x="11642" y="21383"/>
                  </a:cubicBezTo>
                  <a:cubicBezTo>
                    <a:pt x="15048" y="21277"/>
                    <a:pt x="18039" y="21100"/>
                    <a:pt x="21030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187700" y="719666"/>
              <a:ext cx="106277" cy="23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72" fill="norm" stroke="1" extrusionOk="0">
                  <a:moveTo>
                    <a:pt x="0" y="3221"/>
                  </a:moveTo>
                  <a:cubicBezTo>
                    <a:pt x="415" y="2274"/>
                    <a:pt x="831" y="1326"/>
                    <a:pt x="2285" y="758"/>
                  </a:cubicBezTo>
                  <a:cubicBezTo>
                    <a:pt x="3738" y="189"/>
                    <a:pt x="6231" y="0"/>
                    <a:pt x="8515" y="0"/>
                  </a:cubicBezTo>
                  <a:cubicBezTo>
                    <a:pt x="10800" y="0"/>
                    <a:pt x="12877" y="189"/>
                    <a:pt x="14746" y="853"/>
                  </a:cubicBezTo>
                  <a:cubicBezTo>
                    <a:pt x="16615" y="1516"/>
                    <a:pt x="18277" y="2653"/>
                    <a:pt x="18692" y="3695"/>
                  </a:cubicBezTo>
                  <a:cubicBezTo>
                    <a:pt x="19108" y="4737"/>
                    <a:pt x="18277" y="5684"/>
                    <a:pt x="16615" y="6442"/>
                  </a:cubicBezTo>
                  <a:cubicBezTo>
                    <a:pt x="14954" y="7200"/>
                    <a:pt x="12462" y="7768"/>
                    <a:pt x="11838" y="8432"/>
                  </a:cubicBezTo>
                  <a:cubicBezTo>
                    <a:pt x="11215" y="9095"/>
                    <a:pt x="12462" y="9853"/>
                    <a:pt x="14123" y="10516"/>
                  </a:cubicBezTo>
                  <a:cubicBezTo>
                    <a:pt x="15785" y="11179"/>
                    <a:pt x="17862" y="11747"/>
                    <a:pt x="19315" y="13074"/>
                  </a:cubicBezTo>
                  <a:cubicBezTo>
                    <a:pt x="20769" y="14400"/>
                    <a:pt x="21600" y="16484"/>
                    <a:pt x="19938" y="18095"/>
                  </a:cubicBezTo>
                  <a:cubicBezTo>
                    <a:pt x="18277" y="19705"/>
                    <a:pt x="14123" y="20842"/>
                    <a:pt x="11008" y="21221"/>
                  </a:cubicBezTo>
                  <a:cubicBezTo>
                    <a:pt x="7892" y="21600"/>
                    <a:pt x="5815" y="21221"/>
                    <a:pt x="5400" y="20558"/>
                  </a:cubicBezTo>
                  <a:cubicBezTo>
                    <a:pt x="4985" y="19895"/>
                    <a:pt x="6231" y="18947"/>
                    <a:pt x="747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3339827" y="698241"/>
              <a:ext cx="151633" cy="32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22" fill="norm" stroke="1" extrusionOk="0">
                  <a:moveTo>
                    <a:pt x="19567" y="2108"/>
                  </a:moveTo>
                  <a:cubicBezTo>
                    <a:pt x="20158" y="1132"/>
                    <a:pt x="20750" y="157"/>
                    <a:pt x="21046" y="17"/>
                  </a:cubicBezTo>
                  <a:cubicBezTo>
                    <a:pt x="21342" y="-122"/>
                    <a:pt x="21342" y="575"/>
                    <a:pt x="19715" y="2874"/>
                  </a:cubicBezTo>
                  <a:cubicBezTo>
                    <a:pt x="18087" y="5173"/>
                    <a:pt x="14832" y="9075"/>
                    <a:pt x="12021" y="11863"/>
                  </a:cubicBezTo>
                  <a:cubicBezTo>
                    <a:pt x="9210" y="14650"/>
                    <a:pt x="6843" y="16322"/>
                    <a:pt x="4624" y="17855"/>
                  </a:cubicBezTo>
                  <a:cubicBezTo>
                    <a:pt x="2405" y="19388"/>
                    <a:pt x="334" y="20781"/>
                    <a:pt x="38" y="21130"/>
                  </a:cubicBezTo>
                  <a:cubicBezTo>
                    <a:pt x="-258" y="21478"/>
                    <a:pt x="1221" y="20781"/>
                    <a:pt x="2701" y="20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3456516" y="825500"/>
              <a:ext cx="124884" cy="256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12814" y="0"/>
                  </a:moveTo>
                  <a:cubicBezTo>
                    <a:pt x="8786" y="5311"/>
                    <a:pt x="4759" y="10623"/>
                    <a:pt x="2563" y="13810"/>
                  </a:cubicBezTo>
                  <a:cubicBezTo>
                    <a:pt x="366" y="16997"/>
                    <a:pt x="0" y="18059"/>
                    <a:pt x="0" y="19033"/>
                  </a:cubicBezTo>
                  <a:cubicBezTo>
                    <a:pt x="0" y="20007"/>
                    <a:pt x="366" y="20892"/>
                    <a:pt x="1464" y="21246"/>
                  </a:cubicBezTo>
                  <a:cubicBezTo>
                    <a:pt x="2563" y="21600"/>
                    <a:pt x="4393" y="21423"/>
                    <a:pt x="7871" y="20626"/>
                  </a:cubicBezTo>
                  <a:cubicBezTo>
                    <a:pt x="11349" y="19830"/>
                    <a:pt x="16475" y="18413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543299" y="958850"/>
              <a:ext cx="50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50"/>
                    <a:pt x="7200" y="11700"/>
                    <a:pt x="3600" y="15300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305300" y="86360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4318000" y="7747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4407895" y="632482"/>
              <a:ext cx="94256" cy="41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511" fill="norm" stroke="1" extrusionOk="0">
                  <a:moveTo>
                    <a:pt x="20910" y="5722"/>
                  </a:moveTo>
                  <a:cubicBezTo>
                    <a:pt x="20910" y="4406"/>
                    <a:pt x="20910" y="3091"/>
                    <a:pt x="20910" y="2159"/>
                  </a:cubicBezTo>
                  <a:cubicBezTo>
                    <a:pt x="20910" y="1227"/>
                    <a:pt x="20910" y="679"/>
                    <a:pt x="19736" y="350"/>
                  </a:cubicBezTo>
                  <a:cubicBezTo>
                    <a:pt x="18562" y="21"/>
                    <a:pt x="16214" y="-89"/>
                    <a:pt x="14336" y="75"/>
                  </a:cubicBezTo>
                  <a:cubicBezTo>
                    <a:pt x="12458" y="240"/>
                    <a:pt x="11049" y="679"/>
                    <a:pt x="8467" y="2378"/>
                  </a:cubicBezTo>
                  <a:cubicBezTo>
                    <a:pt x="5884" y="4077"/>
                    <a:pt x="2127" y="7038"/>
                    <a:pt x="719" y="10437"/>
                  </a:cubicBezTo>
                  <a:cubicBezTo>
                    <a:pt x="-690" y="13836"/>
                    <a:pt x="249" y="17673"/>
                    <a:pt x="1188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4362450" y="895350"/>
              <a:ext cx="127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5600"/>
                    <a:pt x="720" y="9600"/>
                    <a:pt x="3240" y="6600"/>
                  </a:cubicBezTo>
                  <a:cubicBezTo>
                    <a:pt x="5760" y="3600"/>
                    <a:pt x="10440" y="3600"/>
                    <a:pt x="13860" y="3000"/>
                  </a:cubicBezTo>
                  <a:cubicBezTo>
                    <a:pt x="17280" y="2400"/>
                    <a:pt x="194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4873823" y="844549"/>
              <a:ext cx="17442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8619" y="3892"/>
                    <a:pt x="16047" y="7784"/>
                    <a:pt x="13476" y="10508"/>
                  </a:cubicBezTo>
                  <a:cubicBezTo>
                    <a:pt x="10904" y="13232"/>
                    <a:pt x="8333" y="14789"/>
                    <a:pt x="6276" y="15568"/>
                  </a:cubicBezTo>
                  <a:cubicBezTo>
                    <a:pt x="4219" y="16346"/>
                    <a:pt x="2676" y="16346"/>
                    <a:pt x="1519" y="15470"/>
                  </a:cubicBezTo>
                  <a:cubicBezTo>
                    <a:pt x="361" y="14595"/>
                    <a:pt x="-410" y="12843"/>
                    <a:pt x="233" y="11189"/>
                  </a:cubicBezTo>
                  <a:cubicBezTo>
                    <a:pt x="876" y="9535"/>
                    <a:pt x="2933" y="7978"/>
                    <a:pt x="4604" y="7395"/>
                  </a:cubicBezTo>
                  <a:cubicBezTo>
                    <a:pt x="6276" y="6811"/>
                    <a:pt x="7561" y="7200"/>
                    <a:pt x="9233" y="9730"/>
                  </a:cubicBezTo>
                  <a:cubicBezTo>
                    <a:pt x="10904" y="12259"/>
                    <a:pt x="12961" y="16930"/>
                    <a:pt x="15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5130800" y="970999"/>
              <a:ext cx="120650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12501"/>
                  </a:moveTo>
                  <a:cubicBezTo>
                    <a:pt x="1137" y="7101"/>
                    <a:pt x="2274" y="1701"/>
                    <a:pt x="5305" y="351"/>
                  </a:cubicBezTo>
                  <a:cubicBezTo>
                    <a:pt x="8337" y="-999"/>
                    <a:pt x="13263" y="1701"/>
                    <a:pt x="16295" y="5751"/>
                  </a:cubicBezTo>
                  <a:cubicBezTo>
                    <a:pt x="19326" y="9801"/>
                    <a:pt x="20463" y="15201"/>
                    <a:pt x="21600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5137149" y="10541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6457"/>
                    <a:pt x="11733" y="11314"/>
                    <a:pt x="15333" y="7714"/>
                  </a:cubicBezTo>
                  <a:cubicBezTo>
                    <a:pt x="18933" y="4114"/>
                    <a:pt x="2026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5430979" y="908049"/>
              <a:ext cx="11257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1673" y="0"/>
                  </a:moveTo>
                  <a:cubicBezTo>
                    <a:pt x="9273" y="3375"/>
                    <a:pt x="6873" y="6750"/>
                    <a:pt x="4673" y="9900"/>
                  </a:cubicBezTo>
                  <a:cubicBezTo>
                    <a:pt x="2473" y="13050"/>
                    <a:pt x="473" y="15975"/>
                    <a:pt x="73" y="17888"/>
                  </a:cubicBezTo>
                  <a:cubicBezTo>
                    <a:pt x="-327" y="19800"/>
                    <a:pt x="873" y="20700"/>
                    <a:pt x="4673" y="21150"/>
                  </a:cubicBezTo>
                  <a:cubicBezTo>
                    <a:pt x="8473" y="21600"/>
                    <a:pt x="14873" y="21600"/>
                    <a:pt x="21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5509537" y="1092200"/>
              <a:ext cx="3401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3757"/>
                    <a:pt x="5170" y="7513"/>
                    <a:pt x="1993" y="11113"/>
                  </a:cubicBezTo>
                  <a:cubicBezTo>
                    <a:pt x="-1183" y="14713"/>
                    <a:pt x="88" y="18157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3308349" y="156210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75"/>
                    <a:pt x="0" y="12150"/>
                    <a:pt x="3600" y="15750"/>
                  </a:cubicBezTo>
                  <a:cubicBezTo>
                    <a:pt x="7200" y="19350"/>
                    <a:pt x="144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3384549" y="1581150"/>
              <a:ext cx="952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77"/>
                    <a:pt x="16800" y="554"/>
                    <a:pt x="14400" y="2631"/>
                  </a:cubicBezTo>
                  <a:cubicBezTo>
                    <a:pt x="12000" y="4708"/>
                    <a:pt x="9600" y="8585"/>
                    <a:pt x="7200" y="12046"/>
                  </a:cubicBezTo>
                  <a:cubicBezTo>
                    <a:pt x="4800" y="15508"/>
                    <a:pt x="240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501231" y="1689100"/>
              <a:ext cx="9286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2420" y="0"/>
                  </a:moveTo>
                  <a:cubicBezTo>
                    <a:pt x="8100" y="2498"/>
                    <a:pt x="3780" y="4996"/>
                    <a:pt x="1620" y="6612"/>
                  </a:cubicBezTo>
                  <a:cubicBezTo>
                    <a:pt x="-540" y="8229"/>
                    <a:pt x="-540" y="8963"/>
                    <a:pt x="1620" y="9551"/>
                  </a:cubicBezTo>
                  <a:cubicBezTo>
                    <a:pt x="3780" y="10139"/>
                    <a:pt x="8100" y="10580"/>
                    <a:pt x="11700" y="10580"/>
                  </a:cubicBezTo>
                  <a:cubicBezTo>
                    <a:pt x="15300" y="10580"/>
                    <a:pt x="18180" y="10139"/>
                    <a:pt x="19620" y="10727"/>
                  </a:cubicBezTo>
                  <a:cubicBezTo>
                    <a:pt x="21060" y="11314"/>
                    <a:pt x="21060" y="12931"/>
                    <a:pt x="21060" y="14914"/>
                  </a:cubicBezTo>
                  <a:cubicBezTo>
                    <a:pt x="21060" y="16898"/>
                    <a:pt x="21060" y="19249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4222750" y="18224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4286250" y="17018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292599" y="1618118"/>
              <a:ext cx="127001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1600" y="3029"/>
                  </a:moveTo>
                  <a:cubicBezTo>
                    <a:pt x="21600" y="2412"/>
                    <a:pt x="21600" y="1794"/>
                    <a:pt x="21240" y="1177"/>
                  </a:cubicBezTo>
                  <a:cubicBezTo>
                    <a:pt x="20880" y="560"/>
                    <a:pt x="20160" y="-57"/>
                    <a:pt x="17460" y="5"/>
                  </a:cubicBezTo>
                  <a:cubicBezTo>
                    <a:pt x="14760" y="66"/>
                    <a:pt x="10080" y="807"/>
                    <a:pt x="7020" y="3090"/>
                  </a:cubicBezTo>
                  <a:cubicBezTo>
                    <a:pt x="3960" y="5374"/>
                    <a:pt x="2520" y="9200"/>
                    <a:pt x="1800" y="12409"/>
                  </a:cubicBezTo>
                  <a:cubicBezTo>
                    <a:pt x="1080" y="15618"/>
                    <a:pt x="1080" y="18210"/>
                    <a:pt x="900" y="19630"/>
                  </a:cubicBezTo>
                  <a:cubicBezTo>
                    <a:pt x="720" y="21049"/>
                    <a:pt x="360" y="21296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249851" y="1862666"/>
              <a:ext cx="137999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701" y="21600"/>
                  </a:moveTo>
                  <a:cubicBezTo>
                    <a:pt x="719" y="15429"/>
                    <a:pt x="-263" y="9257"/>
                    <a:pt x="64" y="5400"/>
                  </a:cubicBezTo>
                  <a:cubicBezTo>
                    <a:pt x="392" y="1543"/>
                    <a:pt x="2028" y="0"/>
                    <a:pt x="5792" y="0"/>
                  </a:cubicBezTo>
                  <a:cubicBezTo>
                    <a:pt x="9555" y="0"/>
                    <a:pt x="15446" y="1543"/>
                    <a:pt x="21337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831805" y="1733550"/>
              <a:ext cx="17199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21404" y="0"/>
                  </a:moveTo>
                  <a:cubicBezTo>
                    <a:pt x="19824" y="2769"/>
                    <a:pt x="18243" y="5538"/>
                    <a:pt x="15477" y="8492"/>
                  </a:cubicBezTo>
                  <a:cubicBezTo>
                    <a:pt x="12711" y="11446"/>
                    <a:pt x="8760" y="14585"/>
                    <a:pt x="6126" y="16338"/>
                  </a:cubicBezTo>
                  <a:cubicBezTo>
                    <a:pt x="3492" y="18092"/>
                    <a:pt x="2175" y="18462"/>
                    <a:pt x="1253" y="18092"/>
                  </a:cubicBezTo>
                  <a:cubicBezTo>
                    <a:pt x="331" y="17723"/>
                    <a:pt x="-196" y="16615"/>
                    <a:pt x="67" y="15231"/>
                  </a:cubicBezTo>
                  <a:cubicBezTo>
                    <a:pt x="331" y="13846"/>
                    <a:pt x="1384" y="12185"/>
                    <a:pt x="2570" y="11262"/>
                  </a:cubicBezTo>
                  <a:cubicBezTo>
                    <a:pt x="3755" y="10338"/>
                    <a:pt x="5072" y="10154"/>
                    <a:pt x="6258" y="10338"/>
                  </a:cubicBezTo>
                  <a:cubicBezTo>
                    <a:pt x="7443" y="10523"/>
                    <a:pt x="8497" y="11077"/>
                    <a:pt x="9814" y="13015"/>
                  </a:cubicBezTo>
                  <a:cubicBezTo>
                    <a:pt x="11131" y="14954"/>
                    <a:pt x="12711" y="18277"/>
                    <a:pt x="142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5092700" y="1886313"/>
              <a:ext cx="1270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3600" y="1118"/>
                    <a:pt x="7200" y="-1582"/>
                    <a:pt x="10800" y="1118"/>
                  </a:cubicBezTo>
                  <a:cubicBezTo>
                    <a:pt x="14400" y="3818"/>
                    <a:pt x="180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092700" y="1968500"/>
              <a:ext cx="228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6800"/>
                    <a:pt x="9200" y="12000"/>
                    <a:pt x="12800" y="8400"/>
                  </a:cubicBezTo>
                  <a:cubicBezTo>
                    <a:pt x="16400" y="4800"/>
                    <a:pt x="19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5391149" y="1873250"/>
              <a:ext cx="508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5574"/>
                    <a:pt x="12600" y="11148"/>
                    <a:pt x="9000" y="14748"/>
                  </a:cubicBezTo>
                  <a:cubicBezTo>
                    <a:pt x="5400" y="18348"/>
                    <a:pt x="270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313621" y="2339662"/>
              <a:ext cx="210446" cy="23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0764" fill="norm" stroke="1" extrusionOk="0">
                  <a:moveTo>
                    <a:pt x="13190" y="5334"/>
                  </a:moveTo>
                  <a:cubicBezTo>
                    <a:pt x="13398" y="4217"/>
                    <a:pt x="13605" y="3100"/>
                    <a:pt x="12878" y="2355"/>
                  </a:cubicBezTo>
                  <a:cubicBezTo>
                    <a:pt x="12152" y="1610"/>
                    <a:pt x="10490" y="1238"/>
                    <a:pt x="8413" y="2262"/>
                  </a:cubicBezTo>
                  <a:cubicBezTo>
                    <a:pt x="6336" y="3286"/>
                    <a:pt x="3844" y="5707"/>
                    <a:pt x="2182" y="8686"/>
                  </a:cubicBezTo>
                  <a:cubicBezTo>
                    <a:pt x="521" y="11665"/>
                    <a:pt x="-310" y="15203"/>
                    <a:pt x="105" y="17624"/>
                  </a:cubicBezTo>
                  <a:cubicBezTo>
                    <a:pt x="521" y="20045"/>
                    <a:pt x="2182" y="21348"/>
                    <a:pt x="5713" y="20510"/>
                  </a:cubicBezTo>
                  <a:cubicBezTo>
                    <a:pt x="9244" y="19672"/>
                    <a:pt x="14644" y="16693"/>
                    <a:pt x="17655" y="13434"/>
                  </a:cubicBezTo>
                  <a:cubicBezTo>
                    <a:pt x="20667" y="10176"/>
                    <a:pt x="21290" y="6638"/>
                    <a:pt x="20044" y="4217"/>
                  </a:cubicBezTo>
                  <a:cubicBezTo>
                    <a:pt x="18798" y="1796"/>
                    <a:pt x="15682" y="493"/>
                    <a:pt x="13709" y="120"/>
                  </a:cubicBezTo>
                  <a:cubicBezTo>
                    <a:pt x="11736" y="-252"/>
                    <a:pt x="10905" y="307"/>
                    <a:pt x="10490" y="865"/>
                  </a:cubicBezTo>
                  <a:cubicBezTo>
                    <a:pt x="10075" y="1424"/>
                    <a:pt x="10075" y="1982"/>
                    <a:pt x="10075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521292" y="2515542"/>
              <a:ext cx="118442" cy="162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50" fill="norm" stroke="1" extrusionOk="0">
                  <a:moveTo>
                    <a:pt x="20446" y="1539"/>
                  </a:moveTo>
                  <a:cubicBezTo>
                    <a:pt x="18930" y="708"/>
                    <a:pt x="17415" y="-123"/>
                    <a:pt x="14762" y="15"/>
                  </a:cubicBezTo>
                  <a:cubicBezTo>
                    <a:pt x="12109" y="154"/>
                    <a:pt x="8320" y="1262"/>
                    <a:pt x="5478" y="4446"/>
                  </a:cubicBezTo>
                  <a:cubicBezTo>
                    <a:pt x="2636" y="7631"/>
                    <a:pt x="741" y="12892"/>
                    <a:pt x="172" y="16215"/>
                  </a:cubicBezTo>
                  <a:cubicBezTo>
                    <a:pt x="-396" y="19539"/>
                    <a:pt x="362" y="20923"/>
                    <a:pt x="3583" y="21200"/>
                  </a:cubicBezTo>
                  <a:cubicBezTo>
                    <a:pt x="6804" y="21477"/>
                    <a:pt x="12488" y="20646"/>
                    <a:pt x="16088" y="17877"/>
                  </a:cubicBezTo>
                  <a:cubicBezTo>
                    <a:pt x="19688" y="15108"/>
                    <a:pt x="21204" y="10400"/>
                    <a:pt x="21204" y="7492"/>
                  </a:cubicBezTo>
                  <a:cubicBezTo>
                    <a:pt x="21204" y="4585"/>
                    <a:pt x="19688" y="3477"/>
                    <a:pt x="17793" y="2508"/>
                  </a:cubicBezTo>
                  <a:cubicBezTo>
                    <a:pt x="15899" y="1539"/>
                    <a:pt x="13625" y="708"/>
                    <a:pt x="12678" y="846"/>
                  </a:cubicBezTo>
                  <a:cubicBezTo>
                    <a:pt x="11730" y="985"/>
                    <a:pt x="12109" y="2092"/>
                    <a:pt x="12488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749800" y="263525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910869" y="2546349"/>
              <a:ext cx="258040" cy="14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46" fill="norm" stroke="1" extrusionOk="0">
                  <a:moveTo>
                    <a:pt x="2944" y="0"/>
                  </a:moveTo>
                  <a:cubicBezTo>
                    <a:pt x="1899" y="2817"/>
                    <a:pt x="854" y="5635"/>
                    <a:pt x="332" y="7983"/>
                  </a:cubicBezTo>
                  <a:cubicBezTo>
                    <a:pt x="-191" y="10330"/>
                    <a:pt x="-191" y="12209"/>
                    <a:pt x="1028" y="13774"/>
                  </a:cubicBezTo>
                  <a:cubicBezTo>
                    <a:pt x="2248" y="15339"/>
                    <a:pt x="4686" y="16591"/>
                    <a:pt x="6341" y="17217"/>
                  </a:cubicBezTo>
                  <a:cubicBezTo>
                    <a:pt x="7996" y="17843"/>
                    <a:pt x="8867" y="17843"/>
                    <a:pt x="9999" y="18626"/>
                  </a:cubicBezTo>
                  <a:cubicBezTo>
                    <a:pt x="11132" y="19409"/>
                    <a:pt x="12525" y="20974"/>
                    <a:pt x="14093" y="21287"/>
                  </a:cubicBezTo>
                  <a:cubicBezTo>
                    <a:pt x="15661" y="21600"/>
                    <a:pt x="17403" y="20661"/>
                    <a:pt x="18709" y="18626"/>
                  </a:cubicBezTo>
                  <a:cubicBezTo>
                    <a:pt x="20015" y="16591"/>
                    <a:pt x="20886" y="13461"/>
                    <a:pt x="21148" y="11113"/>
                  </a:cubicBezTo>
                  <a:cubicBezTo>
                    <a:pt x="21409" y="8765"/>
                    <a:pt x="21061" y="7200"/>
                    <a:pt x="20451" y="6730"/>
                  </a:cubicBezTo>
                  <a:cubicBezTo>
                    <a:pt x="19841" y="6261"/>
                    <a:pt x="18970" y="6887"/>
                    <a:pt x="18099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5327650" y="27114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4" name="Drawing"/>
          <p:cNvGrpSpPr/>
          <p:nvPr/>
        </p:nvGrpSpPr>
        <p:grpSpPr>
          <a:xfrm>
            <a:off x="582394" y="6222999"/>
            <a:ext cx="8677942" cy="2971801"/>
            <a:chOff x="0" y="0"/>
            <a:chExt cx="8677940" cy="2971800"/>
          </a:xfrm>
        </p:grpSpPr>
        <p:sp>
          <p:nvSpPr>
            <p:cNvPr id="317" name="Line"/>
            <p:cNvSpPr/>
            <p:nvPr/>
          </p:nvSpPr>
          <p:spPr>
            <a:xfrm>
              <a:off x="598705" y="1005671"/>
              <a:ext cx="273476" cy="690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95" fill="norm" stroke="1" extrusionOk="0">
                  <a:moveTo>
                    <a:pt x="0" y="3680"/>
                  </a:moveTo>
                  <a:cubicBezTo>
                    <a:pt x="330" y="5919"/>
                    <a:pt x="660" y="8158"/>
                    <a:pt x="824" y="10594"/>
                  </a:cubicBezTo>
                  <a:cubicBezTo>
                    <a:pt x="989" y="13031"/>
                    <a:pt x="989" y="15665"/>
                    <a:pt x="989" y="17377"/>
                  </a:cubicBezTo>
                  <a:cubicBezTo>
                    <a:pt x="989" y="19089"/>
                    <a:pt x="989" y="19880"/>
                    <a:pt x="1072" y="20472"/>
                  </a:cubicBezTo>
                  <a:cubicBezTo>
                    <a:pt x="1154" y="21065"/>
                    <a:pt x="1319" y="21460"/>
                    <a:pt x="1402" y="21493"/>
                  </a:cubicBezTo>
                  <a:cubicBezTo>
                    <a:pt x="1484" y="21526"/>
                    <a:pt x="1484" y="21197"/>
                    <a:pt x="1649" y="19781"/>
                  </a:cubicBezTo>
                  <a:cubicBezTo>
                    <a:pt x="1814" y="18365"/>
                    <a:pt x="2144" y="15863"/>
                    <a:pt x="2391" y="13426"/>
                  </a:cubicBezTo>
                  <a:cubicBezTo>
                    <a:pt x="2638" y="10989"/>
                    <a:pt x="2803" y="8619"/>
                    <a:pt x="3050" y="6775"/>
                  </a:cubicBezTo>
                  <a:cubicBezTo>
                    <a:pt x="3298" y="4931"/>
                    <a:pt x="3627" y="3614"/>
                    <a:pt x="4122" y="2626"/>
                  </a:cubicBezTo>
                  <a:cubicBezTo>
                    <a:pt x="4617" y="1638"/>
                    <a:pt x="5276" y="980"/>
                    <a:pt x="6843" y="552"/>
                  </a:cubicBezTo>
                  <a:cubicBezTo>
                    <a:pt x="8409" y="124"/>
                    <a:pt x="10882" y="-74"/>
                    <a:pt x="12861" y="25"/>
                  </a:cubicBezTo>
                  <a:cubicBezTo>
                    <a:pt x="14840" y="124"/>
                    <a:pt x="16324" y="519"/>
                    <a:pt x="17808" y="1243"/>
                  </a:cubicBezTo>
                  <a:cubicBezTo>
                    <a:pt x="19292" y="1967"/>
                    <a:pt x="20776" y="3021"/>
                    <a:pt x="21188" y="4042"/>
                  </a:cubicBezTo>
                  <a:cubicBezTo>
                    <a:pt x="21600" y="5063"/>
                    <a:pt x="20940" y="6050"/>
                    <a:pt x="18715" y="6906"/>
                  </a:cubicBezTo>
                  <a:cubicBezTo>
                    <a:pt x="16489" y="7763"/>
                    <a:pt x="12696" y="8487"/>
                    <a:pt x="9481" y="8783"/>
                  </a:cubicBezTo>
                  <a:cubicBezTo>
                    <a:pt x="6266" y="9080"/>
                    <a:pt x="3627" y="8948"/>
                    <a:pt x="989" y="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644438" y="651616"/>
              <a:ext cx="214618" cy="27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61" fill="norm" stroke="1" extrusionOk="0">
                  <a:moveTo>
                    <a:pt x="7496" y="2104"/>
                  </a:moveTo>
                  <a:cubicBezTo>
                    <a:pt x="5801" y="7544"/>
                    <a:pt x="4107" y="12984"/>
                    <a:pt x="2837" y="16344"/>
                  </a:cubicBezTo>
                  <a:cubicBezTo>
                    <a:pt x="1566" y="19704"/>
                    <a:pt x="719" y="20984"/>
                    <a:pt x="296" y="21144"/>
                  </a:cubicBezTo>
                  <a:cubicBezTo>
                    <a:pt x="-128" y="21304"/>
                    <a:pt x="-128" y="20344"/>
                    <a:pt x="507" y="17704"/>
                  </a:cubicBezTo>
                  <a:cubicBezTo>
                    <a:pt x="1143" y="15064"/>
                    <a:pt x="2413" y="10744"/>
                    <a:pt x="3896" y="7624"/>
                  </a:cubicBezTo>
                  <a:cubicBezTo>
                    <a:pt x="5378" y="4504"/>
                    <a:pt x="7072" y="2584"/>
                    <a:pt x="8343" y="1384"/>
                  </a:cubicBezTo>
                  <a:cubicBezTo>
                    <a:pt x="9613" y="184"/>
                    <a:pt x="10460" y="-296"/>
                    <a:pt x="11201" y="184"/>
                  </a:cubicBezTo>
                  <a:cubicBezTo>
                    <a:pt x="11943" y="664"/>
                    <a:pt x="12578" y="2104"/>
                    <a:pt x="14272" y="5624"/>
                  </a:cubicBezTo>
                  <a:cubicBezTo>
                    <a:pt x="15966" y="9144"/>
                    <a:pt x="18719" y="14744"/>
                    <a:pt x="21472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14605" y="1416050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218"/>
                    <a:pt x="11368" y="12436"/>
                    <a:pt x="14968" y="16036"/>
                  </a:cubicBezTo>
                  <a:cubicBezTo>
                    <a:pt x="18568" y="19636"/>
                    <a:pt x="20084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65405" y="1428750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115883" y="967664"/>
              <a:ext cx="155923" cy="34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45" fill="norm" stroke="1" extrusionOk="0">
                  <a:moveTo>
                    <a:pt x="21215" y="2645"/>
                  </a:moveTo>
                  <a:cubicBezTo>
                    <a:pt x="20639" y="1712"/>
                    <a:pt x="20063" y="778"/>
                    <a:pt x="18623" y="312"/>
                  </a:cubicBezTo>
                  <a:cubicBezTo>
                    <a:pt x="17183" y="-155"/>
                    <a:pt x="14879" y="-155"/>
                    <a:pt x="12719" y="712"/>
                  </a:cubicBezTo>
                  <a:cubicBezTo>
                    <a:pt x="10559" y="1578"/>
                    <a:pt x="8543" y="3312"/>
                    <a:pt x="6383" y="5978"/>
                  </a:cubicBezTo>
                  <a:cubicBezTo>
                    <a:pt x="4223" y="8645"/>
                    <a:pt x="1919" y="12245"/>
                    <a:pt x="767" y="14778"/>
                  </a:cubicBezTo>
                  <a:cubicBezTo>
                    <a:pt x="-385" y="17312"/>
                    <a:pt x="-385" y="18778"/>
                    <a:pt x="1775" y="19712"/>
                  </a:cubicBezTo>
                  <a:cubicBezTo>
                    <a:pt x="3935" y="20645"/>
                    <a:pt x="8255" y="21045"/>
                    <a:pt x="12575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265967" y="1041400"/>
              <a:ext cx="17728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9759" y="0"/>
                  </a:moveTo>
                  <a:cubicBezTo>
                    <a:pt x="18235" y="4582"/>
                    <a:pt x="16710" y="9164"/>
                    <a:pt x="14677" y="12327"/>
                  </a:cubicBezTo>
                  <a:cubicBezTo>
                    <a:pt x="12644" y="15491"/>
                    <a:pt x="10103" y="17236"/>
                    <a:pt x="7689" y="17673"/>
                  </a:cubicBezTo>
                  <a:cubicBezTo>
                    <a:pt x="5275" y="18109"/>
                    <a:pt x="2988" y="17236"/>
                    <a:pt x="1590" y="16145"/>
                  </a:cubicBezTo>
                  <a:cubicBezTo>
                    <a:pt x="192" y="15055"/>
                    <a:pt x="-316" y="13745"/>
                    <a:pt x="192" y="12764"/>
                  </a:cubicBezTo>
                  <a:cubicBezTo>
                    <a:pt x="700" y="11782"/>
                    <a:pt x="2225" y="11127"/>
                    <a:pt x="4893" y="11564"/>
                  </a:cubicBezTo>
                  <a:cubicBezTo>
                    <a:pt x="7562" y="12000"/>
                    <a:pt x="11373" y="13527"/>
                    <a:pt x="14296" y="15382"/>
                  </a:cubicBezTo>
                  <a:cubicBezTo>
                    <a:pt x="17218" y="17236"/>
                    <a:pt x="19251" y="19418"/>
                    <a:pt x="21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500405" y="990600"/>
              <a:ext cx="9425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0" y="0"/>
                  </a:moveTo>
                  <a:cubicBezTo>
                    <a:pt x="4800" y="1008"/>
                    <a:pt x="9600" y="2016"/>
                    <a:pt x="13680" y="4320"/>
                  </a:cubicBezTo>
                  <a:cubicBezTo>
                    <a:pt x="17760" y="6624"/>
                    <a:pt x="21120" y="10224"/>
                    <a:pt x="21360" y="13104"/>
                  </a:cubicBezTo>
                  <a:cubicBezTo>
                    <a:pt x="21600" y="15984"/>
                    <a:pt x="18720" y="18144"/>
                    <a:pt x="16080" y="19440"/>
                  </a:cubicBezTo>
                  <a:cubicBezTo>
                    <a:pt x="13440" y="20736"/>
                    <a:pt x="11040" y="21168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1709955" y="114300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1716305" y="126365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484655" y="797809"/>
              <a:ext cx="57151" cy="38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171"/>
                  </a:moveTo>
                  <a:cubicBezTo>
                    <a:pt x="2400" y="474"/>
                    <a:pt x="4800" y="-223"/>
                    <a:pt x="6400" y="67"/>
                  </a:cubicBezTo>
                  <a:cubicBezTo>
                    <a:pt x="8000" y="358"/>
                    <a:pt x="8800" y="1635"/>
                    <a:pt x="9600" y="4248"/>
                  </a:cubicBezTo>
                  <a:cubicBezTo>
                    <a:pt x="10400" y="6861"/>
                    <a:pt x="11200" y="10809"/>
                    <a:pt x="13200" y="13887"/>
                  </a:cubicBezTo>
                  <a:cubicBezTo>
                    <a:pt x="15200" y="16964"/>
                    <a:pt x="18400" y="19171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383055" y="1225550"/>
              <a:ext cx="368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6800"/>
                    <a:pt x="6207" y="12000"/>
                    <a:pt x="9807" y="8400"/>
                  </a:cubicBezTo>
                  <a:cubicBezTo>
                    <a:pt x="13407" y="4800"/>
                    <a:pt x="1750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504499" y="1370398"/>
              <a:ext cx="253207" cy="30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968" fill="norm" stroke="1" extrusionOk="0">
                  <a:moveTo>
                    <a:pt x="472" y="1834"/>
                  </a:moveTo>
                  <a:cubicBezTo>
                    <a:pt x="472" y="5045"/>
                    <a:pt x="472" y="8256"/>
                    <a:pt x="562" y="10883"/>
                  </a:cubicBezTo>
                  <a:cubicBezTo>
                    <a:pt x="652" y="13510"/>
                    <a:pt x="832" y="15553"/>
                    <a:pt x="742" y="17304"/>
                  </a:cubicBezTo>
                  <a:cubicBezTo>
                    <a:pt x="652" y="19056"/>
                    <a:pt x="292" y="20515"/>
                    <a:pt x="112" y="20880"/>
                  </a:cubicBezTo>
                  <a:cubicBezTo>
                    <a:pt x="-68" y="21245"/>
                    <a:pt x="-68" y="20515"/>
                    <a:pt x="382" y="18034"/>
                  </a:cubicBezTo>
                  <a:cubicBezTo>
                    <a:pt x="832" y="15553"/>
                    <a:pt x="1732" y="11321"/>
                    <a:pt x="2992" y="8110"/>
                  </a:cubicBezTo>
                  <a:cubicBezTo>
                    <a:pt x="4252" y="4899"/>
                    <a:pt x="5872" y="2710"/>
                    <a:pt x="7852" y="1396"/>
                  </a:cubicBezTo>
                  <a:cubicBezTo>
                    <a:pt x="9832" y="83"/>
                    <a:pt x="12172" y="-355"/>
                    <a:pt x="14152" y="302"/>
                  </a:cubicBezTo>
                  <a:cubicBezTo>
                    <a:pt x="16132" y="959"/>
                    <a:pt x="17752" y="2710"/>
                    <a:pt x="18562" y="5045"/>
                  </a:cubicBezTo>
                  <a:cubicBezTo>
                    <a:pt x="19372" y="7380"/>
                    <a:pt x="19372" y="10299"/>
                    <a:pt x="19732" y="12415"/>
                  </a:cubicBezTo>
                  <a:cubicBezTo>
                    <a:pt x="20092" y="14531"/>
                    <a:pt x="20812" y="15845"/>
                    <a:pt x="21532" y="17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088028" y="775642"/>
              <a:ext cx="507878" cy="48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8" fill="norm" stroke="1" extrusionOk="0">
                  <a:moveTo>
                    <a:pt x="18816" y="526"/>
                  </a:moveTo>
                  <a:cubicBezTo>
                    <a:pt x="19175" y="242"/>
                    <a:pt x="19533" y="-42"/>
                    <a:pt x="19309" y="5"/>
                  </a:cubicBezTo>
                  <a:cubicBezTo>
                    <a:pt x="19085" y="53"/>
                    <a:pt x="18278" y="432"/>
                    <a:pt x="16979" y="1095"/>
                  </a:cubicBezTo>
                  <a:cubicBezTo>
                    <a:pt x="15679" y="1758"/>
                    <a:pt x="13887" y="2705"/>
                    <a:pt x="11781" y="3842"/>
                  </a:cubicBezTo>
                  <a:cubicBezTo>
                    <a:pt x="9674" y="4979"/>
                    <a:pt x="7254" y="6305"/>
                    <a:pt x="5776" y="7111"/>
                  </a:cubicBezTo>
                  <a:cubicBezTo>
                    <a:pt x="4297" y="7916"/>
                    <a:pt x="3759" y="8200"/>
                    <a:pt x="3311" y="8484"/>
                  </a:cubicBezTo>
                  <a:cubicBezTo>
                    <a:pt x="2863" y="8769"/>
                    <a:pt x="2504" y="9053"/>
                    <a:pt x="2594" y="9242"/>
                  </a:cubicBezTo>
                  <a:cubicBezTo>
                    <a:pt x="2683" y="9432"/>
                    <a:pt x="3221" y="9526"/>
                    <a:pt x="4476" y="9716"/>
                  </a:cubicBezTo>
                  <a:cubicBezTo>
                    <a:pt x="5731" y="9905"/>
                    <a:pt x="7703" y="10190"/>
                    <a:pt x="8957" y="10332"/>
                  </a:cubicBezTo>
                  <a:cubicBezTo>
                    <a:pt x="10212" y="10474"/>
                    <a:pt x="10750" y="10474"/>
                    <a:pt x="11198" y="10616"/>
                  </a:cubicBezTo>
                  <a:cubicBezTo>
                    <a:pt x="11646" y="10758"/>
                    <a:pt x="12005" y="11042"/>
                    <a:pt x="12005" y="11374"/>
                  </a:cubicBezTo>
                  <a:cubicBezTo>
                    <a:pt x="12005" y="11705"/>
                    <a:pt x="11646" y="12084"/>
                    <a:pt x="10481" y="12890"/>
                  </a:cubicBezTo>
                  <a:cubicBezTo>
                    <a:pt x="9316" y="13695"/>
                    <a:pt x="7344" y="14926"/>
                    <a:pt x="5507" y="16111"/>
                  </a:cubicBezTo>
                  <a:cubicBezTo>
                    <a:pt x="3669" y="17295"/>
                    <a:pt x="1966" y="18432"/>
                    <a:pt x="1025" y="19237"/>
                  </a:cubicBezTo>
                  <a:cubicBezTo>
                    <a:pt x="84" y="20042"/>
                    <a:pt x="-95" y="20516"/>
                    <a:pt x="39" y="20895"/>
                  </a:cubicBezTo>
                  <a:cubicBezTo>
                    <a:pt x="174" y="21274"/>
                    <a:pt x="622" y="21558"/>
                    <a:pt x="2325" y="21558"/>
                  </a:cubicBezTo>
                  <a:cubicBezTo>
                    <a:pt x="4028" y="21558"/>
                    <a:pt x="6985" y="21274"/>
                    <a:pt x="9898" y="20895"/>
                  </a:cubicBezTo>
                  <a:cubicBezTo>
                    <a:pt x="12811" y="20516"/>
                    <a:pt x="15679" y="20042"/>
                    <a:pt x="17606" y="19853"/>
                  </a:cubicBezTo>
                  <a:cubicBezTo>
                    <a:pt x="19533" y="19663"/>
                    <a:pt x="20519" y="19758"/>
                    <a:pt x="21505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221255" y="144780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246655" y="134620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3341905" y="1403350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3386355" y="149225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3614955" y="1403350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3259355" y="585146"/>
              <a:ext cx="165101" cy="13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4990"/>
                  </a:moveTo>
                  <a:cubicBezTo>
                    <a:pt x="277" y="8761"/>
                    <a:pt x="554" y="12533"/>
                    <a:pt x="831" y="15618"/>
                  </a:cubicBezTo>
                  <a:cubicBezTo>
                    <a:pt x="1108" y="18704"/>
                    <a:pt x="1385" y="21104"/>
                    <a:pt x="1523" y="21276"/>
                  </a:cubicBezTo>
                  <a:cubicBezTo>
                    <a:pt x="1662" y="21447"/>
                    <a:pt x="1662" y="19390"/>
                    <a:pt x="2077" y="15790"/>
                  </a:cubicBezTo>
                  <a:cubicBezTo>
                    <a:pt x="2492" y="12190"/>
                    <a:pt x="3323" y="7047"/>
                    <a:pt x="4292" y="3961"/>
                  </a:cubicBezTo>
                  <a:cubicBezTo>
                    <a:pt x="5262" y="876"/>
                    <a:pt x="6369" y="-153"/>
                    <a:pt x="9000" y="18"/>
                  </a:cubicBezTo>
                  <a:cubicBezTo>
                    <a:pt x="11631" y="190"/>
                    <a:pt x="15785" y="1561"/>
                    <a:pt x="18277" y="2933"/>
                  </a:cubicBezTo>
                  <a:cubicBezTo>
                    <a:pt x="20769" y="4304"/>
                    <a:pt x="21600" y="5676"/>
                    <a:pt x="21600" y="8418"/>
                  </a:cubicBezTo>
                  <a:cubicBezTo>
                    <a:pt x="21600" y="11161"/>
                    <a:pt x="20769" y="15276"/>
                    <a:pt x="19938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3900705" y="774700"/>
              <a:ext cx="1961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848"/>
                    <a:pt x="21600" y="7697"/>
                    <a:pt x="19440" y="11297"/>
                  </a:cubicBezTo>
                  <a:cubicBezTo>
                    <a:pt x="17280" y="14897"/>
                    <a:pt x="8640" y="182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3792755" y="798104"/>
              <a:ext cx="3746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539" y="13094"/>
                    <a:pt x="7078" y="5581"/>
                    <a:pt x="10678" y="2294"/>
                  </a:cubicBezTo>
                  <a:cubicBezTo>
                    <a:pt x="14278" y="-993"/>
                    <a:pt x="17939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3773705" y="1130300"/>
              <a:ext cx="330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92" y="16800"/>
                    <a:pt x="8585" y="12000"/>
                    <a:pt x="12185" y="8400"/>
                  </a:cubicBezTo>
                  <a:cubicBezTo>
                    <a:pt x="15785" y="4800"/>
                    <a:pt x="186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4310068" y="763815"/>
              <a:ext cx="174838" cy="360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92" fill="norm" stroke="1" extrusionOk="0">
                  <a:moveTo>
                    <a:pt x="21240" y="1787"/>
                  </a:moveTo>
                  <a:cubicBezTo>
                    <a:pt x="20211" y="1155"/>
                    <a:pt x="19183" y="524"/>
                    <a:pt x="17769" y="208"/>
                  </a:cubicBezTo>
                  <a:cubicBezTo>
                    <a:pt x="16354" y="-108"/>
                    <a:pt x="14554" y="-108"/>
                    <a:pt x="12240" y="524"/>
                  </a:cubicBezTo>
                  <a:cubicBezTo>
                    <a:pt x="9926" y="1155"/>
                    <a:pt x="7097" y="2418"/>
                    <a:pt x="4783" y="5008"/>
                  </a:cubicBezTo>
                  <a:cubicBezTo>
                    <a:pt x="2469" y="7597"/>
                    <a:pt x="669" y="11513"/>
                    <a:pt x="154" y="14166"/>
                  </a:cubicBezTo>
                  <a:cubicBezTo>
                    <a:pt x="-360" y="16818"/>
                    <a:pt x="411" y="18208"/>
                    <a:pt x="2469" y="19218"/>
                  </a:cubicBezTo>
                  <a:cubicBezTo>
                    <a:pt x="4526" y="20229"/>
                    <a:pt x="7869" y="20860"/>
                    <a:pt x="11211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4503955" y="825500"/>
              <a:ext cx="184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680"/>
                    <a:pt x="6952" y="7360"/>
                    <a:pt x="10552" y="10960"/>
                  </a:cubicBezTo>
                  <a:cubicBezTo>
                    <a:pt x="14152" y="14560"/>
                    <a:pt x="17876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4554755" y="800100"/>
              <a:ext cx="1524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829"/>
                    <a:pt x="12000" y="5657"/>
                    <a:pt x="8700" y="8871"/>
                  </a:cubicBezTo>
                  <a:cubicBezTo>
                    <a:pt x="5400" y="12086"/>
                    <a:pt x="3600" y="15686"/>
                    <a:pt x="2400" y="17871"/>
                  </a:cubicBezTo>
                  <a:cubicBezTo>
                    <a:pt x="1200" y="20057"/>
                    <a:pt x="600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4815105" y="1041400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200"/>
                    <a:pt x="7200" y="2400"/>
                    <a:pt x="3600" y="6000"/>
                  </a:cubicBezTo>
                  <a:cubicBezTo>
                    <a:pt x="0" y="9600"/>
                    <a:pt x="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4846855" y="918633"/>
              <a:ext cx="64045" cy="6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26" fill="norm" stroke="1" extrusionOk="0">
                  <a:moveTo>
                    <a:pt x="8361" y="2880"/>
                  </a:moveTo>
                  <a:cubicBezTo>
                    <a:pt x="6271" y="5760"/>
                    <a:pt x="4181" y="8640"/>
                    <a:pt x="4181" y="11520"/>
                  </a:cubicBezTo>
                  <a:cubicBezTo>
                    <a:pt x="4181" y="14400"/>
                    <a:pt x="6271" y="17280"/>
                    <a:pt x="9058" y="19080"/>
                  </a:cubicBezTo>
                  <a:cubicBezTo>
                    <a:pt x="11845" y="20880"/>
                    <a:pt x="15329" y="21600"/>
                    <a:pt x="17768" y="20160"/>
                  </a:cubicBezTo>
                  <a:cubicBezTo>
                    <a:pt x="20206" y="18720"/>
                    <a:pt x="21600" y="15120"/>
                    <a:pt x="20903" y="11880"/>
                  </a:cubicBezTo>
                  <a:cubicBezTo>
                    <a:pt x="20206" y="8640"/>
                    <a:pt x="17419" y="5760"/>
                    <a:pt x="13935" y="3600"/>
                  </a:cubicBezTo>
                  <a:cubicBezTo>
                    <a:pt x="10452" y="1440"/>
                    <a:pt x="6271" y="0"/>
                    <a:pt x="3832" y="0"/>
                  </a:cubicBezTo>
                  <a:cubicBezTo>
                    <a:pt x="1394" y="0"/>
                    <a:pt x="697" y="1440"/>
                    <a:pt x="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5069105" y="92075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5062755" y="1054100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5305276" y="882650"/>
              <a:ext cx="19563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21001" y="3600"/>
                    <a:pt x="20537" y="7200"/>
                    <a:pt x="18563" y="10350"/>
                  </a:cubicBezTo>
                  <a:cubicBezTo>
                    <a:pt x="16589" y="13500"/>
                    <a:pt x="13105" y="16200"/>
                    <a:pt x="10085" y="17550"/>
                  </a:cubicBezTo>
                  <a:cubicBezTo>
                    <a:pt x="7066" y="18900"/>
                    <a:pt x="4511" y="18900"/>
                    <a:pt x="2885" y="18337"/>
                  </a:cubicBezTo>
                  <a:cubicBezTo>
                    <a:pt x="1260" y="17775"/>
                    <a:pt x="563" y="16650"/>
                    <a:pt x="214" y="15413"/>
                  </a:cubicBezTo>
                  <a:cubicBezTo>
                    <a:pt x="-134" y="14175"/>
                    <a:pt x="-134" y="12825"/>
                    <a:pt x="795" y="11812"/>
                  </a:cubicBezTo>
                  <a:cubicBezTo>
                    <a:pt x="1724" y="10800"/>
                    <a:pt x="3582" y="10125"/>
                    <a:pt x="6021" y="10238"/>
                  </a:cubicBezTo>
                  <a:cubicBezTo>
                    <a:pt x="8460" y="10350"/>
                    <a:pt x="11479" y="11250"/>
                    <a:pt x="14150" y="13275"/>
                  </a:cubicBezTo>
                  <a:cubicBezTo>
                    <a:pt x="16821" y="15300"/>
                    <a:pt x="19143" y="18450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5513605" y="800100"/>
              <a:ext cx="24371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16200" y="0"/>
                  </a:moveTo>
                  <a:cubicBezTo>
                    <a:pt x="17131" y="0"/>
                    <a:pt x="18062" y="0"/>
                    <a:pt x="19086" y="775"/>
                  </a:cubicBezTo>
                  <a:cubicBezTo>
                    <a:pt x="20110" y="1551"/>
                    <a:pt x="21228" y="3102"/>
                    <a:pt x="21414" y="5483"/>
                  </a:cubicBezTo>
                  <a:cubicBezTo>
                    <a:pt x="21600" y="7865"/>
                    <a:pt x="20855" y="11077"/>
                    <a:pt x="17597" y="13791"/>
                  </a:cubicBezTo>
                  <a:cubicBezTo>
                    <a:pt x="14338" y="16505"/>
                    <a:pt x="8566" y="18720"/>
                    <a:pt x="5214" y="19938"/>
                  </a:cubicBezTo>
                  <a:cubicBezTo>
                    <a:pt x="1862" y="21157"/>
                    <a:pt x="931" y="213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732055" y="2437049"/>
              <a:ext cx="196851" cy="16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7462"/>
                  </a:moveTo>
                  <a:cubicBezTo>
                    <a:pt x="232" y="8812"/>
                    <a:pt x="465" y="10162"/>
                    <a:pt x="1161" y="11107"/>
                  </a:cubicBezTo>
                  <a:cubicBezTo>
                    <a:pt x="1858" y="12052"/>
                    <a:pt x="3019" y="12592"/>
                    <a:pt x="5342" y="11917"/>
                  </a:cubicBezTo>
                  <a:cubicBezTo>
                    <a:pt x="7665" y="11242"/>
                    <a:pt x="11148" y="9352"/>
                    <a:pt x="13239" y="7867"/>
                  </a:cubicBezTo>
                  <a:cubicBezTo>
                    <a:pt x="15329" y="6382"/>
                    <a:pt x="16026" y="5302"/>
                    <a:pt x="16374" y="4087"/>
                  </a:cubicBezTo>
                  <a:cubicBezTo>
                    <a:pt x="16723" y="2872"/>
                    <a:pt x="16723" y="1522"/>
                    <a:pt x="15329" y="712"/>
                  </a:cubicBezTo>
                  <a:cubicBezTo>
                    <a:pt x="13935" y="-98"/>
                    <a:pt x="11148" y="-368"/>
                    <a:pt x="8942" y="712"/>
                  </a:cubicBezTo>
                  <a:cubicBezTo>
                    <a:pt x="6735" y="1792"/>
                    <a:pt x="5110" y="4222"/>
                    <a:pt x="4065" y="7462"/>
                  </a:cubicBezTo>
                  <a:cubicBezTo>
                    <a:pt x="3019" y="10702"/>
                    <a:pt x="2555" y="14752"/>
                    <a:pt x="3368" y="17317"/>
                  </a:cubicBezTo>
                  <a:cubicBezTo>
                    <a:pt x="4181" y="19882"/>
                    <a:pt x="6271" y="20962"/>
                    <a:pt x="9523" y="21097"/>
                  </a:cubicBezTo>
                  <a:cubicBezTo>
                    <a:pt x="12774" y="21232"/>
                    <a:pt x="17187" y="20422"/>
                    <a:pt x="21600" y="19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151155" y="2259534"/>
              <a:ext cx="135214" cy="31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016" fill="norm" stroke="1" extrusionOk="0">
                  <a:moveTo>
                    <a:pt x="1964" y="7272"/>
                  </a:moveTo>
                  <a:cubicBezTo>
                    <a:pt x="982" y="7836"/>
                    <a:pt x="0" y="8401"/>
                    <a:pt x="0" y="10166"/>
                  </a:cubicBezTo>
                  <a:cubicBezTo>
                    <a:pt x="0" y="11930"/>
                    <a:pt x="982" y="14895"/>
                    <a:pt x="1636" y="17083"/>
                  </a:cubicBezTo>
                  <a:cubicBezTo>
                    <a:pt x="2291" y="19272"/>
                    <a:pt x="2618" y="20683"/>
                    <a:pt x="2782" y="20966"/>
                  </a:cubicBezTo>
                  <a:cubicBezTo>
                    <a:pt x="2945" y="21248"/>
                    <a:pt x="2945" y="20401"/>
                    <a:pt x="2618" y="17507"/>
                  </a:cubicBezTo>
                  <a:cubicBezTo>
                    <a:pt x="2291" y="14613"/>
                    <a:pt x="1636" y="9672"/>
                    <a:pt x="1473" y="6495"/>
                  </a:cubicBezTo>
                  <a:cubicBezTo>
                    <a:pt x="1309" y="3319"/>
                    <a:pt x="1636" y="1907"/>
                    <a:pt x="2455" y="989"/>
                  </a:cubicBezTo>
                  <a:cubicBezTo>
                    <a:pt x="3273" y="72"/>
                    <a:pt x="4582" y="-352"/>
                    <a:pt x="7855" y="354"/>
                  </a:cubicBezTo>
                  <a:cubicBezTo>
                    <a:pt x="11127" y="1060"/>
                    <a:pt x="16364" y="2895"/>
                    <a:pt x="18982" y="4236"/>
                  </a:cubicBezTo>
                  <a:cubicBezTo>
                    <a:pt x="21600" y="5577"/>
                    <a:pt x="21600" y="6424"/>
                    <a:pt x="18655" y="7413"/>
                  </a:cubicBezTo>
                  <a:cubicBezTo>
                    <a:pt x="15709" y="8401"/>
                    <a:pt x="9818" y="9530"/>
                    <a:pt x="3927" y="1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361130" y="2266433"/>
              <a:ext cx="209126" cy="2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055" fill="norm" stroke="1" extrusionOk="0">
                  <a:moveTo>
                    <a:pt x="1265" y="8587"/>
                  </a:moveTo>
                  <a:cubicBezTo>
                    <a:pt x="1047" y="7837"/>
                    <a:pt x="829" y="7087"/>
                    <a:pt x="720" y="7312"/>
                  </a:cubicBezTo>
                  <a:cubicBezTo>
                    <a:pt x="611" y="7537"/>
                    <a:pt x="611" y="8737"/>
                    <a:pt x="611" y="10987"/>
                  </a:cubicBezTo>
                  <a:cubicBezTo>
                    <a:pt x="611" y="13237"/>
                    <a:pt x="611" y="16537"/>
                    <a:pt x="501" y="18562"/>
                  </a:cubicBezTo>
                  <a:cubicBezTo>
                    <a:pt x="392" y="20587"/>
                    <a:pt x="174" y="21337"/>
                    <a:pt x="65" y="20962"/>
                  </a:cubicBezTo>
                  <a:cubicBezTo>
                    <a:pt x="-44" y="20587"/>
                    <a:pt x="-44" y="19087"/>
                    <a:pt x="283" y="16687"/>
                  </a:cubicBezTo>
                  <a:cubicBezTo>
                    <a:pt x="611" y="14287"/>
                    <a:pt x="1265" y="10987"/>
                    <a:pt x="1811" y="8437"/>
                  </a:cubicBezTo>
                  <a:cubicBezTo>
                    <a:pt x="2356" y="5887"/>
                    <a:pt x="2792" y="4087"/>
                    <a:pt x="3338" y="2887"/>
                  </a:cubicBezTo>
                  <a:cubicBezTo>
                    <a:pt x="3883" y="1687"/>
                    <a:pt x="4538" y="1087"/>
                    <a:pt x="5192" y="1162"/>
                  </a:cubicBezTo>
                  <a:cubicBezTo>
                    <a:pt x="5847" y="1237"/>
                    <a:pt x="6501" y="1987"/>
                    <a:pt x="6938" y="2737"/>
                  </a:cubicBezTo>
                  <a:cubicBezTo>
                    <a:pt x="7374" y="3487"/>
                    <a:pt x="7592" y="4237"/>
                    <a:pt x="8029" y="4987"/>
                  </a:cubicBezTo>
                  <a:cubicBezTo>
                    <a:pt x="8465" y="5737"/>
                    <a:pt x="9120" y="6487"/>
                    <a:pt x="10429" y="6637"/>
                  </a:cubicBezTo>
                  <a:cubicBezTo>
                    <a:pt x="11738" y="6787"/>
                    <a:pt x="13701" y="6337"/>
                    <a:pt x="15229" y="5287"/>
                  </a:cubicBezTo>
                  <a:cubicBezTo>
                    <a:pt x="16756" y="4237"/>
                    <a:pt x="17847" y="2587"/>
                    <a:pt x="18829" y="1462"/>
                  </a:cubicBezTo>
                  <a:cubicBezTo>
                    <a:pt x="19811" y="337"/>
                    <a:pt x="20683" y="-263"/>
                    <a:pt x="21011" y="112"/>
                  </a:cubicBezTo>
                  <a:cubicBezTo>
                    <a:pt x="21338" y="487"/>
                    <a:pt x="21120" y="1837"/>
                    <a:pt x="20901" y="4462"/>
                  </a:cubicBezTo>
                  <a:cubicBezTo>
                    <a:pt x="20683" y="7087"/>
                    <a:pt x="20465" y="10987"/>
                    <a:pt x="20574" y="13837"/>
                  </a:cubicBezTo>
                  <a:cubicBezTo>
                    <a:pt x="20683" y="16687"/>
                    <a:pt x="21120" y="18487"/>
                    <a:pt x="21556" y="20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659155" y="2336800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23"/>
                    <a:pt x="10800" y="11446"/>
                    <a:pt x="7200" y="15046"/>
                  </a:cubicBezTo>
                  <a:cubicBezTo>
                    <a:pt x="3600" y="18646"/>
                    <a:pt x="1800" y="201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684555" y="2240004"/>
              <a:ext cx="165101" cy="8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20931"/>
                  </a:moveTo>
                  <a:cubicBezTo>
                    <a:pt x="4154" y="13555"/>
                    <a:pt x="8308" y="6180"/>
                    <a:pt x="11908" y="2755"/>
                  </a:cubicBezTo>
                  <a:cubicBezTo>
                    <a:pt x="15508" y="-669"/>
                    <a:pt x="18554" y="-142"/>
                    <a:pt x="21600" y="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633755" y="2413000"/>
              <a:ext cx="234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4346813" y="2201732"/>
              <a:ext cx="392093" cy="55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45" fill="norm" stroke="1" extrusionOk="0">
                  <a:moveTo>
                    <a:pt x="21397" y="1283"/>
                  </a:moveTo>
                  <a:cubicBezTo>
                    <a:pt x="21166" y="877"/>
                    <a:pt x="20935" y="471"/>
                    <a:pt x="20531" y="228"/>
                  </a:cubicBezTo>
                  <a:cubicBezTo>
                    <a:pt x="20126" y="-16"/>
                    <a:pt x="19549" y="-97"/>
                    <a:pt x="17932" y="147"/>
                  </a:cubicBezTo>
                  <a:cubicBezTo>
                    <a:pt x="16315" y="390"/>
                    <a:pt x="13658" y="959"/>
                    <a:pt x="11406" y="1568"/>
                  </a:cubicBezTo>
                  <a:cubicBezTo>
                    <a:pt x="9153" y="2177"/>
                    <a:pt x="7305" y="2826"/>
                    <a:pt x="5977" y="3841"/>
                  </a:cubicBezTo>
                  <a:cubicBezTo>
                    <a:pt x="4648" y="4856"/>
                    <a:pt x="3840" y="6237"/>
                    <a:pt x="3204" y="8226"/>
                  </a:cubicBezTo>
                  <a:cubicBezTo>
                    <a:pt x="2569" y="10216"/>
                    <a:pt x="2107" y="12814"/>
                    <a:pt x="1645" y="14763"/>
                  </a:cubicBezTo>
                  <a:cubicBezTo>
                    <a:pt x="1183" y="16712"/>
                    <a:pt x="721" y="18011"/>
                    <a:pt x="375" y="19026"/>
                  </a:cubicBezTo>
                  <a:cubicBezTo>
                    <a:pt x="28" y="20041"/>
                    <a:pt x="-203" y="20772"/>
                    <a:pt x="259" y="21138"/>
                  </a:cubicBezTo>
                  <a:cubicBezTo>
                    <a:pt x="721" y="21503"/>
                    <a:pt x="1876" y="21503"/>
                    <a:pt x="4244" y="21341"/>
                  </a:cubicBezTo>
                  <a:cubicBezTo>
                    <a:pt x="6612" y="21178"/>
                    <a:pt x="10193" y="20853"/>
                    <a:pt x="12214" y="20650"/>
                  </a:cubicBezTo>
                  <a:cubicBezTo>
                    <a:pt x="14236" y="20447"/>
                    <a:pt x="14698" y="20366"/>
                    <a:pt x="1516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4364255" y="2533650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7600"/>
                    <a:pt x="4181" y="13600"/>
                    <a:pt x="7781" y="10000"/>
                  </a:cubicBezTo>
                  <a:cubicBezTo>
                    <a:pt x="11381" y="6400"/>
                    <a:pt x="1649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4848871" y="2190210"/>
              <a:ext cx="309135" cy="55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86" fill="norm" stroke="1" extrusionOk="0">
                  <a:moveTo>
                    <a:pt x="21460" y="757"/>
                  </a:moveTo>
                  <a:cubicBezTo>
                    <a:pt x="21019" y="430"/>
                    <a:pt x="20578" y="103"/>
                    <a:pt x="19256" y="21"/>
                  </a:cubicBezTo>
                  <a:cubicBezTo>
                    <a:pt x="17933" y="-61"/>
                    <a:pt x="15729" y="103"/>
                    <a:pt x="13525" y="430"/>
                  </a:cubicBezTo>
                  <a:cubicBezTo>
                    <a:pt x="11321" y="757"/>
                    <a:pt x="9117" y="1248"/>
                    <a:pt x="7795" y="2271"/>
                  </a:cubicBezTo>
                  <a:cubicBezTo>
                    <a:pt x="6472" y="3294"/>
                    <a:pt x="6031" y="4848"/>
                    <a:pt x="5591" y="6648"/>
                  </a:cubicBezTo>
                  <a:cubicBezTo>
                    <a:pt x="5150" y="8448"/>
                    <a:pt x="4709" y="10494"/>
                    <a:pt x="3754" y="12662"/>
                  </a:cubicBezTo>
                  <a:cubicBezTo>
                    <a:pt x="2799" y="14830"/>
                    <a:pt x="1329" y="17121"/>
                    <a:pt x="595" y="18594"/>
                  </a:cubicBezTo>
                  <a:cubicBezTo>
                    <a:pt x="-140" y="20066"/>
                    <a:pt x="-140" y="20721"/>
                    <a:pt x="301" y="21089"/>
                  </a:cubicBezTo>
                  <a:cubicBezTo>
                    <a:pt x="742" y="21457"/>
                    <a:pt x="1623" y="21539"/>
                    <a:pt x="3974" y="21457"/>
                  </a:cubicBezTo>
                  <a:cubicBezTo>
                    <a:pt x="6325" y="21375"/>
                    <a:pt x="10146" y="21130"/>
                    <a:pt x="13966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208805" y="2326486"/>
              <a:ext cx="258614" cy="64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0" fill="norm" stroke="1" extrusionOk="0">
                  <a:moveTo>
                    <a:pt x="7376" y="6253"/>
                  </a:moveTo>
                  <a:cubicBezTo>
                    <a:pt x="6146" y="8082"/>
                    <a:pt x="4917" y="9911"/>
                    <a:pt x="3688" y="12092"/>
                  </a:cubicBezTo>
                  <a:cubicBezTo>
                    <a:pt x="2459" y="14273"/>
                    <a:pt x="1229" y="16806"/>
                    <a:pt x="615" y="18284"/>
                  </a:cubicBezTo>
                  <a:cubicBezTo>
                    <a:pt x="0" y="19761"/>
                    <a:pt x="0" y="20184"/>
                    <a:pt x="0" y="20606"/>
                  </a:cubicBezTo>
                  <a:cubicBezTo>
                    <a:pt x="0" y="21028"/>
                    <a:pt x="0" y="21450"/>
                    <a:pt x="0" y="21450"/>
                  </a:cubicBezTo>
                  <a:cubicBezTo>
                    <a:pt x="0" y="21450"/>
                    <a:pt x="0" y="21028"/>
                    <a:pt x="439" y="19656"/>
                  </a:cubicBezTo>
                  <a:cubicBezTo>
                    <a:pt x="878" y="18284"/>
                    <a:pt x="1756" y="15962"/>
                    <a:pt x="2634" y="13570"/>
                  </a:cubicBezTo>
                  <a:cubicBezTo>
                    <a:pt x="3512" y="11178"/>
                    <a:pt x="4390" y="8715"/>
                    <a:pt x="5268" y="6675"/>
                  </a:cubicBezTo>
                  <a:cubicBezTo>
                    <a:pt x="6146" y="4634"/>
                    <a:pt x="7024" y="3016"/>
                    <a:pt x="7815" y="1996"/>
                  </a:cubicBezTo>
                  <a:cubicBezTo>
                    <a:pt x="8605" y="976"/>
                    <a:pt x="9307" y="554"/>
                    <a:pt x="10098" y="272"/>
                  </a:cubicBezTo>
                  <a:cubicBezTo>
                    <a:pt x="10888" y="-9"/>
                    <a:pt x="11766" y="-150"/>
                    <a:pt x="13259" y="237"/>
                  </a:cubicBezTo>
                  <a:cubicBezTo>
                    <a:pt x="14751" y="624"/>
                    <a:pt x="16859" y="1539"/>
                    <a:pt x="18351" y="2313"/>
                  </a:cubicBezTo>
                  <a:cubicBezTo>
                    <a:pt x="19844" y="3086"/>
                    <a:pt x="20722" y="3720"/>
                    <a:pt x="21161" y="4283"/>
                  </a:cubicBezTo>
                  <a:cubicBezTo>
                    <a:pt x="21600" y="4845"/>
                    <a:pt x="21600" y="5338"/>
                    <a:pt x="20810" y="5830"/>
                  </a:cubicBezTo>
                  <a:cubicBezTo>
                    <a:pt x="20020" y="6323"/>
                    <a:pt x="18439" y="6815"/>
                    <a:pt x="15629" y="7202"/>
                  </a:cubicBezTo>
                  <a:cubicBezTo>
                    <a:pt x="12820" y="7589"/>
                    <a:pt x="8780" y="7871"/>
                    <a:pt x="4741" y="8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361205" y="2647950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5354855" y="2673350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400"/>
                    <a:pt x="8509" y="10800"/>
                    <a:pt x="4909" y="14400"/>
                  </a:cubicBezTo>
                  <a:cubicBezTo>
                    <a:pt x="1309" y="18000"/>
                    <a:pt x="65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5384170" y="2178015"/>
              <a:ext cx="154836" cy="9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257" fill="norm" stroke="1" extrusionOk="0">
                  <a:moveTo>
                    <a:pt x="4714" y="6757"/>
                  </a:moveTo>
                  <a:cubicBezTo>
                    <a:pt x="4130" y="9007"/>
                    <a:pt x="3547" y="11257"/>
                    <a:pt x="2671" y="13957"/>
                  </a:cubicBezTo>
                  <a:cubicBezTo>
                    <a:pt x="1795" y="16657"/>
                    <a:pt x="628" y="19807"/>
                    <a:pt x="190" y="20032"/>
                  </a:cubicBezTo>
                  <a:cubicBezTo>
                    <a:pt x="-248" y="20257"/>
                    <a:pt x="44" y="17557"/>
                    <a:pt x="1357" y="13957"/>
                  </a:cubicBezTo>
                  <a:cubicBezTo>
                    <a:pt x="2671" y="10357"/>
                    <a:pt x="5006" y="5857"/>
                    <a:pt x="6903" y="2932"/>
                  </a:cubicBezTo>
                  <a:cubicBezTo>
                    <a:pt x="8801" y="7"/>
                    <a:pt x="10260" y="-1343"/>
                    <a:pt x="12595" y="1807"/>
                  </a:cubicBezTo>
                  <a:cubicBezTo>
                    <a:pt x="14930" y="4957"/>
                    <a:pt x="18141" y="12607"/>
                    <a:pt x="21352" y="20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660600" y="2326520"/>
              <a:ext cx="132456" cy="29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00" fill="norm" stroke="1" extrusionOk="0">
                  <a:moveTo>
                    <a:pt x="20099" y="2093"/>
                  </a:moveTo>
                  <a:cubicBezTo>
                    <a:pt x="20774" y="1186"/>
                    <a:pt x="21449" y="280"/>
                    <a:pt x="20943" y="54"/>
                  </a:cubicBezTo>
                  <a:cubicBezTo>
                    <a:pt x="20436" y="-173"/>
                    <a:pt x="18749" y="280"/>
                    <a:pt x="15543" y="2093"/>
                  </a:cubicBezTo>
                  <a:cubicBezTo>
                    <a:pt x="12336" y="3905"/>
                    <a:pt x="7612" y="7077"/>
                    <a:pt x="4574" y="10174"/>
                  </a:cubicBezTo>
                  <a:cubicBezTo>
                    <a:pt x="1537" y="13270"/>
                    <a:pt x="187" y="16291"/>
                    <a:pt x="18" y="18179"/>
                  </a:cubicBezTo>
                  <a:cubicBezTo>
                    <a:pt x="-151" y="20068"/>
                    <a:pt x="862" y="20823"/>
                    <a:pt x="3224" y="21125"/>
                  </a:cubicBezTo>
                  <a:cubicBezTo>
                    <a:pt x="5587" y="21427"/>
                    <a:pt x="9299" y="21276"/>
                    <a:pt x="13012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5828988" y="2349500"/>
              <a:ext cx="21801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03" y="2400"/>
                    <a:pt x="17406" y="4800"/>
                    <a:pt x="15204" y="7662"/>
                  </a:cubicBezTo>
                  <a:cubicBezTo>
                    <a:pt x="13002" y="10523"/>
                    <a:pt x="10695" y="13846"/>
                    <a:pt x="9122" y="15785"/>
                  </a:cubicBezTo>
                  <a:cubicBezTo>
                    <a:pt x="7550" y="17723"/>
                    <a:pt x="6711" y="18277"/>
                    <a:pt x="5452" y="18738"/>
                  </a:cubicBezTo>
                  <a:cubicBezTo>
                    <a:pt x="4194" y="19200"/>
                    <a:pt x="2517" y="19569"/>
                    <a:pt x="1468" y="19292"/>
                  </a:cubicBezTo>
                  <a:cubicBezTo>
                    <a:pt x="419" y="19015"/>
                    <a:pt x="0" y="18092"/>
                    <a:pt x="0" y="16523"/>
                  </a:cubicBezTo>
                  <a:cubicBezTo>
                    <a:pt x="0" y="14954"/>
                    <a:pt x="419" y="12738"/>
                    <a:pt x="1153" y="11354"/>
                  </a:cubicBezTo>
                  <a:cubicBezTo>
                    <a:pt x="1887" y="9969"/>
                    <a:pt x="2936" y="9415"/>
                    <a:pt x="4823" y="9508"/>
                  </a:cubicBezTo>
                  <a:cubicBezTo>
                    <a:pt x="6711" y="9600"/>
                    <a:pt x="9437" y="10338"/>
                    <a:pt x="12268" y="12462"/>
                  </a:cubicBezTo>
                  <a:cubicBezTo>
                    <a:pt x="15099" y="14585"/>
                    <a:pt x="18035" y="18092"/>
                    <a:pt x="209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6129555" y="2322294"/>
              <a:ext cx="134507" cy="32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40" fill="norm" stroke="1" extrusionOk="0">
                  <a:moveTo>
                    <a:pt x="5982" y="119"/>
                  </a:moveTo>
                  <a:cubicBezTo>
                    <a:pt x="8640" y="-21"/>
                    <a:pt x="11298" y="-160"/>
                    <a:pt x="13791" y="467"/>
                  </a:cubicBezTo>
                  <a:cubicBezTo>
                    <a:pt x="16283" y="1094"/>
                    <a:pt x="18609" y="2488"/>
                    <a:pt x="19938" y="4926"/>
                  </a:cubicBezTo>
                  <a:cubicBezTo>
                    <a:pt x="21268" y="7365"/>
                    <a:pt x="21600" y="10849"/>
                    <a:pt x="20271" y="13636"/>
                  </a:cubicBezTo>
                  <a:cubicBezTo>
                    <a:pt x="18942" y="16423"/>
                    <a:pt x="15951" y="18514"/>
                    <a:pt x="12295" y="19698"/>
                  </a:cubicBezTo>
                  <a:cubicBezTo>
                    <a:pt x="8640" y="20883"/>
                    <a:pt x="4320" y="21161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6243855" y="2166720"/>
              <a:ext cx="219340" cy="5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17" fill="norm" stroke="1" extrusionOk="0">
                  <a:moveTo>
                    <a:pt x="2492" y="2496"/>
                  </a:moveTo>
                  <a:cubicBezTo>
                    <a:pt x="6854" y="1647"/>
                    <a:pt x="11215" y="799"/>
                    <a:pt x="13915" y="374"/>
                  </a:cubicBezTo>
                  <a:cubicBezTo>
                    <a:pt x="16615" y="-50"/>
                    <a:pt x="17654" y="-50"/>
                    <a:pt x="18588" y="66"/>
                  </a:cubicBezTo>
                  <a:cubicBezTo>
                    <a:pt x="19523" y="181"/>
                    <a:pt x="20354" y="413"/>
                    <a:pt x="20873" y="1146"/>
                  </a:cubicBezTo>
                  <a:cubicBezTo>
                    <a:pt x="21392" y="1879"/>
                    <a:pt x="21600" y="3113"/>
                    <a:pt x="21496" y="4964"/>
                  </a:cubicBezTo>
                  <a:cubicBezTo>
                    <a:pt x="21392" y="6816"/>
                    <a:pt x="20977" y="9284"/>
                    <a:pt x="20146" y="11444"/>
                  </a:cubicBezTo>
                  <a:cubicBezTo>
                    <a:pt x="19315" y="13604"/>
                    <a:pt x="18069" y="15456"/>
                    <a:pt x="17446" y="16844"/>
                  </a:cubicBezTo>
                  <a:cubicBezTo>
                    <a:pt x="16823" y="18233"/>
                    <a:pt x="16823" y="19159"/>
                    <a:pt x="16823" y="19814"/>
                  </a:cubicBezTo>
                  <a:cubicBezTo>
                    <a:pt x="16823" y="20470"/>
                    <a:pt x="16823" y="20856"/>
                    <a:pt x="16200" y="21126"/>
                  </a:cubicBezTo>
                  <a:cubicBezTo>
                    <a:pt x="15577" y="21396"/>
                    <a:pt x="14331" y="21550"/>
                    <a:pt x="11527" y="21511"/>
                  </a:cubicBezTo>
                  <a:cubicBezTo>
                    <a:pt x="8723" y="21473"/>
                    <a:pt x="4362" y="21241"/>
                    <a:pt x="0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6637555" y="2457450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6618505" y="2616200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8000"/>
                    <a:pt x="12600" y="14400"/>
                    <a:pt x="16200" y="10800"/>
                  </a:cubicBezTo>
                  <a:cubicBezTo>
                    <a:pt x="19800" y="7200"/>
                    <a:pt x="207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7329705" y="2299478"/>
              <a:ext cx="234317" cy="65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05" fill="norm" stroke="1" extrusionOk="0">
                  <a:moveTo>
                    <a:pt x="0" y="5600"/>
                  </a:moveTo>
                  <a:cubicBezTo>
                    <a:pt x="573" y="6920"/>
                    <a:pt x="1147" y="8239"/>
                    <a:pt x="1625" y="10254"/>
                  </a:cubicBezTo>
                  <a:cubicBezTo>
                    <a:pt x="2103" y="12268"/>
                    <a:pt x="2485" y="14976"/>
                    <a:pt x="2676" y="16852"/>
                  </a:cubicBezTo>
                  <a:cubicBezTo>
                    <a:pt x="2867" y="18727"/>
                    <a:pt x="2867" y="19769"/>
                    <a:pt x="2772" y="20463"/>
                  </a:cubicBezTo>
                  <a:cubicBezTo>
                    <a:pt x="2676" y="21158"/>
                    <a:pt x="2485" y="21505"/>
                    <a:pt x="2294" y="21505"/>
                  </a:cubicBezTo>
                  <a:cubicBezTo>
                    <a:pt x="2103" y="21505"/>
                    <a:pt x="1912" y="21158"/>
                    <a:pt x="1625" y="19769"/>
                  </a:cubicBezTo>
                  <a:cubicBezTo>
                    <a:pt x="1338" y="18380"/>
                    <a:pt x="956" y="15949"/>
                    <a:pt x="956" y="13344"/>
                  </a:cubicBezTo>
                  <a:cubicBezTo>
                    <a:pt x="956" y="10740"/>
                    <a:pt x="1338" y="7962"/>
                    <a:pt x="2007" y="5878"/>
                  </a:cubicBezTo>
                  <a:cubicBezTo>
                    <a:pt x="2676" y="3794"/>
                    <a:pt x="3632" y="2405"/>
                    <a:pt x="4396" y="1572"/>
                  </a:cubicBezTo>
                  <a:cubicBezTo>
                    <a:pt x="5161" y="738"/>
                    <a:pt x="5735" y="461"/>
                    <a:pt x="6595" y="252"/>
                  </a:cubicBezTo>
                  <a:cubicBezTo>
                    <a:pt x="7455" y="44"/>
                    <a:pt x="8602" y="-95"/>
                    <a:pt x="10227" y="79"/>
                  </a:cubicBezTo>
                  <a:cubicBezTo>
                    <a:pt x="11851" y="252"/>
                    <a:pt x="13954" y="738"/>
                    <a:pt x="16057" y="1711"/>
                  </a:cubicBezTo>
                  <a:cubicBezTo>
                    <a:pt x="18159" y="2683"/>
                    <a:pt x="20262" y="4142"/>
                    <a:pt x="20931" y="5218"/>
                  </a:cubicBezTo>
                  <a:cubicBezTo>
                    <a:pt x="21600" y="6295"/>
                    <a:pt x="20835" y="6989"/>
                    <a:pt x="18255" y="7614"/>
                  </a:cubicBezTo>
                  <a:cubicBezTo>
                    <a:pt x="15674" y="8239"/>
                    <a:pt x="11278" y="8795"/>
                    <a:pt x="6881" y="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7621805" y="2578100"/>
              <a:ext cx="165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400"/>
                    <a:pt x="6646" y="4800"/>
                    <a:pt x="10246" y="8400"/>
                  </a:cubicBezTo>
                  <a:cubicBezTo>
                    <a:pt x="13846" y="12000"/>
                    <a:pt x="17723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7685305" y="2590800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68"/>
                    <a:pt x="10800" y="6336"/>
                    <a:pt x="7200" y="9936"/>
                  </a:cubicBezTo>
                  <a:cubicBezTo>
                    <a:pt x="3600" y="13536"/>
                    <a:pt x="1800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7923342" y="2297496"/>
              <a:ext cx="174714" cy="3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9" fill="norm" stroke="1" extrusionOk="0">
                  <a:moveTo>
                    <a:pt x="21481" y="845"/>
                  </a:moveTo>
                  <a:cubicBezTo>
                    <a:pt x="20180" y="459"/>
                    <a:pt x="18879" y="74"/>
                    <a:pt x="17577" y="9"/>
                  </a:cubicBezTo>
                  <a:cubicBezTo>
                    <a:pt x="16276" y="-55"/>
                    <a:pt x="14975" y="202"/>
                    <a:pt x="12373" y="1809"/>
                  </a:cubicBezTo>
                  <a:cubicBezTo>
                    <a:pt x="9770" y="3416"/>
                    <a:pt x="5867" y="6374"/>
                    <a:pt x="3394" y="9395"/>
                  </a:cubicBezTo>
                  <a:cubicBezTo>
                    <a:pt x="922" y="12416"/>
                    <a:pt x="-119" y="15502"/>
                    <a:pt x="11" y="17559"/>
                  </a:cubicBezTo>
                  <a:cubicBezTo>
                    <a:pt x="141" y="19616"/>
                    <a:pt x="1442" y="20645"/>
                    <a:pt x="3654" y="21095"/>
                  </a:cubicBezTo>
                  <a:cubicBezTo>
                    <a:pt x="5867" y="21545"/>
                    <a:pt x="8989" y="21416"/>
                    <a:pt x="12112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8149863" y="2349500"/>
              <a:ext cx="24029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9805" y="0"/>
                  </a:moveTo>
                  <a:cubicBezTo>
                    <a:pt x="16963" y="5354"/>
                    <a:pt x="14121" y="10708"/>
                    <a:pt x="11847" y="14123"/>
                  </a:cubicBezTo>
                  <a:cubicBezTo>
                    <a:pt x="9573" y="17538"/>
                    <a:pt x="7868" y="19015"/>
                    <a:pt x="6447" y="19846"/>
                  </a:cubicBezTo>
                  <a:cubicBezTo>
                    <a:pt x="5026" y="20677"/>
                    <a:pt x="3889" y="20862"/>
                    <a:pt x="2847" y="20585"/>
                  </a:cubicBezTo>
                  <a:cubicBezTo>
                    <a:pt x="1805" y="20308"/>
                    <a:pt x="857" y="19569"/>
                    <a:pt x="384" y="18369"/>
                  </a:cubicBezTo>
                  <a:cubicBezTo>
                    <a:pt x="-90" y="17169"/>
                    <a:pt x="-90" y="15508"/>
                    <a:pt x="194" y="14308"/>
                  </a:cubicBezTo>
                  <a:cubicBezTo>
                    <a:pt x="478" y="13108"/>
                    <a:pt x="1047" y="12369"/>
                    <a:pt x="1805" y="11908"/>
                  </a:cubicBezTo>
                  <a:cubicBezTo>
                    <a:pt x="2563" y="11446"/>
                    <a:pt x="3510" y="11262"/>
                    <a:pt x="5310" y="11815"/>
                  </a:cubicBezTo>
                  <a:cubicBezTo>
                    <a:pt x="7110" y="12369"/>
                    <a:pt x="9763" y="13662"/>
                    <a:pt x="12605" y="15415"/>
                  </a:cubicBezTo>
                  <a:cubicBezTo>
                    <a:pt x="15447" y="17169"/>
                    <a:pt x="18478" y="19385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8510805" y="2273300"/>
              <a:ext cx="167136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7112" y="0"/>
                  </a:moveTo>
                  <a:cubicBezTo>
                    <a:pt x="11063" y="1422"/>
                    <a:pt x="15015" y="2844"/>
                    <a:pt x="17649" y="5200"/>
                  </a:cubicBezTo>
                  <a:cubicBezTo>
                    <a:pt x="20283" y="7556"/>
                    <a:pt x="21600" y="10844"/>
                    <a:pt x="20283" y="13422"/>
                  </a:cubicBezTo>
                  <a:cubicBezTo>
                    <a:pt x="18966" y="16000"/>
                    <a:pt x="15015" y="17867"/>
                    <a:pt x="11195" y="19111"/>
                  </a:cubicBezTo>
                  <a:cubicBezTo>
                    <a:pt x="7376" y="20356"/>
                    <a:pt x="3688" y="209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-1" y="0"/>
              <a:ext cx="5948739" cy="194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89" fill="norm" stroke="1" extrusionOk="0">
                  <a:moveTo>
                    <a:pt x="13160" y="845"/>
                  </a:moveTo>
                  <a:cubicBezTo>
                    <a:pt x="13198" y="751"/>
                    <a:pt x="13237" y="657"/>
                    <a:pt x="13275" y="575"/>
                  </a:cubicBezTo>
                  <a:cubicBezTo>
                    <a:pt x="13313" y="493"/>
                    <a:pt x="13352" y="423"/>
                    <a:pt x="13325" y="364"/>
                  </a:cubicBezTo>
                  <a:cubicBezTo>
                    <a:pt x="13298" y="305"/>
                    <a:pt x="13206" y="258"/>
                    <a:pt x="13010" y="211"/>
                  </a:cubicBezTo>
                  <a:cubicBezTo>
                    <a:pt x="12814" y="164"/>
                    <a:pt x="12515" y="117"/>
                    <a:pt x="12227" y="82"/>
                  </a:cubicBezTo>
                  <a:cubicBezTo>
                    <a:pt x="11939" y="47"/>
                    <a:pt x="11663" y="23"/>
                    <a:pt x="11367" y="12"/>
                  </a:cubicBezTo>
                  <a:cubicBezTo>
                    <a:pt x="11071" y="0"/>
                    <a:pt x="10756" y="0"/>
                    <a:pt x="10457" y="0"/>
                  </a:cubicBezTo>
                  <a:cubicBezTo>
                    <a:pt x="10158" y="0"/>
                    <a:pt x="9873" y="0"/>
                    <a:pt x="9574" y="35"/>
                  </a:cubicBezTo>
                  <a:cubicBezTo>
                    <a:pt x="9274" y="70"/>
                    <a:pt x="8960" y="141"/>
                    <a:pt x="8649" y="211"/>
                  </a:cubicBezTo>
                  <a:cubicBezTo>
                    <a:pt x="8338" y="282"/>
                    <a:pt x="8031" y="352"/>
                    <a:pt x="7723" y="423"/>
                  </a:cubicBezTo>
                  <a:cubicBezTo>
                    <a:pt x="7416" y="493"/>
                    <a:pt x="7109" y="563"/>
                    <a:pt x="6806" y="622"/>
                  </a:cubicBezTo>
                  <a:cubicBezTo>
                    <a:pt x="6502" y="681"/>
                    <a:pt x="6203" y="728"/>
                    <a:pt x="5904" y="787"/>
                  </a:cubicBezTo>
                  <a:cubicBezTo>
                    <a:pt x="5604" y="845"/>
                    <a:pt x="5305" y="916"/>
                    <a:pt x="5013" y="998"/>
                  </a:cubicBezTo>
                  <a:cubicBezTo>
                    <a:pt x="4721" y="1080"/>
                    <a:pt x="4437" y="1174"/>
                    <a:pt x="4153" y="1268"/>
                  </a:cubicBezTo>
                  <a:cubicBezTo>
                    <a:pt x="3869" y="1362"/>
                    <a:pt x="3585" y="1456"/>
                    <a:pt x="3293" y="1561"/>
                  </a:cubicBezTo>
                  <a:cubicBezTo>
                    <a:pt x="3001" y="1667"/>
                    <a:pt x="2702" y="1784"/>
                    <a:pt x="2414" y="1925"/>
                  </a:cubicBezTo>
                  <a:cubicBezTo>
                    <a:pt x="2126" y="2066"/>
                    <a:pt x="1849" y="2230"/>
                    <a:pt x="1588" y="2430"/>
                  </a:cubicBezTo>
                  <a:cubicBezTo>
                    <a:pt x="1327" y="2630"/>
                    <a:pt x="1081" y="2864"/>
                    <a:pt x="855" y="3205"/>
                  </a:cubicBezTo>
                  <a:cubicBezTo>
                    <a:pt x="628" y="3545"/>
                    <a:pt x="421" y="3991"/>
                    <a:pt x="279" y="4461"/>
                  </a:cubicBezTo>
                  <a:cubicBezTo>
                    <a:pt x="137" y="4930"/>
                    <a:pt x="60" y="5423"/>
                    <a:pt x="26" y="6081"/>
                  </a:cubicBezTo>
                  <a:cubicBezTo>
                    <a:pt x="-9" y="6738"/>
                    <a:pt x="-1" y="7560"/>
                    <a:pt x="6" y="8393"/>
                  </a:cubicBezTo>
                  <a:cubicBezTo>
                    <a:pt x="14" y="9227"/>
                    <a:pt x="22" y="10072"/>
                    <a:pt x="45" y="10976"/>
                  </a:cubicBezTo>
                  <a:cubicBezTo>
                    <a:pt x="68" y="11880"/>
                    <a:pt x="106" y="12843"/>
                    <a:pt x="145" y="13747"/>
                  </a:cubicBezTo>
                  <a:cubicBezTo>
                    <a:pt x="183" y="14650"/>
                    <a:pt x="221" y="15496"/>
                    <a:pt x="248" y="16364"/>
                  </a:cubicBezTo>
                  <a:cubicBezTo>
                    <a:pt x="275" y="17233"/>
                    <a:pt x="290" y="18125"/>
                    <a:pt x="310" y="18877"/>
                  </a:cubicBezTo>
                  <a:cubicBezTo>
                    <a:pt x="329" y="19628"/>
                    <a:pt x="352" y="20238"/>
                    <a:pt x="390" y="20637"/>
                  </a:cubicBezTo>
                  <a:cubicBezTo>
                    <a:pt x="429" y="21037"/>
                    <a:pt x="482" y="21224"/>
                    <a:pt x="609" y="21365"/>
                  </a:cubicBezTo>
                  <a:cubicBezTo>
                    <a:pt x="736" y="21506"/>
                    <a:pt x="935" y="21600"/>
                    <a:pt x="1166" y="21588"/>
                  </a:cubicBezTo>
                  <a:cubicBezTo>
                    <a:pt x="1396" y="21577"/>
                    <a:pt x="1657" y="21459"/>
                    <a:pt x="1918" y="21330"/>
                  </a:cubicBezTo>
                  <a:cubicBezTo>
                    <a:pt x="2179" y="21201"/>
                    <a:pt x="2440" y="21060"/>
                    <a:pt x="2705" y="20966"/>
                  </a:cubicBezTo>
                  <a:cubicBezTo>
                    <a:pt x="2970" y="20872"/>
                    <a:pt x="3239" y="20825"/>
                    <a:pt x="3519" y="20790"/>
                  </a:cubicBezTo>
                  <a:cubicBezTo>
                    <a:pt x="3800" y="20755"/>
                    <a:pt x="4091" y="20731"/>
                    <a:pt x="4379" y="20708"/>
                  </a:cubicBezTo>
                  <a:cubicBezTo>
                    <a:pt x="4667" y="20684"/>
                    <a:pt x="4951" y="20661"/>
                    <a:pt x="5228" y="20637"/>
                  </a:cubicBezTo>
                  <a:cubicBezTo>
                    <a:pt x="5504" y="20614"/>
                    <a:pt x="5773" y="20590"/>
                    <a:pt x="6049" y="20555"/>
                  </a:cubicBezTo>
                  <a:cubicBezTo>
                    <a:pt x="6326" y="20520"/>
                    <a:pt x="6610" y="20473"/>
                    <a:pt x="6902" y="20450"/>
                  </a:cubicBezTo>
                  <a:cubicBezTo>
                    <a:pt x="7194" y="20426"/>
                    <a:pt x="7493" y="20426"/>
                    <a:pt x="7808" y="20414"/>
                  </a:cubicBezTo>
                  <a:cubicBezTo>
                    <a:pt x="8123" y="20403"/>
                    <a:pt x="8453" y="20379"/>
                    <a:pt x="8783" y="20367"/>
                  </a:cubicBezTo>
                  <a:cubicBezTo>
                    <a:pt x="9113" y="20356"/>
                    <a:pt x="9443" y="20356"/>
                    <a:pt x="9777" y="20356"/>
                  </a:cubicBezTo>
                  <a:cubicBezTo>
                    <a:pt x="10111" y="20356"/>
                    <a:pt x="10449" y="20356"/>
                    <a:pt x="10745" y="20344"/>
                  </a:cubicBezTo>
                  <a:cubicBezTo>
                    <a:pt x="11041" y="20332"/>
                    <a:pt x="11294" y="20309"/>
                    <a:pt x="11547" y="20273"/>
                  </a:cubicBezTo>
                  <a:cubicBezTo>
                    <a:pt x="11801" y="20238"/>
                    <a:pt x="12054" y="20191"/>
                    <a:pt x="12311" y="20156"/>
                  </a:cubicBezTo>
                  <a:cubicBezTo>
                    <a:pt x="12569" y="20121"/>
                    <a:pt x="12830" y="20097"/>
                    <a:pt x="13087" y="20062"/>
                  </a:cubicBezTo>
                  <a:cubicBezTo>
                    <a:pt x="13344" y="20027"/>
                    <a:pt x="13598" y="19980"/>
                    <a:pt x="13885" y="19921"/>
                  </a:cubicBezTo>
                  <a:cubicBezTo>
                    <a:pt x="14173" y="19863"/>
                    <a:pt x="14496" y="19792"/>
                    <a:pt x="14815" y="19710"/>
                  </a:cubicBezTo>
                  <a:cubicBezTo>
                    <a:pt x="15133" y="19628"/>
                    <a:pt x="15448" y="19534"/>
                    <a:pt x="15751" y="19440"/>
                  </a:cubicBezTo>
                  <a:cubicBezTo>
                    <a:pt x="16055" y="19346"/>
                    <a:pt x="16346" y="19252"/>
                    <a:pt x="16657" y="19158"/>
                  </a:cubicBezTo>
                  <a:cubicBezTo>
                    <a:pt x="16968" y="19064"/>
                    <a:pt x="17299" y="18970"/>
                    <a:pt x="17606" y="18865"/>
                  </a:cubicBezTo>
                  <a:cubicBezTo>
                    <a:pt x="17913" y="18759"/>
                    <a:pt x="18197" y="18642"/>
                    <a:pt x="18454" y="18536"/>
                  </a:cubicBezTo>
                  <a:cubicBezTo>
                    <a:pt x="18712" y="18430"/>
                    <a:pt x="18942" y="18337"/>
                    <a:pt x="19203" y="18184"/>
                  </a:cubicBezTo>
                  <a:cubicBezTo>
                    <a:pt x="19464" y="18031"/>
                    <a:pt x="19756" y="17820"/>
                    <a:pt x="19990" y="17644"/>
                  </a:cubicBezTo>
                  <a:cubicBezTo>
                    <a:pt x="20224" y="17468"/>
                    <a:pt x="20401" y="17327"/>
                    <a:pt x="20516" y="17221"/>
                  </a:cubicBezTo>
                  <a:cubicBezTo>
                    <a:pt x="20631" y="17116"/>
                    <a:pt x="20685" y="17045"/>
                    <a:pt x="20704" y="16940"/>
                  </a:cubicBezTo>
                  <a:cubicBezTo>
                    <a:pt x="20723" y="16834"/>
                    <a:pt x="20708" y="16693"/>
                    <a:pt x="20723" y="16435"/>
                  </a:cubicBezTo>
                  <a:cubicBezTo>
                    <a:pt x="20739" y="16177"/>
                    <a:pt x="20785" y="15801"/>
                    <a:pt x="20850" y="15226"/>
                  </a:cubicBezTo>
                  <a:cubicBezTo>
                    <a:pt x="20915" y="14650"/>
                    <a:pt x="21000" y="13876"/>
                    <a:pt x="21073" y="13089"/>
                  </a:cubicBezTo>
                  <a:cubicBezTo>
                    <a:pt x="21146" y="12303"/>
                    <a:pt x="21207" y="11504"/>
                    <a:pt x="21268" y="10659"/>
                  </a:cubicBezTo>
                  <a:cubicBezTo>
                    <a:pt x="21330" y="9814"/>
                    <a:pt x="21391" y="8922"/>
                    <a:pt x="21449" y="8077"/>
                  </a:cubicBezTo>
                  <a:cubicBezTo>
                    <a:pt x="21507" y="7231"/>
                    <a:pt x="21560" y="6433"/>
                    <a:pt x="21576" y="5823"/>
                  </a:cubicBezTo>
                  <a:cubicBezTo>
                    <a:pt x="21591" y="5212"/>
                    <a:pt x="21568" y="4790"/>
                    <a:pt x="21480" y="4437"/>
                  </a:cubicBezTo>
                  <a:cubicBezTo>
                    <a:pt x="21391" y="4085"/>
                    <a:pt x="21238" y="3803"/>
                    <a:pt x="21030" y="3569"/>
                  </a:cubicBezTo>
                  <a:cubicBezTo>
                    <a:pt x="20823" y="3334"/>
                    <a:pt x="20562" y="3146"/>
                    <a:pt x="20305" y="2970"/>
                  </a:cubicBezTo>
                  <a:cubicBezTo>
                    <a:pt x="20048" y="2794"/>
                    <a:pt x="19794" y="2630"/>
                    <a:pt x="19525" y="2477"/>
                  </a:cubicBezTo>
                  <a:cubicBezTo>
                    <a:pt x="19257" y="2324"/>
                    <a:pt x="18973" y="2183"/>
                    <a:pt x="18685" y="2078"/>
                  </a:cubicBezTo>
                  <a:cubicBezTo>
                    <a:pt x="18397" y="1972"/>
                    <a:pt x="18105" y="1902"/>
                    <a:pt x="17832" y="1867"/>
                  </a:cubicBezTo>
                  <a:cubicBezTo>
                    <a:pt x="17560" y="1831"/>
                    <a:pt x="17306" y="1831"/>
                    <a:pt x="17041" y="1831"/>
                  </a:cubicBezTo>
                  <a:cubicBezTo>
                    <a:pt x="16776" y="1831"/>
                    <a:pt x="16500" y="1831"/>
                    <a:pt x="16224" y="1843"/>
                  </a:cubicBezTo>
                  <a:cubicBezTo>
                    <a:pt x="15947" y="1855"/>
                    <a:pt x="15671" y="1878"/>
                    <a:pt x="15348" y="1890"/>
                  </a:cubicBezTo>
                  <a:cubicBezTo>
                    <a:pt x="15026" y="1902"/>
                    <a:pt x="14657" y="1902"/>
                    <a:pt x="14304" y="1902"/>
                  </a:cubicBezTo>
                  <a:cubicBezTo>
                    <a:pt x="13951" y="1902"/>
                    <a:pt x="13613" y="1902"/>
                    <a:pt x="13344" y="1913"/>
                  </a:cubicBezTo>
                  <a:cubicBezTo>
                    <a:pt x="13075" y="1925"/>
                    <a:pt x="12876" y="1949"/>
                    <a:pt x="12676" y="1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6" name="Drawing"/>
          <p:cNvGrpSpPr/>
          <p:nvPr/>
        </p:nvGrpSpPr>
        <p:grpSpPr>
          <a:xfrm>
            <a:off x="1604554" y="1467797"/>
            <a:ext cx="9888946" cy="7244403"/>
            <a:chOff x="0" y="0"/>
            <a:chExt cx="9888945" cy="7244403"/>
          </a:xfrm>
        </p:grpSpPr>
        <p:sp>
          <p:nvSpPr>
            <p:cNvPr id="2850" name="Line"/>
            <p:cNvSpPr/>
            <p:nvPr/>
          </p:nvSpPr>
          <p:spPr>
            <a:xfrm>
              <a:off x="871945" y="81603"/>
              <a:ext cx="698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013"/>
                    <a:pt x="9164" y="8026"/>
                    <a:pt x="12764" y="11626"/>
                  </a:cubicBezTo>
                  <a:cubicBezTo>
                    <a:pt x="16364" y="15226"/>
                    <a:pt x="18982" y="184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852996" y="20280"/>
              <a:ext cx="309479" cy="48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28" fill="norm" stroke="1" extrusionOk="0">
                  <a:moveTo>
                    <a:pt x="1710" y="5514"/>
                  </a:moveTo>
                  <a:cubicBezTo>
                    <a:pt x="994" y="4112"/>
                    <a:pt x="279" y="2709"/>
                    <a:pt x="65" y="1774"/>
                  </a:cubicBezTo>
                  <a:cubicBezTo>
                    <a:pt x="-150" y="839"/>
                    <a:pt x="136" y="372"/>
                    <a:pt x="1424" y="138"/>
                  </a:cubicBezTo>
                  <a:cubicBezTo>
                    <a:pt x="2711" y="-96"/>
                    <a:pt x="5000" y="-96"/>
                    <a:pt x="8218" y="652"/>
                  </a:cubicBezTo>
                  <a:cubicBezTo>
                    <a:pt x="11437" y="1400"/>
                    <a:pt x="15585" y="2896"/>
                    <a:pt x="18088" y="5000"/>
                  </a:cubicBezTo>
                  <a:cubicBezTo>
                    <a:pt x="20592" y="7104"/>
                    <a:pt x="21450" y="9816"/>
                    <a:pt x="20592" y="12340"/>
                  </a:cubicBezTo>
                  <a:cubicBezTo>
                    <a:pt x="19733" y="14865"/>
                    <a:pt x="17159" y="17203"/>
                    <a:pt x="14798" y="18699"/>
                  </a:cubicBezTo>
                  <a:cubicBezTo>
                    <a:pt x="12438" y="20195"/>
                    <a:pt x="10292" y="20849"/>
                    <a:pt x="8719" y="21177"/>
                  </a:cubicBezTo>
                  <a:cubicBezTo>
                    <a:pt x="7145" y="21504"/>
                    <a:pt x="6144" y="21504"/>
                    <a:pt x="5715" y="21223"/>
                  </a:cubicBezTo>
                  <a:cubicBezTo>
                    <a:pt x="5286" y="20943"/>
                    <a:pt x="5429" y="20382"/>
                    <a:pt x="6073" y="19821"/>
                  </a:cubicBezTo>
                  <a:cubicBezTo>
                    <a:pt x="6716" y="19260"/>
                    <a:pt x="7861" y="18699"/>
                    <a:pt x="9005" y="18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329145" y="227653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4400"/>
                    <a:pt x="686" y="7200"/>
                    <a:pt x="4286" y="3600"/>
                  </a:cubicBezTo>
                  <a:cubicBezTo>
                    <a:pt x="7886" y="0"/>
                    <a:pt x="14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315313" y="348303"/>
              <a:ext cx="185283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18144"/>
                  </a:moveTo>
                  <a:cubicBezTo>
                    <a:pt x="1113" y="19872"/>
                    <a:pt x="-114" y="21600"/>
                    <a:pt x="9" y="21600"/>
                  </a:cubicBezTo>
                  <a:cubicBezTo>
                    <a:pt x="131" y="21600"/>
                    <a:pt x="1604" y="19872"/>
                    <a:pt x="5409" y="15984"/>
                  </a:cubicBezTo>
                  <a:cubicBezTo>
                    <a:pt x="9213" y="12096"/>
                    <a:pt x="15350" y="6048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652978" y="0"/>
              <a:ext cx="177818" cy="53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24" fill="norm" stroke="1" extrusionOk="0">
                  <a:moveTo>
                    <a:pt x="20347" y="2757"/>
                  </a:moveTo>
                  <a:cubicBezTo>
                    <a:pt x="19091" y="1910"/>
                    <a:pt x="17835" y="1063"/>
                    <a:pt x="15700" y="555"/>
                  </a:cubicBezTo>
                  <a:cubicBezTo>
                    <a:pt x="13565" y="46"/>
                    <a:pt x="10551" y="-123"/>
                    <a:pt x="7788" y="89"/>
                  </a:cubicBezTo>
                  <a:cubicBezTo>
                    <a:pt x="5026" y="301"/>
                    <a:pt x="2514" y="893"/>
                    <a:pt x="1133" y="1613"/>
                  </a:cubicBezTo>
                  <a:cubicBezTo>
                    <a:pt x="-249" y="2333"/>
                    <a:pt x="-500" y="3181"/>
                    <a:pt x="1133" y="3943"/>
                  </a:cubicBezTo>
                  <a:cubicBezTo>
                    <a:pt x="2765" y="4705"/>
                    <a:pt x="6281" y="5383"/>
                    <a:pt x="8416" y="5891"/>
                  </a:cubicBezTo>
                  <a:cubicBezTo>
                    <a:pt x="10551" y="6399"/>
                    <a:pt x="11305" y="6738"/>
                    <a:pt x="11430" y="7204"/>
                  </a:cubicBezTo>
                  <a:cubicBezTo>
                    <a:pt x="11556" y="7670"/>
                    <a:pt x="11053" y="8263"/>
                    <a:pt x="9923" y="8856"/>
                  </a:cubicBezTo>
                  <a:cubicBezTo>
                    <a:pt x="8793" y="9449"/>
                    <a:pt x="7035" y="10042"/>
                    <a:pt x="5653" y="10508"/>
                  </a:cubicBezTo>
                  <a:cubicBezTo>
                    <a:pt x="4272" y="10973"/>
                    <a:pt x="3267" y="11312"/>
                    <a:pt x="3519" y="11482"/>
                  </a:cubicBezTo>
                  <a:cubicBezTo>
                    <a:pt x="3770" y="11651"/>
                    <a:pt x="5277" y="11651"/>
                    <a:pt x="6658" y="11821"/>
                  </a:cubicBezTo>
                  <a:cubicBezTo>
                    <a:pt x="8040" y="11990"/>
                    <a:pt x="9295" y="12329"/>
                    <a:pt x="9547" y="13133"/>
                  </a:cubicBezTo>
                  <a:cubicBezTo>
                    <a:pt x="9798" y="13938"/>
                    <a:pt x="9044" y="15209"/>
                    <a:pt x="7914" y="16395"/>
                  </a:cubicBezTo>
                  <a:cubicBezTo>
                    <a:pt x="6784" y="17581"/>
                    <a:pt x="5277" y="18682"/>
                    <a:pt x="4523" y="19486"/>
                  </a:cubicBezTo>
                  <a:cubicBezTo>
                    <a:pt x="3770" y="20291"/>
                    <a:pt x="3770" y="20799"/>
                    <a:pt x="5402" y="21096"/>
                  </a:cubicBezTo>
                  <a:cubicBezTo>
                    <a:pt x="7035" y="21392"/>
                    <a:pt x="10300" y="21477"/>
                    <a:pt x="13188" y="21392"/>
                  </a:cubicBezTo>
                  <a:cubicBezTo>
                    <a:pt x="16077" y="21308"/>
                    <a:pt x="18588" y="21053"/>
                    <a:pt x="21100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2093475" y="112001"/>
              <a:ext cx="181821" cy="38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82" fill="norm" stroke="1" extrusionOk="0">
                  <a:moveTo>
                    <a:pt x="1217" y="2908"/>
                  </a:moveTo>
                  <a:cubicBezTo>
                    <a:pt x="472" y="2318"/>
                    <a:pt x="-273" y="1728"/>
                    <a:pt x="99" y="1255"/>
                  </a:cubicBezTo>
                  <a:cubicBezTo>
                    <a:pt x="472" y="783"/>
                    <a:pt x="1961" y="429"/>
                    <a:pt x="4320" y="193"/>
                  </a:cubicBezTo>
                  <a:cubicBezTo>
                    <a:pt x="6679" y="-43"/>
                    <a:pt x="9906" y="-161"/>
                    <a:pt x="12637" y="429"/>
                  </a:cubicBezTo>
                  <a:cubicBezTo>
                    <a:pt x="15368" y="1019"/>
                    <a:pt x="17603" y="2318"/>
                    <a:pt x="17106" y="3970"/>
                  </a:cubicBezTo>
                  <a:cubicBezTo>
                    <a:pt x="16610" y="5623"/>
                    <a:pt x="13382" y="7629"/>
                    <a:pt x="11024" y="8928"/>
                  </a:cubicBezTo>
                  <a:cubicBezTo>
                    <a:pt x="8665" y="10226"/>
                    <a:pt x="7175" y="10816"/>
                    <a:pt x="7051" y="11229"/>
                  </a:cubicBezTo>
                  <a:cubicBezTo>
                    <a:pt x="6927" y="11642"/>
                    <a:pt x="8168" y="11878"/>
                    <a:pt x="10527" y="12291"/>
                  </a:cubicBezTo>
                  <a:cubicBezTo>
                    <a:pt x="12886" y="12705"/>
                    <a:pt x="16361" y="13295"/>
                    <a:pt x="18472" y="13826"/>
                  </a:cubicBezTo>
                  <a:cubicBezTo>
                    <a:pt x="20582" y="14357"/>
                    <a:pt x="21327" y="14829"/>
                    <a:pt x="21327" y="15714"/>
                  </a:cubicBezTo>
                  <a:cubicBezTo>
                    <a:pt x="21327" y="16600"/>
                    <a:pt x="20582" y="17898"/>
                    <a:pt x="18720" y="18960"/>
                  </a:cubicBezTo>
                  <a:cubicBezTo>
                    <a:pt x="16858" y="20023"/>
                    <a:pt x="13879" y="20849"/>
                    <a:pt x="11148" y="21144"/>
                  </a:cubicBezTo>
                  <a:cubicBezTo>
                    <a:pt x="8417" y="21439"/>
                    <a:pt x="5934" y="21203"/>
                    <a:pt x="3451" y="2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307045" y="443553"/>
              <a:ext cx="152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500"/>
                    <a:pt x="12600" y="9000"/>
                    <a:pt x="9000" y="12600"/>
                  </a:cubicBezTo>
                  <a:cubicBezTo>
                    <a:pt x="5400" y="16200"/>
                    <a:pt x="27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2688045" y="145103"/>
              <a:ext cx="3739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0"/>
                  </a:moveTo>
                  <a:cubicBezTo>
                    <a:pt x="7958" y="4688"/>
                    <a:pt x="15916" y="9377"/>
                    <a:pt x="18758" y="12977"/>
                  </a:cubicBezTo>
                  <a:cubicBezTo>
                    <a:pt x="21600" y="16577"/>
                    <a:pt x="19326" y="19088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2789645" y="399103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3238330" y="87953"/>
              <a:ext cx="186316" cy="31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8" fill="norm" stroke="1" extrusionOk="0">
                  <a:moveTo>
                    <a:pt x="11170" y="0"/>
                  </a:moveTo>
                  <a:cubicBezTo>
                    <a:pt x="8015" y="5116"/>
                    <a:pt x="4860" y="10232"/>
                    <a:pt x="3039" y="13145"/>
                  </a:cubicBezTo>
                  <a:cubicBezTo>
                    <a:pt x="1219" y="16058"/>
                    <a:pt x="734" y="16768"/>
                    <a:pt x="370" y="17834"/>
                  </a:cubicBezTo>
                  <a:cubicBezTo>
                    <a:pt x="6" y="18900"/>
                    <a:pt x="-237" y="20321"/>
                    <a:pt x="370" y="20961"/>
                  </a:cubicBezTo>
                  <a:cubicBezTo>
                    <a:pt x="976" y="21600"/>
                    <a:pt x="2433" y="21458"/>
                    <a:pt x="6073" y="20463"/>
                  </a:cubicBezTo>
                  <a:cubicBezTo>
                    <a:pt x="9714" y="19468"/>
                    <a:pt x="15538" y="17621"/>
                    <a:pt x="21363" y="1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3373845" y="310203"/>
              <a:ext cx="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3507195" y="418153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3902632" y="37153"/>
              <a:ext cx="150664" cy="33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7" fill="norm" stroke="1" extrusionOk="0">
                  <a:moveTo>
                    <a:pt x="15054" y="0"/>
                  </a:moveTo>
                  <a:cubicBezTo>
                    <a:pt x="12654" y="3488"/>
                    <a:pt x="10254" y="6976"/>
                    <a:pt x="7704" y="10263"/>
                  </a:cubicBezTo>
                  <a:cubicBezTo>
                    <a:pt x="5154" y="13550"/>
                    <a:pt x="2454" y="16636"/>
                    <a:pt x="1104" y="18514"/>
                  </a:cubicBezTo>
                  <a:cubicBezTo>
                    <a:pt x="-246" y="20393"/>
                    <a:pt x="-246" y="21063"/>
                    <a:pt x="504" y="21332"/>
                  </a:cubicBezTo>
                  <a:cubicBezTo>
                    <a:pt x="1254" y="21600"/>
                    <a:pt x="2754" y="21466"/>
                    <a:pt x="6354" y="20661"/>
                  </a:cubicBezTo>
                  <a:cubicBezTo>
                    <a:pt x="9954" y="19856"/>
                    <a:pt x="15654" y="18380"/>
                    <a:pt x="21354" y="16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4021545" y="303853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720"/>
                    <a:pt x="10080" y="1440"/>
                    <a:pt x="6480" y="5040"/>
                  </a:cubicBezTo>
                  <a:cubicBezTo>
                    <a:pt x="2880" y="8640"/>
                    <a:pt x="1440" y="15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4161245" y="13930"/>
              <a:ext cx="103895" cy="57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519" fill="norm" stroke="1" extrusionOk="0">
                  <a:moveTo>
                    <a:pt x="5082" y="1106"/>
                  </a:moveTo>
                  <a:cubicBezTo>
                    <a:pt x="6776" y="710"/>
                    <a:pt x="8471" y="315"/>
                    <a:pt x="10376" y="117"/>
                  </a:cubicBezTo>
                  <a:cubicBezTo>
                    <a:pt x="12282" y="-81"/>
                    <a:pt x="14400" y="-81"/>
                    <a:pt x="16729" y="552"/>
                  </a:cubicBezTo>
                  <a:cubicBezTo>
                    <a:pt x="19059" y="1185"/>
                    <a:pt x="21600" y="2451"/>
                    <a:pt x="20541" y="3835"/>
                  </a:cubicBezTo>
                  <a:cubicBezTo>
                    <a:pt x="19482" y="5220"/>
                    <a:pt x="14824" y="6723"/>
                    <a:pt x="11859" y="7633"/>
                  </a:cubicBezTo>
                  <a:cubicBezTo>
                    <a:pt x="8894" y="8543"/>
                    <a:pt x="7624" y="8860"/>
                    <a:pt x="6776" y="9216"/>
                  </a:cubicBezTo>
                  <a:cubicBezTo>
                    <a:pt x="5929" y="9572"/>
                    <a:pt x="5506" y="9967"/>
                    <a:pt x="7200" y="10600"/>
                  </a:cubicBezTo>
                  <a:cubicBezTo>
                    <a:pt x="8894" y="11233"/>
                    <a:pt x="12706" y="12104"/>
                    <a:pt x="15459" y="13330"/>
                  </a:cubicBezTo>
                  <a:cubicBezTo>
                    <a:pt x="18212" y="14556"/>
                    <a:pt x="19906" y="16139"/>
                    <a:pt x="19271" y="17444"/>
                  </a:cubicBezTo>
                  <a:cubicBezTo>
                    <a:pt x="18635" y="18750"/>
                    <a:pt x="15671" y="19778"/>
                    <a:pt x="12071" y="20411"/>
                  </a:cubicBezTo>
                  <a:cubicBezTo>
                    <a:pt x="8471" y="21044"/>
                    <a:pt x="4235" y="21282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4580345" y="43720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884082" y="1524426"/>
              <a:ext cx="222814" cy="46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5" fill="norm" stroke="1" extrusionOk="0">
                  <a:moveTo>
                    <a:pt x="19616" y="1980"/>
                  </a:moveTo>
                  <a:cubicBezTo>
                    <a:pt x="19820" y="1299"/>
                    <a:pt x="20024" y="618"/>
                    <a:pt x="19514" y="278"/>
                  </a:cubicBezTo>
                  <a:cubicBezTo>
                    <a:pt x="19005" y="-63"/>
                    <a:pt x="17782" y="-63"/>
                    <a:pt x="14725" y="132"/>
                  </a:cubicBezTo>
                  <a:cubicBezTo>
                    <a:pt x="11669" y="326"/>
                    <a:pt x="6778" y="715"/>
                    <a:pt x="3925" y="1591"/>
                  </a:cubicBezTo>
                  <a:cubicBezTo>
                    <a:pt x="1073" y="2467"/>
                    <a:pt x="258" y="3829"/>
                    <a:pt x="54" y="5969"/>
                  </a:cubicBezTo>
                  <a:cubicBezTo>
                    <a:pt x="-150" y="8110"/>
                    <a:pt x="258" y="11029"/>
                    <a:pt x="665" y="13510"/>
                  </a:cubicBezTo>
                  <a:cubicBezTo>
                    <a:pt x="1073" y="15991"/>
                    <a:pt x="1480" y="18034"/>
                    <a:pt x="1684" y="19299"/>
                  </a:cubicBezTo>
                  <a:cubicBezTo>
                    <a:pt x="1888" y="20564"/>
                    <a:pt x="1888" y="21051"/>
                    <a:pt x="2397" y="21294"/>
                  </a:cubicBezTo>
                  <a:cubicBezTo>
                    <a:pt x="2907" y="21537"/>
                    <a:pt x="3925" y="21537"/>
                    <a:pt x="7186" y="21196"/>
                  </a:cubicBezTo>
                  <a:cubicBezTo>
                    <a:pt x="10446" y="20856"/>
                    <a:pt x="15948" y="20175"/>
                    <a:pt x="21450" y="1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878295" y="1815153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5600"/>
                    <a:pt x="6400" y="9600"/>
                    <a:pt x="10000" y="6000"/>
                  </a:cubicBezTo>
                  <a:cubicBezTo>
                    <a:pt x="13600" y="2400"/>
                    <a:pt x="176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339295" y="1462975"/>
              <a:ext cx="284382" cy="58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89" fill="norm" stroke="1" extrusionOk="0">
                  <a:moveTo>
                    <a:pt x="14486" y="1739"/>
                  </a:moveTo>
                  <a:cubicBezTo>
                    <a:pt x="16074" y="1506"/>
                    <a:pt x="17662" y="1273"/>
                    <a:pt x="18933" y="1079"/>
                  </a:cubicBezTo>
                  <a:cubicBezTo>
                    <a:pt x="20203" y="884"/>
                    <a:pt x="21156" y="729"/>
                    <a:pt x="21315" y="535"/>
                  </a:cubicBezTo>
                  <a:cubicBezTo>
                    <a:pt x="21474" y="340"/>
                    <a:pt x="20839" y="107"/>
                    <a:pt x="19171" y="30"/>
                  </a:cubicBezTo>
                  <a:cubicBezTo>
                    <a:pt x="17503" y="-48"/>
                    <a:pt x="14803" y="30"/>
                    <a:pt x="11786" y="224"/>
                  </a:cubicBezTo>
                  <a:cubicBezTo>
                    <a:pt x="8768" y="418"/>
                    <a:pt x="5433" y="729"/>
                    <a:pt x="3448" y="1001"/>
                  </a:cubicBezTo>
                  <a:cubicBezTo>
                    <a:pt x="1462" y="1273"/>
                    <a:pt x="827" y="1506"/>
                    <a:pt x="430" y="2011"/>
                  </a:cubicBezTo>
                  <a:cubicBezTo>
                    <a:pt x="33" y="2516"/>
                    <a:pt x="-126" y="3293"/>
                    <a:pt x="112" y="4653"/>
                  </a:cubicBezTo>
                  <a:cubicBezTo>
                    <a:pt x="350" y="6012"/>
                    <a:pt x="986" y="7955"/>
                    <a:pt x="1224" y="10286"/>
                  </a:cubicBezTo>
                  <a:cubicBezTo>
                    <a:pt x="1462" y="12617"/>
                    <a:pt x="1303" y="15336"/>
                    <a:pt x="1224" y="17046"/>
                  </a:cubicBezTo>
                  <a:cubicBezTo>
                    <a:pt x="1145" y="18755"/>
                    <a:pt x="1145" y="19454"/>
                    <a:pt x="1145" y="20037"/>
                  </a:cubicBezTo>
                  <a:cubicBezTo>
                    <a:pt x="1145" y="20620"/>
                    <a:pt x="1145" y="21086"/>
                    <a:pt x="1859" y="21319"/>
                  </a:cubicBezTo>
                  <a:cubicBezTo>
                    <a:pt x="2574" y="21552"/>
                    <a:pt x="4003" y="21552"/>
                    <a:pt x="6783" y="21280"/>
                  </a:cubicBezTo>
                  <a:cubicBezTo>
                    <a:pt x="9562" y="21008"/>
                    <a:pt x="13692" y="20464"/>
                    <a:pt x="17821" y="1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1716495" y="1611953"/>
              <a:ext cx="2540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0" y="3086"/>
                    <a:pt x="7560" y="6171"/>
                    <a:pt x="10800" y="8936"/>
                  </a:cubicBezTo>
                  <a:cubicBezTo>
                    <a:pt x="14040" y="11700"/>
                    <a:pt x="16740" y="14143"/>
                    <a:pt x="18450" y="16200"/>
                  </a:cubicBezTo>
                  <a:cubicBezTo>
                    <a:pt x="20160" y="18257"/>
                    <a:pt x="20880" y="19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1774824" y="1618303"/>
              <a:ext cx="189322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7" fill="norm" stroke="1" extrusionOk="0">
                  <a:moveTo>
                    <a:pt x="21466" y="0"/>
                  </a:moveTo>
                  <a:cubicBezTo>
                    <a:pt x="18826" y="813"/>
                    <a:pt x="16186" y="1626"/>
                    <a:pt x="13186" y="3832"/>
                  </a:cubicBezTo>
                  <a:cubicBezTo>
                    <a:pt x="10186" y="6039"/>
                    <a:pt x="6826" y="9639"/>
                    <a:pt x="4546" y="12600"/>
                  </a:cubicBezTo>
                  <a:cubicBezTo>
                    <a:pt x="2266" y="15561"/>
                    <a:pt x="1066" y="17884"/>
                    <a:pt x="466" y="19335"/>
                  </a:cubicBezTo>
                  <a:cubicBezTo>
                    <a:pt x="-134" y="20787"/>
                    <a:pt x="-134" y="21368"/>
                    <a:pt x="346" y="21484"/>
                  </a:cubicBezTo>
                  <a:cubicBezTo>
                    <a:pt x="826" y="21600"/>
                    <a:pt x="1786" y="21252"/>
                    <a:pt x="2746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014945" y="1398938"/>
              <a:ext cx="96390" cy="27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05" fill="norm" stroke="1" extrusionOk="0">
                  <a:moveTo>
                    <a:pt x="1379" y="3238"/>
                  </a:moveTo>
                  <a:cubicBezTo>
                    <a:pt x="1838" y="2413"/>
                    <a:pt x="2298" y="1589"/>
                    <a:pt x="3447" y="929"/>
                  </a:cubicBezTo>
                  <a:cubicBezTo>
                    <a:pt x="4596" y="270"/>
                    <a:pt x="6434" y="-225"/>
                    <a:pt x="9191" y="105"/>
                  </a:cubicBezTo>
                  <a:cubicBezTo>
                    <a:pt x="11949" y="435"/>
                    <a:pt x="15626" y="1589"/>
                    <a:pt x="16774" y="3155"/>
                  </a:cubicBezTo>
                  <a:cubicBezTo>
                    <a:pt x="17923" y="4722"/>
                    <a:pt x="16545" y="6700"/>
                    <a:pt x="16315" y="8184"/>
                  </a:cubicBezTo>
                  <a:cubicBezTo>
                    <a:pt x="16085" y="9668"/>
                    <a:pt x="17004" y="10657"/>
                    <a:pt x="18383" y="11977"/>
                  </a:cubicBezTo>
                  <a:cubicBezTo>
                    <a:pt x="19762" y="13296"/>
                    <a:pt x="21600" y="14944"/>
                    <a:pt x="20681" y="16511"/>
                  </a:cubicBezTo>
                  <a:cubicBezTo>
                    <a:pt x="19762" y="18077"/>
                    <a:pt x="16085" y="19561"/>
                    <a:pt x="12638" y="20386"/>
                  </a:cubicBezTo>
                  <a:cubicBezTo>
                    <a:pt x="9191" y="21210"/>
                    <a:pt x="5974" y="21375"/>
                    <a:pt x="3906" y="21045"/>
                  </a:cubicBezTo>
                  <a:cubicBezTo>
                    <a:pt x="1838" y="20715"/>
                    <a:pt x="919" y="19891"/>
                    <a:pt x="0" y="19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2224495" y="1388115"/>
              <a:ext cx="132292" cy="69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89" fill="norm" stroke="1" extrusionOk="0">
                  <a:moveTo>
                    <a:pt x="0" y="2202"/>
                  </a:moveTo>
                  <a:cubicBezTo>
                    <a:pt x="0" y="1876"/>
                    <a:pt x="0" y="1549"/>
                    <a:pt x="686" y="1288"/>
                  </a:cubicBezTo>
                  <a:cubicBezTo>
                    <a:pt x="1371" y="1027"/>
                    <a:pt x="2743" y="832"/>
                    <a:pt x="4114" y="636"/>
                  </a:cubicBezTo>
                  <a:cubicBezTo>
                    <a:pt x="5486" y="440"/>
                    <a:pt x="6857" y="244"/>
                    <a:pt x="8743" y="114"/>
                  </a:cubicBezTo>
                  <a:cubicBezTo>
                    <a:pt x="10629" y="-17"/>
                    <a:pt x="13029" y="-82"/>
                    <a:pt x="14229" y="179"/>
                  </a:cubicBezTo>
                  <a:cubicBezTo>
                    <a:pt x="15429" y="440"/>
                    <a:pt x="15429" y="1027"/>
                    <a:pt x="15429" y="2594"/>
                  </a:cubicBezTo>
                  <a:cubicBezTo>
                    <a:pt x="15429" y="4160"/>
                    <a:pt x="15429" y="6705"/>
                    <a:pt x="15771" y="9087"/>
                  </a:cubicBezTo>
                  <a:cubicBezTo>
                    <a:pt x="16114" y="11468"/>
                    <a:pt x="16800" y="13687"/>
                    <a:pt x="17829" y="15416"/>
                  </a:cubicBezTo>
                  <a:cubicBezTo>
                    <a:pt x="18857" y="17146"/>
                    <a:pt x="20229" y="18386"/>
                    <a:pt x="20914" y="19234"/>
                  </a:cubicBezTo>
                  <a:cubicBezTo>
                    <a:pt x="21600" y="20082"/>
                    <a:pt x="21600" y="20539"/>
                    <a:pt x="20914" y="20898"/>
                  </a:cubicBezTo>
                  <a:cubicBezTo>
                    <a:pt x="20229" y="21257"/>
                    <a:pt x="18857" y="21518"/>
                    <a:pt x="16114" y="21485"/>
                  </a:cubicBezTo>
                  <a:cubicBezTo>
                    <a:pt x="13371" y="21453"/>
                    <a:pt x="9257" y="21126"/>
                    <a:pt x="6857" y="20800"/>
                  </a:cubicBezTo>
                  <a:cubicBezTo>
                    <a:pt x="4457" y="20474"/>
                    <a:pt x="3771" y="20148"/>
                    <a:pt x="3086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2573745" y="1761359"/>
              <a:ext cx="889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29" y="11918"/>
                    <a:pt x="9257" y="3818"/>
                    <a:pt x="12857" y="1118"/>
                  </a:cubicBezTo>
                  <a:cubicBezTo>
                    <a:pt x="16457" y="-1582"/>
                    <a:pt x="190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478495" y="1951859"/>
              <a:ext cx="2095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427732" y="1516703"/>
              <a:ext cx="41601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20234" y="0"/>
                  </a:moveTo>
                  <a:cubicBezTo>
                    <a:pt x="18699" y="1326"/>
                    <a:pt x="17164" y="2653"/>
                    <a:pt x="15081" y="4026"/>
                  </a:cubicBezTo>
                  <a:cubicBezTo>
                    <a:pt x="12998" y="5400"/>
                    <a:pt x="10366" y="6821"/>
                    <a:pt x="8776" y="7721"/>
                  </a:cubicBezTo>
                  <a:cubicBezTo>
                    <a:pt x="7187" y="8621"/>
                    <a:pt x="6638" y="9000"/>
                    <a:pt x="6255" y="9426"/>
                  </a:cubicBezTo>
                  <a:cubicBezTo>
                    <a:pt x="5871" y="9853"/>
                    <a:pt x="5652" y="10326"/>
                    <a:pt x="5871" y="10611"/>
                  </a:cubicBezTo>
                  <a:cubicBezTo>
                    <a:pt x="6090" y="10895"/>
                    <a:pt x="6748" y="10989"/>
                    <a:pt x="8283" y="11132"/>
                  </a:cubicBezTo>
                  <a:cubicBezTo>
                    <a:pt x="9818" y="11274"/>
                    <a:pt x="12230" y="11463"/>
                    <a:pt x="13601" y="11747"/>
                  </a:cubicBezTo>
                  <a:cubicBezTo>
                    <a:pt x="14971" y="12032"/>
                    <a:pt x="15300" y="12411"/>
                    <a:pt x="15245" y="12789"/>
                  </a:cubicBezTo>
                  <a:cubicBezTo>
                    <a:pt x="15191" y="13168"/>
                    <a:pt x="14752" y="13547"/>
                    <a:pt x="13162" y="14353"/>
                  </a:cubicBezTo>
                  <a:cubicBezTo>
                    <a:pt x="11572" y="15158"/>
                    <a:pt x="8831" y="16389"/>
                    <a:pt x="6584" y="17384"/>
                  </a:cubicBezTo>
                  <a:cubicBezTo>
                    <a:pt x="4336" y="18379"/>
                    <a:pt x="2581" y="19137"/>
                    <a:pt x="1485" y="19658"/>
                  </a:cubicBezTo>
                  <a:cubicBezTo>
                    <a:pt x="389" y="20179"/>
                    <a:pt x="-50" y="20463"/>
                    <a:pt x="5" y="20653"/>
                  </a:cubicBezTo>
                  <a:cubicBezTo>
                    <a:pt x="60" y="20842"/>
                    <a:pt x="608" y="20937"/>
                    <a:pt x="2691" y="20937"/>
                  </a:cubicBezTo>
                  <a:cubicBezTo>
                    <a:pt x="4774" y="20937"/>
                    <a:pt x="8393" y="20842"/>
                    <a:pt x="11792" y="20937"/>
                  </a:cubicBezTo>
                  <a:cubicBezTo>
                    <a:pt x="15191" y="21032"/>
                    <a:pt x="18370" y="21316"/>
                    <a:pt x="21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240495" y="2251291"/>
              <a:ext cx="285751" cy="16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4417"/>
                  </a:moveTo>
                  <a:cubicBezTo>
                    <a:pt x="640" y="3309"/>
                    <a:pt x="1280" y="2201"/>
                    <a:pt x="2960" y="2340"/>
                  </a:cubicBezTo>
                  <a:cubicBezTo>
                    <a:pt x="4640" y="2478"/>
                    <a:pt x="7360" y="3863"/>
                    <a:pt x="8960" y="5940"/>
                  </a:cubicBezTo>
                  <a:cubicBezTo>
                    <a:pt x="10560" y="8017"/>
                    <a:pt x="11040" y="10786"/>
                    <a:pt x="10640" y="13278"/>
                  </a:cubicBezTo>
                  <a:cubicBezTo>
                    <a:pt x="10240" y="15771"/>
                    <a:pt x="8960" y="17986"/>
                    <a:pt x="7760" y="19371"/>
                  </a:cubicBezTo>
                  <a:cubicBezTo>
                    <a:pt x="6560" y="20755"/>
                    <a:pt x="5440" y="21309"/>
                    <a:pt x="4880" y="20894"/>
                  </a:cubicBezTo>
                  <a:cubicBezTo>
                    <a:pt x="4320" y="20478"/>
                    <a:pt x="4320" y="19094"/>
                    <a:pt x="5600" y="16740"/>
                  </a:cubicBezTo>
                  <a:cubicBezTo>
                    <a:pt x="6880" y="14386"/>
                    <a:pt x="9440" y="11063"/>
                    <a:pt x="11440" y="8709"/>
                  </a:cubicBezTo>
                  <a:cubicBezTo>
                    <a:pt x="13440" y="6355"/>
                    <a:pt x="14880" y="4971"/>
                    <a:pt x="16160" y="3586"/>
                  </a:cubicBezTo>
                  <a:cubicBezTo>
                    <a:pt x="17440" y="2201"/>
                    <a:pt x="18560" y="817"/>
                    <a:pt x="18720" y="263"/>
                  </a:cubicBezTo>
                  <a:cubicBezTo>
                    <a:pt x="18880" y="-291"/>
                    <a:pt x="18080" y="-14"/>
                    <a:pt x="16720" y="1509"/>
                  </a:cubicBezTo>
                  <a:cubicBezTo>
                    <a:pt x="15360" y="3032"/>
                    <a:pt x="13440" y="5801"/>
                    <a:pt x="12400" y="7878"/>
                  </a:cubicBezTo>
                  <a:cubicBezTo>
                    <a:pt x="11360" y="9955"/>
                    <a:pt x="11200" y="11340"/>
                    <a:pt x="11120" y="12863"/>
                  </a:cubicBezTo>
                  <a:cubicBezTo>
                    <a:pt x="11040" y="14386"/>
                    <a:pt x="11040" y="16047"/>
                    <a:pt x="11360" y="17294"/>
                  </a:cubicBezTo>
                  <a:cubicBezTo>
                    <a:pt x="11680" y="18540"/>
                    <a:pt x="12320" y="19371"/>
                    <a:pt x="14080" y="19232"/>
                  </a:cubicBezTo>
                  <a:cubicBezTo>
                    <a:pt x="15840" y="19094"/>
                    <a:pt x="18720" y="17986"/>
                    <a:pt x="21600" y="16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587308" y="2225824"/>
              <a:ext cx="161188" cy="13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0831" fill="norm" stroke="1" extrusionOk="0">
                  <a:moveTo>
                    <a:pt x="18837" y="4249"/>
                  </a:moveTo>
                  <a:cubicBezTo>
                    <a:pt x="17996" y="2612"/>
                    <a:pt x="17154" y="976"/>
                    <a:pt x="16032" y="322"/>
                  </a:cubicBezTo>
                  <a:cubicBezTo>
                    <a:pt x="14910" y="-333"/>
                    <a:pt x="13507" y="-6"/>
                    <a:pt x="11123" y="1467"/>
                  </a:cubicBezTo>
                  <a:cubicBezTo>
                    <a:pt x="8739" y="2940"/>
                    <a:pt x="5372" y="5558"/>
                    <a:pt x="3128" y="8012"/>
                  </a:cubicBezTo>
                  <a:cubicBezTo>
                    <a:pt x="884" y="10467"/>
                    <a:pt x="-238" y="12758"/>
                    <a:pt x="43" y="15049"/>
                  </a:cubicBezTo>
                  <a:cubicBezTo>
                    <a:pt x="323" y="17340"/>
                    <a:pt x="2006" y="19631"/>
                    <a:pt x="5793" y="20449"/>
                  </a:cubicBezTo>
                  <a:cubicBezTo>
                    <a:pt x="9580" y="21267"/>
                    <a:pt x="15471" y="20612"/>
                    <a:pt x="21362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646895" y="230410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837395" y="2116526"/>
              <a:ext cx="323851" cy="257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21533"/>
                  </a:moveTo>
                  <a:cubicBezTo>
                    <a:pt x="1412" y="21179"/>
                    <a:pt x="2824" y="20825"/>
                    <a:pt x="4165" y="20205"/>
                  </a:cubicBezTo>
                  <a:cubicBezTo>
                    <a:pt x="5506" y="19585"/>
                    <a:pt x="6776" y="18700"/>
                    <a:pt x="7412" y="17815"/>
                  </a:cubicBezTo>
                  <a:cubicBezTo>
                    <a:pt x="8047" y="16930"/>
                    <a:pt x="8047" y="16044"/>
                    <a:pt x="7341" y="14363"/>
                  </a:cubicBezTo>
                  <a:cubicBezTo>
                    <a:pt x="6635" y="12681"/>
                    <a:pt x="5224" y="10202"/>
                    <a:pt x="4165" y="8343"/>
                  </a:cubicBezTo>
                  <a:cubicBezTo>
                    <a:pt x="3106" y="6484"/>
                    <a:pt x="2400" y="5244"/>
                    <a:pt x="1976" y="4094"/>
                  </a:cubicBezTo>
                  <a:cubicBezTo>
                    <a:pt x="1553" y="2943"/>
                    <a:pt x="1412" y="1881"/>
                    <a:pt x="1694" y="1172"/>
                  </a:cubicBezTo>
                  <a:cubicBezTo>
                    <a:pt x="1976" y="464"/>
                    <a:pt x="2682" y="110"/>
                    <a:pt x="4094" y="22"/>
                  </a:cubicBezTo>
                  <a:cubicBezTo>
                    <a:pt x="5506" y="-67"/>
                    <a:pt x="7624" y="110"/>
                    <a:pt x="9247" y="818"/>
                  </a:cubicBezTo>
                  <a:cubicBezTo>
                    <a:pt x="10871" y="1526"/>
                    <a:pt x="12000" y="2766"/>
                    <a:pt x="12353" y="4536"/>
                  </a:cubicBezTo>
                  <a:cubicBezTo>
                    <a:pt x="12706" y="6307"/>
                    <a:pt x="12282" y="8608"/>
                    <a:pt x="11647" y="10379"/>
                  </a:cubicBezTo>
                  <a:cubicBezTo>
                    <a:pt x="11012" y="12149"/>
                    <a:pt x="10165" y="13389"/>
                    <a:pt x="9600" y="14540"/>
                  </a:cubicBezTo>
                  <a:cubicBezTo>
                    <a:pt x="9035" y="15690"/>
                    <a:pt x="8753" y="16753"/>
                    <a:pt x="8965" y="17284"/>
                  </a:cubicBezTo>
                  <a:cubicBezTo>
                    <a:pt x="9176" y="17815"/>
                    <a:pt x="9882" y="17815"/>
                    <a:pt x="12071" y="17549"/>
                  </a:cubicBezTo>
                  <a:cubicBezTo>
                    <a:pt x="14259" y="17284"/>
                    <a:pt x="17929" y="16753"/>
                    <a:pt x="21600" y="16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157011" y="1618303"/>
              <a:ext cx="347135" cy="29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63" y="6894"/>
                  </a:moveTo>
                  <a:cubicBezTo>
                    <a:pt x="132" y="5362"/>
                    <a:pt x="0" y="3830"/>
                    <a:pt x="0" y="2681"/>
                  </a:cubicBezTo>
                  <a:cubicBezTo>
                    <a:pt x="0" y="1532"/>
                    <a:pt x="132" y="766"/>
                    <a:pt x="1054" y="383"/>
                  </a:cubicBezTo>
                  <a:cubicBezTo>
                    <a:pt x="1976" y="0"/>
                    <a:pt x="3688" y="0"/>
                    <a:pt x="5202" y="1379"/>
                  </a:cubicBezTo>
                  <a:cubicBezTo>
                    <a:pt x="6717" y="2757"/>
                    <a:pt x="8034" y="5515"/>
                    <a:pt x="8298" y="8502"/>
                  </a:cubicBezTo>
                  <a:cubicBezTo>
                    <a:pt x="8561" y="11489"/>
                    <a:pt x="7771" y="14706"/>
                    <a:pt x="7046" y="16774"/>
                  </a:cubicBezTo>
                  <a:cubicBezTo>
                    <a:pt x="6322" y="18843"/>
                    <a:pt x="5663" y="19762"/>
                    <a:pt x="4873" y="20451"/>
                  </a:cubicBezTo>
                  <a:cubicBezTo>
                    <a:pt x="4083" y="21140"/>
                    <a:pt x="3161" y="21600"/>
                    <a:pt x="2634" y="21294"/>
                  </a:cubicBezTo>
                  <a:cubicBezTo>
                    <a:pt x="2107" y="20987"/>
                    <a:pt x="1976" y="19915"/>
                    <a:pt x="2634" y="18460"/>
                  </a:cubicBezTo>
                  <a:cubicBezTo>
                    <a:pt x="3293" y="17004"/>
                    <a:pt x="4741" y="15166"/>
                    <a:pt x="6717" y="12562"/>
                  </a:cubicBezTo>
                  <a:cubicBezTo>
                    <a:pt x="8693" y="9957"/>
                    <a:pt x="11195" y="6587"/>
                    <a:pt x="12710" y="4672"/>
                  </a:cubicBezTo>
                  <a:cubicBezTo>
                    <a:pt x="14224" y="2757"/>
                    <a:pt x="14751" y="2298"/>
                    <a:pt x="15212" y="1609"/>
                  </a:cubicBezTo>
                  <a:cubicBezTo>
                    <a:pt x="15673" y="919"/>
                    <a:pt x="16068" y="0"/>
                    <a:pt x="15871" y="0"/>
                  </a:cubicBezTo>
                  <a:cubicBezTo>
                    <a:pt x="15673" y="0"/>
                    <a:pt x="14883" y="919"/>
                    <a:pt x="14027" y="3064"/>
                  </a:cubicBezTo>
                  <a:cubicBezTo>
                    <a:pt x="13171" y="5209"/>
                    <a:pt x="12249" y="8579"/>
                    <a:pt x="12249" y="10953"/>
                  </a:cubicBezTo>
                  <a:cubicBezTo>
                    <a:pt x="12249" y="13328"/>
                    <a:pt x="13171" y="14706"/>
                    <a:pt x="14883" y="15243"/>
                  </a:cubicBezTo>
                  <a:cubicBezTo>
                    <a:pt x="16595" y="15779"/>
                    <a:pt x="19098" y="15472"/>
                    <a:pt x="21600" y="15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440645" y="1397754"/>
              <a:ext cx="118247" cy="17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93" fill="norm" stroke="1" extrusionOk="0">
                  <a:moveTo>
                    <a:pt x="0" y="1336"/>
                  </a:moveTo>
                  <a:cubicBezTo>
                    <a:pt x="1516" y="564"/>
                    <a:pt x="3032" y="-207"/>
                    <a:pt x="6063" y="50"/>
                  </a:cubicBezTo>
                  <a:cubicBezTo>
                    <a:pt x="9095" y="307"/>
                    <a:pt x="13642" y="1593"/>
                    <a:pt x="15347" y="3393"/>
                  </a:cubicBezTo>
                  <a:cubicBezTo>
                    <a:pt x="17053" y="5193"/>
                    <a:pt x="15916" y="7507"/>
                    <a:pt x="14400" y="9050"/>
                  </a:cubicBezTo>
                  <a:cubicBezTo>
                    <a:pt x="12884" y="10593"/>
                    <a:pt x="10989" y="11364"/>
                    <a:pt x="11179" y="12007"/>
                  </a:cubicBezTo>
                  <a:cubicBezTo>
                    <a:pt x="11368" y="12650"/>
                    <a:pt x="13642" y="13164"/>
                    <a:pt x="15916" y="13936"/>
                  </a:cubicBezTo>
                  <a:cubicBezTo>
                    <a:pt x="18189" y="14707"/>
                    <a:pt x="20463" y="15736"/>
                    <a:pt x="21032" y="16764"/>
                  </a:cubicBezTo>
                  <a:cubicBezTo>
                    <a:pt x="21600" y="17793"/>
                    <a:pt x="20463" y="18822"/>
                    <a:pt x="16674" y="19593"/>
                  </a:cubicBezTo>
                  <a:cubicBezTo>
                    <a:pt x="12884" y="20364"/>
                    <a:pt x="6442" y="20879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4688295" y="178975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5001561" y="1541838"/>
              <a:ext cx="191621" cy="59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98" fill="norm" stroke="1" extrusionOk="0">
                  <a:moveTo>
                    <a:pt x="1174" y="7995"/>
                  </a:moveTo>
                  <a:cubicBezTo>
                    <a:pt x="939" y="10353"/>
                    <a:pt x="704" y="12710"/>
                    <a:pt x="587" y="14802"/>
                  </a:cubicBezTo>
                  <a:cubicBezTo>
                    <a:pt x="470" y="16894"/>
                    <a:pt x="470" y="18719"/>
                    <a:pt x="470" y="19860"/>
                  </a:cubicBezTo>
                  <a:cubicBezTo>
                    <a:pt x="470" y="21001"/>
                    <a:pt x="470" y="21457"/>
                    <a:pt x="352" y="21495"/>
                  </a:cubicBezTo>
                  <a:cubicBezTo>
                    <a:pt x="235" y="21533"/>
                    <a:pt x="0" y="21153"/>
                    <a:pt x="0" y="19632"/>
                  </a:cubicBezTo>
                  <a:cubicBezTo>
                    <a:pt x="0" y="18110"/>
                    <a:pt x="235" y="15448"/>
                    <a:pt x="1057" y="12748"/>
                  </a:cubicBezTo>
                  <a:cubicBezTo>
                    <a:pt x="1878" y="10048"/>
                    <a:pt x="3287" y="7310"/>
                    <a:pt x="4696" y="5295"/>
                  </a:cubicBezTo>
                  <a:cubicBezTo>
                    <a:pt x="6104" y="3279"/>
                    <a:pt x="7513" y="1987"/>
                    <a:pt x="9391" y="1150"/>
                  </a:cubicBezTo>
                  <a:cubicBezTo>
                    <a:pt x="11270" y="313"/>
                    <a:pt x="13617" y="-67"/>
                    <a:pt x="15730" y="9"/>
                  </a:cubicBezTo>
                  <a:cubicBezTo>
                    <a:pt x="17843" y="85"/>
                    <a:pt x="19722" y="618"/>
                    <a:pt x="20661" y="1872"/>
                  </a:cubicBezTo>
                  <a:cubicBezTo>
                    <a:pt x="21600" y="3127"/>
                    <a:pt x="21600" y="5105"/>
                    <a:pt x="19370" y="6626"/>
                  </a:cubicBezTo>
                  <a:cubicBezTo>
                    <a:pt x="17139" y="8147"/>
                    <a:pt x="12678" y="9212"/>
                    <a:pt x="9509" y="9782"/>
                  </a:cubicBezTo>
                  <a:cubicBezTo>
                    <a:pt x="6339" y="10353"/>
                    <a:pt x="4461" y="10429"/>
                    <a:pt x="3052" y="10353"/>
                  </a:cubicBezTo>
                  <a:cubicBezTo>
                    <a:pt x="1643" y="10277"/>
                    <a:pt x="704" y="10048"/>
                    <a:pt x="939" y="9858"/>
                  </a:cubicBezTo>
                  <a:cubicBezTo>
                    <a:pt x="1174" y="9668"/>
                    <a:pt x="2583" y="9516"/>
                    <a:pt x="3522" y="9402"/>
                  </a:cubicBezTo>
                  <a:cubicBezTo>
                    <a:pt x="4461" y="9288"/>
                    <a:pt x="4930" y="9212"/>
                    <a:pt x="5400" y="9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5221695" y="1796103"/>
              <a:ext cx="152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5228045" y="1802453"/>
              <a:ext cx="139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733"/>
                    <a:pt x="9818" y="7467"/>
                    <a:pt x="6218" y="11067"/>
                  </a:cubicBezTo>
                  <a:cubicBezTo>
                    <a:pt x="2618" y="14667"/>
                    <a:pt x="1309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495403" y="1539986"/>
              <a:ext cx="132693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20832" y="550"/>
                  </a:moveTo>
                  <a:cubicBezTo>
                    <a:pt x="19170" y="275"/>
                    <a:pt x="17509" y="0"/>
                    <a:pt x="15847" y="0"/>
                  </a:cubicBezTo>
                  <a:cubicBezTo>
                    <a:pt x="14186" y="0"/>
                    <a:pt x="12524" y="275"/>
                    <a:pt x="9866" y="1651"/>
                  </a:cubicBezTo>
                  <a:cubicBezTo>
                    <a:pt x="7207" y="3027"/>
                    <a:pt x="3552" y="5503"/>
                    <a:pt x="1558" y="8048"/>
                  </a:cubicBezTo>
                  <a:cubicBezTo>
                    <a:pt x="-436" y="10594"/>
                    <a:pt x="-768" y="13208"/>
                    <a:pt x="2057" y="15478"/>
                  </a:cubicBezTo>
                  <a:cubicBezTo>
                    <a:pt x="4881" y="17748"/>
                    <a:pt x="10863" y="19674"/>
                    <a:pt x="168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5697945" y="1633119"/>
              <a:ext cx="177801" cy="18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942"/>
                  </a:moveTo>
                  <a:cubicBezTo>
                    <a:pt x="1029" y="971"/>
                    <a:pt x="2057" y="0"/>
                    <a:pt x="3086" y="0"/>
                  </a:cubicBezTo>
                  <a:cubicBezTo>
                    <a:pt x="4114" y="0"/>
                    <a:pt x="5143" y="971"/>
                    <a:pt x="5914" y="3640"/>
                  </a:cubicBezTo>
                  <a:cubicBezTo>
                    <a:pt x="6686" y="6310"/>
                    <a:pt x="7200" y="10679"/>
                    <a:pt x="6943" y="13712"/>
                  </a:cubicBezTo>
                  <a:cubicBezTo>
                    <a:pt x="6686" y="16746"/>
                    <a:pt x="5657" y="18445"/>
                    <a:pt x="4629" y="19658"/>
                  </a:cubicBezTo>
                  <a:cubicBezTo>
                    <a:pt x="3600" y="20872"/>
                    <a:pt x="2571" y="21600"/>
                    <a:pt x="2186" y="21357"/>
                  </a:cubicBezTo>
                  <a:cubicBezTo>
                    <a:pt x="1800" y="21115"/>
                    <a:pt x="2057" y="19901"/>
                    <a:pt x="4114" y="16989"/>
                  </a:cubicBezTo>
                  <a:cubicBezTo>
                    <a:pt x="6171" y="14076"/>
                    <a:pt x="10029" y="9465"/>
                    <a:pt x="12343" y="6674"/>
                  </a:cubicBezTo>
                  <a:cubicBezTo>
                    <a:pt x="14657" y="3883"/>
                    <a:pt x="15429" y="2912"/>
                    <a:pt x="15300" y="3155"/>
                  </a:cubicBezTo>
                  <a:cubicBezTo>
                    <a:pt x="15171" y="3398"/>
                    <a:pt x="14143" y="4854"/>
                    <a:pt x="13114" y="6431"/>
                  </a:cubicBezTo>
                  <a:cubicBezTo>
                    <a:pt x="12086" y="8009"/>
                    <a:pt x="11057" y="9708"/>
                    <a:pt x="10414" y="11407"/>
                  </a:cubicBezTo>
                  <a:cubicBezTo>
                    <a:pt x="9771" y="13106"/>
                    <a:pt x="9514" y="14804"/>
                    <a:pt x="11443" y="16018"/>
                  </a:cubicBezTo>
                  <a:cubicBezTo>
                    <a:pt x="13371" y="17231"/>
                    <a:pt x="17486" y="17960"/>
                    <a:pt x="21600" y="18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5945595" y="1592903"/>
              <a:ext cx="12120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600" fill="norm" stroke="1" extrusionOk="0">
                  <a:moveTo>
                    <a:pt x="4320" y="0"/>
                  </a:moveTo>
                  <a:cubicBezTo>
                    <a:pt x="8640" y="900"/>
                    <a:pt x="12960" y="1800"/>
                    <a:pt x="16200" y="3525"/>
                  </a:cubicBezTo>
                  <a:cubicBezTo>
                    <a:pt x="19440" y="5250"/>
                    <a:pt x="21600" y="7800"/>
                    <a:pt x="20160" y="10575"/>
                  </a:cubicBezTo>
                  <a:cubicBezTo>
                    <a:pt x="18720" y="13350"/>
                    <a:pt x="13680" y="16350"/>
                    <a:pt x="9720" y="18225"/>
                  </a:cubicBezTo>
                  <a:cubicBezTo>
                    <a:pt x="5760" y="20100"/>
                    <a:pt x="2880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0" y="3525376"/>
              <a:ext cx="268696" cy="50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70" fill="norm" stroke="1" extrusionOk="0">
                  <a:moveTo>
                    <a:pt x="19397" y="1252"/>
                  </a:moveTo>
                  <a:cubicBezTo>
                    <a:pt x="18722" y="806"/>
                    <a:pt x="18047" y="359"/>
                    <a:pt x="16781" y="136"/>
                  </a:cubicBezTo>
                  <a:cubicBezTo>
                    <a:pt x="15516" y="-87"/>
                    <a:pt x="13659" y="-87"/>
                    <a:pt x="11381" y="538"/>
                  </a:cubicBezTo>
                  <a:cubicBezTo>
                    <a:pt x="9103" y="1163"/>
                    <a:pt x="6403" y="2412"/>
                    <a:pt x="4631" y="4287"/>
                  </a:cubicBezTo>
                  <a:cubicBezTo>
                    <a:pt x="2859" y="6161"/>
                    <a:pt x="2016" y="8660"/>
                    <a:pt x="1425" y="11249"/>
                  </a:cubicBezTo>
                  <a:cubicBezTo>
                    <a:pt x="834" y="13837"/>
                    <a:pt x="497" y="16515"/>
                    <a:pt x="244" y="18255"/>
                  </a:cubicBezTo>
                  <a:cubicBezTo>
                    <a:pt x="-9" y="19996"/>
                    <a:pt x="-178" y="20799"/>
                    <a:pt x="328" y="21156"/>
                  </a:cubicBezTo>
                  <a:cubicBezTo>
                    <a:pt x="834" y="21513"/>
                    <a:pt x="2016" y="21424"/>
                    <a:pt x="4884" y="20888"/>
                  </a:cubicBezTo>
                  <a:cubicBezTo>
                    <a:pt x="7753" y="20353"/>
                    <a:pt x="12310" y="19371"/>
                    <a:pt x="15347" y="18746"/>
                  </a:cubicBezTo>
                  <a:cubicBezTo>
                    <a:pt x="18385" y="18121"/>
                    <a:pt x="19903" y="17853"/>
                    <a:pt x="21422" y="17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4695" y="3783653"/>
              <a:ext cx="247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1" y="17723"/>
                    <a:pt x="4062" y="13846"/>
                    <a:pt x="7662" y="10246"/>
                  </a:cubicBezTo>
                  <a:cubicBezTo>
                    <a:pt x="11262" y="6646"/>
                    <a:pt x="16431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389309" y="3490090"/>
              <a:ext cx="355637" cy="51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96" fill="norm" stroke="1" extrusionOk="0">
                  <a:moveTo>
                    <a:pt x="21474" y="1123"/>
                  </a:moveTo>
                  <a:cubicBezTo>
                    <a:pt x="21091" y="769"/>
                    <a:pt x="20707" y="415"/>
                    <a:pt x="19812" y="194"/>
                  </a:cubicBezTo>
                  <a:cubicBezTo>
                    <a:pt x="18918" y="-27"/>
                    <a:pt x="17512" y="-116"/>
                    <a:pt x="15339" y="238"/>
                  </a:cubicBezTo>
                  <a:cubicBezTo>
                    <a:pt x="13166" y="592"/>
                    <a:pt x="10227" y="1389"/>
                    <a:pt x="8182" y="2097"/>
                  </a:cubicBezTo>
                  <a:cubicBezTo>
                    <a:pt x="6137" y="2805"/>
                    <a:pt x="4986" y="3425"/>
                    <a:pt x="4411" y="4709"/>
                  </a:cubicBezTo>
                  <a:cubicBezTo>
                    <a:pt x="3836" y="5992"/>
                    <a:pt x="3836" y="7940"/>
                    <a:pt x="3453" y="10241"/>
                  </a:cubicBezTo>
                  <a:cubicBezTo>
                    <a:pt x="3069" y="12543"/>
                    <a:pt x="2302" y="15199"/>
                    <a:pt x="1727" y="16792"/>
                  </a:cubicBezTo>
                  <a:cubicBezTo>
                    <a:pt x="1152" y="18386"/>
                    <a:pt x="769" y="18917"/>
                    <a:pt x="449" y="19492"/>
                  </a:cubicBezTo>
                  <a:cubicBezTo>
                    <a:pt x="130" y="20068"/>
                    <a:pt x="-126" y="20687"/>
                    <a:pt x="66" y="21041"/>
                  </a:cubicBezTo>
                  <a:cubicBezTo>
                    <a:pt x="257" y="21395"/>
                    <a:pt x="896" y="21484"/>
                    <a:pt x="2814" y="21307"/>
                  </a:cubicBezTo>
                  <a:cubicBezTo>
                    <a:pt x="4731" y="21130"/>
                    <a:pt x="7926" y="20687"/>
                    <a:pt x="11121" y="2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757645" y="3608096"/>
              <a:ext cx="254001" cy="37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35"/>
                  </a:moveTo>
                  <a:cubicBezTo>
                    <a:pt x="900" y="-7"/>
                    <a:pt x="1800" y="-250"/>
                    <a:pt x="3240" y="539"/>
                  </a:cubicBezTo>
                  <a:cubicBezTo>
                    <a:pt x="4680" y="1328"/>
                    <a:pt x="6660" y="3148"/>
                    <a:pt x="9180" y="5939"/>
                  </a:cubicBezTo>
                  <a:cubicBezTo>
                    <a:pt x="11700" y="8730"/>
                    <a:pt x="14760" y="12492"/>
                    <a:pt x="16920" y="15222"/>
                  </a:cubicBezTo>
                  <a:cubicBezTo>
                    <a:pt x="19080" y="17952"/>
                    <a:pt x="20340" y="19651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808445" y="3636003"/>
              <a:ext cx="171451" cy="3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96"/>
                  </a:moveTo>
                  <a:cubicBezTo>
                    <a:pt x="20267" y="-31"/>
                    <a:pt x="18933" y="-158"/>
                    <a:pt x="17333" y="604"/>
                  </a:cubicBezTo>
                  <a:cubicBezTo>
                    <a:pt x="15733" y="1367"/>
                    <a:pt x="13867" y="3018"/>
                    <a:pt x="11467" y="5623"/>
                  </a:cubicBezTo>
                  <a:cubicBezTo>
                    <a:pt x="9067" y="8228"/>
                    <a:pt x="6133" y="11786"/>
                    <a:pt x="4133" y="14581"/>
                  </a:cubicBezTo>
                  <a:cubicBezTo>
                    <a:pt x="2133" y="17376"/>
                    <a:pt x="1067" y="19409"/>
                    <a:pt x="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24345" y="3439290"/>
              <a:ext cx="96714" cy="23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85" fill="norm" stroke="1" extrusionOk="0">
                  <a:moveTo>
                    <a:pt x="0" y="1869"/>
                  </a:moveTo>
                  <a:cubicBezTo>
                    <a:pt x="1838" y="1291"/>
                    <a:pt x="3677" y="712"/>
                    <a:pt x="5974" y="327"/>
                  </a:cubicBezTo>
                  <a:cubicBezTo>
                    <a:pt x="8272" y="-59"/>
                    <a:pt x="11030" y="-252"/>
                    <a:pt x="13098" y="616"/>
                  </a:cubicBezTo>
                  <a:cubicBezTo>
                    <a:pt x="15166" y="1484"/>
                    <a:pt x="16545" y="3412"/>
                    <a:pt x="16545" y="4762"/>
                  </a:cubicBezTo>
                  <a:cubicBezTo>
                    <a:pt x="16545" y="6112"/>
                    <a:pt x="15166" y="6884"/>
                    <a:pt x="13557" y="7655"/>
                  </a:cubicBezTo>
                  <a:cubicBezTo>
                    <a:pt x="11949" y="8427"/>
                    <a:pt x="10111" y="9198"/>
                    <a:pt x="10340" y="9584"/>
                  </a:cubicBezTo>
                  <a:cubicBezTo>
                    <a:pt x="10570" y="9969"/>
                    <a:pt x="12868" y="9969"/>
                    <a:pt x="14936" y="10355"/>
                  </a:cubicBezTo>
                  <a:cubicBezTo>
                    <a:pt x="17004" y="10741"/>
                    <a:pt x="18843" y="11512"/>
                    <a:pt x="19991" y="12959"/>
                  </a:cubicBezTo>
                  <a:cubicBezTo>
                    <a:pt x="21140" y="14405"/>
                    <a:pt x="21600" y="16527"/>
                    <a:pt x="19762" y="18069"/>
                  </a:cubicBezTo>
                  <a:cubicBezTo>
                    <a:pt x="17923" y="19612"/>
                    <a:pt x="13787" y="20577"/>
                    <a:pt x="10570" y="20962"/>
                  </a:cubicBezTo>
                  <a:cubicBezTo>
                    <a:pt x="7353" y="21348"/>
                    <a:pt x="5055" y="21155"/>
                    <a:pt x="2757" y="20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164045" y="3436519"/>
              <a:ext cx="179958" cy="537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1701"/>
                  </a:moveTo>
                  <a:cubicBezTo>
                    <a:pt x="2512" y="1191"/>
                    <a:pt x="5023" y="680"/>
                    <a:pt x="7786" y="383"/>
                  </a:cubicBezTo>
                  <a:cubicBezTo>
                    <a:pt x="10549" y="85"/>
                    <a:pt x="13563" y="0"/>
                    <a:pt x="15823" y="0"/>
                  </a:cubicBezTo>
                  <a:cubicBezTo>
                    <a:pt x="18084" y="0"/>
                    <a:pt x="19591" y="85"/>
                    <a:pt x="20470" y="340"/>
                  </a:cubicBezTo>
                  <a:cubicBezTo>
                    <a:pt x="21349" y="595"/>
                    <a:pt x="21600" y="1020"/>
                    <a:pt x="21098" y="2466"/>
                  </a:cubicBezTo>
                  <a:cubicBezTo>
                    <a:pt x="20595" y="3912"/>
                    <a:pt x="19340" y="6378"/>
                    <a:pt x="18209" y="8717"/>
                  </a:cubicBezTo>
                  <a:cubicBezTo>
                    <a:pt x="17079" y="11055"/>
                    <a:pt x="16074" y="13266"/>
                    <a:pt x="15572" y="14627"/>
                  </a:cubicBezTo>
                  <a:cubicBezTo>
                    <a:pt x="15070" y="15987"/>
                    <a:pt x="15070" y="16498"/>
                    <a:pt x="15823" y="17220"/>
                  </a:cubicBezTo>
                  <a:cubicBezTo>
                    <a:pt x="16577" y="17943"/>
                    <a:pt x="18084" y="18879"/>
                    <a:pt x="15572" y="19644"/>
                  </a:cubicBezTo>
                  <a:cubicBezTo>
                    <a:pt x="13060" y="20409"/>
                    <a:pt x="6530" y="210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25845" y="3028019"/>
              <a:ext cx="495301" cy="34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2031" y="17888"/>
                    <a:pt x="4062" y="14310"/>
                    <a:pt x="6000" y="11262"/>
                  </a:cubicBezTo>
                  <a:cubicBezTo>
                    <a:pt x="7938" y="8214"/>
                    <a:pt x="9785" y="5697"/>
                    <a:pt x="11077" y="3974"/>
                  </a:cubicBezTo>
                  <a:cubicBezTo>
                    <a:pt x="12369" y="2251"/>
                    <a:pt x="13108" y="1324"/>
                    <a:pt x="13708" y="727"/>
                  </a:cubicBezTo>
                  <a:cubicBezTo>
                    <a:pt x="14308" y="131"/>
                    <a:pt x="14769" y="-134"/>
                    <a:pt x="15138" y="65"/>
                  </a:cubicBezTo>
                  <a:cubicBezTo>
                    <a:pt x="15508" y="264"/>
                    <a:pt x="15785" y="926"/>
                    <a:pt x="16200" y="2781"/>
                  </a:cubicBezTo>
                  <a:cubicBezTo>
                    <a:pt x="16615" y="4637"/>
                    <a:pt x="17169" y="7684"/>
                    <a:pt x="18092" y="10533"/>
                  </a:cubicBezTo>
                  <a:cubicBezTo>
                    <a:pt x="19015" y="13383"/>
                    <a:pt x="20308" y="16033"/>
                    <a:pt x="21600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830795" y="373285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4400"/>
                    <a:pt x="7418" y="7200"/>
                    <a:pt x="11018" y="3600"/>
                  </a:cubicBezTo>
                  <a:cubicBezTo>
                    <a:pt x="14618" y="0"/>
                    <a:pt x="181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824445" y="3904303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7280"/>
                    <a:pt x="10000" y="12960"/>
                    <a:pt x="13600" y="9360"/>
                  </a:cubicBezTo>
                  <a:cubicBezTo>
                    <a:pt x="17200" y="5760"/>
                    <a:pt x="19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2644543" y="3510040"/>
              <a:ext cx="488003" cy="48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32" fill="norm" stroke="1" extrusionOk="0">
                  <a:moveTo>
                    <a:pt x="14545" y="304"/>
                  </a:moveTo>
                  <a:cubicBezTo>
                    <a:pt x="15013" y="118"/>
                    <a:pt x="15480" y="-68"/>
                    <a:pt x="15574" y="25"/>
                  </a:cubicBezTo>
                  <a:cubicBezTo>
                    <a:pt x="15667" y="118"/>
                    <a:pt x="15387" y="491"/>
                    <a:pt x="13937" y="1468"/>
                  </a:cubicBezTo>
                  <a:cubicBezTo>
                    <a:pt x="12488" y="2446"/>
                    <a:pt x="9870" y="4029"/>
                    <a:pt x="7766" y="5239"/>
                  </a:cubicBezTo>
                  <a:cubicBezTo>
                    <a:pt x="5662" y="6449"/>
                    <a:pt x="4072" y="7287"/>
                    <a:pt x="3090" y="7846"/>
                  </a:cubicBezTo>
                  <a:cubicBezTo>
                    <a:pt x="2109" y="8404"/>
                    <a:pt x="1735" y="8684"/>
                    <a:pt x="1688" y="9010"/>
                  </a:cubicBezTo>
                  <a:cubicBezTo>
                    <a:pt x="1641" y="9335"/>
                    <a:pt x="1922" y="9708"/>
                    <a:pt x="2903" y="10034"/>
                  </a:cubicBezTo>
                  <a:cubicBezTo>
                    <a:pt x="3885" y="10360"/>
                    <a:pt x="5568" y="10639"/>
                    <a:pt x="6644" y="10872"/>
                  </a:cubicBezTo>
                  <a:cubicBezTo>
                    <a:pt x="7719" y="11104"/>
                    <a:pt x="8187" y="11291"/>
                    <a:pt x="8514" y="11616"/>
                  </a:cubicBezTo>
                  <a:cubicBezTo>
                    <a:pt x="8841" y="11942"/>
                    <a:pt x="9028" y="12408"/>
                    <a:pt x="9028" y="12873"/>
                  </a:cubicBezTo>
                  <a:cubicBezTo>
                    <a:pt x="9028" y="13339"/>
                    <a:pt x="8841" y="13804"/>
                    <a:pt x="7672" y="14642"/>
                  </a:cubicBezTo>
                  <a:cubicBezTo>
                    <a:pt x="6503" y="15480"/>
                    <a:pt x="4353" y="16691"/>
                    <a:pt x="3044" y="17435"/>
                  </a:cubicBezTo>
                  <a:cubicBezTo>
                    <a:pt x="1735" y="18180"/>
                    <a:pt x="1267" y="18460"/>
                    <a:pt x="846" y="18739"/>
                  </a:cubicBezTo>
                  <a:cubicBezTo>
                    <a:pt x="426" y="19018"/>
                    <a:pt x="52" y="19298"/>
                    <a:pt x="5" y="19623"/>
                  </a:cubicBezTo>
                  <a:cubicBezTo>
                    <a:pt x="-42" y="19949"/>
                    <a:pt x="239" y="20322"/>
                    <a:pt x="1314" y="20461"/>
                  </a:cubicBezTo>
                  <a:cubicBezTo>
                    <a:pt x="2389" y="20601"/>
                    <a:pt x="4259" y="20508"/>
                    <a:pt x="6784" y="20415"/>
                  </a:cubicBezTo>
                  <a:cubicBezTo>
                    <a:pt x="9309" y="20322"/>
                    <a:pt x="12488" y="20229"/>
                    <a:pt x="15059" y="20415"/>
                  </a:cubicBezTo>
                  <a:cubicBezTo>
                    <a:pt x="17631" y="20601"/>
                    <a:pt x="19594" y="21066"/>
                    <a:pt x="21558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351495" y="4314023"/>
              <a:ext cx="317501" cy="16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2" fill="norm" stroke="1" extrusionOk="0">
                  <a:moveTo>
                    <a:pt x="0" y="1212"/>
                  </a:moveTo>
                  <a:cubicBezTo>
                    <a:pt x="1584" y="391"/>
                    <a:pt x="3168" y="-429"/>
                    <a:pt x="4752" y="255"/>
                  </a:cubicBezTo>
                  <a:cubicBezTo>
                    <a:pt x="6336" y="938"/>
                    <a:pt x="7920" y="3125"/>
                    <a:pt x="8568" y="6270"/>
                  </a:cubicBezTo>
                  <a:cubicBezTo>
                    <a:pt x="9216" y="9414"/>
                    <a:pt x="8928" y="13515"/>
                    <a:pt x="8496" y="15976"/>
                  </a:cubicBezTo>
                  <a:cubicBezTo>
                    <a:pt x="8064" y="18437"/>
                    <a:pt x="7488" y="19257"/>
                    <a:pt x="6768" y="19941"/>
                  </a:cubicBezTo>
                  <a:cubicBezTo>
                    <a:pt x="6048" y="20624"/>
                    <a:pt x="5184" y="21171"/>
                    <a:pt x="4824" y="20761"/>
                  </a:cubicBezTo>
                  <a:cubicBezTo>
                    <a:pt x="4464" y="20351"/>
                    <a:pt x="4608" y="18984"/>
                    <a:pt x="5832" y="16386"/>
                  </a:cubicBezTo>
                  <a:cubicBezTo>
                    <a:pt x="7056" y="13789"/>
                    <a:pt x="9360" y="9961"/>
                    <a:pt x="10872" y="7363"/>
                  </a:cubicBezTo>
                  <a:cubicBezTo>
                    <a:pt x="12384" y="4766"/>
                    <a:pt x="13104" y="3399"/>
                    <a:pt x="13752" y="2305"/>
                  </a:cubicBezTo>
                  <a:cubicBezTo>
                    <a:pt x="14400" y="1212"/>
                    <a:pt x="14976" y="391"/>
                    <a:pt x="14976" y="391"/>
                  </a:cubicBezTo>
                  <a:cubicBezTo>
                    <a:pt x="14976" y="391"/>
                    <a:pt x="14400" y="1212"/>
                    <a:pt x="13320" y="3536"/>
                  </a:cubicBezTo>
                  <a:cubicBezTo>
                    <a:pt x="12240" y="5860"/>
                    <a:pt x="10656" y="9687"/>
                    <a:pt x="9864" y="12422"/>
                  </a:cubicBezTo>
                  <a:cubicBezTo>
                    <a:pt x="9072" y="15156"/>
                    <a:pt x="9072" y="16796"/>
                    <a:pt x="9792" y="18163"/>
                  </a:cubicBezTo>
                  <a:cubicBezTo>
                    <a:pt x="10512" y="19530"/>
                    <a:pt x="11952" y="20624"/>
                    <a:pt x="14040" y="20761"/>
                  </a:cubicBezTo>
                  <a:cubicBezTo>
                    <a:pt x="16128" y="20898"/>
                    <a:pt x="18864" y="20077"/>
                    <a:pt x="21600" y="1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694590" y="4285303"/>
              <a:ext cx="16490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17795" y="0"/>
                  </a:moveTo>
                  <a:cubicBezTo>
                    <a:pt x="14285" y="313"/>
                    <a:pt x="10775" y="626"/>
                    <a:pt x="7670" y="2817"/>
                  </a:cubicBezTo>
                  <a:cubicBezTo>
                    <a:pt x="4565" y="5009"/>
                    <a:pt x="1865" y="9078"/>
                    <a:pt x="650" y="11896"/>
                  </a:cubicBezTo>
                  <a:cubicBezTo>
                    <a:pt x="-565" y="14713"/>
                    <a:pt x="-295" y="16278"/>
                    <a:pt x="3350" y="17687"/>
                  </a:cubicBezTo>
                  <a:cubicBezTo>
                    <a:pt x="6995" y="19096"/>
                    <a:pt x="14015" y="20348"/>
                    <a:pt x="210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713445" y="438690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859245" y="568066"/>
              <a:ext cx="406401" cy="3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04" fill="norm" stroke="1" extrusionOk="0">
                  <a:moveTo>
                    <a:pt x="0" y="15810"/>
                  </a:moveTo>
                  <a:cubicBezTo>
                    <a:pt x="1575" y="18210"/>
                    <a:pt x="3150" y="20610"/>
                    <a:pt x="5962" y="18210"/>
                  </a:cubicBezTo>
                  <a:cubicBezTo>
                    <a:pt x="8775" y="15810"/>
                    <a:pt x="12825" y="8610"/>
                    <a:pt x="15469" y="4410"/>
                  </a:cubicBezTo>
                  <a:cubicBezTo>
                    <a:pt x="18113" y="210"/>
                    <a:pt x="19350" y="-990"/>
                    <a:pt x="20138" y="810"/>
                  </a:cubicBezTo>
                  <a:cubicBezTo>
                    <a:pt x="20925" y="2610"/>
                    <a:pt x="21262" y="7410"/>
                    <a:pt x="21600" y="1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847786" y="621353"/>
              <a:ext cx="398810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321" y="19938"/>
                  </a:moveTo>
                  <a:cubicBezTo>
                    <a:pt x="1298" y="20769"/>
                    <a:pt x="275" y="21600"/>
                    <a:pt x="47" y="21600"/>
                  </a:cubicBezTo>
                  <a:cubicBezTo>
                    <a:pt x="-180" y="21600"/>
                    <a:pt x="388" y="20769"/>
                    <a:pt x="2378" y="17862"/>
                  </a:cubicBezTo>
                  <a:cubicBezTo>
                    <a:pt x="4367" y="14954"/>
                    <a:pt x="7778" y="9969"/>
                    <a:pt x="11188" y="6646"/>
                  </a:cubicBezTo>
                  <a:cubicBezTo>
                    <a:pt x="14599" y="3323"/>
                    <a:pt x="18009" y="1662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049745" y="653103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2943757" y="4166370"/>
              <a:ext cx="118939" cy="37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48" fill="norm" stroke="1" extrusionOk="0">
                  <a:moveTo>
                    <a:pt x="17882" y="3160"/>
                  </a:moveTo>
                  <a:cubicBezTo>
                    <a:pt x="17882" y="2557"/>
                    <a:pt x="17882" y="1953"/>
                    <a:pt x="15988" y="1350"/>
                  </a:cubicBezTo>
                  <a:cubicBezTo>
                    <a:pt x="14093" y="747"/>
                    <a:pt x="10304" y="143"/>
                    <a:pt x="7651" y="23"/>
                  </a:cubicBezTo>
                  <a:cubicBezTo>
                    <a:pt x="4998" y="-98"/>
                    <a:pt x="3482" y="264"/>
                    <a:pt x="2346" y="1048"/>
                  </a:cubicBezTo>
                  <a:cubicBezTo>
                    <a:pt x="1209" y="1833"/>
                    <a:pt x="451" y="3039"/>
                    <a:pt x="1398" y="4125"/>
                  </a:cubicBezTo>
                  <a:cubicBezTo>
                    <a:pt x="2346" y="5211"/>
                    <a:pt x="4998" y="6177"/>
                    <a:pt x="6514" y="7263"/>
                  </a:cubicBezTo>
                  <a:cubicBezTo>
                    <a:pt x="8030" y="8349"/>
                    <a:pt x="8409" y="9556"/>
                    <a:pt x="7272" y="10400"/>
                  </a:cubicBezTo>
                  <a:cubicBezTo>
                    <a:pt x="6135" y="11245"/>
                    <a:pt x="3482" y="11728"/>
                    <a:pt x="3104" y="11969"/>
                  </a:cubicBezTo>
                  <a:cubicBezTo>
                    <a:pt x="2725" y="12210"/>
                    <a:pt x="4619" y="12210"/>
                    <a:pt x="5756" y="12633"/>
                  </a:cubicBezTo>
                  <a:cubicBezTo>
                    <a:pt x="6893" y="13055"/>
                    <a:pt x="7272" y="13900"/>
                    <a:pt x="6135" y="15106"/>
                  </a:cubicBezTo>
                  <a:cubicBezTo>
                    <a:pt x="4998" y="16313"/>
                    <a:pt x="2346" y="17882"/>
                    <a:pt x="1019" y="18968"/>
                  </a:cubicBezTo>
                  <a:cubicBezTo>
                    <a:pt x="-307" y="20054"/>
                    <a:pt x="-307" y="20657"/>
                    <a:pt x="830" y="21019"/>
                  </a:cubicBezTo>
                  <a:cubicBezTo>
                    <a:pt x="1967" y="21381"/>
                    <a:pt x="4240" y="21502"/>
                    <a:pt x="7840" y="21080"/>
                  </a:cubicBezTo>
                  <a:cubicBezTo>
                    <a:pt x="11440" y="20657"/>
                    <a:pt x="16367" y="19692"/>
                    <a:pt x="21293" y="18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3081745" y="4228153"/>
              <a:ext cx="112880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9" fill="norm" stroke="1" extrusionOk="0">
                  <a:moveTo>
                    <a:pt x="0" y="1147"/>
                  </a:moveTo>
                  <a:cubicBezTo>
                    <a:pt x="1571" y="573"/>
                    <a:pt x="3142" y="0"/>
                    <a:pt x="5105" y="0"/>
                  </a:cubicBezTo>
                  <a:cubicBezTo>
                    <a:pt x="7069" y="0"/>
                    <a:pt x="9425" y="573"/>
                    <a:pt x="10996" y="1912"/>
                  </a:cubicBezTo>
                  <a:cubicBezTo>
                    <a:pt x="12567" y="3250"/>
                    <a:pt x="13353" y="5352"/>
                    <a:pt x="12764" y="6786"/>
                  </a:cubicBezTo>
                  <a:cubicBezTo>
                    <a:pt x="12175" y="8219"/>
                    <a:pt x="10211" y="8984"/>
                    <a:pt x="10211" y="9366"/>
                  </a:cubicBezTo>
                  <a:cubicBezTo>
                    <a:pt x="10211" y="9749"/>
                    <a:pt x="12175" y="9749"/>
                    <a:pt x="14138" y="9940"/>
                  </a:cubicBezTo>
                  <a:cubicBezTo>
                    <a:pt x="16102" y="10131"/>
                    <a:pt x="18065" y="10513"/>
                    <a:pt x="19440" y="11851"/>
                  </a:cubicBezTo>
                  <a:cubicBezTo>
                    <a:pt x="20815" y="13189"/>
                    <a:pt x="21600" y="15483"/>
                    <a:pt x="20225" y="17299"/>
                  </a:cubicBezTo>
                  <a:cubicBezTo>
                    <a:pt x="18851" y="19115"/>
                    <a:pt x="15316" y="20453"/>
                    <a:pt x="12567" y="21027"/>
                  </a:cubicBezTo>
                  <a:cubicBezTo>
                    <a:pt x="9818" y="21600"/>
                    <a:pt x="7855" y="21409"/>
                    <a:pt x="5891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3234145" y="4463103"/>
              <a:ext cx="44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143"/>
                    <a:pt x="15429" y="10286"/>
                    <a:pt x="11829" y="13886"/>
                  </a:cubicBezTo>
                  <a:cubicBezTo>
                    <a:pt x="8229" y="17486"/>
                    <a:pt x="41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3361145" y="4298003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392895" y="4482153"/>
              <a:ext cx="57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517888" y="4278953"/>
              <a:ext cx="9090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9302" y="0"/>
                  </a:moveTo>
                  <a:cubicBezTo>
                    <a:pt x="8320" y="2141"/>
                    <a:pt x="7339" y="4281"/>
                    <a:pt x="5866" y="6324"/>
                  </a:cubicBezTo>
                  <a:cubicBezTo>
                    <a:pt x="4393" y="8368"/>
                    <a:pt x="2429" y="10314"/>
                    <a:pt x="1202" y="11968"/>
                  </a:cubicBezTo>
                  <a:cubicBezTo>
                    <a:pt x="-25" y="13622"/>
                    <a:pt x="-516" y="14984"/>
                    <a:pt x="711" y="15470"/>
                  </a:cubicBezTo>
                  <a:cubicBezTo>
                    <a:pt x="1939" y="15957"/>
                    <a:pt x="4884" y="15568"/>
                    <a:pt x="7584" y="15178"/>
                  </a:cubicBezTo>
                  <a:cubicBezTo>
                    <a:pt x="10284" y="14789"/>
                    <a:pt x="12739" y="14400"/>
                    <a:pt x="14948" y="13914"/>
                  </a:cubicBezTo>
                  <a:cubicBezTo>
                    <a:pt x="17157" y="13427"/>
                    <a:pt x="19120" y="12843"/>
                    <a:pt x="19366" y="12941"/>
                  </a:cubicBezTo>
                  <a:cubicBezTo>
                    <a:pt x="19611" y="13038"/>
                    <a:pt x="18139" y="13816"/>
                    <a:pt x="18139" y="15373"/>
                  </a:cubicBezTo>
                  <a:cubicBezTo>
                    <a:pt x="18139" y="16930"/>
                    <a:pt x="19611" y="19265"/>
                    <a:pt x="210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3634195" y="4463103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3771778" y="4285303"/>
              <a:ext cx="6773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600" fill="norm" stroke="1" extrusionOk="0">
                  <a:moveTo>
                    <a:pt x="14400" y="0"/>
                  </a:moveTo>
                  <a:cubicBezTo>
                    <a:pt x="9818" y="3789"/>
                    <a:pt x="5236" y="7579"/>
                    <a:pt x="2618" y="9947"/>
                  </a:cubicBezTo>
                  <a:cubicBezTo>
                    <a:pt x="0" y="12316"/>
                    <a:pt x="-655" y="13263"/>
                    <a:pt x="654" y="13547"/>
                  </a:cubicBezTo>
                  <a:cubicBezTo>
                    <a:pt x="1963" y="13832"/>
                    <a:pt x="5236" y="13453"/>
                    <a:pt x="8509" y="12884"/>
                  </a:cubicBezTo>
                  <a:cubicBezTo>
                    <a:pt x="11781" y="12316"/>
                    <a:pt x="15054" y="11558"/>
                    <a:pt x="17345" y="11653"/>
                  </a:cubicBezTo>
                  <a:cubicBezTo>
                    <a:pt x="19636" y="11747"/>
                    <a:pt x="20945" y="12695"/>
                    <a:pt x="20945" y="14495"/>
                  </a:cubicBezTo>
                  <a:cubicBezTo>
                    <a:pt x="20945" y="16295"/>
                    <a:pt x="19636" y="18947"/>
                    <a:pt x="18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907245" y="4253553"/>
              <a:ext cx="5582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600" fill="norm" stroke="1" extrusionOk="0">
                  <a:moveTo>
                    <a:pt x="9600" y="0"/>
                  </a:moveTo>
                  <a:cubicBezTo>
                    <a:pt x="13600" y="0"/>
                    <a:pt x="17600" y="0"/>
                    <a:pt x="19600" y="353"/>
                  </a:cubicBezTo>
                  <a:cubicBezTo>
                    <a:pt x="21600" y="706"/>
                    <a:pt x="21600" y="1412"/>
                    <a:pt x="19600" y="2400"/>
                  </a:cubicBezTo>
                  <a:cubicBezTo>
                    <a:pt x="17600" y="3388"/>
                    <a:pt x="13600" y="4659"/>
                    <a:pt x="10400" y="5718"/>
                  </a:cubicBezTo>
                  <a:cubicBezTo>
                    <a:pt x="7200" y="6776"/>
                    <a:pt x="4800" y="7624"/>
                    <a:pt x="3600" y="8400"/>
                  </a:cubicBezTo>
                  <a:cubicBezTo>
                    <a:pt x="2400" y="9176"/>
                    <a:pt x="2400" y="9882"/>
                    <a:pt x="4800" y="10871"/>
                  </a:cubicBezTo>
                  <a:cubicBezTo>
                    <a:pt x="7200" y="11859"/>
                    <a:pt x="12000" y="13129"/>
                    <a:pt x="14800" y="14612"/>
                  </a:cubicBezTo>
                  <a:cubicBezTo>
                    <a:pt x="17600" y="16094"/>
                    <a:pt x="18400" y="17788"/>
                    <a:pt x="18400" y="18988"/>
                  </a:cubicBezTo>
                  <a:cubicBezTo>
                    <a:pt x="18400" y="20188"/>
                    <a:pt x="17600" y="20894"/>
                    <a:pt x="14400" y="21247"/>
                  </a:cubicBezTo>
                  <a:cubicBezTo>
                    <a:pt x="11200" y="21600"/>
                    <a:pt x="56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519895" y="3535458"/>
              <a:ext cx="368301" cy="31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612"/>
                  </a:moveTo>
                  <a:cubicBezTo>
                    <a:pt x="0" y="1897"/>
                    <a:pt x="0" y="1181"/>
                    <a:pt x="310" y="681"/>
                  </a:cubicBezTo>
                  <a:cubicBezTo>
                    <a:pt x="621" y="180"/>
                    <a:pt x="1241" y="-106"/>
                    <a:pt x="2483" y="37"/>
                  </a:cubicBezTo>
                  <a:cubicBezTo>
                    <a:pt x="3724" y="180"/>
                    <a:pt x="5586" y="752"/>
                    <a:pt x="6828" y="2111"/>
                  </a:cubicBezTo>
                  <a:cubicBezTo>
                    <a:pt x="8069" y="3470"/>
                    <a:pt x="8690" y="5616"/>
                    <a:pt x="8503" y="8405"/>
                  </a:cubicBezTo>
                  <a:cubicBezTo>
                    <a:pt x="8317" y="11195"/>
                    <a:pt x="7324" y="14628"/>
                    <a:pt x="6517" y="16773"/>
                  </a:cubicBezTo>
                  <a:cubicBezTo>
                    <a:pt x="5710" y="18919"/>
                    <a:pt x="5090" y="19777"/>
                    <a:pt x="4531" y="20421"/>
                  </a:cubicBezTo>
                  <a:cubicBezTo>
                    <a:pt x="3972" y="21065"/>
                    <a:pt x="3476" y="21494"/>
                    <a:pt x="3103" y="21351"/>
                  </a:cubicBezTo>
                  <a:cubicBezTo>
                    <a:pt x="2731" y="21208"/>
                    <a:pt x="2483" y="20493"/>
                    <a:pt x="3228" y="18919"/>
                  </a:cubicBezTo>
                  <a:cubicBezTo>
                    <a:pt x="3972" y="17346"/>
                    <a:pt x="5710" y="14914"/>
                    <a:pt x="8007" y="12196"/>
                  </a:cubicBezTo>
                  <a:cubicBezTo>
                    <a:pt x="10303" y="9478"/>
                    <a:pt x="13159" y="6474"/>
                    <a:pt x="14834" y="4758"/>
                  </a:cubicBezTo>
                  <a:cubicBezTo>
                    <a:pt x="16510" y="3041"/>
                    <a:pt x="17007" y="2612"/>
                    <a:pt x="17441" y="2111"/>
                  </a:cubicBezTo>
                  <a:cubicBezTo>
                    <a:pt x="17876" y="1611"/>
                    <a:pt x="18248" y="1038"/>
                    <a:pt x="18000" y="967"/>
                  </a:cubicBezTo>
                  <a:cubicBezTo>
                    <a:pt x="17752" y="895"/>
                    <a:pt x="16883" y="1324"/>
                    <a:pt x="15703" y="3041"/>
                  </a:cubicBezTo>
                  <a:cubicBezTo>
                    <a:pt x="14524" y="4758"/>
                    <a:pt x="13034" y="7762"/>
                    <a:pt x="12600" y="10193"/>
                  </a:cubicBezTo>
                  <a:cubicBezTo>
                    <a:pt x="12166" y="12625"/>
                    <a:pt x="12786" y="14485"/>
                    <a:pt x="14462" y="15629"/>
                  </a:cubicBezTo>
                  <a:cubicBezTo>
                    <a:pt x="16138" y="16773"/>
                    <a:pt x="18869" y="17203"/>
                    <a:pt x="21600" y="17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913595" y="3199453"/>
              <a:ext cx="99777" cy="198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02" fill="norm" stroke="1" extrusionOk="0">
                  <a:moveTo>
                    <a:pt x="2700" y="0"/>
                  </a:moveTo>
                  <a:cubicBezTo>
                    <a:pt x="4950" y="0"/>
                    <a:pt x="7200" y="0"/>
                    <a:pt x="9675" y="919"/>
                  </a:cubicBezTo>
                  <a:cubicBezTo>
                    <a:pt x="12150" y="1838"/>
                    <a:pt x="14850" y="3677"/>
                    <a:pt x="15300" y="5285"/>
                  </a:cubicBezTo>
                  <a:cubicBezTo>
                    <a:pt x="15750" y="6894"/>
                    <a:pt x="13950" y="8272"/>
                    <a:pt x="11700" y="9077"/>
                  </a:cubicBezTo>
                  <a:cubicBezTo>
                    <a:pt x="9450" y="9881"/>
                    <a:pt x="6750" y="10111"/>
                    <a:pt x="6525" y="10340"/>
                  </a:cubicBezTo>
                  <a:cubicBezTo>
                    <a:pt x="6300" y="10570"/>
                    <a:pt x="8550" y="10800"/>
                    <a:pt x="11475" y="11834"/>
                  </a:cubicBezTo>
                  <a:cubicBezTo>
                    <a:pt x="14400" y="12868"/>
                    <a:pt x="18000" y="14706"/>
                    <a:pt x="19800" y="16315"/>
                  </a:cubicBezTo>
                  <a:cubicBezTo>
                    <a:pt x="21600" y="17923"/>
                    <a:pt x="21600" y="19302"/>
                    <a:pt x="20250" y="20221"/>
                  </a:cubicBezTo>
                  <a:cubicBezTo>
                    <a:pt x="18900" y="21140"/>
                    <a:pt x="16200" y="21600"/>
                    <a:pt x="12600" y="21485"/>
                  </a:cubicBezTo>
                  <a:cubicBezTo>
                    <a:pt x="9000" y="21370"/>
                    <a:pt x="4500" y="20681"/>
                    <a:pt x="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085045" y="371380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548595" y="3391942"/>
              <a:ext cx="254941" cy="84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49" fill="norm" stroke="1" extrusionOk="0">
                  <a:moveTo>
                    <a:pt x="0" y="7276"/>
                  </a:moveTo>
                  <a:cubicBezTo>
                    <a:pt x="176" y="9012"/>
                    <a:pt x="351" y="10749"/>
                    <a:pt x="615" y="12540"/>
                  </a:cubicBezTo>
                  <a:cubicBezTo>
                    <a:pt x="878" y="14331"/>
                    <a:pt x="1229" y="16176"/>
                    <a:pt x="1405" y="17560"/>
                  </a:cubicBezTo>
                  <a:cubicBezTo>
                    <a:pt x="1580" y="18944"/>
                    <a:pt x="1580" y="19867"/>
                    <a:pt x="1405" y="20518"/>
                  </a:cubicBezTo>
                  <a:cubicBezTo>
                    <a:pt x="1229" y="21169"/>
                    <a:pt x="878" y="21549"/>
                    <a:pt x="615" y="21549"/>
                  </a:cubicBezTo>
                  <a:cubicBezTo>
                    <a:pt x="351" y="21549"/>
                    <a:pt x="176" y="21169"/>
                    <a:pt x="176" y="20057"/>
                  </a:cubicBezTo>
                  <a:cubicBezTo>
                    <a:pt x="176" y="18944"/>
                    <a:pt x="351" y="17099"/>
                    <a:pt x="615" y="15226"/>
                  </a:cubicBezTo>
                  <a:cubicBezTo>
                    <a:pt x="878" y="13354"/>
                    <a:pt x="1229" y="11455"/>
                    <a:pt x="1932" y="9474"/>
                  </a:cubicBezTo>
                  <a:cubicBezTo>
                    <a:pt x="2634" y="7493"/>
                    <a:pt x="3688" y="5430"/>
                    <a:pt x="4741" y="3938"/>
                  </a:cubicBezTo>
                  <a:cubicBezTo>
                    <a:pt x="5795" y="2445"/>
                    <a:pt x="6849" y="1523"/>
                    <a:pt x="7727" y="953"/>
                  </a:cubicBezTo>
                  <a:cubicBezTo>
                    <a:pt x="8605" y="383"/>
                    <a:pt x="9307" y="166"/>
                    <a:pt x="10273" y="58"/>
                  </a:cubicBezTo>
                  <a:cubicBezTo>
                    <a:pt x="11239" y="-51"/>
                    <a:pt x="12468" y="-51"/>
                    <a:pt x="14224" y="465"/>
                  </a:cubicBezTo>
                  <a:cubicBezTo>
                    <a:pt x="15980" y="980"/>
                    <a:pt x="18263" y="2011"/>
                    <a:pt x="19668" y="3124"/>
                  </a:cubicBezTo>
                  <a:cubicBezTo>
                    <a:pt x="21073" y="4236"/>
                    <a:pt x="21600" y="5430"/>
                    <a:pt x="20722" y="6353"/>
                  </a:cubicBezTo>
                  <a:cubicBezTo>
                    <a:pt x="19844" y="7276"/>
                    <a:pt x="17561" y="7927"/>
                    <a:pt x="14224" y="8198"/>
                  </a:cubicBezTo>
                  <a:cubicBezTo>
                    <a:pt x="10888" y="8470"/>
                    <a:pt x="6498" y="8361"/>
                    <a:pt x="2107" y="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4834345" y="3669353"/>
              <a:ext cx="1778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800"/>
                    <a:pt x="11314" y="9600"/>
                    <a:pt x="14914" y="13015"/>
                  </a:cubicBezTo>
                  <a:cubicBezTo>
                    <a:pt x="18514" y="16431"/>
                    <a:pt x="20057" y="18462"/>
                    <a:pt x="20829" y="19662"/>
                  </a:cubicBezTo>
                  <a:cubicBezTo>
                    <a:pt x="21600" y="20862"/>
                    <a:pt x="216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802595" y="3663003"/>
              <a:ext cx="215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3892"/>
                    <a:pt x="13129" y="7784"/>
                    <a:pt x="9529" y="11384"/>
                  </a:cubicBezTo>
                  <a:cubicBezTo>
                    <a:pt x="5929" y="14984"/>
                    <a:pt x="2965" y="182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797334" y="3080962"/>
              <a:ext cx="176712" cy="22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0" fill="norm" stroke="1" extrusionOk="0">
                  <a:moveTo>
                    <a:pt x="4497" y="8430"/>
                  </a:moveTo>
                  <a:cubicBezTo>
                    <a:pt x="2954" y="10899"/>
                    <a:pt x="1411" y="13367"/>
                    <a:pt x="639" y="15321"/>
                  </a:cubicBezTo>
                  <a:cubicBezTo>
                    <a:pt x="-132" y="17276"/>
                    <a:pt x="-132" y="18716"/>
                    <a:pt x="254" y="18921"/>
                  </a:cubicBezTo>
                  <a:cubicBezTo>
                    <a:pt x="639" y="19127"/>
                    <a:pt x="1411" y="18099"/>
                    <a:pt x="2697" y="15116"/>
                  </a:cubicBezTo>
                  <a:cubicBezTo>
                    <a:pt x="3982" y="12133"/>
                    <a:pt x="5782" y="7196"/>
                    <a:pt x="7068" y="4316"/>
                  </a:cubicBezTo>
                  <a:cubicBezTo>
                    <a:pt x="8354" y="1436"/>
                    <a:pt x="9125" y="613"/>
                    <a:pt x="10154" y="201"/>
                  </a:cubicBezTo>
                  <a:cubicBezTo>
                    <a:pt x="11182" y="-210"/>
                    <a:pt x="12468" y="-210"/>
                    <a:pt x="14268" y="2361"/>
                  </a:cubicBezTo>
                  <a:cubicBezTo>
                    <a:pt x="16068" y="4933"/>
                    <a:pt x="18382" y="10076"/>
                    <a:pt x="19668" y="13676"/>
                  </a:cubicBezTo>
                  <a:cubicBezTo>
                    <a:pt x="20954" y="17276"/>
                    <a:pt x="21211" y="19333"/>
                    <a:pt x="21468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5199299" y="3359791"/>
              <a:ext cx="168447" cy="438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00" fill="norm" stroke="1" extrusionOk="0">
                  <a:moveTo>
                    <a:pt x="21222" y="1162"/>
                  </a:moveTo>
                  <a:cubicBezTo>
                    <a:pt x="20422" y="749"/>
                    <a:pt x="19622" y="335"/>
                    <a:pt x="18422" y="129"/>
                  </a:cubicBezTo>
                  <a:cubicBezTo>
                    <a:pt x="17222" y="-78"/>
                    <a:pt x="15622" y="-78"/>
                    <a:pt x="13755" y="439"/>
                  </a:cubicBezTo>
                  <a:cubicBezTo>
                    <a:pt x="11889" y="955"/>
                    <a:pt x="9755" y="1989"/>
                    <a:pt x="7355" y="4056"/>
                  </a:cubicBezTo>
                  <a:cubicBezTo>
                    <a:pt x="4955" y="6123"/>
                    <a:pt x="2289" y="9223"/>
                    <a:pt x="955" y="11755"/>
                  </a:cubicBezTo>
                  <a:cubicBezTo>
                    <a:pt x="-378" y="14288"/>
                    <a:pt x="-378" y="16251"/>
                    <a:pt x="1355" y="17801"/>
                  </a:cubicBezTo>
                  <a:cubicBezTo>
                    <a:pt x="3089" y="19352"/>
                    <a:pt x="6555" y="20489"/>
                    <a:pt x="8955" y="21005"/>
                  </a:cubicBezTo>
                  <a:cubicBezTo>
                    <a:pt x="11355" y="21522"/>
                    <a:pt x="12689" y="21419"/>
                    <a:pt x="14022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5395528" y="3459803"/>
              <a:ext cx="245268" cy="26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32" fill="norm" stroke="1" extrusionOk="0">
                  <a:moveTo>
                    <a:pt x="346" y="0"/>
                  </a:moveTo>
                  <a:cubicBezTo>
                    <a:pt x="2377" y="850"/>
                    <a:pt x="4407" y="1701"/>
                    <a:pt x="5884" y="3572"/>
                  </a:cubicBezTo>
                  <a:cubicBezTo>
                    <a:pt x="7361" y="5443"/>
                    <a:pt x="8284" y="8334"/>
                    <a:pt x="8377" y="10800"/>
                  </a:cubicBezTo>
                  <a:cubicBezTo>
                    <a:pt x="8469" y="13266"/>
                    <a:pt x="7730" y="15307"/>
                    <a:pt x="6715" y="16923"/>
                  </a:cubicBezTo>
                  <a:cubicBezTo>
                    <a:pt x="5700" y="18539"/>
                    <a:pt x="4407" y="19729"/>
                    <a:pt x="3207" y="20494"/>
                  </a:cubicBezTo>
                  <a:cubicBezTo>
                    <a:pt x="2007" y="21260"/>
                    <a:pt x="900" y="21600"/>
                    <a:pt x="346" y="21090"/>
                  </a:cubicBezTo>
                  <a:cubicBezTo>
                    <a:pt x="-208" y="20580"/>
                    <a:pt x="-208" y="19219"/>
                    <a:pt x="1177" y="16838"/>
                  </a:cubicBezTo>
                  <a:cubicBezTo>
                    <a:pt x="2561" y="14457"/>
                    <a:pt x="5330" y="11055"/>
                    <a:pt x="7546" y="8589"/>
                  </a:cubicBezTo>
                  <a:cubicBezTo>
                    <a:pt x="9761" y="6123"/>
                    <a:pt x="11423" y="4592"/>
                    <a:pt x="12623" y="3572"/>
                  </a:cubicBezTo>
                  <a:cubicBezTo>
                    <a:pt x="13823" y="2551"/>
                    <a:pt x="14561" y="2041"/>
                    <a:pt x="14746" y="2296"/>
                  </a:cubicBezTo>
                  <a:cubicBezTo>
                    <a:pt x="14930" y="2551"/>
                    <a:pt x="14561" y="3572"/>
                    <a:pt x="14007" y="5613"/>
                  </a:cubicBezTo>
                  <a:cubicBezTo>
                    <a:pt x="13454" y="7654"/>
                    <a:pt x="12715" y="10715"/>
                    <a:pt x="13361" y="12841"/>
                  </a:cubicBezTo>
                  <a:cubicBezTo>
                    <a:pt x="14007" y="14967"/>
                    <a:pt x="16038" y="16157"/>
                    <a:pt x="17607" y="16668"/>
                  </a:cubicBezTo>
                  <a:cubicBezTo>
                    <a:pt x="19177" y="17178"/>
                    <a:pt x="20284" y="17008"/>
                    <a:pt x="21392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5634445" y="3326453"/>
              <a:ext cx="11776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600" fill="norm" stroke="1" extrusionOk="0">
                  <a:moveTo>
                    <a:pt x="8938" y="0"/>
                  </a:moveTo>
                  <a:cubicBezTo>
                    <a:pt x="13407" y="2610"/>
                    <a:pt x="17876" y="5220"/>
                    <a:pt x="19738" y="7920"/>
                  </a:cubicBezTo>
                  <a:cubicBezTo>
                    <a:pt x="21600" y="10620"/>
                    <a:pt x="20855" y="13410"/>
                    <a:pt x="17131" y="15705"/>
                  </a:cubicBezTo>
                  <a:cubicBezTo>
                    <a:pt x="13407" y="18000"/>
                    <a:pt x="670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2652844" y="4761553"/>
              <a:ext cx="282852" cy="2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66" fill="norm" stroke="1" extrusionOk="0">
                  <a:moveTo>
                    <a:pt x="746" y="0"/>
                  </a:moveTo>
                  <a:cubicBezTo>
                    <a:pt x="424" y="3786"/>
                    <a:pt x="101" y="7571"/>
                    <a:pt x="21" y="10689"/>
                  </a:cubicBezTo>
                  <a:cubicBezTo>
                    <a:pt x="-60" y="13806"/>
                    <a:pt x="101" y="16256"/>
                    <a:pt x="343" y="18037"/>
                  </a:cubicBezTo>
                  <a:cubicBezTo>
                    <a:pt x="585" y="19819"/>
                    <a:pt x="907" y="20932"/>
                    <a:pt x="1471" y="21266"/>
                  </a:cubicBezTo>
                  <a:cubicBezTo>
                    <a:pt x="2036" y="21600"/>
                    <a:pt x="2841" y="21155"/>
                    <a:pt x="3728" y="19039"/>
                  </a:cubicBezTo>
                  <a:cubicBezTo>
                    <a:pt x="4615" y="16924"/>
                    <a:pt x="5582" y="13138"/>
                    <a:pt x="6307" y="10355"/>
                  </a:cubicBezTo>
                  <a:cubicBezTo>
                    <a:pt x="7033" y="7571"/>
                    <a:pt x="7516" y="5790"/>
                    <a:pt x="7839" y="5790"/>
                  </a:cubicBezTo>
                  <a:cubicBezTo>
                    <a:pt x="8161" y="5790"/>
                    <a:pt x="8322" y="7571"/>
                    <a:pt x="8564" y="9241"/>
                  </a:cubicBezTo>
                  <a:cubicBezTo>
                    <a:pt x="8806" y="10911"/>
                    <a:pt x="9128" y="12470"/>
                    <a:pt x="9531" y="13806"/>
                  </a:cubicBezTo>
                  <a:cubicBezTo>
                    <a:pt x="9934" y="15142"/>
                    <a:pt x="10418" y="16256"/>
                    <a:pt x="11062" y="16478"/>
                  </a:cubicBezTo>
                  <a:cubicBezTo>
                    <a:pt x="11707" y="16701"/>
                    <a:pt x="12513" y="16033"/>
                    <a:pt x="13400" y="14029"/>
                  </a:cubicBezTo>
                  <a:cubicBezTo>
                    <a:pt x="14286" y="12025"/>
                    <a:pt x="15253" y="8685"/>
                    <a:pt x="15818" y="6458"/>
                  </a:cubicBezTo>
                  <a:cubicBezTo>
                    <a:pt x="16382" y="4231"/>
                    <a:pt x="16543" y="3118"/>
                    <a:pt x="16543" y="3563"/>
                  </a:cubicBezTo>
                  <a:cubicBezTo>
                    <a:pt x="16543" y="4008"/>
                    <a:pt x="16382" y="6012"/>
                    <a:pt x="16301" y="7682"/>
                  </a:cubicBezTo>
                  <a:cubicBezTo>
                    <a:pt x="16221" y="9353"/>
                    <a:pt x="16221" y="10689"/>
                    <a:pt x="16140" y="12025"/>
                  </a:cubicBezTo>
                  <a:cubicBezTo>
                    <a:pt x="16059" y="13361"/>
                    <a:pt x="15898" y="14697"/>
                    <a:pt x="15737" y="14808"/>
                  </a:cubicBezTo>
                  <a:cubicBezTo>
                    <a:pt x="15576" y="14920"/>
                    <a:pt x="15415" y="13806"/>
                    <a:pt x="15334" y="12025"/>
                  </a:cubicBezTo>
                  <a:cubicBezTo>
                    <a:pt x="15253" y="10243"/>
                    <a:pt x="15253" y="7794"/>
                    <a:pt x="15415" y="6012"/>
                  </a:cubicBezTo>
                  <a:cubicBezTo>
                    <a:pt x="15576" y="4231"/>
                    <a:pt x="15898" y="3118"/>
                    <a:pt x="16462" y="2672"/>
                  </a:cubicBezTo>
                  <a:cubicBezTo>
                    <a:pt x="17027" y="2227"/>
                    <a:pt x="17833" y="2449"/>
                    <a:pt x="18719" y="4788"/>
                  </a:cubicBezTo>
                  <a:cubicBezTo>
                    <a:pt x="19606" y="7126"/>
                    <a:pt x="20573" y="11579"/>
                    <a:pt x="21540" y="16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3011895" y="4806003"/>
              <a:ext cx="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3015567" y="4747721"/>
              <a:ext cx="21729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827" fill="norm" stroke="1" extrusionOk="0">
                  <a:moveTo>
                    <a:pt x="2484" y="15842"/>
                  </a:moveTo>
                  <a:cubicBezTo>
                    <a:pt x="521" y="7535"/>
                    <a:pt x="-1443" y="-773"/>
                    <a:pt x="1502" y="58"/>
                  </a:cubicBezTo>
                  <a:cubicBezTo>
                    <a:pt x="4448" y="889"/>
                    <a:pt x="12302" y="10858"/>
                    <a:pt x="20157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3070353" y="4764641"/>
              <a:ext cx="417793" cy="33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3" fill="norm" stroke="1" extrusionOk="0">
                  <a:moveTo>
                    <a:pt x="4817" y="3470"/>
                  </a:moveTo>
                  <a:cubicBezTo>
                    <a:pt x="4491" y="2791"/>
                    <a:pt x="4166" y="2112"/>
                    <a:pt x="3569" y="1636"/>
                  </a:cubicBezTo>
                  <a:cubicBezTo>
                    <a:pt x="2972" y="1161"/>
                    <a:pt x="2103" y="889"/>
                    <a:pt x="1506" y="1093"/>
                  </a:cubicBezTo>
                  <a:cubicBezTo>
                    <a:pt x="909" y="1296"/>
                    <a:pt x="584" y="1976"/>
                    <a:pt x="312" y="2723"/>
                  </a:cubicBezTo>
                  <a:cubicBezTo>
                    <a:pt x="41" y="3470"/>
                    <a:pt x="-176" y="4285"/>
                    <a:pt x="204" y="4896"/>
                  </a:cubicBezTo>
                  <a:cubicBezTo>
                    <a:pt x="584" y="5508"/>
                    <a:pt x="1561" y="5915"/>
                    <a:pt x="2483" y="5780"/>
                  </a:cubicBezTo>
                  <a:cubicBezTo>
                    <a:pt x="3406" y="5644"/>
                    <a:pt x="4274" y="4964"/>
                    <a:pt x="4654" y="4964"/>
                  </a:cubicBezTo>
                  <a:cubicBezTo>
                    <a:pt x="5034" y="4964"/>
                    <a:pt x="4926" y="5644"/>
                    <a:pt x="4437" y="7681"/>
                  </a:cubicBezTo>
                  <a:cubicBezTo>
                    <a:pt x="3949" y="9719"/>
                    <a:pt x="3080" y="13115"/>
                    <a:pt x="2592" y="15221"/>
                  </a:cubicBezTo>
                  <a:cubicBezTo>
                    <a:pt x="2103" y="17327"/>
                    <a:pt x="1995" y="18142"/>
                    <a:pt x="1778" y="19161"/>
                  </a:cubicBezTo>
                  <a:cubicBezTo>
                    <a:pt x="1561" y="20180"/>
                    <a:pt x="1235" y="21402"/>
                    <a:pt x="1344" y="21470"/>
                  </a:cubicBezTo>
                  <a:cubicBezTo>
                    <a:pt x="1452" y="21538"/>
                    <a:pt x="1995" y="20451"/>
                    <a:pt x="3026" y="18210"/>
                  </a:cubicBezTo>
                  <a:cubicBezTo>
                    <a:pt x="4057" y="15968"/>
                    <a:pt x="5577" y="12572"/>
                    <a:pt x="6662" y="9583"/>
                  </a:cubicBezTo>
                  <a:cubicBezTo>
                    <a:pt x="7748" y="6595"/>
                    <a:pt x="8399" y="4013"/>
                    <a:pt x="8833" y="2383"/>
                  </a:cubicBezTo>
                  <a:cubicBezTo>
                    <a:pt x="9267" y="753"/>
                    <a:pt x="9484" y="74"/>
                    <a:pt x="9430" y="6"/>
                  </a:cubicBezTo>
                  <a:cubicBezTo>
                    <a:pt x="9376" y="-62"/>
                    <a:pt x="9050" y="481"/>
                    <a:pt x="8670" y="2383"/>
                  </a:cubicBezTo>
                  <a:cubicBezTo>
                    <a:pt x="8290" y="4285"/>
                    <a:pt x="7856" y="7546"/>
                    <a:pt x="7693" y="9515"/>
                  </a:cubicBezTo>
                  <a:cubicBezTo>
                    <a:pt x="7531" y="11485"/>
                    <a:pt x="7639" y="12164"/>
                    <a:pt x="7965" y="12368"/>
                  </a:cubicBezTo>
                  <a:cubicBezTo>
                    <a:pt x="8290" y="12572"/>
                    <a:pt x="8833" y="12300"/>
                    <a:pt x="9430" y="11010"/>
                  </a:cubicBezTo>
                  <a:cubicBezTo>
                    <a:pt x="10027" y="9719"/>
                    <a:pt x="10678" y="7410"/>
                    <a:pt x="11167" y="5780"/>
                  </a:cubicBezTo>
                  <a:cubicBezTo>
                    <a:pt x="11655" y="4149"/>
                    <a:pt x="11981" y="3198"/>
                    <a:pt x="12089" y="3266"/>
                  </a:cubicBezTo>
                  <a:cubicBezTo>
                    <a:pt x="12198" y="3334"/>
                    <a:pt x="12089" y="4421"/>
                    <a:pt x="12035" y="5372"/>
                  </a:cubicBezTo>
                  <a:cubicBezTo>
                    <a:pt x="11981" y="6323"/>
                    <a:pt x="11981" y="7138"/>
                    <a:pt x="12144" y="7817"/>
                  </a:cubicBezTo>
                  <a:cubicBezTo>
                    <a:pt x="12306" y="8496"/>
                    <a:pt x="12632" y="9040"/>
                    <a:pt x="13120" y="9312"/>
                  </a:cubicBezTo>
                  <a:cubicBezTo>
                    <a:pt x="13609" y="9583"/>
                    <a:pt x="14260" y="9583"/>
                    <a:pt x="15074" y="8972"/>
                  </a:cubicBezTo>
                  <a:cubicBezTo>
                    <a:pt x="15888" y="8361"/>
                    <a:pt x="16865" y="7138"/>
                    <a:pt x="17516" y="6119"/>
                  </a:cubicBezTo>
                  <a:cubicBezTo>
                    <a:pt x="18168" y="5100"/>
                    <a:pt x="18493" y="4285"/>
                    <a:pt x="18710" y="3538"/>
                  </a:cubicBezTo>
                  <a:cubicBezTo>
                    <a:pt x="18928" y="2791"/>
                    <a:pt x="19036" y="2112"/>
                    <a:pt x="18765" y="1636"/>
                  </a:cubicBezTo>
                  <a:cubicBezTo>
                    <a:pt x="18493" y="1161"/>
                    <a:pt x="17842" y="889"/>
                    <a:pt x="17299" y="1025"/>
                  </a:cubicBezTo>
                  <a:cubicBezTo>
                    <a:pt x="16757" y="1161"/>
                    <a:pt x="16322" y="1704"/>
                    <a:pt x="15943" y="2587"/>
                  </a:cubicBezTo>
                  <a:cubicBezTo>
                    <a:pt x="15563" y="3470"/>
                    <a:pt x="15237" y="4693"/>
                    <a:pt x="15237" y="5983"/>
                  </a:cubicBezTo>
                  <a:cubicBezTo>
                    <a:pt x="15237" y="7274"/>
                    <a:pt x="15563" y="8632"/>
                    <a:pt x="16377" y="9447"/>
                  </a:cubicBezTo>
                  <a:cubicBezTo>
                    <a:pt x="17191" y="10263"/>
                    <a:pt x="18493" y="10534"/>
                    <a:pt x="19416" y="10466"/>
                  </a:cubicBezTo>
                  <a:cubicBezTo>
                    <a:pt x="20339" y="10398"/>
                    <a:pt x="20881" y="9991"/>
                    <a:pt x="21424" y="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6440895" y="3660009"/>
              <a:ext cx="222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6485345" y="3802703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08" y="5400"/>
                    <a:pt x="11815" y="10800"/>
                    <a:pt x="15415" y="14400"/>
                  </a:cubicBezTo>
                  <a:cubicBezTo>
                    <a:pt x="19015" y="18000"/>
                    <a:pt x="20308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7380695" y="3491553"/>
              <a:ext cx="210026" cy="37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52" fill="norm" stroke="1" extrusionOk="0">
                  <a:moveTo>
                    <a:pt x="0" y="2520"/>
                  </a:moveTo>
                  <a:cubicBezTo>
                    <a:pt x="428" y="1920"/>
                    <a:pt x="855" y="1320"/>
                    <a:pt x="2566" y="840"/>
                  </a:cubicBezTo>
                  <a:cubicBezTo>
                    <a:pt x="4277" y="360"/>
                    <a:pt x="7271" y="0"/>
                    <a:pt x="9731" y="0"/>
                  </a:cubicBezTo>
                  <a:cubicBezTo>
                    <a:pt x="12190" y="0"/>
                    <a:pt x="14115" y="360"/>
                    <a:pt x="14436" y="1560"/>
                  </a:cubicBezTo>
                  <a:cubicBezTo>
                    <a:pt x="14756" y="2760"/>
                    <a:pt x="13473" y="4800"/>
                    <a:pt x="12404" y="6000"/>
                  </a:cubicBezTo>
                  <a:cubicBezTo>
                    <a:pt x="11335" y="7200"/>
                    <a:pt x="10479" y="7560"/>
                    <a:pt x="9196" y="7920"/>
                  </a:cubicBezTo>
                  <a:cubicBezTo>
                    <a:pt x="7913" y="8280"/>
                    <a:pt x="6202" y="8640"/>
                    <a:pt x="6202" y="8700"/>
                  </a:cubicBezTo>
                  <a:cubicBezTo>
                    <a:pt x="6202" y="8760"/>
                    <a:pt x="7913" y="8520"/>
                    <a:pt x="10479" y="8760"/>
                  </a:cubicBezTo>
                  <a:cubicBezTo>
                    <a:pt x="13046" y="9000"/>
                    <a:pt x="16467" y="9720"/>
                    <a:pt x="18606" y="10980"/>
                  </a:cubicBezTo>
                  <a:cubicBezTo>
                    <a:pt x="20745" y="12240"/>
                    <a:pt x="21600" y="14040"/>
                    <a:pt x="21065" y="15780"/>
                  </a:cubicBezTo>
                  <a:cubicBezTo>
                    <a:pt x="20531" y="17520"/>
                    <a:pt x="18606" y="19200"/>
                    <a:pt x="16147" y="20220"/>
                  </a:cubicBezTo>
                  <a:cubicBezTo>
                    <a:pt x="13687" y="21240"/>
                    <a:pt x="10693" y="21600"/>
                    <a:pt x="8768" y="21180"/>
                  </a:cubicBezTo>
                  <a:cubicBezTo>
                    <a:pt x="6844" y="20760"/>
                    <a:pt x="5988" y="19560"/>
                    <a:pt x="5881" y="18420"/>
                  </a:cubicBezTo>
                  <a:cubicBezTo>
                    <a:pt x="5774" y="17280"/>
                    <a:pt x="6416" y="16200"/>
                    <a:pt x="7057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7598296" y="3226305"/>
              <a:ext cx="129946" cy="189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35" fill="norm" stroke="1" extrusionOk="0">
                  <a:moveTo>
                    <a:pt x="2810" y="2715"/>
                  </a:moveTo>
                  <a:cubicBezTo>
                    <a:pt x="3838" y="1755"/>
                    <a:pt x="4867" y="795"/>
                    <a:pt x="6238" y="315"/>
                  </a:cubicBezTo>
                  <a:cubicBezTo>
                    <a:pt x="7610" y="-165"/>
                    <a:pt x="9324" y="-165"/>
                    <a:pt x="11038" y="795"/>
                  </a:cubicBezTo>
                  <a:cubicBezTo>
                    <a:pt x="12753" y="1755"/>
                    <a:pt x="14467" y="3675"/>
                    <a:pt x="14981" y="5235"/>
                  </a:cubicBezTo>
                  <a:cubicBezTo>
                    <a:pt x="15495" y="6795"/>
                    <a:pt x="14810" y="7995"/>
                    <a:pt x="13781" y="8955"/>
                  </a:cubicBezTo>
                  <a:cubicBezTo>
                    <a:pt x="12753" y="9915"/>
                    <a:pt x="11381" y="10635"/>
                    <a:pt x="11553" y="11115"/>
                  </a:cubicBezTo>
                  <a:cubicBezTo>
                    <a:pt x="11724" y="11595"/>
                    <a:pt x="13438" y="11835"/>
                    <a:pt x="14981" y="12315"/>
                  </a:cubicBezTo>
                  <a:cubicBezTo>
                    <a:pt x="16524" y="12795"/>
                    <a:pt x="17895" y="13515"/>
                    <a:pt x="19095" y="14355"/>
                  </a:cubicBezTo>
                  <a:cubicBezTo>
                    <a:pt x="20295" y="15195"/>
                    <a:pt x="21324" y="16155"/>
                    <a:pt x="20981" y="16875"/>
                  </a:cubicBezTo>
                  <a:cubicBezTo>
                    <a:pt x="20638" y="17595"/>
                    <a:pt x="18924" y="18075"/>
                    <a:pt x="15838" y="18315"/>
                  </a:cubicBezTo>
                  <a:cubicBezTo>
                    <a:pt x="12753" y="18555"/>
                    <a:pt x="8295" y="18555"/>
                    <a:pt x="5210" y="18555"/>
                  </a:cubicBezTo>
                  <a:cubicBezTo>
                    <a:pt x="2124" y="18555"/>
                    <a:pt x="410" y="18555"/>
                    <a:pt x="67" y="19035"/>
                  </a:cubicBezTo>
                  <a:cubicBezTo>
                    <a:pt x="-276" y="19515"/>
                    <a:pt x="753" y="20475"/>
                    <a:pt x="1781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7863295" y="379635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8283036" y="3434403"/>
              <a:ext cx="1841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3600"/>
                    <a:pt x="4073" y="7200"/>
                    <a:pt x="1673" y="10523"/>
                  </a:cubicBezTo>
                  <a:cubicBezTo>
                    <a:pt x="-727" y="13846"/>
                    <a:pt x="-727" y="16892"/>
                    <a:pt x="2873" y="18692"/>
                  </a:cubicBezTo>
                  <a:cubicBezTo>
                    <a:pt x="6473" y="20492"/>
                    <a:pt x="13673" y="21046"/>
                    <a:pt x="208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136345" y="3851386"/>
              <a:ext cx="3175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616" y="12960"/>
                    <a:pt x="11232" y="5400"/>
                    <a:pt x="14832" y="2160"/>
                  </a:cubicBezTo>
                  <a:cubicBezTo>
                    <a:pt x="18432" y="-1080"/>
                    <a:pt x="2001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8190978" y="4005903"/>
              <a:ext cx="173968" cy="19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41" fill="norm" stroke="1" extrusionOk="0">
                  <a:moveTo>
                    <a:pt x="8897" y="0"/>
                  </a:moveTo>
                  <a:cubicBezTo>
                    <a:pt x="6816" y="3252"/>
                    <a:pt x="4734" y="6503"/>
                    <a:pt x="3172" y="9523"/>
                  </a:cubicBezTo>
                  <a:cubicBezTo>
                    <a:pt x="1611" y="12542"/>
                    <a:pt x="570" y="15329"/>
                    <a:pt x="179" y="17303"/>
                  </a:cubicBezTo>
                  <a:cubicBezTo>
                    <a:pt x="-211" y="19277"/>
                    <a:pt x="49" y="20439"/>
                    <a:pt x="830" y="21019"/>
                  </a:cubicBezTo>
                  <a:cubicBezTo>
                    <a:pt x="1611" y="21600"/>
                    <a:pt x="2912" y="21600"/>
                    <a:pt x="5775" y="20903"/>
                  </a:cubicBezTo>
                  <a:cubicBezTo>
                    <a:pt x="8637" y="20206"/>
                    <a:pt x="13061" y="18813"/>
                    <a:pt x="15924" y="17768"/>
                  </a:cubicBezTo>
                  <a:cubicBezTo>
                    <a:pt x="18787" y="16723"/>
                    <a:pt x="20088" y="16026"/>
                    <a:pt x="21389" y="15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8319932" y="4126553"/>
              <a:ext cx="1961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64"/>
                    <a:pt x="2735" y="8727"/>
                    <a:pt x="575" y="12327"/>
                  </a:cubicBezTo>
                  <a:cubicBezTo>
                    <a:pt x="-1585" y="15927"/>
                    <a:pt x="2735" y="187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8612595" y="3821753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000"/>
                    <a:pt x="10800" y="14400"/>
                    <a:pt x="14400" y="10800"/>
                  </a:cubicBezTo>
                  <a:cubicBezTo>
                    <a:pt x="18000" y="7200"/>
                    <a:pt x="19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8739595" y="3713803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92"/>
                    <a:pt x="14400" y="12185"/>
                    <a:pt x="18000" y="15785"/>
                  </a:cubicBezTo>
                  <a:cubicBezTo>
                    <a:pt x="21600" y="19385"/>
                    <a:pt x="216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9196795" y="3504253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365"/>
                    <a:pt x="0" y="10729"/>
                    <a:pt x="3600" y="14329"/>
                  </a:cubicBezTo>
                  <a:cubicBezTo>
                    <a:pt x="7200" y="17929"/>
                    <a:pt x="14400" y="197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9215845" y="3203850"/>
              <a:ext cx="118314" cy="23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94" fill="norm" stroke="1" extrusionOk="0">
                  <a:moveTo>
                    <a:pt x="0" y="2470"/>
                  </a:moveTo>
                  <a:cubicBezTo>
                    <a:pt x="758" y="1514"/>
                    <a:pt x="1516" y="559"/>
                    <a:pt x="3600" y="176"/>
                  </a:cubicBezTo>
                  <a:cubicBezTo>
                    <a:pt x="5684" y="-206"/>
                    <a:pt x="9095" y="-15"/>
                    <a:pt x="11558" y="1228"/>
                  </a:cubicBezTo>
                  <a:cubicBezTo>
                    <a:pt x="14021" y="2470"/>
                    <a:pt x="15537" y="4764"/>
                    <a:pt x="15537" y="6389"/>
                  </a:cubicBezTo>
                  <a:cubicBezTo>
                    <a:pt x="15537" y="8013"/>
                    <a:pt x="14021" y="8969"/>
                    <a:pt x="12505" y="9734"/>
                  </a:cubicBezTo>
                  <a:cubicBezTo>
                    <a:pt x="10989" y="10498"/>
                    <a:pt x="9474" y="11072"/>
                    <a:pt x="9853" y="11359"/>
                  </a:cubicBezTo>
                  <a:cubicBezTo>
                    <a:pt x="10232" y="11645"/>
                    <a:pt x="12505" y="11645"/>
                    <a:pt x="14400" y="11932"/>
                  </a:cubicBezTo>
                  <a:cubicBezTo>
                    <a:pt x="16295" y="12219"/>
                    <a:pt x="17811" y="12792"/>
                    <a:pt x="19137" y="13652"/>
                  </a:cubicBezTo>
                  <a:cubicBezTo>
                    <a:pt x="20463" y="14513"/>
                    <a:pt x="21600" y="15659"/>
                    <a:pt x="21032" y="16424"/>
                  </a:cubicBezTo>
                  <a:cubicBezTo>
                    <a:pt x="20463" y="17189"/>
                    <a:pt x="18189" y="17571"/>
                    <a:pt x="15726" y="17762"/>
                  </a:cubicBezTo>
                  <a:cubicBezTo>
                    <a:pt x="13263" y="17953"/>
                    <a:pt x="10611" y="17953"/>
                    <a:pt x="8147" y="18049"/>
                  </a:cubicBezTo>
                  <a:cubicBezTo>
                    <a:pt x="5684" y="18144"/>
                    <a:pt x="3411" y="18336"/>
                    <a:pt x="2463" y="18909"/>
                  </a:cubicBezTo>
                  <a:cubicBezTo>
                    <a:pt x="1516" y="19482"/>
                    <a:pt x="1895" y="20438"/>
                    <a:pt x="2274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9419045" y="371380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9723845" y="3428053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28"/>
                    <a:pt x="7200" y="12255"/>
                    <a:pt x="3600" y="15855"/>
                  </a:cubicBezTo>
                  <a:cubicBezTo>
                    <a:pt x="0" y="19455"/>
                    <a:pt x="0" y="20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9596845" y="3838540"/>
              <a:ext cx="292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226" y="12793"/>
                    <a:pt x="8452" y="5170"/>
                    <a:pt x="12052" y="1993"/>
                  </a:cubicBezTo>
                  <a:cubicBezTo>
                    <a:pt x="15652" y="-1183"/>
                    <a:pt x="18626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9654738" y="3961453"/>
              <a:ext cx="177058" cy="16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93" fill="norm" stroke="1" extrusionOk="0">
                  <a:moveTo>
                    <a:pt x="10584" y="0"/>
                  </a:moveTo>
                  <a:cubicBezTo>
                    <a:pt x="8043" y="3927"/>
                    <a:pt x="5502" y="7855"/>
                    <a:pt x="3850" y="10379"/>
                  </a:cubicBezTo>
                  <a:cubicBezTo>
                    <a:pt x="2198" y="12904"/>
                    <a:pt x="1436" y="14026"/>
                    <a:pt x="801" y="15569"/>
                  </a:cubicBezTo>
                  <a:cubicBezTo>
                    <a:pt x="165" y="17112"/>
                    <a:pt x="-343" y="19075"/>
                    <a:pt x="292" y="20197"/>
                  </a:cubicBezTo>
                  <a:cubicBezTo>
                    <a:pt x="928" y="21319"/>
                    <a:pt x="2706" y="21600"/>
                    <a:pt x="6391" y="21460"/>
                  </a:cubicBezTo>
                  <a:cubicBezTo>
                    <a:pt x="10076" y="21319"/>
                    <a:pt x="15666" y="20758"/>
                    <a:pt x="21257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9755595" y="4063053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927"/>
                    <a:pt x="7200" y="7855"/>
                    <a:pt x="3600" y="10909"/>
                  </a:cubicBezTo>
                  <a:cubicBezTo>
                    <a:pt x="0" y="13964"/>
                    <a:pt x="0" y="16145"/>
                    <a:pt x="0" y="17782"/>
                  </a:cubicBezTo>
                  <a:cubicBezTo>
                    <a:pt x="0" y="19418"/>
                    <a:pt x="0" y="20509"/>
                    <a:pt x="0" y="21055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6923495" y="5282253"/>
              <a:ext cx="304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4400"/>
                    <a:pt x="10200" y="7200"/>
                    <a:pt x="13800" y="3600"/>
                  </a:cubicBezTo>
                  <a:cubicBezTo>
                    <a:pt x="17400" y="0"/>
                    <a:pt x="195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7081022" y="5167953"/>
              <a:ext cx="1392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52"/>
                    <a:pt x="-1303" y="9704"/>
                    <a:pt x="240" y="13304"/>
                  </a:cubicBezTo>
                  <a:cubicBezTo>
                    <a:pt x="1783" y="16904"/>
                    <a:pt x="11040" y="19252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7588042" y="5015553"/>
              <a:ext cx="224454" cy="30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32" fill="norm" stroke="1" extrusionOk="0">
                  <a:moveTo>
                    <a:pt x="11111" y="0"/>
                  </a:moveTo>
                  <a:cubicBezTo>
                    <a:pt x="8486" y="4290"/>
                    <a:pt x="5862" y="8581"/>
                    <a:pt x="4045" y="11614"/>
                  </a:cubicBezTo>
                  <a:cubicBezTo>
                    <a:pt x="2228" y="14647"/>
                    <a:pt x="1219" y="16422"/>
                    <a:pt x="613" y="17827"/>
                  </a:cubicBezTo>
                  <a:cubicBezTo>
                    <a:pt x="8" y="19233"/>
                    <a:pt x="-194" y="20268"/>
                    <a:pt x="210" y="20860"/>
                  </a:cubicBezTo>
                  <a:cubicBezTo>
                    <a:pt x="613" y="21452"/>
                    <a:pt x="1623" y="21600"/>
                    <a:pt x="3742" y="21230"/>
                  </a:cubicBezTo>
                  <a:cubicBezTo>
                    <a:pt x="5862" y="20860"/>
                    <a:pt x="9092" y="19973"/>
                    <a:pt x="12221" y="19085"/>
                  </a:cubicBezTo>
                  <a:cubicBezTo>
                    <a:pt x="15350" y="18197"/>
                    <a:pt x="18378" y="17310"/>
                    <a:pt x="21406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7761695" y="5237803"/>
              <a:ext cx="25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60"/>
                    <a:pt x="7200" y="1920"/>
                    <a:pt x="3600" y="5520"/>
                  </a:cubicBezTo>
                  <a:cubicBezTo>
                    <a:pt x="0" y="9120"/>
                    <a:pt x="0" y="15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7793445" y="4806003"/>
              <a:ext cx="98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0" y="4447"/>
                  </a:moveTo>
                  <a:cubicBezTo>
                    <a:pt x="0" y="3388"/>
                    <a:pt x="0" y="2329"/>
                    <a:pt x="919" y="1482"/>
                  </a:cubicBezTo>
                  <a:cubicBezTo>
                    <a:pt x="1838" y="635"/>
                    <a:pt x="3677" y="0"/>
                    <a:pt x="6664" y="0"/>
                  </a:cubicBezTo>
                  <a:cubicBezTo>
                    <a:pt x="9651" y="0"/>
                    <a:pt x="13787" y="635"/>
                    <a:pt x="16315" y="2012"/>
                  </a:cubicBezTo>
                  <a:cubicBezTo>
                    <a:pt x="18843" y="3388"/>
                    <a:pt x="19762" y="5506"/>
                    <a:pt x="20451" y="7624"/>
                  </a:cubicBezTo>
                  <a:cubicBezTo>
                    <a:pt x="21140" y="9741"/>
                    <a:pt x="21600" y="11859"/>
                    <a:pt x="21370" y="13447"/>
                  </a:cubicBezTo>
                  <a:cubicBezTo>
                    <a:pt x="21140" y="15035"/>
                    <a:pt x="20221" y="16094"/>
                    <a:pt x="18383" y="16729"/>
                  </a:cubicBezTo>
                  <a:cubicBezTo>
                    <a:pt x="16545" y="17365"/>
                    <a:pt x="13787" y="17576"/>
                    <a:pt x="10570" y="17682"/>
                  </a:cubicBezTo>
                  <a:cubicBezTo>
                    <a:pt x="7353" y="17788"/>
                    <a:pt x="3677" y="17788"/>
                    <a:pt x="2757" y="18424"/>
                  </a:cubicBezTo>
                  <a:cubicBezTo>
                    <a:pt x="1838" y="19059"/>
                    <a:pt x="3677" y="20329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7945845" y="539655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8447495" y="5040816"/>
              <a:ext cx="273051" cy="2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4159"/>
                  </a:moveTo>
                  <a:cubicBezTo>
                    <a:pt x="1507" y="2776"/>
                    <a:pt x="3014" y="1394"/>
                    <a:pt x="4688" y="616"/>
                  </a:cubicBezTo>
                  <a:cubicBezTo>
                    <a:pt x="6363" y="-161"/>
                    <a:pt x="8205" y="-334"/>
                    <a:pt x="9628" y="876"/>
                  </a:cubicBezTo>
                  <a:cubicBezTo>
                    <a:pt x="11051" y="2085"/>
                    <a:pt x="12056" y="4677"/>
                    <a:pt x="11135" y="7701"/>
                  </a:cubicBezTo>
                  <a:cubicBezTo>
                    <a:pt x="10214" y="10725"/>
                    <a:pt x="7367" y="14181"/>
                    <a:pt x="5526" y="16168"/>
                  </a:cubicBezTo>
                  <a:cubicBezTo>
                    <a:pt x="3684" y="18156"/>
                    <a:pt x="2847" y="18674"/>
                    <a:pt x="2093" y="19192"/>
                  </a:cubicBezTo>
                  <a:cubicBezTo>
                    <a:pt x="1340" y="19711"/>
                    <a:pt x="670" y="20229"/>
                    <a:pt x="753" y="20575"/>
                  </a:cubicBezTo>
                  <a:cubicBezTo>
                    <a:pt x="837" y="20920"/>
                    <a:pt x="1674" y="21093"/>
                    <a:pt x="4856" y="21093"/>
                  </a:cubicBezTo>
                  <a:cubicBezTo>
                    <a:pt x="8037" y="21093"/>
                    <a:pt x="13563" y="20920"/>
                    <a:pt x="16744" y="20920"/>
                  </a:cubicBezTo>
                  <a:cubicBezTo>
                    <a:pt x="19926" y="20920"/>
                    <a:pt x="20763" y="21093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8390345" y="5470075"/>
              <a:ext cx="425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69" y="12302"/>
                    <a:pt x="7737" y="4448"/>
                    <a:pt x="11337" y="1502"/>
                  </a:cubicBezTo>
                  <a:cubicBezTo>
                    <a:pt x="14937" y="-1443"/>
                    <a:pt x="1826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8517309" y="5612453"/>
              <a:ext cx="19053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10686" y="0"/>
                  </a:moveTo>
                  <a:cubicBezTo>
                    <a:pt x="8075" y="4413"/>
                    <a:pt x="5464" y="8826"/>
                    <a:pt x="3802" y="11497"/>
                  </a:cubicBezTo>
                  <a:cubicBezTo>
                    <a:pt x="2141" y="14168"/>
                    <a:pt x="1429" y="15097"/>
                    <a:pt x="835" y="16374"/>
                  </a:cubicBezTo>
                  <a:cubicBezTo>
                    <a:pt x="242" y="17652"/>
                    <a:pt x="-233" y="19277"/>
                    <a:pt x="123" y="20206"/>
                  </a:cubicBezTo>
                  <a:cubicBezTo>
                    <a:pt x="479" y="21135"/>
                    <a:pt x="1666" y="21368"/>
                    <a:pt x="5345" y="21484"/>
                  </a:cubicBezTo>
                  <a:cubicBezTo>
                    <a:pt x="9024" y="21600"/>
                    <a:pt x="15196" y="21600"/>
                    <a:pt x="21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8675532" y="5739453"/>
              <a:ext cx="1961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314"/>
                    <a:pt x="2735" y="4629"/>
                    <a:pt x="575" y="8229"/>
                  </a:cubicBezTo>
                  <a:cubicBezTo>
                    <a:pt x="-1585" y="11829"/>
                    <a:pt x="2735" y="1671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662645" y="6624433"/>
              <a:ext cx="2222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143" y="2735"/>
                    <a:pt x="10286" y="-1585"/>
                    <a:pt x="13886" y="575"/>
                  </a:cubicBezTo>
                  <a:cubicBezTo>
                    <a:pt x="17486" y="2735"/>
                    <a:pt x="19543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2561045" y="6838003"/>
              <a:ext cx="304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2100" y="14400"/>
                    <a:pt x="4200" y="21600"/>
                    <a:pt x="7800" y="20400"/>
                  </a:cubicBezTo>
                  <a:cubicBezTo>
                    <a:pt x="11400" y="19200"/>
                    <a:pt x="165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3341119" y="6471627"/>
              <a:ext cx="223227" cy="29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62" fill="norm" stroke="1" extrusionOk="0">
                  <a:moveTo>
                    <a:pt x="1910" y="2637"/>
                  </a:moveTo>
                  <a:cubicBezTo>
                    <a:pt x="3726" y="1711"/>
                    <a:pt x="5543" y="786"/>
                    <a:pt x="6956" y="323"/>
                  </a:cubicBezTo>
                  <a:cubicBezTo>
                    <a:pt x="8369" y="-140"/>
                    <a:pt x="9379" y="-140"/>
                    <a:pt x="10691" y="554"/>
                  </a:cubicBezTo>
                  <a:cubicBezTo>
                    <a:pt x="12003" y="1249"/>
                    <a:pt x="13618" y="2637"/>
                    <a:pt x="13214" y="4874"/>
                  </a:cubicBezTo>
                  <a:cubicBezTo>
                    <a:pt x="12810" y="7111"/>
                    <a:pt x="10388" y="10197"/>
                    <a:pt x="7865" y="12666"/>
                  </a:cubicBezTo>
                  <a:cubicBezTo>
                    <a:pt x="5341" y="15134"/>
                    <a:pt x="2717" y="16986"/>
                    <a:pt x="1304" y="18297"/>
                  </a:cubicBezTo>
                  <a:cubicBezTo>
                    <a:pt x="-109" y="19609"/>
                    <a:pt x="-311" y="20380"/>
                    <a:pt x="396" y="20843"/>
                  </a:cubicBezTo>
                  <a:cubicBezTo>
                    <a:pt x="1102" y="21306"/>
                    <a:pt x="2717" y="21460"/>
                    <a:pt x="6351" y="20920"/>
                  </a:cubicBezTo>
                  <a:cubicBezTo>
                    <a:pt x="9984" y="20380"/>
                    <a:pt x="15637" y="19146"/>
                    <a:pt x="21289" y="17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3638428" y="6425253"/>
              <a:ext cx="19426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30" y="4235"/>
                  </a:moveTo>
                  <a:cubicBezTo>
                    <a:pt x="0" y="3106"/>
                    <a:pt x="-230" y="1976"/>
                    <a:pt x="459" y="1271"/>
                  </a:cubicBezTo>
                  <a:cubicBezTo>
                    <a:pt x="1149" y="565"/>
                    <a:pt x="2757" y="282"/>
                    <a:pt x="5744" y="141"/>
                  </a:cubicBezTo>
                  <a:cubicBezTo>
                    <a:pt x="8732" y="0"/>
                    <a:pt x="13098" y="0"/>
                    <a:pt x="15970" y="0"/>
                  </a:cubicBezTo>
                  <a:cubicBezTo>
                    <a:pt x="18842" y="0"/>
                    <a:pt x="20221" y="0"/>
                    <a:pt x="20796" y="706"/>
                  </a:cubicBezTo>
                  <a:cubicBezTo>
                    <a:pt x="21370" y="1412"/>
                    <a:pt x="21140" y="2824"/>
                    <a:pt x="19761" y="5506"/>
                  </a:cubicBezTo>
                  <a:cubicBezTo>
                    <a:pt x="18383" y="8188"/>
                    <a:pt x="15855" y="12141"/>
                    <a:pt x="14361" y="15035"/>
                  </a:cubicBezTo>
                  <a:cubicBezTo>
                    <a:pt x="12868" y="17929"/>
                    <a:pt x="12408" y="19765"/>
                    <a:pt x="119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3672295" y="6596703"/>
              <a:ext cx="209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5120"/>
                    <a:pt x="11782" y="8640"/>
                    <a:pt x="15382" y="5040"/>
                  </a:cubicBezTo>
                  <a:cubicBezTo>
                    <a:pt x="18982" y="1440"/>
                    <a:pt x="2029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4015195" y="6615753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4400"/>
                    <a:pt x="6720" y="7200"/>
                    <a:pt x="10320" y="3600"/>
                  </a:cubicBezTo>
                  <a:cubicBezTo>
                    <a:pt x="13920" y="0"/>
                    <a:pt x="177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4135845" y="6520503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18"/>
                    <a:pt x="5760" y="11435"/>
                    <a:pt x="9360" y="15035"/>
                  </a:cubicBezTo>
                  <a:cubicBezTo>
                    <a:pt x="12960" y="18635"/>
                    <a:pt x="1728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370795" y="6412553"/>
              <a:ext cx="190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57"/>
                    <a:pt x="7200" y="8914"/>
                    <a:pt x="3600" y="12514"/>
                  </a:cubicBezTo>
                  <a:cubicBezTo>
                    <a:pt x="0" y="16114"/>
                    <a:pt x="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4535895" y="655860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4400"/>
                    <a:pt x="12400" y="7200"/>
                    <a:pt x="16000" y="3600"/>
                  </a:cubicBezTo>
                  <a:cubicBezTo>
                    <a:pt x="19600" y="0"/>
                    <a:pt x="20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4681945" y="6463353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5033566" y="6388161"/>
              <a:ext cx="207180" cy="23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20" fill="norm" stroke="1" extrusionOk="0">
                  <a:moveTo>
                    <a:pt x="1065" y="4457"/>
                  </a:moveTo>
                  <a:cubicBezTo>
                    <a:pt x="1283" y="3510"/>
                    <a:pt x="1501" y="2563"/>
                    <a:pt x="2701" y="1805"/>
                  </a:cubicBezTo>
                  <a:cubicBezTo>
                    <a:pt x="3901" y="1047"/>
                    <a:pt x="6083" y="478"/>
                    <a:pt x="7720" y="194"/>
                  </a:cubicBezTo>
                  <a:cubicBezTo>
                    <a:pt x="9356" y="-90"/>
                    <a:pt x="10447" y="-90"/>
                    <a:pt x="11211" y="384"/>
                  </a:cubicBezTo>
                  <a:cubicBezTo>
                    <a:pt x="11974" y="857"/>
                    <a:pt x="12411" y="1805"/>
                    <a:pt x="11756" y="3984"/>
                  </a:cubicBezTo>
                  <a:cubicBezTo>
                    <a:pt x="11101" y="6163"/>
                    <a:pt x="9356" y="9573"/>
                    <a:pt x="7392" y="12226"/>
                  </a:cubicBezTo>
                  <a:cubicBezTo>
                    <a:pt x="5429" y="14878"/>
                    <a:pt x="3247" y="16773"/>
                    <a:pt x="1829" y="18194"/>
                  </a:cubicBezTo>
                  <a:cubicBezTo>
                    <a:pt x="411" y="19615"/>
                    <a:pt x="-244" y="20563"/>
                    <a:pt x="83" y="21036"/>
                  </a:cubicBezTo>
                  <a:cubicBezTo>
                    <a:pt x="411" y="21510"/>
                    <a:pt x="1720" y="21510"/>
                    <a:pt x="5429" y="21226"/>
                  </a:cubicBezTo>
                  <a:cubicBezTo>
                    <a:pt x="9138" y="20942"/>
                    <a:pt x="15247" y="20373"/>
                    <a:pt x="21356" y="19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5354475" y="6330945"/>
              <a:ext cx="152971" cy="251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75" fill="norm" stroke="1" extrusionOk="0">
                  <a:moveTo>
                    <a:pt x="21384" y="1000"/>
                  </a:moveTo>
                  <a:cubicBezTo>
                    <a:pt x="18425" y="460"/>
                    <a:pt x="15466" y="-80"/>
                    <a:pt x="12507" y="10"/>
                  </a:cubicBezTo>
                  <a:cubicBezTo>
                    <a:pt x="9548" y="100"/>
                    <a:pt x="6589" y="820"/>
                    <a:pt x="4814" y="2080"/>
                  </a:cubicBezTo>
                  <a:cubicBezTo>
                    <a:pt x="3039" y="3340"/>
                    <a:pt x="2447" y="5140"/>
                    <a:pt x="2003" y="6490"/>
                  </a:cubicBezTo>
                  <a:cubicBezTo>
                    <a:pt x="1559" y="7840"/>
                    <a:pt x="1263" y="8740"/>
                    <a:pt x="820" y="9640"/>
                  </a:cubicBezTo>
                  <a:cubicBezTo>
                    <a:pt x="376" y="10540"/>
                    <a:pt x="-216" y="11440"/>
                    <a:pt x="80" y="11530"/>
                  </a:cubicBezTo>
                  <a:cubicBezTo>
                    <a:pt x="376" y="11620"/>
                    <a:pt x="1559" y="10900"/>
                    <a:pt x="3187" y="10450"/>
                  </a:cubicBezTo>
                  <a:cubicBezTo>
                    <a:pt x="4814" y="10000"/>
                    <a:pt x="6885" y="9820"/>
                    <a:pt x="8513" y="10000"/>
                  </a:cubicBezTo>
                  <a:cubicBezTo>
                    <a:pt x="10140" y="10180"/>
                    <a:pt x="11324" y="10720"/>
                    <a:pt x="12359" y="11890"/>
                  </a:cubicBezTo>
                  <a:cubicBezTo>
                    <a:pt x="13395" y="13060"/>
                    <a:pt x="14283" y="14860"/>
                    <a:pt x="14726" y="16210"/>
                  </a:cubicBezTo>
                  <a:cubicBezTo>
                    <a:pt x="15170" y="17560"/>
                    <a:pt x="15170" y="18460"/>
                    <a:pt x="14283" y="19360"/>
                  </a:cubicBezTo>
                  <a:cubicBezTo>
                    <a:pt x="13395" y="20260"/>
                    <a:pt x="11620" y="21160"/>
                    <a:pt x="9252" y="21340"/>
                  </a:cubicBezTo>
                  <a:cubicBezTo>
                    <a:pt x="6885" y="21520"/>
                    <a:pt x="3926" y="20980"/>
                    <a:pt x="968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5513795" y="6317303"/>
              <a:ext cx="247651" cy="33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0"/>
                  </a:moveTo>
                  <a:cubicBezTo>
                    <a:pt x="18277" y="1641"/>
                    <a:pt x="14954" y="3281"/>
                    <a:pt x="11908" y="6084"/>
                  </a:cubicBezTo>
                  <a:cubicBezTo>
                    <a:pt x="8862" y="8886"/>
                    <a:pt x="6092" y="12851"/>
                    <a:pt x="4708" y="15243"/>
                  </a:cubicBezTo>
                  <a:cubicBezTo>
                    <a:pt x="3323" y="17635"/>
                    <a:pt x="3323" y="18456"/>
                    <a:pt x="3600" y="19208"/>
                  </a:cubicBezTo>
                  <a:cubicBezTo>
                    <a:pt x="3877" y="19959"/>
                    <a:pt x="4431" y="20643"/>
                    <a:pt x="5723" y="21053"/>
                  </a:cubicBezTo>
                  <a:cubicBezTo>
                    <a:pt x="7015" y="21463"/>
                    <a:pt x="9046" y="21600"/>
                    <a:pt x="10615" y="21463"/>
                  </a:cubicBezTo>
                  <a:cubicBezTo>
                    <a:pt x="12185" y="21327"/>
                    <a:pt x="13292" y="20916"/>
                    <a:pt x="14308" y="20233"/>
                  </a:cubicBezTo>
                  <a:cubicBezTo>
                    <a:pt x="15323" y="19549"/>
                    <a:pt x="16246" y="18592"/>
                    <a:pt x="16338" y="17841"/>
                  </a:cubicBezTo>
                  <a:cubicBezTo>
                    <a:pt x="16431" y="17089"/>
                    <a:pt x="15692" y="16542"/>
                    <a:pt x="13569" y="16132"/>
                  </a:cubicBezTo>
                  <a:cubicBezTo>
                    <a:pt x="11446" y="15722"/>
                    <a:pt x="7938" y="15448"/>
                    <a:pt x="5446" y="15516"/>
                  </a:cubicBezTo>
                  <a:cubicBezTo>
                    <a:pt x="2954" y="15585"/>
                    <a:pt x="1477" y="15995"/>
                    <a:pt x="0" y="16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3437345" y="6863403"/>
              <a:ext cx="2279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3" y="21600"/>
                    <a:pt x="1805" y="21600"/>
                    <a:pt x="2627" y="21411"/>
                  </a:cubicBezTo>
                  <a:cubicBezTo>
                    <a:pt x="3450" y="21221"/>
                    <a:pt x="4192" y="20842"/>
                    <a:pt x="4944" y="19895"/>
                  </a:cubicBezTo>
                  <a:cubicBezTo>
                    <a:pt x="5696" y="18947"/>
                    <a:pt x="6458" y="17432"/>
                    <a:pt x="7180" y="16105"/>
                  </a:cubicBezTo>
                  <a:cubicBezTo>
                    <a:pt x="7902" y="14779"/>
                    <a:pt x="8584" y="13642"/>
                    <a:pt x="9406" y="12316"/>
                  </a:cubicBezTo>
                  <a:cubicBezTo>
                    <a:pt x="10228" y="10989"/>
                    <a:pt x="11191" y="9474"/>
                    <a:pt x="12094" y="8337"/>
                  </a:cubicBezTo>
                  <a:cubicBezTo>
                    <a:pt x="12996" y="7200"/>
                    <a:pt x="13838" y="6442"/>
                    <a:pt x="14641" y="5684"/>
                  </a:cubicBezTo>
                  <a:cubicBezTo>
                    <a:pt x="15443" y="4926"/>
                    <a:pt x="16205" y="4168"/>
                    <a:pt x="17007" y="3789"/>
                  </a:cubicBezTo>
                  <a:cubicBezTo>
                    <a:pt x="17809" y="3411"/>
                    <a:pt x="18652" y="3411"/>
                    <a:pt x="19424" y="2842"/>
                  </a:cubicBezTo>
                  <a:cubicBezTo>
                    <a:pt x="20196" y="2274"/>
                    <a:pt x="20898" y="11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4672208" y="6958653"/>
              <a:ext cx="174838" cy="179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28" fill="norm" stroke="1" extrusionOk="0">
                  <a:moveTo>
                    <a:pt x="11211" y="0"/>
                  </a:moveTo>
                  <a:cubicBezTo>
                    <a:pt x="7869" y="5777"/>
                    <a:pt x="4526" y="11553"/>
                    <a:pt x="2469" y="15195"/>
                  </a:cubicBezTo>
                  <a:cubicBezTo>
                    <a:pt x="411" y="18837"/>
                    <a:pt x="-360" y="20344"/>
                    <a:pt x="154" y="20972"/>
                  </a:cubicBezTo>
                  <a:cubicBezTo>
                    <a:pt x="669" y="21600"/>
                    <a:pt x="2469" y="21349"/>
                    <a:pt x="6197" y="20595"/>
                  </a:cubicBezTo>
                  <a:cubicBezTo>
                    <a:pt x="9926" y="19842"/>
                    <a:pt x="15583" y="18586"/>
                    <a:pt x="21240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4838578" y="7072953"/>
              <a:ext cx="4021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4000"/>
                    <a:pt x="-1080" y="8000"/>
                    <a:pt x="2160" y="11600"/>
                  </a:cubicBezTo>
                  <a:cubicBezTo>
                    <a:pt x="5400" y="15200"/>
                    <a:pt x="12960" y="18400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5805895" y="654590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5901145" y="6395207"/>
              <a:ext cx="177801" cy="1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4422"/>
                  </a:moveTo>
                  <a:cubicBezTo>
                    <a:pt x="771" y="3393"/>
                    <a:pt x="1543" y="2364"/>
                    <a:pt x="3086" y="1464"/>
                  </a:cubicBezTo>
                  <a:cubicBezTo>
                    <a:pt x="4629" y="564"/>
                    <a:pt x="6943" y="-207"/>
                    <a:pt x="8357" y="50"/>
                  </a:cubicBezTo>
                  <a:cubicBezTo>
                    <a:pt x="9771" y="307"/>
                    <a:pt x="10286" y="1593"/>
                    <a:pt x="9257" y="4679"/>
                  </a:cubicBezTo>
                  <a:cubicBezTo>
                    <a:pt x="8229" y="7764"/>
                    <a:pt x="5657" y="12650"/>
                    <a:pt x="3986" y="15607"/>
                  </a:cubicBezTo>
                  <a:cubicBezTo>
                    <a:pt x="2314" y="18564"/>
                    <a:pt x="1543" y="19593"/>
                    <a:pt x="2186" y="20107"/>
                  </a:cubicBezTo>
                  <a:cubicBezTo>
                    <a:pt x="2829" y="20622"/>
                    <a:pt x="4886" y="20622"/>
                    <a:pt x="8357" y="20750"/>
                  </a:cubicBezTo>
                  <a:cubicBezTo>
                    <a:pt x="11829" y="20879"/>
                    <a:pt x="16714" y="21136"/>
                    <a:pt x="21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4866095" y="712375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990" name="Drawing"/>
          <p:cNvGrpSpPr/>
          <p:nvPr/>
        </p:nvGrpSpPr>
        <p:grpSpPr>
          <a:xfrm>
            <a:off x="7293222" y="1260385"/>
            <a:ext cx="3253848" cy="1036609"/>
            <a:chOff x="0" y="0"/>
            <a:chExt cx="3253847" cy="1036608"/>
          </a:xfrm>
        </p:grpSpPr>
        <p:sp>
          <p:nvSpPr>
            <p:cNvPr id="2977" name="Line"/>
            <p:cNvSpPr/>
            <p:nvPr/>
          </p:nvSpPr>
          <p:spPr>
            <a:xfrm>
              <a:off x="1007205" y="377351"/>
              <a:ext cx="297473" cy="43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0" fill="norm" stroke="1" extrusionOk="0">
                  <a:moveTo>
                    <a:pt x="19691" y="962"/>
                  </a:moveTo>
                  <a:cubicBezTo>
                    <a:pt x="18312" y="547"/>
                    <a:pt x="16933" y="132"/>
                    <a:pt x="14559" y="28"/>
                  </a:cubicBezTo>
                  <a:cubicBezTo>
                    <a:pt x="12184" y="-76"/>
                    <a:pt x="8814" y="132"/>
                    <a:pt x="6746" y="339"/>
                  </a:cubicBezTo>
                  <a:cubicBezTo>
                    <a:pt x="4678" y="547"/>
                    <a:pt x="3912" y="755"/>
                    <a:pt x="3299" y="1689"/>
                  </a:cubicBezTo>
                  <a:cubicBezTo>
                    <a:pt x="2686" y="2624"/>
                    <a:pt x="2227" y="4286"/>
                    <a:pt x="1844" y="6674"/>
                  </a:cubicBezTo>
                  <a:cubicBezTo>
                    <a:pt x="1461" y="9062"/>
                    <a:pt x="1155" y="12178"/>
                    <a:pt x="848" y="14462"/>
                  </a:cubicBezTo>
                  <a:cubicBezTo>
                    <a:pt x="542" y="16747"/>
                    <a:pt x="235" y="18201"/>
                    <a:pt x="82" y="19239"/>
                  </a:cubicBezTo>
                  <a:cubicBezTo>
                    <a:pt x="-71" y="20278"/>
                    <a:pt x="-71" y="20901"/>
                    <a:pt x="618" y="21212"/>
                  </a:cubicBezTo>
                  <a:cubicBezTo>
                    <a:pt x="1308" y="21524"/>
                    <a:pt x="2686" y="21524"/>
                    <a:pt x="6286" y="21161"/>
                  </a:cubicBezTo>
                  <a:cubicBezTo>
                    <a:pt x="9886" y="20797"/>
                    <a:pt x="15708" y="20070"/>
                    <a:pt x="21529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063377" y="644614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429"/>
                    <a:pt x="11148" y="9257"/>
                    <a:pt x="14748" y="5657"/>
                  </a:cubicBezTo>
                  <a:cubicBezTo>
                    <a:pt x="18348" y="2057"/>
                    <a:pt x="1997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1424226" y="377914"/>
              <a:ext cx="312252" cy="42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67" fill="norm" stroke="1" extrusionOk="0">
                  <a:moveTo>
                    <a:pt x="21385" y="648"/>
                  </a:moveTo>
                  <a:cubicBezTo>
                    <a:pt x="17761" y="324"/>
                    <a:pt x="14137" y="0"/>
                    <a:pt x="11527" y="0"/>
                  </a:cubicBezTo>
                  <a:cubicBezTo>
                    <a:pt x="8918" y="0"/>
                    <a:pt x="7323" y="324"/>
                    <a:pt x="6236" y="1134"/>
                  </a:cubicBezTo>
                  <a:cubicBezTo>
                    <a:pt x="5149" y="1944"/>
                    <a:pt x="4569" y="3240"/>
                    <a:pt x="4351" y="5076"/>
                  </a:cubicBezTo>
                  <a:cubicBezTo>
                    <a:pt x="4134" y="6912"/>
                    <a:pt x="4279" y="9288"/>
                    <a:pt x="3772" y="11718"/>
                  </a:cubicBezTo>
                  <a:cubicBezTo>
                    <a:pt x="3264" y="14148"/>
                    <a:pt x="2104" y="16632"/>
                    <a:pt x="1235" y="18306"/>
                  </a:cubicBezTo>
                  <a:cubicBezTo>
                    <a:pt x="365" y="19980"/>
                    <a:pt x="-215" y="20844"/>
                    <a:pt x="75" y="21222"/>
                  </a:cubicBezTo>
                  <a:cubicBezTo>
                    <a:pt x="365" y="21600"/>
                    <a:pt x="1525" y="21492"/>
                    <a:pt x="3844" y="21222"/>
                  </a:cubicBezTo>
                  <a:cubicBezTo>
                    <a:pt x="6164" y="20952"/>
                    <a:pt x="9643" y="20520"/>
                    <a:pt x="13122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1761877" y="515954"/>
              <a:ext cx="222251" cy="29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21"/>
                  </a:moveTo>
                  <a:cubicBezTo>
                    <a:pt x="1234" y="-34"/>
                    <a:pt x="2469" y="-188"/>
                    <a:pt x="4114" y="661"/>
                  </a:cubicBezTo>
                  <a:cubicBezTo>
                    <a:pt x="5760" y="1509"/>
                    <a:pt x="7817" y="3361"/>
                    <a:pt x="10389" y="6061"/>
                  </a:cubicBezTo>
                  <a:cubicBezTo>
                    <a:pt x="12960" y="8761"/>
                    <a:pt x="16046" y="12309"/>
                    <a:pt x="18000" y="15009"/>
                  </a:cubicBezTo>
                  <a:cubicBezTo>
                    <a:pt x="19954" y="17709"/>
                    <a:pt x="20777" y="19561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1742827" y="530314"/>
              <a:ext cx="273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63" y="0"/>
                    <a:pt x="19926" y="0"/>
                    <a:pt x="18251" y="1249"/>
                  </a:cubicBezTo>
                  <a:cubicBezTo>
                    <a:pt x="16577" y="2498"/>
                    <a:pt x="14065" y="4996"/>
                    <a:pt x="11135" y="8155"/>
                  </a:cubicBezTo>
                  <a:cubicBezTo>
                    <a:pt x="8205" y="11314"/>
                    <a:pt x="4856" y="15135"/>
                    <a:pt x="2930" y="17486"/>
                  </a:cubicBezTo>
                  <a:cubicBezTo>
                    <a:pt x="1005" y="19837"/>
                    <a:pt x="502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2034927" y="340608"/>
              <a:ext cx="118674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82" fill="norm" stroke="1" extrusionOk="0">
                  <a:moveTo>
                    <a:pt x="0" y="1882"/>
                  </a:moveTo>
                  <a:cubicBezTo>
                    <a:pt x="1516" y="1227"/>
                    <a:pt x="3032" y="573"/>
                    <a:pt x="4737" y="245"/>
                  </a:cubicBezTo>
                  <a:cubicBezTo>
                    <a:pt x="6442" y="-82"/>
                    <a:pt x="8337" y="-82"/>
                    <a:pt x="10232" y="245"/>
                  </a:cubicBezTo>
                  <a:cubicBezTo>
                    <a:pt x="12126" y="573"/>
                    <a:pt x="14021" y="1227"/>
                    <a:pt x="14968" y="2100"/>
                  </a:cubicBezTo>
                  <a:cubicBezTo>
                    <a:pt x="15916" y="2973"/>
                    <a:pt x="15916" y="4063"/>
                    <a:pt x="14400" y="5263"/>
                  </a:cubicBezTo>
                  <a:cubicBezTo>
                    <a:pt x="12884" y="6463"/>
                    <a:pt x="9853" y="7773"/>
                    <a:pt x="9284" y="8427"/>
                  </a:cubicBezTo>
                  <a:cubicBezTo>
                    <a:pt x="8716" y="9082"/>
                    <a:pt x="10611" y="9082"/>
                    <a:pt x="13074" y="9845"/>
                  </a:cubicBezTo>
                  <a:cubicBezTo>
                    <a:pt x="15537" y="10609"/>
                    <a:pt x="18568" y="12136"/>
                    <a:pt x="20084" y="13663"/>
                  </a:cubicBezTo>
                  <a:cubicBezTo>
                    <a:pt x="21600" y="15191"/>
                    <a:pt x="21600" y="16718"/>
                    <a:pt x="20274" y="18027"/>
                  </a:cubicBezTo>
                  <a:cubicBezTo>
                    <a:pt x="18947" y="19336"/>
                    <a:pt x="16295" y="20427"/>
                    <a:pt x="13832" y="20973"/>
                  </a:cubicBezTo>
                  <a:cubicBezTo>
                    <a:pt x="11368" y="21518"/>
                    <a:pt x="9095" y="21518"/>
                    <a:pt x="7958" y="20973"/>
                  </a:cubicBezTo>
                  <a:cubicBezTo>
                    <a:pt x="6821" y="20427"/>
                    <a:pt x="6821" y="19336"/>
                    <a:pt x="6821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2142877" y="360311"/>
              <a:ext cx="262128" cy="56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22" fill="norm" stroke="1" extrusionOk="0">
                  <a:moveTo>
                    <a:pt x="9331" y="1158"/>
                  </a:moveTo>
                  <a:cubicBezTo>
                    <a:pt x="11923" y="754"/>
                    <a:pt x="14515" y="349"/>
                    <a:pt x="16502" y="147"/>
                  </a:cubicBezTo>
                  <a:cubicBezTo>
                    <a:pt x="18490" y="-55"/>
                    <a:pt x="19872" y="-55"/>
                    <a:pt x="20650" y="188"/>
                  </a:cubicBezTo>
                  <a:cubicBezTo>
                    <a:pt x="21427" y="430"/>
                    <a:pt x="21600" y="916"/>
                    <a:pt x="21168" y="2372"/>
                  </a:cubicBezTo>
                  <a:cubicBezTo>
                    <a:pt x="20736" y="3828"/>
                    <a:pt x="19699" y="6255"/>
                    <a:pt x="18576" y="8803"/>
                  </a:cubicBezTo>
                  <a:cubicBezTo>
                    <a:pt x="17453" y="11352"/>
                    <a:pt x="16243" y="14021"/>
                    <a:pt x="15552" y="15801"/>
                  </a:cubicBezTo>
                  <a:cubicBezTo>
                    <a:pt x="14861" y="17581"/>
                    <a:pt x="14688" y="18471"/>
                    <a:pt x="14688" y="19280"/>
                  </a:cubicBezTo>
                  <a:cubicBezTo>
                    <a:pt x="14688" y="20089"/>
                    <a:pt x="14861" y="20817"/>
                    <a:pt x="13392" y="21181"/>
                  </a:cubicBezTo>
                  <a:cubicBezTo>
                    <a:pt x="11923" y="21545"/>
                    <a:pt x="8813" y="21545"/>
                    <a:pt x="6307" y="21505"/>
                  </a:cubicBezTo>
                  <a:cubicBezTo>
                    <a:pt x="3802" y="21464"/>
                    <a:pt x="1901" y="21383"/>
                    <a:pt x="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206752" y="376665"/>
              <a:ext cx="291476" cy="36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72" fill="norm" stroke="1" extrusionOk="0">
                  <a:moveTo>
                    <a:pt x="12163" y="4170"/>
                  </a:moveTo>
                  <a:cubicBezTo>
                    <a:pt x="12319" y="3549"/>
                    <a:pt x="12476" y="2928"/>
                    <a:pt x="12397" y="2246"/>
                  </a:cubicBezTo>
                  <a:cubicBezTo>
                    <a:pt x="12319" y="1563"/>
                    <a:pt x="12006" y="818"/>
                    <a:pt x="11458" y="384"/>
                  </a:cubicBezTo>
                  <a:cubicBezTo>
                    <a:pt x="10911" y="-51"/>
                    <a:pt x="10128" y="-175"/>
                    <a:pt x="9032" y="322"/>
                  </a:cubicBezTo>
                  <a:cubicBezTo>
                    <a:pt x="7937" y="818"/>
                    <a:pt x="6528" y="1935"/>
                    <a:pt x="4963" y="4046"/>
                  </a:cubicBezTo>
                  <a:cubicBezTo>
                    <a:pt x="3397" y="6156"/>
                    <a:pt x="1676" y="9259"/>
                    <a:pt x="815" y="11866"/>
                  </a:cubicBezTo>
                  <a:cubicBezTo>
                    <a:pt x="-46" y="14473"/>
                    <a:pt x="-46" y="16584"/>
                    <a:pt x="32" y="17949"/>
                  </a:cubicBezTo>
                  <a:cubicBezTo>
                    <a:pt x="111" y="19315"/>
                    <a:pt x="267" y="19935"/>
                    <a:pt x="658" y="20432"/>
                  </a:cubicBezTo>
                  <a:cubicBezTo>
                    <a:pt x="1050" y="20928"/>
                    <a:pt x="1676" y="21301"/>
                    <a:pt x="3163" y="21363"/>
                  </a:cubicBezTo>
                  <a:cubicBezTo>
                    <a:pt x="4650" y="21425"/>
                    <a:pt x="6997" y="21177"/>
                    <a:pt x="9580" y="20059"/>
                  </a:cubicBezTo>
                  <a:cubicBezTo>
                    <a:pt x="12163" y="18942"/>
                    <a:pt x="14980" y="16956"/>
                    <a:pt x="16858" y="14597"/>
                  </a:cubicBezTo>
                  <a:cubicBezTo>
                    <a:pt x="18737" y="12239"/>
                    <a:pt x="19676" y="9508"/>
                    <a:pt x="19911" y="7397"/>
                  </a:cubicBezTo>
                  <a:cubicBezTo>
                    <a:pt x="20145" y="5287"/>
                    <a:pt x="19676" y="3797"/>
                    <a:pt x="19206" y="2804"/>
                  </a:cubicBezTo>
                  <a:cubicBezTo>
                    <a:pt x="18737" y="1811"/>
                    <a:pt x="18267" y="1315"/>
                    <a:pt x="17484" y="1004"/>
                  </a:cubicBezTo>
                  <a:cubicBezTo>
                    <a:pt x="16702" y="694"/>
                    <a:pt x="15606" y="570"/>
                    <a:pt x="14432" y="1004"/>
                  </a:cubicBezTo>
                  <a:cubicBezTo>
                    <a:pt x="13258" y="1439"/>
                    <a:pt x="12006" y="2432"/>
                    <a:pt x="10989" y="4232"/>
                  </a:cubicBezTo>
                  <a:cubicBezTo>
                    <a:pt x="9971" y="6032"/>
                    <a:pt x="9189" y="8639"/>
                    <a:pt x="9424" y="10811"/>
                  </a:cubicBezTo>
                  <a:cubicBezTo>
                    <a:pt x="9658" y="12984"/>
                    <a:pt x="10911" y="14722"/>
                    <a:pt x="13102" y="15901"/>
                  </a:cubicBezTo>
                  <a:cubicBezTo>
                    <a:pt x="15293" y="17080"/>
                    <a:pt x="18424" y="17701"/>
                    <a:pt x="21554" y="18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472827" y="396964"/>
              <a:ext cx="15606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0368" y="0"/>
                  </a:moveTo>
                  <a:cubicBezTo>
                    <a:pt x="12096" y="0"/>
                    <a:pt x="13824" y="0"/>
                    <a:pt x="15696" y="764"/>
                  </a:cubicBezTo>
                  <a:cubicBezTo>
                    <a:pt x="17568" y="1527"/>
                    <a:pt x="19584" y="3055"/>
                    <a:pt x="20592" y="5455"/>
                  </a:cubicBezTo>
                  <a:cubicBezTo>
                    <a:pt x="21600" y="7855"/>
                    <a:pt x="21600" y="11127"/>
                    <a:pt x="19296" y="13800"/>
                  </a:cubicBezTo>
                  <a:cubicBezTo>
                    <a:pt x="16992" y="16473"/>
                    <a:pt x="12384" y="18545"/>
                    <a:pt x="8784" y="19745"/>
                  </a:cubicBezTo>
                  <a:cubicBezTo>
                    <a:pt x="5184" y="20945"/>
                    <a:pt x="2592" y="212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-1" y="332482"/>
              <a:ext cx="174379" cy="42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31" fill="norm" stroke="1" extrusionOk="0">
                  <a:moveTo>
                    <a:pt x="21184" y="366"/>
                  </a:moveTo>
                  <a:cubicBezTo>
                    <a:pt x="18613" y="49"/>
                    <a:pt x="16041" y="-269"/>
                    <a:pt x="12955" y="366"/>
                  </a:cubicBezTo>
                  <a:cubicBezTo>
                    <a:pt x="9870" y="1002"/>
                    <a:pt x="6270" y="2590"/>
                    <a:pt x="3698" y="5237"/>
                  </a:cubicBezTo>
                  <a:cubicBezTo>
                    <a:pt x="1127" y="7884"/>
                    <a:pt x="-416" y="11590"/>
                    <a:pt x="98" y="14184"/>
                  </a:cubicBezTo>
                  <a:cubicBezTo>
                    <a:pt x="613" y="16778"/>
                    <a:pt x="3184" y="18260"/>
                    <a:pt x="6270" y="19266"/>
                  </a:cubicBezTo>
                  <a:cubicBezTo>
                    <a:pt x="9355" y="20272"/>
                    <a:pt x="12955" y="20802"/>
                    <a:pt x="16555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1133227" y="-1"/>
              <a:ext cx="383118" cy="33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1671" y="18856"/>
                    <a:pt x="3341" y="16173"/>
                    <a:pt x="5430" y="13020"/>
                  </a:cubicBezTo>
                  <a:cubicBezTo>
                    <a:pt x="7518" y="9867"/>
                    <a:pt x="10024" y="6245"/>
                    <a:pt x="11456" y="4165"/>
                  </a:cubicBezTo>
                  <a:cubicBezTo>
                    <a:pt x="12888" y="2086"/>
                    <a:pt x="13246" y="1549"/>
                    <a:pt x="13664" y="1012"/>
                  </a:cubicBezTo>
                  <a:cubicBezTo>
                    <a:pt x="14082" y="476"/>
                    <a:pt x="14559" y="-61"/>
                    <a:pt x="14798" y="6"/>
                  </a:cubicBezTo>
                  <a:cubicBezTo>
                    <a:pt x="15036" y="73"/>
                    <a:pt x="15036" y="744"/>
                    <a:pt x="15514" y="2488"/>
                  </a:cubicBezTo>
                  <a:cubicBezTo>
                    <a:pt x="15991" y="4232"/>
                    <a:pt x="16946" y="7050"/>
                    <a:pt x="17960" y="9599"/>
                  </a:cubicBezTo>
                  <a:cubicBezTo>
                    <a:pt x="18975" y="12148"/>
                    <a:pt x="20049" y="14428"/>
                    <a:pt x="20705" y="15904"/>
                  </a:cubicBezTo>
                  <a:cubicBezTo>
                    <a:pt x="21361" y="17380"/>
                    <a:pt x="21600" y="18051"/>
                    <a:pt x="21600" y="18386"/>
                  </a:cubicBezTo>
                  <a:cubicBezTo>
                    <a:pt x="21600" y="18722"/>
                    <a:pt x="21361" y="18722"/>
                    <a:pt x="21123" y="18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3059003" y="292388"/>
              <a:ext cx="194845" cy="49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455" fill="norm" stroke="1" extrusionOk="0">
                  <a:moveTo>
                    <a:pt x="1167" y="2042"/>
                  </a:moveTo>
                  <a:cubicBezTo>
                    <a:pt x="1167" y="1496"/>
                    <a:pt x="1167" y="949"/>
                    <a:pt x="2629" y="539"/>
                  </a:cubicBezTo>
                  <a:cubicBezTo>
                    <a:pt x="4092" y="128"/>
                    <a:pt x="7017" y="-145"/>
                    <a:pt x="10167" y="83"/>
                  </a:cubicBezTo>
                  <a:cubicBezTo>
                    <a:pt x="13317" y="311"/>
                    <a:pt x="16692" y="1040"/>
                    <a:pt x="18717" y="1997"/>
                  </a:cubicBezTo>
                  <a:cubicBezTo>
                    <a:pt x="20742" y="2954"/>
                    <a:pt x="21417" y="4139"/>
                    <a:pt x="19842" y="5551"/>
                  </a:cubicBezTo>
                  <a:cubicBezTo>
                    <a:pt x="18267" y="6964"/>
                    <a:pt x="14442" y="8604"/>
                    <a:pt x="10955" y="9926"/>
                  </a:cubicBezTo>
                  <a:cubicBezTo>
                    <a:pt x="7467" y="11247"/>
                    <a:pt x="4317" y="12250"/>
                    <a:pt x="2404" y="12933"/>
                  </a:cubicBezTo>
                  <a:cubicBezTo>
                    <a:pt x="492" y="13617"/>
                    <a:pt x="-183" y="13982"/>
                    <a:pt x="42" y="14620"/>
                  </a:cubicBezTo>
                  <a:cubicBezTo>
                    <a:pt x="267" y="15258"/>
                    <a:pt x="1392" y="16169"/>
                    <a:pt x="3417" y="17354"/>
                  </a:cubicBezTo>
                  <a:cubicBezTo>
                    <a:pt x="5442" y="18539"/>
                    <a:pt x="8367" y="19997"/>
                    <a:pt x="1129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2981077" y="953320"/>
              <a:ext cx="116308" cy="8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0730" fill="norm" stroke="1" extrusionOk="0">
                  <a:moveTo>
                    <a:pt x="12729" y="609"/>
                  </a:moveTo>
                  <a:cubicBezTo>
                    <a:pt x="10800" y="82"/>
                    <a:pt x="8871" y="-445"/>
                    <a:pt x="7521" y="609"/>
                  </a:cubicBezTo>
                  <a:cubicBezTo>
                    <a:pt x="6171" y="1662"/>
                    <a:pt x="5400" y="4296"/>
                    <a:pt x="5014" y="6931"/>
                  </a:cubicBezTo>
                  <a:cubicBezTo>
                    <a:pt x="4629" y="9565"/>
                    <a:pt x="4629" y="12199"/>
                    <a:pt x="6557" y="14833"/>
                  </a:cubicBezTo>
                  <a:cubicBezTo>
                    <a:pt x="8486" y="17467"/>
                    <a:pt x="12343" y="20101"/>
                    <a:pt x="15043" y="20628"/>
                  </a:cubicBezTo>
                  <a:cubicBezTo>
                    <a:pt x="17743" y="21155"/>
                    <a:pt x="19286" y="19575"/>
                    <a:pt x="20250" y="17467"/>
                  </a:cubicBezTo>
                  <a:cubicBezTo>
                    <a:pt x="21214" y="15360"/>
                    <a:pt x="21600" y="12726"/>
                    <a:pt x="20636" y="10882"/>
                  </a:cubicBezTo>
                  <a:cubicBezTo>
                    <a:pt x="19671" y="9038"/>
                    <a:pt x="17357" y="7984"/>
                    <a:pt x="13693" y="7721"/>
                  </a:cubicBezTo>
                  <a:cubicBezTo>
                    <a:pt x="10029" y="7457"/>
                    <a:pt x="5014" y="7984"/>
                    <a:pt x="0" y="8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Drawing"/>
          <p:cNvGrpSpPr/>
          <p:nvPr/>
        </p:nvGrpSpPr>
        <p:grpSpPr>
          <a:xfrm>
            <a:off x="1013572" y="1801600"/>
            <a:ext cx="8232028" cy="7907550"/>
            <a:chOff x="0" y="0"/>
            <a:chExt cx="8232027" cy="7907549"/>
          </a:xfrm>
        </p:grpSpPr>
        <p:sp>
          <p:nvSpPr>
            <p:cNvPr id="2992" name="Line"/>
            <p:cNvSpPr/>
            <p:nvPr/>
          </p:nvSpPr>
          <p:spPr>
            <a:xfrm>
              <a:off x="860102" y="172117"/>
              <a:ext cx="285326" cy="461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09" fill="norm" stroke="1" extrusionOk="0">
                  <a:moveTo>
                    <a:pt x="19648" y="2420"/>
                  </a:moveTo>
                  <a:cubicBezTo>
                    <a:pt x="19488" y="1927"/>
                    <a:pt x="19328" y="1433"/>
                    <a:pt x="17488" y="940"/>
                  </a:cubicBezTo>
                  <a:cubicBezTo>
                    <a:pt x="15648" y="447"/>
                    <a:pt x="12128" y="-46"/>
                    <a:pt x="9488" y="3"/>
                  </a:cubicBezTo>
                  <a:cubicBezTo>
                    <a:pt x="6848" y="53"/>
                    <a:pt x="5088" y="644"/>
                    <a:pt x="3728" y="2272"/>
                  </a:cubicBezTo>
                  <a:cubicBezTo>
                    <a:pt x="2368" y="3899"/>
                    <a:pt x="1408" y="6562"/>
                    <a:pt x="848" y="9472"/>
                  </a:cubicBezTo>
                  <a:cubicBezTo>
                    <a:pt x="288" y="12381"/>
                    <a:pt x="128" y="15538"/>
                    <a:pt x="48" y="17412"/>
                  </a:cubicBezTo>
                  <a:cubicBezTo>
                    <a:pt x="-32" y="19286"/>
                    <a:pt x="-32" y="19877"/>
                    <a:pt x="208" y="20420"/>
                  </a:cubicBezTo>
                  <a:cubicBezTo>
                    <a:pt x="448" y="20962"/>
                    <a:pt x="928" y="21455"/>
                    <a:pt x="2768" y="21505"/>
                  </a:cubicBezTo>
                  <a:cubicBezTo>
                    <a:pt x="4608" y="21554"/>
                    <a:pt x="7808" y="21159"/>
                    <a:pt x="11168" y="20518"/>
                  </a:cubicBezTo>
                  <a:cubicBezTo>
                    <a:pt x="14528" y="19877"/>
                    <a:pt x="18048" y="18990"/>
                    <a:pt x="21568" y="18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891427" y="395499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7018"/>
                    <a:pt x="6227" y="12436"/>
                    <a:pt x="9827" y="8836"/>
                  </a:cubicBezTo>
                  <a:cubicBezTo>
                    <a:pt x="13427" y="5236"/>
                    <a:pt x="1751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1253954" y="111025"/>
              <a:ext cx="247074" cy="48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43" fill="norm" stroke="1" extrusionOk="0">
                  <a:moveTo>
                    <a:pt x="21550" y="788"/>
                  </a:moveTo>
                  <a:cubicBezTo>
                    <a:pt x="20812" y="506"/>
                    <a:pt x="20073" y="225"/>
                    <a:pt x="18688" y="84"/>
                  </a:cubicBezTo>
                  <a:cubicBezTo>
                    <a:pt x="17304" y="-57"/>
                    <a:pt x="15273" y="-57"/>
                    <a:pt x="12781" y="366"/>
                  </a:cubicBezTo>
                  <a:cubicBezTo>
                    <a:pt x="10288" y="788"/>
                    <a:pt x="7335" y="1633"/>
                    <a:pt x="5119" y="2948"/>
                  </a:cubicBezTo>
                  <a:cubicBezTo>
                    <a:pt x="2904" y="4263"/>
                    <a:pt x="1427" y="6047"/>
                    <a:pt x="688" y="8630"/>
                  </a:cubicBezTo>
                  <a:cubicBezTo>
                    <a:pt x="-50" y="11213"/>
                    <a:pt x="-50" y="14593"/>
                    <a:pt x="42" y="16753"/>
                  </a:cubicBezTo>
                  <a:cubicBezTo>
                    <a:pt x="135" y="18913"/>
                    <a:pt x="319" y="19853"/>
                    <a:pt x="1519" y="20510"/>
                  </a:cubicBezTo>
                  <a:cubicBezTo>
                    <a:pt x="2719" y="21167"/>
                    <a:pt x="4935" y="21543"/>
                    <a:pt x="8073" y="21543"/>
                  </a:cubicBezTo>
                  <a:cubicBezTo>
                    <a:pt x="11212" y="21543"/>
                    <a:pt x="15273" y="21167"/>
                    <a:pt x="19335" y="20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1577227" y="267125"/>
              <a:ext cx="209551" cy="312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94"/>
                  </a:moveTo>
                  <a:cubicBezTo>
                    <a:pt x="1091" y="-51"/>
                    <a:pt x="2182" y="-196"/>
                    <a:pt x="4255" y="1036"/>
                  </a:cubicBezTo>
                  <a:cubicBezTo>
                    <a:pt x="6327" y="2268"/>
                    <a:pt x="9382" y="4878"/>
                    <a:pt x="12436" y="8502"/>
                  </a:cubicBezTo>
                  <a:cubicBezTo>
                    <a:pt x="15491" y="12126"/>
                    <a:pt x="18545" y="16765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1628027" y="262149"/>
              <a:ext cx="2095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0"/>
                    <a:pt x="18982" y="0"/>
                    <a:pt x="17236" y="1019"/>
                  </a:cubicBezTo>
                  <a:cubicBezTo>
                    <a:pt x="15491" y="2038"/>
                    <a:pt x="13309" y="4075"/>
                    <a:pt x="10800" y="6792"/>
                  </a:cubicBezTo>
                  <a:cubicBezTo>
                    <a:pt x="8291" y="9509"/>
                    <a:pt x="5455" y="12906"/>
                    <a:pt x="3600" y="15487"/>
                  </a:cubicBezTo>
                  <a:cubicBezTo>
                    <a:pt x="1745" y="18068"/>
                    <a:pt x="873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1894727" y="84854"/>
              <a:ext cx="103176" cy="17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36" fill="norm" stroke="1" extrusionOk="0">
                  <a:moveTo>
                    <a:pt x="0" y="3936"/>
                  </a:moveTo>
                  <a:cubicBezTo>
                    <a:pt x="432" y="2603"/>
                    <a:pt x="864" y="1269"/>
                    <a:pt x="2160" y="603"/>
                  </a:cubicBezTo>
                  <a:cubicBezTo>
                    <a:pt x="3456" y="-64"/>
                    <a:pt x="5616" y="-64"/>
                    <a:pt x="7776" y="69"/>
                  </a:cubicBezTo>
                  <a:cubicBezTo>
                    <a:pt x="9936" y="203"/>
                    <a:pt x="12096" y="469"/>
                    <a:pt x="13608" y="1269"/>
                  </a:cubicBezTo>
                  <a:cubicBezTo>
                    <a:pt x="15120" y="2069"/>
                    <a:pt x="15984" y="3403"/>
                    <a:pt x="15768" y="4603"/>
                  </a:cubicBezTo>
                  <a:cubicBezTo>
                    <a:pt x="15552" y="5803"/>
                    <a:pt x="14256" y="6869"/>
                    <a:pt x="12528" y="7803"/>
                  </a:cubicBezTo>
                  <a:cubicBezTo>
                    <a:pt x="10800" y="8736"/>
                    <a:pt x="8640" y="9536"/>
                    <a:pt x="8640" y="10069"/>
                  </a:cubicBezTo>
                  <a:cubicBezTo>
                    <a:pt x="8640" y="10603"/>
                    <a:pt x="10800" y="10869"/>
                    <a:pt x="13392" y="11803"/>
                  </a:cubicBezTo>
                  <a:cubicBezTo>
                    <a:pt x="15984" y="12736"/>
                    <a:pt x="19008" y="14336"/>
                    <a:pt x="20304" y="15803"/>
                  </a:cubicBezTo>
                  <a:cubicBezTo>
                    <a:pt x="21600" y="17269"/>
                    <a:pt x="21168" y="18603"/>
                    <a:pt x="19440" y="19669"/>
                  </a:cubicBezTo>
                  <a:cubicBezTo>
                    <a:pt x="17712" y="20736"/>
                    <a:pt x="14688" y="21536"/>
                    <a:pt x="12312" y="21536"/>
                  </a:cubicBezTo>
                  <a:cubicBezTo>
                    <a:pt x="9936" y="21536"/>
                    <a:pt x="8208" y="20736"/>
                    <a:pt x="6480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2053477" y="41059"/>
              <a:ext cx="160867" cy="54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853" y="2968"/>
                  </a:moveTo>
                  <a:cubicBezTo>
                    <a:pt x="1137" y="2549"/>
                    <a:pt x="1421" y="2131"/>
                    <a:pt x="3411" y="1628"/>
                  </a:cubicBezTo>
                  <a:cubicBezTo>
                    <a:pt x="5400" y="1126"/>
                    <a:pt x="9095" y="540"/>
                    <a:pt x="11653" y="247"/>
                  </a:cubicBezTo>
                  <a:cubicBezTo>
                    <a:pt x="14211" y="-46"/>
                    <a:pt x="15632" y="-46"/>
                    <a:pt x="16911" y="80"/>
                  </a:cubicBezTo>
                  <a:cubicBezTo>
                    <a:pt x="18189" y="205"/>
                    <a:pt x="19326" y="456"/>
                    <a:pt x="19895" y="1042"/>
                  </a:cubicBezTo>
                  <a:cubicBezTo>
                    <a:pt x="20463" y="1628"/>
                    <a:pt x="20463" y="2549"/>
                    <a:pt x="19326" y="4266"/>
                  </a:cubicBezTo>
                  <a:cubicBezTo>
                    <a:pt x="18189" y="5982"/>
                    <a:pt x="15916" y="8494"/>
                    <a:pt x="14495" y="10712"/>
                  </a:cubicBezTo>
                  <a:cubicBezTo>
                    <a:pt x="13074" y="12931"/>
                    <a:pt x="12505" y="14856"/>
                    <a:pt x="12789" y="16238"/>
                  </a:cubicBezTo>
                  <a:cubicBezTo>
                    <a:pt x="13074" y="17619"/>
                    <a:pt x="14211" y="18456"/>
                    <a:pt x="15347" y="19042"/>
                  </a:cubicBezTo>
                  <a:cubicBezTo>
                    <a:pt x="16484" y="19628"/>
                    <a:pt x="17621" y="19963"/>
                    <a:pt x="18900" y="20298"/>
                  </a:cubicBezTo>
                  <a:cubicBezTo>
                    <a:pt x="20179" y="20633"/>
                    <a:pt x="21600" y="20968"/>
                    <a:pt x="21600" y="21177"/>
                  </a:cubicBezTo>
                  <a:cubicBezTo>
                    <a:pt x="21600" y="21387"/>
                    <a:pt x="20179" y="21470"/>
                    <a:pt x="16342" y="21512"/>
                  </a:cubicBezTo>
                  <a:cubicBezTo>
                    <a:pt x="12505" y="21554"/>
                    <a:pt x="6253" y="21554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2745627" y="382799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2764677" y="535199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3566893" y="179599"/>
              <a:ext cx="537635" cy="4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15732" y="0"/>
                  </a:moveTo>
                  <a:cubicBezTo>
                    <a:pt x="14031" y="1391"/>
                    <a:pt x="12331" y="2781"/>
                    <a:pt x="10375" y="4125"/>
                  </a:cubicBezTo>
                  <a:cubicBezTo>
                    <a:pt x="8419" y="5470"/>
                    <a:pt x="6208" y="6767"/>
                    <a:pt x="4805" y="7602"/>
                  </a:cubicBezTo>
                  <a:cubicBezTo>
                    <a:pt x="3402" y="8436"/>
                    <a:pt x="2806" y="8807"/>
                    <a:pt x="2381" y="9224"/>
                  </a:cubicBezTo>
                  <a:cubicBezTo>
                    <a:pt x="1956" y="9641"/>
                    <a:pt x="1701" y="10105"/>
                    <a:pt x="1828" y="10383"/>
                  </a:cubicBezTo>
                  <a:cubicBezTo>
                    <a:pt x="1956" y="10661"/>
                    <a:pt x="2466" y="10754"/>
                    <a:pt x="4082" y="10846"/>
                  </a:cubicBezTo>
                  <a:cubicBezTo>
                    <a:pt x="5698" y="10939"/>
                    <a:pt x="8419" y="11032"/>
                    <a:pt x="9992" y="11217"/>
                  </a:cubicBezTo>
                  <a:cubicBezTo>
                    <a:pt x="11565" y="11403"/>
                    <a:pt x="11991" y="11681"/>
                    <a:pt x="12161" y="12052"/>
                  </a:cubicBezTo>
                  <a:cubicBezTo>
                    <a:pt x="12331" y="12422"/>
                    <a:pt x="12246" y="12886"/>
                    <a:pt x="11310" y="13674"/>
                  </a:cubicBezTo>
                  <a:cubicBezTo>
                    <a:pt x="10375" y="14462"/>
                    <a:pt x="8589" y="15574"/>
                    <a:pt x="6676" y="16640"/>
                  </a:cubicBezTo>
                  <a:cubicBezTo>
                    <a:pt x="4762" y="17706"/>
                    <a:pt x="2721" y="18726"/>
                    <a:pt x="1531" y="19375"/>
                  </a:cubicBezTo>
                  <a:cubicBezTo>
                    <a:pt x="340" y="20024"/>
                    <a:pt x="0" y="20302"/>
                    <a:pt x="0" y="20627"/>
                  </a:cubicBezTo>
                  <a:cubicBezTo>
                    <a:pt x="0" y="20951"/>
                    <a:pt x="340" y="21322"/>
                    <a:pt x="1488" y="21461"/>
                  </a:cubicBezTo>
                  <a:cubicBezTo>
                    <a:pt x="2636" y="21600"/>
                    <a:pt x="4592" y="21507"/>
                    <a:pt x="7016" y="21276"/>
                  </a:cubicBezTo>
                  <a:cubicBezTo>
                    <a:pt x="9439" y="21044"/>
                    <a:pt x="12331" y="20673"/>
                    <a:pt x="14839" y="20488"/>
                  </a:cubicBezTo>
                  <a:cubicBezTo>
                    <a:pt x="17348" y="20302"/>
                    <a:pt x="19474" y="20302"/>
                    <a:pt x="21600" y="20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361577" y="1000169"/>
              <a:ext cx="228601" cy="176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0" y="4352"/>
                  </a:moveTo>
                  <a:cubicBezTo>
                    <a:pt x="200" y="3096"/>
                    <a:pt x="400" y="1840"/>
                    <a:pt x="2000" y="961"/>
                  </a:cubicBezTo>
                  <a:cubicBezTo>
                    <a:pt x="3600" y="82"/>
                    <a:pt x="6600" y="-420"/>
                    <a:pt x="8700" y="459"/>
                  </a:cubicBezTo>
                  <a:cubicBezTo>
                    <a:pt x="10800" y="1338"/>
                    <a:pt x="12000" y="3599"/>
                    <a:pt x="12300" y="6110"/>
                  </a:cubicBezTo>
                  <a:cubicBezTo>
                    <a:pt x="12600" y="8622"/>
                    <a:pt x="12000" y="11385"/>
                    <a:pt x="11000" y="13771"/>
                  </a:cubicBezTo>
                  <a:cubicBezTo>
                    <a:pt x="10000" y="16157"/>
                    <a:pt x="8600" y="18166"/>
                    <a:pt x="7400" y="19422"/>
                  </a:cubicBezTo>
                  <a:cubicBezTo>
                    <a:pt x="6200" y="20678"/>
                    <a:pt x="5200" y="21180"/>
                    <a:pt x="5000" y="20803"/>
                  </a:cubicBezTo>
                  <a:cubicBezTo>
                    <a:pt x="4800" y="20427"/>
                    <a:pt x="5400" y="19171"/>
                    <a:pt x="7600" y="16659"/>
                  </a:cubicBezTo>
                  <a:cubicBezTo>
                    <a:pt x="9800" y="14147"/>
                    <a:pt x="13600" y="10380"/>
                    <a:pt x="16000" y="8120"/>
                  </a:cubicBezTo>
                  <a:cubicBezTo>
                    <a:pt x="18400" y="5859"/>
                    <a:pt x="19400" y="5106"/>
                    <a:pt x="20200" y="4227"/>
                  </a:cubicBezTo>
                  <a:cubicBezTo>
                    <a:pt x="21000" y="3347"/>
                    <a:pt x="21600" y="2343"/>
                    <a:pt x="21300" y="2092"/>
                  </a:cubicBezTo>
                  <a:cubicBezTo>
                    <a:pt x="21000" y="1840"/>
                    <a:pt x="19800" y="2343"/>
                    <a:pt x="18300" y="3724"/>
                  </a:cubicBezTo>
                  <a:cubicBezTo>
                    <a:pt x="16800" y="5106"/>
                    <a:pt x="15000" y="7366"/>
                    <a:pt x="13900" y="9878"/>
                  </a:cubicBezTo>
                  <a:cubicBezTo>
                    <a:pt x="12800" y="12389"/>
                    <a:pt x="12400" y="15152"/>
                    <a:pt x="13300" y="17036"/>
                  </a:cubicBezTo>
                  <a:cubicBezTo>
                    <a:pt x="14200" y="18920"/>
                    <a:pt x="16400" y="19924"/>
                    <a:pt x="18000" y="20427"/>
                  </a:cubicBezTo>
                  <a:cubicBezTo>
                    <a:pt x="19600" y="20929"/>
                    <a:pt x="20600" y="20929"/>
                    <a:pt x="21600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729877" y="979699"/>
              <a:ext cx="171451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16800" y="0"/>
                  </a:moveTo>
                  <a:cubicBezTo>
                    <a:pt x="11733" y="3000"/>
                    <a:pt x="6667" y="6000"/>
                    <a:pt x="3733" y="8250"/>
                  </a:cubicBezTo>
                  <a:cubicBezTo>
                    <a:pt x="800" y="10500"/>
                    <a:pt x="0" y="12000"/>
                    <a:pt x="0" y="14100"/>
                  </a:cubicBezTo>
                  <a:cubicBezTo>
                    <a:pt x="0" y="16200"/>
                    <a:pt x="800" y="18900"/>
                    <a:pt x="2933" y="20250"/>
                  </a:cubicBezTo>
                  <a:cubicBezTo>
                    <a:pt x="5067" y="21600"/>
                    <a:pt x="8533" y="21600"/>
                    <a:pt x="11867" y="20850"/>
                  </a:cubicBezTo>
                  <a:cubicBezTo>
                    <a:pt x="15200" y="20100"/>
                    <a:pt x="18400" y="18600"/>
                    <a:pt x="21600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3787027" y="10622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3926727" y="867516"/>
              <a:ext cx="438151" cy="2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21234"/>
                  </a:moveTo>
                  <a:cubicBezTo>
                    <a:pt x="3026" y="21051"/>
                    <a:pt x="6052" y="20868"/>
                    <a:pt x="7878" y="20685"/>
                  </a:cubicBezTo>
                  <a:cubicBezTo>
                    <a:pt x="9704" y="20502"/>
                    <a:pt x="10330" y="20319"/>
                    <a:pt x="10696" y="19769"/>
                  </a:cubicBezTo>
                  <a:cubicBezTo>
                    <a:pt x="11061" y="19220"/>
                    <a:pt x="11165" y="18305"/>
                    <a:pt x="10643" y="16932"/>
                  </a:cubicBezTo>
                  <a:cubicBezTo>
                    <a:pt x="10122" y="15559"/>
                    <a:pt x="8974" y="13729"/>
                    <a:pt x="8139" y="11807"/>
                  </a:cubicBezTo>
                  <a:cubicBezTo>
                    <a:pt x="7304" y="9885"/>
                    <a:pt x="6783" y="7871"/>
                    <a:pt x="6626" y="6407"/>
                  </a:cubicBezTo>
                  <a:cubicBezTo>
                    <a:pt x="6470" y="4942"/>
                    <a:pt x="6678" y="4027"/>
                    <a:pt x="7304" y="3112"/>
                  </a:cubicBezTo>
                  <a:cubicBezTo>
                    <a:pt x="7930" y="2197"/>
                    <a:pt x="8974" y="1281"/>
                    <a:pt x="9913" y="732"/>
                  </a:cubicBezTo>
                  <a:cubicBezTo>
                    <a:pt x="10852" y="183"/>
                    <a:pt x="11687" y="0"/>
                    <a:pt x="12417" y="0"/>
                  </a:cubicBezTo>
                  <a:cubicBezTo>
                    <a:pt x="13148" y="0"/>
                    <a:pt x="13774" y="183"/>
                    <a:pt x="14139" y="732"/>
                  </a:cubicBezTo>
                  <a:cubicBezTo>
                    <a:pt x="14504" y="1281"/>
                    <a:pt x="14609" y="2197"/>
                    <a:pt x="14348" y="4119"/>
                  </a:cubicBezTo>
                  <a:cubicBezTo>
                    <a:pt x="14087" y="6041"/>
                    <a:pt x="13461" y="8969"/>
                    <a:pt x="12887" y="11349"/>
                  </a:cubicBezTo>
                  <a:cubicBezTo>
                    <a:pt x="12313" y="13729"/>
                    <a:pt x="11791" y="15559"/>
                    <a:pt x="11530" y="17115"/>
                  </a:cubicBezTo>
                  <a:cubicBezTo>
                    <a:pt x="11270" y="18671"/>
                    <a:pt x="11270" y="19953"/>
                    <a:pt x="11583" y="20685"/>
                  </a:cubicBezTo>
                  <a:cubicBezTo>
                    <a:pt x="11896" y="21417"/>
                    <a:pt x="12522" y="21600"/>
                    <a:pt x="14243" y="21142"/>
                  </a:cubicBezTo>
                  <a:cubicBezTo>
                    <a:pt x="15965" y="20685"/>
                    <a:pt x="18783" y="19586"/>
                    <a:pt x="21600" y="18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4510927" y="244112"/>
              <a:ext cx="330201" cy="27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6643"/>
                  </a:moveTo>
                  <a:cubicBezTo>
                    <a:pt x="0" y="4563"/>
                    <a:pt x="0" y="2483"/>
                    <a:pt x="346" y="1283"/>
                  </a:cubicBezTo>
                  <a:cubicBezTo>
                    <a:pt x="692" y="83"/>
                    <a:pt x="1385" y="-237"/>
                    <a:pt x="2908" y="163"/>
                  </a:cubicBezTo>
                  <a:cubicBezTo>
                    <a:pt x="4431" y="563"/>
                    <a:pt x="6785" y="1683"/>
                    <a:pt x="8169" y="3843"/>
                  </a:cubicBezTo>
                  <a:cubicBezTo>
                    <a:pt x="9554" y="6003"/>
                    <a:pt x="9969" y="9203"/>
                    <a:pt x="9208" y="12243"/>
                  </a:cubicBezTo>
                  <a:cubicBezTo>
                    <a:pt x="8446" y="15283"/>
                    <a:pt x="6508" y="18163"/>
                    <a:pt x="5192" y="19683"/>
                  </a:cubicBezTo>
                  <a:cubicBezTo>
                    <a:pt x="3877" y="21203"/>
                    <a:pt x="3185" y="21363"/>
                    <a:pt x="2631" y="20563"/>
                  </a:cubicBezTo>
                  <a:cubicBezTo>
                    <a:pt x="2077" y="19763"/>
                    <a:pt x="1662" y="18003"/>
                    <a:pt x="2908" y="15443"/>
                  </a:cubicBezTo>
                  <a:cubicBezTo>
                    <a:pt x="4154" y="12883"/>
                    <a:pt x="7062" y="9523"/>
                    <a:pt x="9208" y="7203"/>
                  </a:cubicBezTo>
                  <a:cubicBezTo>
                    <a:pt x="11354" y="4883"/>
                    <a:pt x="12738" y="3603"/>
                    <a:pt x="13915" y="2483"/>
                  </a:cubicBezTo>
                  <a:cubicBezTo>
                    <a:pt x="15092" y="1363"/>
                    <a:pt x="16062" y="403"/>
                    <a:pt x="16200" y="403"/>
                  </a:cubicBezTo>
                  <a:cubicBezTo>
                    <a:pt x="16338" y="403"/>
                    <a:pt x="15646" y="1363"/>
                    <a:pt x="15023" y="3363"/>
                  </a:cubicBezTo>
                  <a:cubicBezTo>
                    <a:pt x="14400" y="5363"/>
                    <a:pt x="13846" y="8403"/>
                    <a:pt x="13985" y="10803"/>
                  </a:cubicBezTo>
                  <a:cubicBezTo>
                    <a:pt x="14123" y="13203"/>
                    <a:pt x="14954" y="14963"/>
                    <a:pt x="16338" y="15523"/>
                  </a:cubicBezTo>
                  <a:cubicBezTo>
                    <a:pt x="17723" y="16083"/>
                    <a:pt x="19662" y="15443"/>
                    <a:pt x="21600" y="14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4752227" y="0"/>
              <a:ext cx="102732" cy="18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21" fill="norm" stroke="1" extrusionOk="0">
                  <a:moveTo>
                    <a:pt x="2645" y="3119"/>
                  </a:moveTo>
                  <a:cubicBezTo>
                    <a:pt x="3967" y="2148"/>
                    <a:pt x="5290" y="1177"/>
                    <a:pt x="7053" y="570"/>
                  </a:cubicBezTo>
                  <a:cubicBezTo>
                    <a:pt x="8816" y="-36"/>
                    <a:pt x="11020" y="-279"/>
                    <a:pt x="13665" y="449"/>
                  </a:cubicBezTo>
                  <a:cubicBezTo>
                    <a:pt x="16310" y="1177"/>
                    <a:pt x="19396" y="2876"/>
                    <a:pt x="20278" y="4818"/>
                  </a:cubicBezTo>
                  <a:cubicBezTo>
                    <a:pt x="21159" y="6759"/>
                    <a:pt x="19837" y="8943"/>
                    <a:pt x="17853" y="10400"/>
                  </a:cubicBezTo>
                  <a:cubicBezTo>
                    <a:pt x="15869" y="11856"/>
                    <a:pt x="13224" y="12584"/>
                    <a:pt x="13004" y="13069"/>
                  </a:cubicBezTo>
                  <a:cubicBezTo>
                    <a:pt x="12784" y="13555"/>
                    <a:pt x="14988" y="13797"/>
                    <a:pt x="17192" y="14404"/>
                  </a:cubicBezTo>
                  <a:cubicBezTo>
                    <a:pt x="19396" y="15011"/>
                    <a:pt x="21600" y="15982"/>
                    <a:pt x="21380" y="16710"/>
                  </a:cubicBezTo>
                  <a:cubicBezTo>
                    <a:pt x="21159" y="17438"/>
                    <a:pt x="18514" y="17923"/>
                    <a:pt x="14547" y="18651"/>
                  </a:cubicBezTo>
                  <a:cubicBezTo>
                    <a:pt x="10580" y="19379"/>
                    <a:pt x="5290" y="20350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4993527" y="382799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5234827" y="105100"/>
              <a:ext cx="201236" cy="67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87" fill="norm" stroke="1" extrusionOk="0">
                  <a:moveTo>
                    <a:pt x="0" y="10813"/>
                  </a:moveTo>
                  <a:cubicBezTo>
                    <a:pt x="668" y="10478"/>
                    <a:pt x="1336" y="10142"/>
                    <a:pt x="1781" y="10176"/>
                  </a:cubicBezTo>
                  <a:cubicBezTo>
                    <a:pt x="2227" y="10209"/>
                    <a:pt x="2449" y="10612"/>
                    <a:pt x="2672" y="12021"/>
                  </a:cubicBezTo>
                  <a:cubicBezTo>
                    <a:pt x="2895" y="13429"/>
                    <a:pt x="3118" y="15844"/>
                    <a:pt x="3340" y="17488"/>
                  </a:cubicBezTo>
                  <a:cubicBezTo>
                    <a:pt x="3563" y="19131"/>
                    <a:pt x="3786" y="20003"/>
                    <a:pt x="3897" y="20607"/>
                  </a:cubicBezTo>
                  <a:cubicBezTo>
                    <a:pt x="4008" y="21211"/>
                    <a:pt x="4008" y="21546"/>
                    <a:pt x="3897" y="21479"/>
                  </a:cubicBezTo>
                  <a:cubicBezTo>
                    <a:pt x="3786" y="21412"/>
                    <a:pt x="3563" y="20942"/>
                    <a:pt x="3340" y="19534"/>
                  </a:cubicBezTo>
                  <a:cubicBezTo>
                    <a:pt x="3118" y="18125"/>
                    <a:pt x="2895" y="15777"/>
                    <a:pt x="3006" y="13295"/>
                  </a:cubicBezTo>
                  <a:cubicBezTo>
                    <a:pt x="3118" y="10813"/>
                    <a:pt x="3563" y="8197"/>
                    <a:pt x="4676" y="6084"/>
                  </a:cubicBezTo>
                  <a:cubicBezTo>
                    <a:pt x="5790" y="3971"/>
                    <a:pt x="7571" y="2361"/>
                    <a:pt x="9019" y="1422"/>
                  </a:cubicBezTo>
                  <a:cubicBezTo>
                    <a:pt x="10466" y="483"/>
                    <a:pt x="11579" y="214"/>
                    <a:pt x="12693" y="80"/>
                  </a:cubicBezTo>
                  <a:cubicBezTo>
                    <a:pt x="13806" y="-54"/>
                    <a:pt x="14920" y="-54"/>
                    <a:pt x="16478" y="348"/>
                  </a:cubicBezTo>
                  <a:cubicBezTo>
                    <a:pt x="18037" y="751"/>
                    <a:pt x="20041" y="1556"/>
                    <a:pt x="20821" y="2830"/>
                  </a:cubicBezTo>
                  <a:cubicBezTo>
                    <a:pt x="21600" y="4105"/>
                    <a:pt x="21155" y="5849"/>
                    <a:pt x="18705" y="7258"/>
                  </a:cubicBezTo>
                  <a:cubicBezTo>
                    <a:pt x="16256" y="8666"/>
                    <a:pt x="11802" y="9740"/>
                    <a:pt x="8907" y="10243"/>
                  </a:cubicBezTo>
                  <a:cubicBezTo>
                    <a:pt x="6012" y="10746"/>
                    <a:pt x="4676" y="10679"/>
                    <a:pt x="4788" y="10578"/>
                  </a:cubicBezTo>
                  <a:cubicBezTo>
                    <a:pt x="4899" y="10478"/>
                    <a:pt x="6458" y="10344"/>
                    <a:pt x="8016" y="10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469777" y="357399"/>
              <a:ext cx="139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241"/>
                    <a:pt x="0" y="2483"/>
                    <a:pt x="3273" y="5710"/>
                  </a:cubicBezTo>
                  <a:cubicBezTo>
                    <a:pt x="6545" y="8938"/>
                    <a:pt x="13091" y="14152"/>
                    <a:pt x="16691" y="17131"/>
                  </a:cubicBezTo>
                  <a:cubicBezTo>
                    <a:pt x="20291" y="20110"/>
                    <a:pt x="20945" y="20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5482477" y="363749"/>
              <a:ext cx="127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082"/>
                    <a:pt x="8640" y="10165"/>
                    <a:pt x="5040" y="13765"/>
                  </a:cubicBezTo>
                  <a:cubicBezTo>
                    <a:pt x="1440" y="17365"/>
                    <a:pt x="72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5732961" y="121106"/>
              <a:ext cx="130517" cy="304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166" fill="norm" stroke="1" extrusionOk="0">
                  <a:moveTo>
                    <a:pt x="20811" y="2297"/>
                  </a:moveTo>
                  <a:cubicBezTo>
                    <a:pt x="19799" y="1415"/>
                    <a:pt x="18786" y="534"/>
                    <a:pt x="17436" y="166"/>
                  </a:cubicBezTo>
                  <a:cubicBezTo>
                    <a:pt x="16086" y="-201"/>
                    <a:pt x="14399" y="-54"/>
                    <a:pt x="11530" y="1562"/>
                  </a:cubicBezTo>
                  <a:cubicBezTo>
                    <a:pt x="8661" y="3179"/>
                    <a:pt x="4611" y="6264"/>
                    <a:pt x="2248" y="9203"/>
                  </a:cubicBezTo>
                  <a:cubicBezTo>
                    <a:pt x="-114" y="12142"/>
                    <a:pt x="-789" y="14934"/>
                    <a:pt x="1067" y="16991"/>
                  </a:cubicBezTo>
                  <a:cubicBezTo>
                    <a:pt x="2923" y="19048"/>
                    <a:pt x="7311" y="20370"/>
                    <a:pt x="10517" y="20885"/>
                  </a:cubicBezTo>
                  <a:cubicBezTo>
                    <a:pt x="13724" y="21399"/>
                    <a:pt x="15749" y="21105"/>
                    <a:pt x="17774" y="2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935400" y="186897"/>
              <a:ext cx="188428" cy="228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70" fill="norm" stroke="1" extrusionOk="0">
                  <a:moveTo>
                    <a:pt x="1205" y="1679"/>
                  </a:moveTo>
                  <a:cubicBezTo>
                    <a:pt x="1925" y="894"/>
                    <a:pt x="2645" y="108"/>
                    <a:pt x="3605" y="10"/>
                  </a:cubicBezTo>
                  <a:cubicBezTo>
                    <a:pt x="4565" y="-88"/>
                    <a:pt x="5765" y="501"/>
                    <a:pt x="7085" y="2563"/>
                  </a:cubicBezTo>
                  <a:cubicBezTo>
                    <a:pt x="8405" y="4625"/>
                    <a:pt x="9845" y="8159"/>
                    <a:pt x="9245" y="11497"/>
                  </a:cubicBezTo>
                  <a:cubicBezTo>
                    <a:pt x="8645" y="14836"/>
                    <a:pt x="6005" y="17977"/>
                    <a:pt x="4085" y="19647"/>
                  </a:cubicBezTo>
                  <a:cubicBezTo>
                    <a:pt x="2165" y="21316"/>
                    <a:pt x="965" y="21512"/>
                    <a:pt x="365" y="20727"/>
                  </a:cubicBezTo>
                  <a:cubicBezTo>
                    <a:pt x="-235" y="19941"/>
                    <a:pt x="-235" y="18174"/>
                    <a:pt x="1445" y="15523"/>
                  </a:cubicBezTo>
                  <a:cubicBezTo>
                    <a:pt x="3125" y="12872"/>
                    <a:pt x="6485" y="9337"/>
                    <a:pt x="8645" y="7276"/>
                  </a:cubicBezTo>
                  <a:cubicBezTo>
                    <a:pt x="10805" y="5214"/>
                    <a:pt x="11765" y="4625"/>
                    <a:pt x="13205" y="4232"/>
                  </a:cubicBezTo>
                  <a:cubicBezTo>
                    <a:pt x="14645" y="3839"/>
                    <a:pt x="16565" y="3643"/>
                    <a:pt x="17165" y="4134"/>
                  </a:cubicBezTo>
                  <a:cubicBezTo>
                    <a:pt x="17765" y="4625"/>
                    <a:pt x="17045" y="5803"/>
                    <a:pt x="15965" y="7374"/>
                  </a:cubicBezTo>
                  <a:cubicBezTo>
                    <a:pt x="14885" y="8945"/>
                    <a:pt x="13445" y="10908"/>
                    <a:pt x="12605" y="12381"/>
                  </a:cubicBezTo>
                  <a:cubicBezTo>
                    <a:pt x="11765" y="13854"/>
                    <a:pt x="11525" y="14836"/>
                    <a:pt x="12605" y="15916"/>
                  </a:cubicBezTo>
                  <a:cubicBezTo>
                    <a:pt x="13685" y="16996"/>
                    <a:pt x="16085" y="18174"/>
                    <a:pt x="17765" y="18468"/>
                  </a:cubicBezTo>
                  <a:cubicBezTo>
                    <a:pt x="19445" y="18763"/>
                    <a:pt x="20405" y="18174"/>
                    <a:pt x="21365" y="1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092077" y="97049"/>
              <a:ext cx="19137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600" fill="norm" stroke="1" extrusionOk="0">
                  <a:moveTo>
                    <a:pt x="14477" y="0"/>
                  </a:moveTo>
                  <a:cubicBezTo>
                    <a:pt x="16085" y="2105"/>
                    <a:pt x="17694" y="4209"/>
                    <a:pt x="19072" y="6591"/>
                  </a:cubicBezTo>
                  <a:cubicBezTo>
                    <a:pt x="20451" y="8972"/>
                    <a:pt x="21600" y="11631"/>
                    <a:pt x="19991" y="14012"/>
                  </a:cubicBezTo>
                  <a:cubicBezTo>
                    <a:pt x="18383" y="16394"/>
                    <a:pt x="14017" y="18498"/>
                    <a:pt x="10226" y="19717"/>
                  </a:cubicBezTo>
                  <a:cubicBezTo>
                    <a:pt x="6434" y="20935"/>
                    <a:pt x="3217" y="212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3425612" y="1274699"/>
              <a:ext cx="797671" cy="9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20" fill="norm" stroke="1" extrusionOk="0">
                  <a:moveTo>
                    <a:pt x="1012" y="9636"/>
                  </a:moveTo>
                  <a:cubicBezTo>
                    <a:pt x="556" y="10127"/>
                    <a:pt x="100" y="10618"/>
                    <a:pt x="14" y="11109"/>
                  </a:cubicBezTo>
                  <a:cubicBezTo>
                    <a:pt x="-71" y="11600"/>
                    <a:pt x="214" y="12091"/>
                    <a:pt x="1382" y="11845"/>
                  </a:cubicBezTo>
                  <a:cubicBezTo>
                    <a:pt x="2551" y="11600"/>
                    <a:pt x="4602" y="10618"/>
                    <a:pt x="6740" y="9636"/>
                  </a:cubicBezTo>
                  <a:cubicBezTo>
                    <a:pt x="8877" y="8654"/>
                    <a:pt x="11099" y="7673"/>
                    <a:pt x="13265" y="6936"/>
                  </a:cubicBezTo>
                  <a:cubicBezTo>
                    <a:pt x="15431" y="6200"/>
                    <a:pt x="17540" y="5709"/>
                    <a:pt x="18736" y="5218"/>
                  </a:cubicBezTo>
                  <a:cubicBezTo>
                    <a:pt x="19933" y="4727"/>
                    <a:pt x="20218" y="4236"/>
                    <a:pt x="20589" y="3500"/>
                  </a:cubicBezTo>
                  <a:cubicBezTo>
                    <a:pt x="20959" y="2763"/>
                    <a:pt x="21415" y="1782"/>
                    <a:pt x="21472" y="1045"/>
                  </a:cubicBezTo>
                  <a:cubicBezTo>
                    <a:pt x="21529" y="309"/>
                    <a:pt x="21187" y="-182"/>
                    <a:pt x="20076" y="63"/>
                  </a:cubicBezTo>
                  <a:cubicBezTo>
                    <a:pt x="18964" y="309"/>
                    <a:pt x="17084" y="1291"/>
                    <a:pt x="15317" y="2273"/>
                  </a:cubicBezTo>
                  <a:cubicBezTo>
                    <a:pt x="13550" y="3254"/>
                    <a:pt x="11897" y="4236"/>
                    <a:pt x="9960" y="6200"/>
                  </a:cubicBezTo>
                  <a:cubicBezTo>
                    <a:pt x="8022" y="8163"/>
                    <a:pt x="5799" y="11109"/>
                    <a:pt x="4431" y="12827"/>
                  </a:cubicBezTo>
                  <a:cubicBezTo>
                    <a:pt x="3064" y="14545"/>
                    <a:pt x="2551" y="15036"/>
                    <a:pt x="2152" y="15773"/>
                  </a:cubicBezTo>
                  <a:cubicBezTo>
                    <a:pt x="1753" y="16509"/>
                    <a:pt x="1468" y="17491"/>
                    <a:pt x="1496" y="17982"/>
                  </a:cubicBezTo>
                  <a:cubicBezTo>
                    <a:pt x="1525" y="18473"/>
                    <a:pt x="1867" y="18473"/>
                    <a:pt x="3092" y="17736"/>
                  </a:cubicBezTo>
                  <a:cubicBezTo>
                    <a:pt x="4317" y="17000"/>
                    <a:pt x="6426" y="15527"/>
                    <a:pt x="8478" y="14545"/>
                  </a:cubicBezTo>
                  <a:cubicBezTo>
                    <a:pt x="10530" y="13563"/>
                    <a:pt x="12524" y="13073"/>
                    <a:pt x="14263" y="12827"/>
                  </a:cubicBezTo>
                  <a:cubicBezTo>
                    <a:pt x="16001" y="12582"/>
                    <a:pt x="17483" y="12582"/>
                    <a:pt x="18366" y="12582"/>
                  </a:cubicBezTo>
                  <a:cubicBezTo>
                    <a:pt x="19249" y="12582"/>
                    <a:pt x="19534" y="12582"/>
                    <a:pt x="18565" y="12827"/>
                  </a:cubicBezTo>
                  <a:cubicBezTo>
                    <a:pt x="17597" y="13073"/>
                    <a:pt x="15374" y="13563"/>
                    <a:pt x="13322" y="14300"/>
                  </a:cubicBezTo>
                  <a:cubicBezTo>
                    <a:pt x="11270" y="15036"/>
                    <a:pt x="9390" y="16018"/>
                    <a:pt x="7480" y="17000"/>
                  </a:cubicBezTo>
                  <a:cubicBezTo>
                    <a:pt x="5571" y="17982"/>
                    <a:pt x="3633" y="18963"/>
                    <a:pt x="2408" y="19700"/>
                  </a:cubicBezTo>
                  <a:cubicBezTo>
                    <a:pt x="1183" y="20436"/>
                    <a:pt x="670" y="20927"/>
                    <a:pt x="613" y="21173"/>
                  </a:cubicBezTo>
                  <a:cubicBezTo>
                    <a:pt x="556" y="21418"/>
                    <a:pt x="955" y="21418"/>
                    <a:pt x="2066" y="20682"/>
                  </a:cubicBezTo>
                  <a:cubicBezTo>
                    <a:pt x="3178" y="19945"/>
                    <a:pt x="5001" y="18473"/>
                    <a:pt x="6911" y="17000"/>
                  </a:cubicBezTo>
                  <a:cubicBezTo>
                    <a:pt x="8820" y="15527"/>
                    <a:pt x="10814" y="14054"/>
                    <a:pt x="12638" y="13318"/>
                  </a:cubicBezTo>
                  <a:cubicBezTo>
                    <a:pt x="14462" y="12582"/>
                    <a:pt x="16115" y="12582"/>
                    <a:pt x="17255" y="12336"/>
                  </a:cubicBezTo>
                  <a:cubicBezTo>
                    <a:pt x="18394" y="12091"/>
                    <a:pt x="19021" y="11600"/>
                    <a:pt x="19050" y="11354"/>
                  </a:cubicBezTo>
                  <a:cubicBezTo>
                    <a:pt x="19078" y="11109"/>
                    <a:pt x="18508" y="11109"/>
                    <a:pt x="17312" y="11354"/>
                  </a:cubicBezTo>
                  <a:cubicBezTo>
                    <a:pt x="16115" y="11600"/>
                    <a:pt x="14291" y="12091"/>
                    <a:pt x="12353" y="12827"/>
                  </a:cubicBezTo>
                  <a:cubicBezTo>
                    <a:pt x="10416" y="13563"/>
                    <a:pt x="8364" y="14545"/>
                    <a:pt x="7167" y="15282"/>
                  </a:cubicBezTo>
                  <a:cubicBezTo>
                    <a:pt x="5970" y="16018"/>
                    <a:pt x="5628" y="16509"/>
                    <a:pt x="5657" y="16754"/>
                  </a:cubicBezTo>
                  <a:cubicBezTo>
                    <a:pt x="5685" y="17000"/>
                    <a:pt x="6084" y="17000"/>
                    <a:pt x="7480" y="17000"/>
                  </a:cubicBezTo>
                  <a:cubicBezTo>
                    <a:pt x="8877" y="17000"/>
                    <a:pt x="11270" y="17000"/>
                    <a:pt x="13607" y="17000"/>
                  </a:cubicBezTo>
                  <a:cubicBezTo>
                    <a:pt x="15944" y="17000"/>
                    <a:pt x="18223" y="17000"/>
                    <a:pt x="19392" y="17245"/>
                  </a:cubicBezTo>
                  <a:cubicBezTo>
                    <a:pt x="20560" y="17491"/>
                    <a:pt x="20617" y="17982"/>
                    <a:pt x="20674" y="18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96220" y="2221782"/>
              <a:ext cx="171358" cy="580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6" fill="norm" stroke="1" extrusionOk="0">
                  <a:moveTo>
                    <a:pt x="21325" y="1271"/>
                  </a:moveTo>
                  <a:cubicBezTo>
                    <a:pt x="21062" y="879"/>
                    <a:pt x="20798" y="486"/>
                    <a:pt x="20008" y="250"/>
                  </a:cubicBezTo>
                  <a:cubicBezTo>
                    <a:pt x="19218" y="15"/>
                    <a:pt x="17901" y="-64"/>
                    <a:pt x="15003" y="54"/>
                  </a:cubicBezTo>
                  <a:cubicBezTo>
                    <a:pt x="12105" y="172"/>
                    <a:pt x="7627" y="486"/>
                    <a:pt x="4730" y="1075"/>
                  </a:cubicBezTo>
                  <a:cubicBezTo>
                    <a:pt x="1832" y="1664"/>
                    <a:pt x="515" y="2528"/>
                    <a:pt x="120" y="3156"/>
                  </a:cubicBezTo>
                  <a:cubicBezTo>
                    <a:pt x="-275" y="3785"/>
                    <a:pt x="252" y="4177"/>
                    <a:pt x="2491" y="4806"/>
                  </a:cubicBezTo>
                  <a:cubicBezTo>
                    <a:pt x="4730" y="5434"/>
                    <a:pt x="8681" y="6298"/>
                    <a:pt x="11184" y="7280"/>
                  </a:cubicBezTo>
                  <a:cubicBezTo>
                    <a:pt x="13686" y="8262"/>
                    <a:pt x="14740" y="9361"/>
                    <a:pt x="13686" y="10461"/>
                  </a:cubicBezTo>
                  <a:cubicBezTo>
                    <a:pt x="12632" y="11561"/>
                    <a:pt x="9471" y="12660"/>
                    <a:pt x="7101" y="13289"/>
                  </a:cubicBezTo>
                  <a:cubicBezTo>
                    <a:pt x="4730" y="13917"/>
                    <a:pt x="3149" y="14074"/>
                    <a:pt x="3018" y="14074"/>
                  </a:cubicBezTo>
                  <a:cubicBezTo>
                    <a:pt x="2886" y="14074"/>
                    <a:pt x="4203" y="13917"/>
                    <a:pt x="5257" y="14035"/>
                  </a:cubicBezTo>
                  <a:cubicBezTo>
                    <a:pt x="6310" y="14153"/>
                    <a:pt x="7101" y="14545"/>
                    <a:pt x="7364" y="15213"/>
                  </a:cubicBezTo>
                  <a:cubicBezTo>
                    <a:pt x="7627" y="15881"/>
                    <a:pt x="7364" y="16823"/>
                    <a:pt x="7364" y="17805"/>
                  </a:cubicBezTo>
                  <a:cubicBezTo>
                    <a:pt x="7364" y="18787"/>
                    <a:pt x="7627" y="19808"/>
                    <a:pt x="9998" y="20436"/>
                  </a:cubicBezTo>
                  <a:cubicBezTo>
                    <a:pt x="12369" y="21065"/>
                    <a:pt x="16847" y="21300"/>
                    <a:pt x="21325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808877" y="2286583"/>
              <a:ext cx="167466" cy="33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85" fill="norm" stroke="1" extrusionOk="0">
                  <a:moveTo>
                    <a:pt x="0" y="3676"/>
                  </a:moveTo>
                  <a:cubicBezTo>
                    <a:pt x="0" y="2610"/>
                    <a:pt x="0" y="1543"/>
                    <a:pt x="667" y="876"/>
                  </a:cubicBezTo>
                  <a:cubicBezTo>
                    <a:pt x="1333" y="210"/>
                    <a:pt x="2667" y="-57"/>
                    <a:pt x="4800" y="10"/>
                  </a:cubicBezTo>
                  <a:cubicBezTo>
                    <a:pt x="6933" y="76"/>
                    <a:pt x="9867" y="476"/>
                    <a:pt x="11733" y="1410"/>
                  </a:cubicBezTo>
                  <a:cubicBezTo>
                    <a:pt x="13600" y="2343"/>
                    <a:pt x="14400" y="3810"/>
                    <a:pt x="13200" y="5476"/>
                  </a:cubicBezTo>
                  <a:cubicBezTo>
                    <a:pt x="12000" y="7143"/>
                    <a:pt x="8800" y="9010"/>
                    <a:pt x="6800" y="10210"/>
                  </a:cubicBezTo>
                  <a:cubicBezTo>
                    <a:pt x="4800" y="11410"/>
                    <a:pt x="4000" y="11943"/>
                    <a:pt x="4267" y="12343"/>
                  </a:cubicBezTo>
                  <a:cubicBezTo>
                    <a:pt x="4533" y="12743"/>
                    <a:pt x="5867" y="13010"/>
                    <a:pt x="8667" y="13543"/>
                  </a:cubicBezTo>
                  <a:cubicBezTo>
                    <a:pt x="11467" y="14076"/>
                    <a:pt x="15733" y="14876"/>
                    <a:pt x="18267" y="15543"/>
                  </a:cubicBezTo>
                  <a:cubicBezTo>
                    <a:pt x="20800" y="16210"/>
                    <a:pt x="21600" y="16743"/>
                    <a:pt x="20800" y="17743"/>
                  </a:cubicBezTo>
                  <a:cubicBezTo>
                    <a:pt x="20000" y="18743"/>
                    <a:pt x="17600" y="20210"/>
                    <a:pt x="14800" y="20876"/>
                  </a:cubicBezTo>
                  <a:cubicBezTo>
                    <a:pt x="12000" y="21543"/>
                    <a:pt x="8800" y="21410"/>
                    <a:pt x="5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999377" y="2611649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1323227" y="2281449"/>
              <a:ext cx="6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29"/>
                    <a:pt x="21600" y="9257"/>
                    <a:pt x="18000" y="12857"/>
                  </a:cubicBezTo>
                  <a:cubicBezTo>
                    <a:pt x="14400" y="16457"/>
                    <a:pt x="7200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1367677" y="2573549"/>
              <a:ext cx="1079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1655164" y="2256049"/>
              <a:ext cx="150664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3" fill="norm" stroke="1" extrusionOk="0">
                  <a:moveTo>
                    <a:pt x="4254" y="0"/>
                  </a:moveTo>
                  <a:cubicBezTo>
                    <a:pt x="2754" y="5673"/>
                    <a:pt x="1254" y="11345"/>
                    <a:pt x="504" y="14727"/>
                  </a:cubicBezTo>
                  <a:cubicBezTo>
                    <a:pt x="-246" y="18109"/>
                    <a:pt x="-246" y="19200"/>
                    <a:pt x="1104" y="20073"/>
                  </a:cubicBezTo>
                  <a:cubicBezTo>
                    <a:pt x="2454" y="20945"/>
                    <a:pt x="5154" y="21600"/>
                    <a:pt x="8754" y="21491"/>
                  </a:cubicBezTo>
                  <a:cubicBezTo>
                    <a:pt x="12354" y="21382"/>
                    <a:pt x="16854" y="20509"/>
                    <a:pt x="21354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1765049" y="2440199"/>
              <a:ext cx="2172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629"/>
                    <a:pt x="4448" y="9257"/>
                    <a:pt x="1502" y="12857"/>
                  </a:cubicBezTo>
                  <a:cubicBezTo>
                    <a:pt x="-1443" y="16457"/>
                    <a:pt x="521" y="19029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1850277" y="2592599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2119093" y="2243349"/>
              <a:ext cx="143935" cy="23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9212" y="0"/>
                  </a:moveTo>
                  <a:cubicBezTo>
                    <a:pt x="6353" y="4737"/>
                    <a:pt x="3494" y="9474"/>
                    <a:pt x="1906" y="12600"/>
                  </a:cubicBezTo>
                  <a:cubicBezTo>
                    <a:pt x="318" y="15726"/>
                    <a:pt x="0" y="17242"/>
                    <a:pt x="0" y="18474"/>
                  </a:cubicBezTo>
                  <a:cubicBezTo>
                    <a:pt x="0" y="19705"/>
                    <a:pt x="318" y="20653"/>
                    <a:pt x="1271" y="21126"/>
                  </a:cubicBezTo>
                  <a:cubicBezTo>
                    <a:pt x="2224" y="21600"/>
                    <a:pt x="3812" y="21600"/>
                    <a:pt x="7306" y="21032"/>
                  </a:cubicBezTo>
                  <a:cubicBezTo>
                    <a:pt x="10800" y="20463"/>
                    <a:pt x="16200" y="19326"/>
                    <a:pt x="21600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2237627" y="2427499"/>
              <a:ext cx="25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36"/>
                    <a:pt x="7200" y="10473"/>
                    <a:pt x="3600" y="14073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2332877" y="2162815"/>
              <a:ext cx="168533" cy="59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527" fill="norm" stroke="1" extrusionOk="0">
                  <a:moveTo>
                    <a:pt x="12000" y="1306"/>
                  </a:moveTo>
                  <a:cubicBezTo>
                    <a:pt x="12267" y="846"/>
                    <a:pt x="12533" y="387"/>
                    <a:pt x="13333" y="157"/>
                  </a:cubicBezTo>
                  <a:cubicBezTo>
                    <a:pt x="14133" y="-73"/>
                    <a:pt x="15467" y="-73"/>
                    <a:pt x="17067" y="310"/>
                  </a:cubicBezTo>
                  <a:cubicBezTo>
                    <a:pt x="18667" y="693"/>
                    <a:pt x="20533" y="1459"/>
                    <a:pt x="21067" y="2378"/>
                  </a:cubicBezTo>
                  <a:cubicBezTo>
                    <a:pt x="21600" y="3297"/>
                    <a:pt x="20800" y="4370"/>
                    <a:pt x="19333" y="5480"/>
                  </a:cubicBezTo>
                  <a:cubicBezTo>
                    <a:pt x="17867" y="6591"/>
                    <a:pt x="15733" y="7740"/>
                    <a:pt x="14933" y="9272"/>
                  </a:cubicBezTo>
                  <a:cubicBezTo>
                    <a:pt x="14133" y="10804"/>
                    <a:pt x="14667" y="12718"/>
                    <a:pt x="15600" y="14174"/>
                  </a:cubicBezTo>
                  <a:cubicBezTo>
                    <a:pt x="16533" y="15629"/>
                    <a:pt x="17867" y="16625"/>
                    <a:pt x="17467" y="17621"/>
                  </a:cubicBezTo>
                  <a:cubicBezTo>
                    <a:pt x="17067" y="18616"/>
                    <a:pt x="14933" y="19612"/>
                    <a:pt x="11733" y="20263"/>
                  </a:cubicBezTo>
                  <a:cubicBezTo>
                    <a:pt x="8533" y="20914"/>
                    <a:pt x="4267" y="21221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3020463" y="1614699"/>
              <a:ext cx="28684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512" y="21600"/>
                  </a:moveTo>
                  <a:cubicBezTo>
                    <a:pt x="385" y="18720"/>
                    <a:pt x="258" y="15840"/>
                    <a:pt x="154" y="14400"/>
                  </a:cubicBezTo>
                  <a:cubicBezTo>
                    <a:pt x="51" y="12960"/>
                    <a:pt x="-29" y="12960"/>
                    <a:pt x="11" y="11520"/>
                  </a:cubicBezTo>
                  <a:cubicBezTo>
                    <a:pt x="51" y="10080"/>
                    <a:pt x="210" y="7200"/>
                    <a:pt x="568" y="5040"/>
                  </a:cubicBezTo>
                  <a:cubicBezTo>
                    <a:pt x="926" y="2880"/>
                    <a:pt x="1483" y="1440"/>
                    <a:pt x="2064" y="720"/>
                  </a:cubicBezTo>
                  <a:cubicBezTo>
                    <a:pt x="2645" y="0"/>
                    <a:pt x="3250" y="0"/>
                    <a:pt x="3831" y="0"/>
                  </a:cubicBezTo>
                  <a:cubicBezTo>
                    <a:pt x="4412" y="0"/>
                    <a:pt x="4969" y="0"/>
                    <a:pt x="5590" y="720"/>
                  </a:cubicBezTo>
                  <a:cubicBezTo>
                    <a:pt x="6211" y="1440"/>
                    <a:pt x="6895" y="2880"/>
                    <a:pt x="7484" y="4320"/>
                  </a:cubicBezTo>
                  <a:cubicBezTo>
                    <a:pt x="8073" y="5760"/>
                    <a:pt x="8566" y="7200"/>
                    <a:pt x="9092" y="7920"/>
                  </a:cubicBezTo>
                  <a:cubicBezTo>
                    <a:pt x="9617" y="8640"/>
                    <a:pt x="10174" y="8640"/>
                    <a:pt x="10699" y="8640"/>
                  </a:cubicBezTo>
                  <a:cubicBezTo>
                    <a:pt x="11225" y="8640"/>
                    <a:pt x="11718" y="8640"/>
                    <a:pt x="12371" y="8640"/>
                  </a:cubicBezTo>
                  <a:cubicBezTo>
                    <a:pt x="13023" y="8640"/>
                    <a:pt x="13835" y="8640"/>
                    <a:pt x="14504" y="8640"/>
                  </a:cubicBezTo>
                  <a:cubicBezTo>
                    <a:pt x="15172" y="8640"/>
                    <a:pt x="15697" y="8640"/>
                    <a:pt x="16390" y="8640"/>
                  </a:cubicBezTo>
                  <a:cubicBezTo>
                    <a:pt x="17082" y="8640"/>
                    <a:pt x="17942" y="8640"/>
                    <a:pt x="18714" y="7920"/>
                  </a:cubicBezTo>
                  <a:cubicBezTo>
                    <a:pt x="19486" y="7200"/>
                    <a:pt x="20170" y="5760"/>
                    <a:pt x="20632" y="5760"/>
                  </a:cubicBezTo>
                  <a:cubicBezTo>
                    <a:pt x="21093" y="5760"/>
                    <a:pt x="21332" y="7200"/>
                    <a:pt x="21571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1223643" y="1763173"/>
              <a:ext cx="3257972" cy="224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577" fill="norm" stroke="1" extrusionOk="0">
                  <a:moveTo>
                    <a:pt x="20255" y="282"/>
                  </a:moveTo>
                  <a:cubicBezTo>
                    <a:pt x="20311" y="160"/>
                    <a:pt x="20368" y="38"/>
                    <a:pt x="20424" y="8"/>
                  </a:cubicBezTo>
                  <a:cubicBezTo>
                    <a:pt x="20480" y="-23"/>
                    <a:pt x="20536" y="38"/>
                    <a:pt x="20634" y="292"/>
                  </a:cubicBezTo>
                  <a:cubicBezTo>
                    <a:pt x="20732" y="546"/>
                    <a:pt x="20872" y="994"/>
                    <a:pt x="21019" y="1574"/>
                  </a:cubicBezTo>
                  <a:cubicBezTo>
                    <a:pt x="21166" y="2153"/>
                    <a:pt x="21321" y="2865"/>
                    <a:pt x="21426" y="3638"/>
                  </a:cubicBezTo>
                  <a:cubicBezTo>
                    <a:pt x="21531" y="4411"/>
                    <a:pt x="21587" y="5245"/>
                    <a:pt x="21573" y="6028"/>
                  </a:cubicBezTo>
                  <a:cubicBezTo>
                    <a:pt x="21559" y="6811"/>
                    <a:pt x="21475" y="7543"/>
                    <a:pt x="21314" y="8245"/>
                  </a:cubicBezTo>
                  <a:cubicBezTo>
                    <a:pt x="21152" y="8946"/>
                    <a:pt x="20914" y="9618"/>
                    <a:pt x="20613" y="10238"/>
                  </a:cubicBezTo>
                  <a:cubicBezTo>
                    <a:pt x="20311" y="10858"/>
                    <a:pt x="19947" y="11428"/>
                    <a:pt x="19555" y="11936"/>
                  </a:cubicBezTo>
                  <a:cubicBezTo>
                    <a:pt x="19162" y="12445"/>
                    <a:pt x="18742" y="12892"/>
                    <a:pt x="18328" y="13258"/>
                  </a:cubicBezTo>
                  <a:cubicBezTo>
                    <a:pt x="17915" y="13624"/>
                    <a:pt x="17508" y="13909"/>
                    <a:pt x="17074" y="14184"/>
                  </a:cubicBezTo>
                  <a:cubicBezTo>
                    <a:pt x="16639" y="14458"/>
                    <a:pt x="16176" y="14723"/>
                    <a:pt x="15686" y="14967"/>
                  </a:cubicBezTo>
                  <a:cubicBezTo>
                    <a:pt x="15195" y="15211"/>
                    <a:pt x="14677" y="15435"/>
                    <a:pt x="14144" y="15638"/>
                  </a:cubicBezTo>
                  <a:cubicBezTo>
                    <a:pt x="13611" y="15841"/>
                    <a:pt x="13065" y="16024"/>
                    <a:pt x="12490" y="16177"/>
                  </a:cubicBezTo>
                  <a:cubicBezTo>
                    <a:pt x="11915" y="16330"/>
                    <a:pt x="11313" y="16452"/>
                    <a:pt x="10703" y="16563"/>
                  </a:cubicBezTo>
                  <a:cubicBezTo>
                    <a:pt x="10093" y="16675"/>
                    <a:pt x="9476" y="16777"/>
                    <a:pt x="8867" y="16858"/>
                  </a:cubicBezTo>
                  <a:cubicBezTo>
                    <a:pt x="8257" y="16940"/>
                    <a:pt x="7654" y="17001"/>
                    <a:pt x="7094" y="17031"/>
                  </a:cubicBezTo>
                  <a:cubicBezTo>
                    <a:pt x="6533" y="17062"/>
                    <a:pt x="6014" y="17062"/>
                    <a:pt x="5454" y="17062"/>
                  </a:cubicBezTo>
                  <a:cubicBezTo>
                    <a:pt x="4893" y="17062"/>
                    <a:pt x="4290" y="17062"/>
                    <a:pt x="3701" y="17062"/>
                  </a:cubicBezTo>
                  <a:cubicBezTo>
                    <a:pt x="3113" y="17062"/>
                    <a:pt x="2538" y="17062"/>
                    <a:pt x="2040" y="17021"/>
                  </a:cubicBezTo>
                  <a:cubicBezTo>
                    <a:pt x="1543" y="16980"/>
                    <a:pt x="1122" y="16899"/>
                    <a:pt x="835" y="16828"/>
                  </a:cubicBezTo>
                  <a:cubicBezTo>
                    <a:pt x="548" y="16757"/>
                    <a:pt x="393" y="16696"/>
                    <a:pt x="274" y="16624"/>
                  </a:cubicBezTo>
                  <a:cubicBezTo>
                    <a:pt x="155" y="16553"/>
                    <a:pt x="71" y="16472"/>
                    <a:pt x="29" y="16492"/>
                  </a:cubicBezTo>
                  <a:cubicBezTo>
                    <a:pt x="-13" y="16513"/>
                    <a:pt x="-13" y="16635"/>
                    <a:pt x="57" y="17031"/>
                  </a:cubicBezTo>
                  <a:cubicBezTo>
                    <a:pt x="127" y="17428"/>
                    <a:pt x="267" y="18099"/>
                    <a:pt x="351" y="18750"/>
                  </a:cubicBezTo>
                  <a:cubicBezTo>
                    <a:pt x="436" y="19401"/>
                    <a:pt x="464" y="20031"/>
                    <a:pt x="464" y="20499"/>
                  </a:cubicBezTo>
                  <a:cubicBezTo>
                    <a:pt x="464" y="20967"/>
                    <a:pt x="436" y="21272"/>
                    <a:pt x="408" y="2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107327" y="3957897"/>
              <a:ext cx="165101" cy="69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7609"/>
                  </a:moveTo>
                  <a:cubicBezTo>
                    <a:pt x="0" y="4432"/>
                    <a:pt x="0" y="1256"/>
                    <a:pt x="692" y="303"/>
                  </a:cubicBezTo>
                  <a:cubicBezTo>
                    <a:pt x="1385" y="-650"/>
                    <a:pt x="2769" y="621"/>
                    <a:pt x="6369" y="4432"/>
                  </a:cubicBezTo>
                  <a:cubicBezTo>
                    <a:pt x="9969" y="8244"/>
                    <a:pt x="15785" y="14597"/>
                    <a:pt x="2160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253377" y="3951499"/>
              <a:ext cx="2095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18" y="758"/>
                    <a:pt x="17236" y="1516"/>
                    <a:pt x="13636" y="5116"/>
                  </a:cubicBezTo>
                  <a:cubicBezTo>
                    <a:pt x="10036" y="8716"/>
                    <a:pt x="5018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-1" y="4784485"/>
              <a:ext cx="156033" cy="30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53" fill="norm" stroke="1" extrusionOk="0">
                  <a:moveTo>
                    <a:pt x="2058" y="3028"/>
                  </a:moveTo>
                  <a:cubicBezTo>
                    <a:pt x="2346" y="2288"/>
                    <a:pt x="2634" y="1548"/>
                    <a:pt x="3498" y="1031"/>
                  </a:cubicBezTo>
                  <a:cubicBezTo>
                    <a:pt x="4362" y="513"/>
                    <a:pt x="5802" y="217"/>
                    <a:pt x="7818" y="69"/>
                  </a:cubicBezTo>
                  <a:cubicBezTo>
                    <a:pt x="9834" y="-79"/>
                    <a:pt x="12426" y="-79"/>
                    <a:pt x="13722" y="1031"/>
                  </a:cubicBezTo>
                  <a:cubicBezTo>
                    <a:pt x="15018" y="2140"/>
                    <a:pt x="15018" y="4359"/>
                    <a:pt x="14442" y="5765"/>
                  </a:cubicBezTo>
                  <a:cubicBezTo>
                    <a:pt x="13866" y="7170"/>
                    <a:pt x="12714" y="7762"/>
                    <a:pt x="11274" y="8354"/>
                  </a:cubicBezTo>
                  <a:cubicBezTo>
                    <a:pt x="9834" y="8946"/>
                    <a:pt x="8106" y="9537"/>
                    <a:pt x="7962" y="9907"/>
                  </a:cubicBezTo>
                  <a:cubicBezTo>
                    <a:pt x="7818" y="10277"/>
                    <a:pt x="9258" y="10425"/>
                    <a:pt x="11418" y="11091"/>
                  </a:cubicBezTo>
                  <a:cubicBezTo>
                    <a:pt x="13578" y="11757"/>
                    <a:pt x="16458" y="12940"/>
                    <a:pt x="18330" y="14198"/>
                  </a:cubicBezTo>
                  <a:cubicBezTo>
                    <a:pt x="20202" y="15455"/>
                    <a:pt x="21066" y="16787"/>
                    <a:pt x="21210" y="17822"/>
                  </a:cubicBezTo>
                  <a:cubicBezTo>
                    <a:pt x="21354" y="18858"/>
                    <a:pt x="20778" y="19598"/>
                    <a:pt x="17466" y="20263"/>
                  </a:cubicBezTo>
                  <a:cubicBezTo>
                    <a:pt x="14154" y="20929"/>
                    <a:pt x="8106" y="21521"/>
                    <a:pt x="4506" y="21447"/>
                  </a:cubicBezTo>
                  <a:cubicBezTo>
                    <a:pt x="906" y="21373"/>
                    <a:pt x="-246" y="20633"/>
                    <a:pt x="42" y="19820"/>
                  </a:cubicBezTo>
                  <a:cubicBezTo>
                    <a:pt x="330" y="19006"/>
                    <a:pt x="2058" y="18118"/>
                    <a:pt x="3786" y="1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04027" y="4574741"/>
              <a:ext cx="99894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486" fill="norm" stroke="1" extrusionOk="0">
                  <a:moveTo>
                    <a:pt x="4050" y="1429"/>
                  </a:moveTo>
                  <a:cubicBezTo>
                    <a:pt x="5850" y="657"/>
                    <a:pt x="7650" y="-114"/>
                    <a:pt x="10800" y="15"/>
                  </a:cubicBezTo>
                  <a:cubicBezTo>
                    <a:pt x="13950" y="143"/>
                    <a:pt x="18450" y="1172"/>
                    <a:pt x="20025" y="3100"/>
                  </a:cubicBezTo>
                  <a:cubicBezTo>
                    <a:pt x="21600" y="5029"/>
                    <a:pt x="20250" y="7857"/>
                    <a:pt x="18450" y="9529"/>
                  </a:cubicBezTo>
                  <a:cubicBezTo>
                    <a:pt x="16650" y="11200"/>
                    <a:pt x="14400" y="11715"/>
                    <a:pt x="14400" y="11715"/>
                  </a:cubicBezTo>
                  <a:cubicBezTo>
                    <a:pt x="14400" y="11715"/>
                    <a:pt x="16650" y="11200"/>
                    <a:pt x="18450" y="11715"/>
                  </a:cubicBezTo>
                  <a:cubicBezTo>
                    <a:pt x="20250" y="12229"/>
                    <a:pt x="21600" y="13772"/>
                    <a:pt x="21150" y="14929"/>
                  </a:cubicBezTo>
                  <a:cubicBezTo>
                    <a:pt x="20700" y="16086"/>
                    <a:pt x="18450" y="16857"/>
                    <a:pt x="14625" y="17886"/>
                  </a:cubicBezTo>
                  <a:cubicBezTo>
                    <a:pt x="10800" y="18915"/>
                    <a:pt x="5400" y="20200"/>
                    <a:pt x="0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307227" y="4973849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535827" y="4681749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42"/>
                    <a:pt x="7200" y="3684"/>
                    <a:pt x="3600" y="7284"/>
                  </a:cubicBezTo>
                  <a:cubicBezTo>
                    <a:pt x="0" y="10884"/>
                    <a:pt x="0" y="16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415177" y="5033861"/>
              <a:ext cx="2540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4500" y="11577"/>
                    <a:pt x="9000" y="3177"/>
                    <a:pt x="12600" y="777"/>
                  </a:cubicBezTo>
                  <a:cubicBezTo>
                    <a:pt x="16200" y="-1623"/>
                    <a:pt x="189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512770" y="5126249"/>
              <a:ext cx="12415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5001" y="0"/>
                  </a:moveTo>
                  <a:cubicBezTo>
                    <a:pt x="2841" y="2200"/>
                    <a:pt x="681" y="4400"/>
                    <a:pt x="141" y="6500"/>
                  </a:cubicBezTo>
                  <a:cubicBezTo>
                    <a:pt x="-399" y="8600"/>
                    <a:pt x="681" y="10600"/>
                    <a:pt x="2121" y="11600"/>
                  </a:cubicBezTo>
                  <a:cubicBezTo>
                    <a:pt x="3561" y="12600"/>
                    <a:pt x="5361" y="12600"/>
                    <a:pt x="7701" y="12000"/>
                  </a:cubicBezTo>
                  <a:cubicBezTo>
                    <a:pt x="10041" y="11400"/>
                    <a:pt x="12921" y="10200"/>
                    <a:pt x="15261" y="9600"/>
                  </a:cubicBezTo>
                  <a:cubicBezTo>
                    <a:pt x="17601" y="9000"/>
                    <a:pt x="19401" y="9000"/>
                    <a:pt x="20301" y="9700"/>
                  </a:cubicBezTo>
                  <a:cubicBezTo>
                    <a:pt x="21201" y="10400"/>
                    <a:pt x="21201" y="11800"/>
                    <a:pt x="21021" y="13900"/>
                  </a:cubicBezTo>
                  <a:cubicBezTo>
                    <a:pt x="20841" y="16000"/>
                    <a:pt x="20481" y="18800"/>
                    <a:pt x="201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802527" y="498019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720"/>
                    <a:pt x="11520" y="15840"/>
                    <a:pt x="15120" y="12240"/>
                  </a:cubicBezTo>
                  <a:cubicBezTo>
                    <a:pt x="18720" y="8640"/>
                    <a:pt x="2016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14149" y="4878599"/>
              <a:ext cx="217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891"/>
                    <a:pt x="4448" y="11782"/>
                    <a:pt x="1502" y="15382"/>
                  </a:cubicBezTo>
                  <a:cubicBezTo>
                    <a:pt x="-1443" y="18982"/>
                    <a:pt x="521" y="2029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285127" y="4732549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47"/>
                    <a:pt x="5760" y="9095"/>
                    <a:pt x="7920" y="12505"/>
                  </a:cubicBezTo>
                  <a:cubicBezTo>
                    <a:pt x="10080" y="15916"/>
                    <a:pt x="11520" y="18189"/>
                    <a:pt x="13680" y="19516"/>
                  </a:cubicBezTo>
                  <a:cubicBezTo>
                    <a:pt x="15840" y="20842"/>
                    <a:pt x="18720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316877" y="4506066"/>
              <a:ext cx="7964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6821" y="2082"/>
                  </a:moveTo>
                  <a:cubicBezTo>
                    <a:pt x="9095" y="1041"/>
                    <a:pt x="11368" y="0"/>
                    <a:pt x="13358" y="0"/>
                  </a:cubicBezTo>
                  <a:cubicBezTo>
                    <a:pt x="15347" y="0"/>
                    <a:pt x="17053" y="1041"/>
                    <a:pt x="18474" y="2342"/>
                  </a:cubicBezTo>
                  <a:cubicBezTo>
                    <a:pt x="19895" y="3643"/>
                    <a:pt x="21032" y="5205"/>
                    <a:pt x="21316" y="6636"/>
                  </a:cubicBezTo>
                  <a:cubicBezTo>
                    <a:pt x="21600" y="8067"/>
                    <a:pt x="21032" y="9369"/>
                    <a:pt x="19611" y="10410"/>
                  </a:cubicBezTo>
                  <a:cubicBezTo>
                    <a:pt x="18189" y="11451"/>
                    <a:pt x="15916" y="12231"/>
                    <a:pt x="15632" y="13142"/>
                  </a:cubicBezTo>
                  <a:cubicBezTo>
                    <a:pt x="15347" y="14053"/>
                    <a:pt x="17053" y="15094"/>
                    <a:pt x="18474" y="16395"/>
                  </a:cubicBezTo>
                  <a:cubicBezTo>
                    <a:pt x="19895" y="17696"/>
                    <a:pt x="21032" y="19258"/>
                    <a:pt x="20179" y="20169"/>
                  </a:cubicBezTo>
                  <a:cubicBezTo>
                    <a:pt x="19326" y="21080"/>
                    <a:pt x="16484" y="21340"/>
                    <a:pt x="12789" y="21470"/>
                  </a:cubicBezTo>
                  <a:cubicBezTo>
                    <a:pt x="9095" y="21600"/>
                    <a:pt x="454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501027" y="489129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697877" y="4669049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143"/>
                    <a:pt x="11314" y="10286"/>
                    <a:pt x="7714" y="13886"/>
                  </a:cubicBezTo>
                  <a:cubicBezTo>
                    <a:pt x="4114" y="17486"/>
                    <a:pt x="2057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628027" y="4975966"/>
              <a:ext cx="22860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5026"/>
                    <a:pt x="7600" y="8452"/>
                    <a:pt x="10700" y="4696"/>
                  </a:cubicBezTo>
                  <a:cubicBezTo>
                    <a:pt x="13800" y="939"/>
                    <a:pt x="16200" y="0"/>
                    <a:pt x="17900" y="0"/>
                  </a:cubicBezTo>
                  <a:cubicBezTo>
                    <a:pt x="19600" y="0"/>
                    <a:pt x="20600" y="939"/>
                    <a:pt x="21100" y="2348"/>
                  </a:cubicBezTo>
                  <a:cubicBezTo>
                    <a:pt x="21600" y="3757"/>
                    <a:pt x="21600" y="5635"/>
                    <a:pt x="21600" y="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740598" y="5062749"/>
              <a:ext cx="11603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630" y="0"/>
                  </a:moveTo>
                  <a:cubicBezTo>
                    <a:pt x="1858" y="1091"/>
                    <a:pt x="1087" y="2182"/>
                    <a:pt x="508" y="3273"/>
                  </a:cubicBezTo>
                  <a:cubicBezTo>
                    <a:pt x="-70" y="4364"/>
                    <a:pt x="-456" y="5455"/>
                    <a:pt x="1087" y="6218"/>
                  </a:cubicBezTo>
                  <a:cubicBezTo>
                    <a:pt x="2630" y="6982"/>
                    <a:pt x="6101" y="7418"/>
                    <a:pt x="9187" y="6982"/>
                  </a:cubicBezTo>
                  <a:cubicBezTo>
                    <a:pt x="12273" y="6545"/>
                    <a:pt x="14973" y="5236"/>
                    <a:pt x="16130" y="5345"/>
                  </a:cubicBezTo>
                  <a:cubicBezTo>
                    <a:pt x="17287" y="5455"/>
                    <a:pt x="16901" y="6982"/>
                    <a:pt x="16515" y="9273"/>
                  </a:cubicBezTo>
                  <a:cubicBezTo>
                    <a:pt x="16130" y="11564"/>
                    <a:pt x="15744" y="14618"/>
                    <a:pt x="15551" y="16800"/>
                  </a:cubicBezTo>
                  <a:cubicBezTo>
                    <a:pt x="15358" y="18982"/>
                    <a:pt x="15358" y="20291"/>
                    <a:pt x="16323" y="20945"/>
                  </a:cubicBezTo>
                  <a:cubicBezTo>
                    <a:pt x="17287" y="21600"/>
                    <a:pt x="19215" y="21600"/>
                    <a:pt x="21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989977" y="4961149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2059827" y="4859549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082"/>
                    <a:pt x="9257" y="10165"/>
                    <a:pt x="5657" y="13765"/>
                  </a:cubicBezTo>
                  <a:cubicBezTo>
                    <a:pt x="2057" y="17365"/>
                    <a:pt x="1029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2416435" y="4586499"/>
              <a:ext cx="138693" cy="250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50" fill="norm" stroke="1" extrusionOk="0">
                  <a:moveTo>
                    <a:pt x="14571" y="0"/>
                  </a:moveTo>
                  <a:cubicBezTo>
                    <a:pt x="10644" y="3630"/>
                    <a:pt x="6717" y="7261"/>
                    <a:pt x="4262" y="10255"/>
                  </a:cubicBezTo>
                  <a:cubicBezTo>
                    <a:pt x="1808" y="13250"/>
                    <a:pt x="826" y="15610"/>
                    <a:pt x="335" y="17334"/>
                  </a:cubicBezTo>
                  <a:cubicBezTo>
                    <a:pt x="-156" y="19059"/>
                    <a:pt x="-156" y="20148"/>
                    <a:pt x="662" y="20783"/>
                  </a:cubicBezTo>
                  <a:cubicBezTo>
                    <a:pt x="1480" y="21418"/>
                    <a:pt x="3117" y="21600"/>
                    <a:pt x="6226" y="21328"/>
                  </a:cubicBezTo>
                  <a:cubicBezTo>
                    <a:pt x="9335" y="21055"/>
                    <a:pt x="13917" y="20329"/>
                    <a:pt x="16699" y="19603"/>
                  </a:cubicBezTo>
                  <a:cubicBezTo>
                    <a:pt x="19480" y="18877"/>
                    <a:pt x="20462" y="18151"/>
                    <a:pt x="21444" y="17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2523740" y="4770649"/>
              <a:ext cx="313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717"/>
                    <a:pt x="3818" y="9434"/>
                    <a:pt x="1118" y="13034"/>
                  </a:cubicBezTo>
                  <a:cubicBezTo>
                    <a:pt x="-1582" y="16634"/>
                    <a:pt x="1118" y="19117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2574177" y="4434893"/>
              <a:ext cx="99894" cy="23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27" fill="norm" stroke="1" extrusionOk="0">
                  <a:moveTo>
                    <a:pt x="2700" y="2846"/>
                  </a:moveTo>
                  <a:cubicBezTo>
                    <a:pt x="3150" y="1873"/>
                    <a:pt x="3600" y="900"/>
                    <a:pt x="5175" y="413"/>
                  </a:cubicBezTo>
                  <a:cubicBezTo>
                    <a:pt x="6750" y="-73"/>
                    <a:pt x="9450" y="-73"/>
                    <a:pt x="11925" y="122"/>
                  </a:cubicBezTo>
                  <a:cubicBezTo>
                    <a:pt x="14400" y="316"/>
                    <a:pt x="16650" y="705"/>
                    <a:pt x="18450" y="1873"/>
                  </a:cubicBezTo>
                  <a:cubicBezTo>
                    <a:pt x="20250" y="3041"/>
                    <a:pt x="21600" y="4986"/>
                    <a:pt x="21150" y="6446"/>
                  </a:cubicBezTo>
                  <a:cubicBezTo>
                    <a:pt x="20700" y="7905"/>
                    <a:pt x="18450" y="8878"/>
                    <a:pt x="16425" y="9657"/>
                  </a:cubicBezTo>
                  <a:cubicBezTo>
                    <a:pt x="14400" y="10435"/>
                    <a:pt x="12600" y="11019"/>
                    <a:pt x="13500" y="12284"/>
                  </a:cubicBezTo>
                  <a:cubicBezTo>
                    <a:pt x="14400" y="13549"/>
                    <a:pt x="18000" y="15495"/>
                    <a:pt x="18900" y="16759"/>
                  </a:cubicBezTo>
                  <a:cubicBezTo>
                    <a:pt x="19800" y="18024"/>
                    <a:pt x="18000" y="18608"/>
                    <a:pt x="14400" y="19289"/>
                  </a:cubicBezTo>
                  <a:cubicBezTo>
                    <a:pt x="10800" y="19970"/>
                    <a:pt x="5400" y="20749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2739277" y="4840499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3087396" y="4576263"/>
              <a:ext cx="229732" cy="21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60" fill="norm" stroke="1" extrusionOk="0">
                  <a:moveTo>
                    <a:pt x="1295" y="4080"/>
                  </a:moveTo>
                  <a:cubicBezTo>
                    <a:pt x="2682" y="2640"/>
                    <a:pt x="4069" y="1200"/>
                    <a:pt x="5258" y="480"/>
                  </a:cubicBezTo>
                  <a:cubicBezTo>
                    <a:pt x="6447" y="-240"/>
                    <a:pt x="7438" y="-240"/>
                    <a:pt x="8429" y="1097"/>
                  </a:cubicBezTo>
                  <a:cubicBezTo>
                    <a:pt x="9420" y="2434"/>
                    <a:pt x="10411" y="5109"/>
                    <a:pt x="9321" y="8297"/>
                  </a:cubicBezTo>
                  <a:cubicBezTo>
                    <a:pt x="8231" y="11486"/>
                    <a:pt x="5060" y="15189"/>
                    <a:pt x="2980" y="17349"/>
                  </a:cubicBezTo>
                  <a:cubicBezTo>
                    <a:pt x="899" y="19509"/>
                    <a:pt x="-92" y="20126"/>
                    <a:pt x="7" y="20434"/>
                  </a:cubicBezTo>
                  <a:cubicBezTo>
                    <a:pt x="106" y="20743"/>
                    <a:pt x="1295" y="20743"/>
                    <a:pt x="4367" y="20537"/>
                  </a:cubicBezTo>
                  <a:cubicBezTo>
                    <a:pt x="7438" y="20331"/>
                    <a:pt x="12392" y="19920"/>
                    <a:pt x="15563" y="20023"/>
                  </a:cubicBezTo>
                  <a:cubicBezTo>
                    <a:pt x="18734" y="20126"/>
                    <a:pt x="20121" y="20743"/>
                    <a:pt x="21508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3050427" y="4968204"/>
              <a:ext cx="3365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940" y="12126"/>
                    <a:pt x="7879" y="4168"/>
                    <a:pt x="11479" y="1326"/>
                  </a:cubicBezTo>
                  <a:cubicBezTo>
                    <a:pt x="15079" y="-1516"/>
                    <a:pt x="1834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3090643" y="5119899"/>
              <a:ext cx="201085" cy="17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10686" y="0"/>
                  </a:moveTo>
                  <a:cubicBezTo>
                    <a:pt x="7276" y="4424"/>
                    <a:pt x="3865" y="8848"/>
                    <a:pt x="2046" y="11711"/>
                  </a:cubicBezTo>
                  <a:cubicBezTo>
                    <a:pt x="227" y="14573"/>
                    <a:pt x="0" y="15875"/>
                    <a:pt x="0" y="17176"/>
                  </a:cubicBezTo>
                  <a:cubicBezTo>
                    <a:pt x="0" y="18477"/>
                    <a:pt x="227" y="19778"/>
                    <a:pt x="2501" y="20559"/>
                  </a:cubicBezTo>
                  <a:cubicBezTo>
                    <a:pt x="4775" y="21340"/>
                    <a:pt x="9095" y="21600"/>
                    <a:pt x="12619" y="21210"/>
                  </a:cubicBezTo>
                  <a:cubicBezTo>
                    <a:pt x="16143" y="20819"/>
                    <a:pt x="18872" y="19778"/>
                    <a:pt x="21600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3253627" y="5227849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3200" y="15120"/>
                  </a:cubicBezTo>
                  <a:cubicBezTo>
                    <a:pt x="16800" y="18720"/>
                    <a:pt x="192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4834777" y="3191616"/>
              <a:ext cx="234951" cy="471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8"/>
                  </a:moveTo>
                  <a:cubicBezTo>
                    <a:pt x="584" y="39"/>
                    <a:pt x="1168" y="0"/>
                    <a:pt x="1751" y="0"/>
                  </a:cubicBezTo>
                  <a:cubicBezTo>
                    <a:pt x="2335" y="0"/>
                    <a:pt x="2919" y="39"/>
                    <a:pt x="3989" y="208"/>
                  </a:cubicBezTo>
                  <a:cubicBezTo>
                    <a:pt x="5059" y="378"/>
                    <a:pt x="6616" y="679"/>
                    <a:pt x="7784" y="994"/>
                  </a:cubicBezTo>
                  <a:cubicBezTo>
                    <a:pt x="8951" y="1309"/>
                    <a:pt x="9730" y="1638"/>
                    <a:pt x="10605" y="1987"/>
                  </a:cubicBezTo>
                  <a:cubicBezTo>
                    <a:pt x="11481" y="2336"/>
                    <a:pt x="12454" y="2705"/>
                    <a:pt x="13232" y="3088"/>
                  </a:cubicBezTo>
                  <a:cubicBezTo>
                    <a:pt x="14011" y="3471"/>
                    <a:pt x="14595" y="3868"/>
                    <a:pt x="14984" y="4241"/>
                  </a:cubicBezTo>
                  <a:cubicBezTo>
                    <a:pt x="15373" y="4615"/>
                    <a:pt x="15568" y="4964"/>
                    <a:pt x="15665" y="5332"/>
                  </a:cubicBezTo>
                  <a:cubicBezTo>
                    <a:pt x="15762" y="5701"/>
                    <a:pt x="15762" y="6088"/>
                    <a:pt x="15568" y="6486"/>
                  </a:cubicBezTo>
                  <a:cubicBezTo>
                    <a:pt x="15373" y="6883"/>
                    <a:pt x="14984" y="7290"/>
                    <a:pt x="14595" y="7654"/>
                  </a:cubicBezTo>
                  <a:cubicBezTo>
                    <a:pt x="14205" y="8018"/>
                    <a:pt x="13816" y="8338"/>
                    <a:pt x="13524" y="8672"/>
                  </a:cubicBezTo>
                  <a:cubicBezTo>
                    <a:pt x="13232" y="9006"/>
                    <a:pt x="13038" y="9355"/>
                    <a:pt x="12843" y="9704"/>
                  </a:cubicBezTo>
                  <a:cubicBezTo>
                    <a:pt x="12649" y="10054"/>
                    <a:pt x="12454" y="10403"/>
                    <a:pt x="12551" y="10761"/>
                  </a:cubicBezTo>
                  <a:cubicBezTo>
                    <a:pt x="12649" y="11120"/>
                    <a:pt x="13038" y="11488"/>
                    <a:pt x="13524" y="11862"/>
                  </a:cubicBezTo>
                  <a:cubicBezTo>
                    <a:pt x="14011" y="12235"/>
                    <a:pt x="14595" y="12613"/>
                    <a:pt x="15276" y="12986"/>
                  </a:cubicBezTo>
                  <a:cubicBezTo>
                    <a:pt x="15957" y="13359"/>
                    <a:pt x="16735" y="13728"/>
                    <a:pt x="17514" y="14106"/>
                  </a:cubicBezTo>
                  <a:cubicBezTo>
                    <a:pt x="18292" y="14484"/>
                    <a:pt x="19070" y="14872"/>
                    <a:pt x="19654" y="15255"/>
                  </a:cubicBezTo>
                  <a:cubicBezTo>
                    <a:pt x="20238" y="15638"/>
                    <a:pt x="20627" y="16016"/>
                    <a:pt x="20919" y="16399"/>
                  </a:cubicBezTo>
                  <a:cubicBezTo>
                    <a:pt x="21211" y="16782"/>
                    <a:pt x="21405" y="17169"/>
                    <a:pt x="21503" y="17533"/>
                  </a:cubicBezTo>
                  <a:cubicBezTo>
                    <a:pt x="21600" y="17897"/>
                    <a:pt x="21600" y="18236"/>
                    <a:pt x="21600" y="18662"/>
                  </a:cubicBezTo>
                  <a:cubicBezTo>
                    <a:pt x="21600" y="19089"/>
                    <a:pt x="21600" y="19603"/>
                    <a:pt x="21308" y="20073"/>
                  </a:cubicBezTo>
                  <a:cubicBezTo>
                    <a:pt x="21016" y="20543"/>
                    <a:pt x="20432" y="20970"/>
                    <a:pt x="19946" y="21217"/>
                  </a:cubicBezTo>
                  <a:cubicBezTo>
                    <a:pt x="19459" y="21464"/>
                    <a:pt x="19070" y="21532"/>
                    <a:pt x="18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5311027" y="4509770"/>
              <a:ext cx="130965" cy="33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8" fill="norm" stroke="1" extrusionOk="0">
                  <a:moveTo>
                    <a:pt x="0" y="3702"/>
                  </a:moveTo>
                  <a:cubicBezTo>
                    <a:pt x="343" y="2615"/>
                    <a:pt x="686" y="1528"/>
                    <a:pt x="1714" y="849"/>
                  </a:cubicBezTo>
                  <a:cubicBezTo>
                    <a:pt x="2743" y="170"/>
                    <a:pt x="4457" y="-102"/>
                    <a:pt x="7543" y="34"/>
                  </a:cubicBezTo>
                  <a:cubicBezTo>
                    <a:pt x="10629" y="170"/>
                    <a:pt x="15086" y="713"/>
                    <a:pt x="16457" y="2479"/>
                  </a:cubicBezTo>
                  <a:cubicBezTo>
                    <a:pt x="17829" y="4245"/>
                    <a:pt x="16114" y="7234"/>
                    <a:pt x="13886" y="9000"/>
                  </a:cubicBezTo>
                  <a:cubicBezTo>
                    <a:pt x="11657" y="10766"/>
                    <a:pt x="8914" y="11309"/>
                    <a:pt x="8400" y="11513"/>
                  </a:cubicBezTo>
                  <a:cubicBezTo>
                    <a:pt x="7886" y="11717"/>
                    <a:pt x="9600" y="11581"/>
                    <a:pt x="11314" y="11581"/>
                  </a:cubicBezTo>
                  <a:cubicBezTo>
                    <a:pt x="13029" y="11581"/>
                    <a:pt x="14743" y="11717"/>
                    <a:pt x="16629" y="12464"/>
                  </a:cubicBezTo>
                  <a:cubicBezTo>
                    <a:pt x="18514" y="13211"/>
                    <a:pt x="20571" y="14570"/>
                    <a:pt x="21086" y="15996"/>
                  </a:cubicBezTo>
                  <a:cubicBezTo>
                    <a:pt x="21600" y="17423"/>
                    <a:pt x="20571" y="18917"/>
                    <a:pt x="17829" y="19936"/>
                  </a:cubicBezTo>
                  <a:cubicBezTo>
                    <a:pt x="15086" y="20955"/>
                    <a:pt x="10629" y="21498"/>
                    <a:pt x="7714" y="21498"/>
                  </a:cubicBezTo>
                  <a:cubicBezTo>
                    <a:pt x="4800" y="21498"/>
                    <a:pt x="3429" y="20955"/>
                    <a:pt x="3086" y="19868"/>
                  </a:cubicBezTo>
                  <a:cubicBezTo>
                    <a:pt x="2743" y="18781"/>
                    <a:pt x="3429" y="17151"/>
                    <a:pt x="4114" y="15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5448986" y="4253991"/>
              <a:ext cx="74079" cy="18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379" fill="norm" stroke="1" extrusionOk="0">
                  <a:moveTo>
                    <a:pt x="2232" y="3177"/>
                  </a:moveTo>
                  <a:cubicBezTo>
                    <a:pt x="2232" y="1963"/>
                    <a:pt x="2232" y="750"/>
                    <a:pt x="3691" y="264"/>
                  </a:cubicBezTo>
                  <a:cubicBezTo>
                    <a:pt x="5151" y="-221"/>
                    <a:pt x="8070" y="22"/>
                    <a:pt x="10697" y="507"/>
                  </a:cubicBezTo>
                  <a:cubicBezTo>
                    <a:pt x="13324" y="992"/>
                    <a:pt x="15659" y="1721"/>
                    <a:pt x="17410" y="2691"/>
                  </a:cubicBezTo>
                  <a:cubicBezTo>
                    <a:pt x="19162" y="3662"/>
                    <a:pt x="20329" y="4876"/>
                    <a:pt x="19745" y="5968"/>
                  </a:cubicBezTo>
                  <a:cubicBezTo>
                    <a:pt x="19162" y="7060"/>
                    <a:pt x="16827" y="8031"/>
                    <a:pt x="16827" y="9001"/>
                  </a:cubicBezTo>
                  <a:cubicBezTo>
                    <a:pt x="16827" y="9972"/>
                    <a:pt x="19162" y="10943"/>
                    <a:pt x="20037" y="12399"/>
                  </a:cubicBezTo>
                  <a:cubicBezTo>
                    <a:pt x="20913" y="13855"/>
                    <a:pt x="20329" y="15797"/>
                    <a:pt x="18286" y="17132"/>
                  </a:cubicBezTo>
                  <a:cubicBezTo>
                    <a:pt x="16243" y="18467"/>
                    <a:pt x="12740" y="19195"/>
                    <a:pt x="8945" y="19437"/>
                  </a:cubicBezTo>
                  <a:cubicBezTo>
                    <a:pt x="5151" y="19680"/>
                    <a:pt x="1064" y="19437"/>
                    <a:pt x="189" y="19680"/>
                  </a:cubicBezTo>
                  <a:cubicBezTo>
                    <a:pt x="-687" y="19923"/>
                    <a:pt x="1648" y="20651"/>
                    <a:pt x="3983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5603127" y="468809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5888877" y="4376949"/>
              <a:ext cx="44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431"/>
                    <a:pt x="15429" y="8862"/>
                    <a:pt x="11829" y="12462"/>
                  </a:cubicBezTo>
                  <a:cubicBezTo>
                    <a:pt x="8229" y="16062"/>
                    <a:pt x="4114" y="188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5799977" y="4745249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70" y="10800"/>
                    <a:pt x="9341" y="0"/>
                    <a:pt x="12941" y="0"/>
                  </a:cubicBezTo>
                  <a:cubicBezTo>
                    <a:pt x="16541" y="0"/>
                    <a:pt x="1907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5841516" y="4834149"/>
              <a:ext cx="14128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14730" y="0"/>
                  </a:moveTo>
                  <a:cubicBezTo>
                    <a:pt x="10601" y="1800"/>
                    <a:pt x="6472" y="3600"/>
                    <a:pt x="3930" y="5192"/>
                  </a:cubicBezTo>
                  <a:cubicBezTo>
                    <a:pt x="1389" y="6785"/>
                    <a:pt x="436" y="8169"/>
                    <a:pt x="119" y="9208"/>
                  </a:cubicBezTo>
                  <a:cubicBezTo>
                    <a:pt x="-199" y="10246"/>
                    <a:pt x="119" y="10938"/>
                    <a:pt x="1072" y="11285"/>
                  </a:cubicBezTo>
                  <a:cubicBezTo>
                    <a:pt x="2025" y="11631"/>
                    <a:pt x="3613" y="11631"/>
                    <a:pt x="6313" y="11215"/>
                  </a:cubicBezTo>
                  <a:cubicBezTo>
                    <a:pt x="9013" y="10800"/>
                    <a:pt x="12825" y="9969"/>
                    <a:pt x="15525" y="9485"/>
                  </a:cubicBezTo>
                  <a:cubicBezTo>
                    <a:pt x="18225" y="9000"/>
                    <a:pt x="19813" y="8862"/>
                    <a:pt x="20607" y="9138"/>
                  </a:cubicBezTo>
                  <a:cubicBezTo>
                    <a:pt x="21401" y="9415"/>
                    <a:pt x="21401" y="10108"/>
                    <a:pt x="20607" y="11908"/>
                  </a:cubicBezTo>
                  <a:cubicBezTo>
                    <a:pt x="19813" y="13708"/>
                    <a:pt x="18225" y="16615"/>
                    <a:pt x="17748" y="18415"/>
                  </a:cubicBezTo>
                  <a:cubicBezTo>
                    <a:pt x="17272" y="20215"/>
                    <a:pt x="17907" y="20908"/>
                    <a:pt x="18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6193677" y="468809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6269877" y="4605549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8"/>
                    <a:pt x="7200" y="1137"/>
                    <a:pt x="3600" y="3979"/>
                  </a:cubicBezTo>
                  <a:cubicBezTo>
                    <a:pt x="0" y="6821"/>
                    <a:pt x="0" y="11937"/>
                    <a:pt x="0" y="15253"/>
                  </a:cubicBezTo>
                  <a:cubicBezTo>
                    <a:pt x="0" y="18568"/>
                    <a:pt x="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6669927" y="4415049"/>
              <a:ext cx="1569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362"/>
                    <a:pt x="16200" y="10723"/>
                    <a:pt x="18900" y="14247"/>
                  </a:cubicBezTo>
                  <a:cubicBezTo>
                    <a:pt x="21600" y="17770"/>
                    <a:pt x="18900" y="19455"/>
                    <a:pt x="16200" y="20374"/>
                  </a:cubicBezTo>
                  <a:cubicBezTo>
                    <a:pt x="13500" y="21294"/>
                    <a:pt x="10800" y="21447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6746127" y="4195736"/>
              <a:ext cx="105850" cy="25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31" fill="norm" stroke="1" extrusionOk="0">
                  <a:moveTo>
                    <a:pt x="0" y="3472"/>
                  </a:moveTo>
                  <a:cubicBezTo>
                    <a:pt x="0" y="2587"/>
                    <a:pt x="0" y="1701"/>
                    <a:pt x="1059" y="1082"/>
                  </a:cubicBezTo>
                  <a:cubicBezTo>
                    <a:pt x="2118" y="462"/>
                    <a:pt x="4235" y="108"/>
                    <a:pt x="6565" y="20"/>
                  </a:cubicBezTo>
                  <a:cubicBezTo>
                    <a:pt x="8894" y="-69"/>
                    <a:pt x="11435" y="108"/>
                    <a:pt x="13341" y="1170"/>
                  </a:cubicBezTo>
                  <a:cubicBezTo>
                    <a:pt x="15247" y="2233"/>
                    <a:pt x="16518" y="4180"/>
                    <a:pt x="16306" y="5597"/>
                  </a:cubicBezTo>
                  <a:cubicBezTo>
                    <a:pt x="16094" y="7013"/>
                    <a:pt x="14400" y="7898"/>
                    <a:pt x="12706" y="8606"/>
                  </a:cubicBezTo>
                  <a:cubicBezTo>
                    <a:pt x="11012" y="9315"/>
                    <a:pt x="9318" y="9846"/>
                    <a:pt x="9529" y="10288"/>
                  </a:cubicBezTo>
                  <a:cubicBezTo>
                    <a:pt x="9741" y="10731"/>
                    <a:pt x="11859" y="11085"/>
                    <a:pt x="14188" y="11705"/>
                  </a:cubicBezTo>
                  <a:cubicBezTo>
                    <a:pt x="16518" y="12324"/>
                    <a:pt x="19059" y="13210"/>
                    <a:pt x="20329" y="14095"/>
                  </a:cubicBezTo>
                  <a:cubicBezTo>
                    <a:pt x="21600" y="14980"/>
                    <a:pt x="21600" y="15865"/>
                    <a:pt x="19271" y="16662"/>
                  </a:cubicBezTo>
                  <a:cubicBezTo>
                    <a:pt x="16941" y="17459"/>
                    <a:pt x="12282" y="18167"/>
                    <a:pt x="8471" y="18610"/>
                  </a:cubicBezTo>
                  <a:cubicBezTo>
                    <a:pt x="4659" y="19052"/>
                    <a:pt x="1694" y="19229"/>
                    <a:pt x="847" y="19672"/>
                  </a:cubicBezTo>
                  <a:cubicBezTo>
                    <a:pt x="0" y="20115"/>
                    <a:pt x="1271" y="20823"/>
                    <a:pt x="2541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6936627" y="4649999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7184277" y="4389649"/>
              <a:ext cx="44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286"/>
                    <a:pt x="15429" y="8571"/>
                    <a:pt x="11829" y="12171"/>
                  </a:cubicBezTo>
                  <a:cubicBezTo>
                    <a:pt x="8229" y="15771"/>
                    <a:pt x="4114" y="18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7076327" y="4750376"/>
              <a:ext cx="228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200" y="11040"/>
                    <a:pt x="10400" y="1783"/>
                    <a:pt x="14000" y="240"/>
                  </a:cubicBezTo>
                  <a:cubicBezTo>
                    <a:pt x="17600" y="-1303"/>
                    <a:pt x="19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7138218" y="4789699"/>
              <a:ext cx="12863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12604" y="0"/>
                  </a:moveTo>
                  <a:cubicBezTo>
                    <a:pt x="8489" y="3086"/>
                    <a:pt x="4375" y="6171"/>
                    <a:pt x="2146" y="8229"/>
                  </a:cubicBezTo>
                  <a:cubicBezTo>
                    <a:pt x="-82" y="10286"/>
                    <a:pt x="-425" y="11314"/>
                    <a:pt x="432" y="11829"/>
                  </a:cubicBezTo>
                  <a:cubicBezTo>
                    <a:pt x="1289" y="12343"/>
                    <a:pt x="3346" y="12343"/>
                    <a:pt x="6261" y="11976"/>
                  </a:cubicBezTo>
                  <a:cubicBezTo>
                    <a:pt x="9175" y="11608"/>
                    <a:pt x="12946" y="10873"/>
                    <a:pt x="15689" y="10433"/>
                  </a:cubicBezTo>
                  <a:cubicBezTo>
                    <a:pt x="18432" y="9992"/>
                    <a:pt x="20146" y="9845"/>
                    <a:pt x="20661" y="10139"/>
                  </a:cubicBezTo>
                  <a:cubicBezTo>
                    <a:pt x="21175" y="10433"/>
                    <a:pt x="20489" y="11167"/>
                    <a:pt x="19461" y="12710"/>
                  </a:cubicBezTo>
                  <a:cubicBezTo>
                    <a:pt x="18432" y="14253"/>
                    <a:pt x="17061" y="16604"/>
                    <a:pt x="15861" y="18220"/>
                  </a:cubicBezTo>
                  <a:cubicBezTo>
                    <a:pt x="14661" y="19837"/>
                    <a:pt x="13632" y="20718"/>
                    <a:pt x="126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7558927" y="4694449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42" y="21600"/>
                    <a:pt x="12884" y="21600"/>
                    <a:pt x="16484" y="18000"/>
                  </a:cubicBezTo>
                  <a:cubicBezTo>
                    <a:pt x="20084" y="14400"/>
                    <a:pt x="2084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7678354" y="4649999"/>
              <a:ext cx="13924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6109"/>
                    <a:pt x="1783" y="12218"/>
                    <a:pt x="240" y="15818"/>
                  </a:cubicBezTo>
                  <a:cubicBezTo>
                    <a:pt x="-1303" y="19418"/>
                    <a:pt x="4868" y="2050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7971677" y="4497599"/>
              <a:ext cx="11430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8400" y="0"/>
                  </a:moveTo>
                  <a:cubicBezTo>
                    <a:pt x="5600" y="4126"/>
                    <a:pt x="2800" y="8252"/>
                    <a:pt x="1400" y="11407"/>
                  </a:cubicBezTo>
                  <a:cubicBezTo>
                    <a:pt x="0" y="14562"/>
                    <a:pt x="0" y="16746"/>
                    <a:pt x="0" y="18445"/>
                  </a:cubicBezTo>
                  <a:cubicBezTo>
                    <a:pt x="0" y="20144"/>
                    <a:pt x="0" y="21357"/>
                    <a:pt x="3600" y="21479"/>
                  </a:cubicBezTo>
                  <a:cubicBezTo>
                    <a:pt x="7200" y="21600"/>
                    <a:pt x="14400" y="20629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8029726" y="4656349"/>
              <a:ext cx="43552" cy="133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06" fill="norm" stroke="1" extrusionOk="0">
                  <a:moveTo>
                    <a:pt x="21163" y="0"/>
                  </a:moveTo>
                  <a:cubicBezTo>
                    <a:pt x="13963" y="5400"/>
                    <a:pt x="6763" y="10800"/>
                    <a:pt x="3163" y="14681"/>
                  </a:cubicBezTo>
                  <a:cubicBezTo>
                    <a:pt x="-437" y="18563"/>
                    <a:pt x="-437" y="20925"/>
                    <a:pt x="592" y="21262"/>
                  </a:cubicBezTo>
                  <a:cubicBezTo>
                    <a:pt x="1620" y="21600"/>
                    <a:pt x="3677" y="19912"/>
                    <a:pt x="5734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8098677" y="4247038"/>
              <a:ext cx="96602" cy="20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62" fill="norm" stroke="1" extrusionOk="0">
                  <a:moveTo>
                    <a:pt x="8272" y="3609"/>
                  </a:moveTo>
                  <a:cubicBezTo>
                    <a:pt x="8732" y="2507"/>
                    <a:pt x="9191" y="1405"/>
                    <a:pt x="10570" y="744"/>
                  </a:cubicBezTo>
                  <a:cubicBezTo>
                    <a:pt x="11949" y="82"/>
                    <a:pt x="14247" y="-138"/>
                    <a:pt x="16315" y="82"/>
                  </a:cubicBezTo>
                  <a:cubicBezTo>
                    <a:pt x="18383" y="303"/>
                    <a:pt x="20221" y="964"/>
                    <a:pt x="20451" y="2397"/>
                  </a:cubicBezTo>
                  <a:cubicBezTo>
                    <a:pt x="20681" y="3829"/>
                    <a:pt x="19302" y="6033"/>
                    <a:pt x="17694" y="7466"/>
                  </a:cubicBezTo>
                  <a:cubicBezTo>
                    <a:pt x="16085" y="8899"/>
                    <a:pt x="14247" y="9560"/>
                    <a:pt x="14017" y="10331"/>
                  </a:cubicBezTo>
                  <a:cubicBezTo>
                    <a:pt x="13787" y="11103"/>
                    <a:pt x="15166" y="11984"/>
                    <a:pt x="16545" y="12866"/>
                  </a:cubicBezTo>
                  <a:cubicBezTo>
                    <a:pt x="17923" y="13748"/>
                    <a:pt x="19302" y="14629"/>
                    <a:pt x="20221" y="15621"/>
                  </a:cubicBezTo>
                  <a:cubicBezTo>
                    <a:pt x="21140" y="16613"/>
                    <a:pt x="21600" y="17715"/>
                    <a:pt x="19302" y="18597"/>
                  </a:cubicBezTo>
                  <a:cubicBezTo>
                    <a:pt x="17004" y="19478"/>
                    <a:pt x="11949" y="20140"/>
                    <a:pt x="8272" y="20580"/>
                  </a:cubicBezTo>
                  <a:cubicBezTo>
                    <a:pt x="4596" y="21021"/>
                    <a:pt x="2298" y="21242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8225677" y="468174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132" name="Drawing"/>
          <p:cNvGrpSpPr/>
          <p:nvPr/>
        </p:nvGrpSpPr>
        <p:grpSpPr>
          <a:xfrm>
            <a:off x="9385299" y="2083748"/>
            <a:ext cx="3332197" cy="5047303"/>
            <a:chOff x="0" y="0"/>
            <a:chExt cx="3332195" cy="5047301"/>
          </a:xfrm>
        </p:grpSpPr>
        <p:sp>
          <p:nvSpPr>
            <p:cNvPr id="3077" name="Line"/>
            <p:cNvSpPr/>
            <p:nvPr/>
          </p:nvSpPr>
          <p:spPr>
            <a:xfrm>
              <a:off x="495300" y="341951"/>
              <a:ext cx="2603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85" y="2713"/>
                    <a:pt x="5971" y="5426"/>
                    <a:pt x="8956" y="8191"/>
                  </a:cubicBezTo>
                  <a:cubicBezTo>
                    <a:pt x="11941" y="10957"/>
                    <a:pt x="14927" y="13774"/>
                    <a:pt x="17034" y="16017"/>
                  </a:cubicBezTo>
                  <a:cubicBezTo>
                    <a:pt x="19141" y="18261"/>
                    <a:pt x="20371" y="199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570149" y="322901"/>
              <a:ext cx="268051" cy="4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78" fill="norm" stroke="1" extrusionOk="0">
                  <a:moveTo>
                    <a:pt x="21370" y="0"/>
                  </a:moveTo>
                  <a:cubicBezTo>
                    <a:pt x="20526" y="0"/>
                    <a:pt x="19683" y="0"/>
                    <a:pt x="18417" y="597"/>
                  </a:cubicBezTo>
                  <a:cubicBezTo>
                    <a:pt x="17151" y="1194"/>
                    <a:pt x="15464" y="2389"/>
                    <a:pt x="13270" y="4429"/>
                  </a:cubicBezTo>
                  <a:cubicBezTo>
                    <a:pt x="11076" y="6470"/>
                    <a:pt x="8376" y="9357"/>
                    <a:pt x="6098" y="12044"/>
                  </a:cubicBezTo>
                  <a:cubicBezTo>
                    <a:pt x="3820" y="14732"/>
                    <a:pt x="1964" y="17220"/>
                    <a:pt x="951" y="18863"/>
                  </a:cubicBezTo>
                  <a:cubicBezTo>
                    <a:pt x="-61" y="20505"/>
                    <a:pt x="-230" y="21301"/>
                    <a:pt x="276" y="21451"/>
                  </a:cubicBezTo>
                  <a:cubicBezTo>
                    <a:pt x="782" y="21600"/>
                    <a:pt x="1964" y="21102"/>
                    <a:pt x="3145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888999" y="494351"/>
              <a:ext cx="152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914400" y="595951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257833" y="97256"/>
              <a:ext cx="272517" cy="87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05" fill="norm" stroke="1" extrusionOk="0">
                  <a:moveTo>
                    <a:pt x="21558" y="864"/>
                  </a:moveTo>
                  <a:cubicBezTo>
                    <a:pt x="19716" y="500"/>
                    <a:pt x="17874" y="135"/>
                    <a:pt x="16116" y="31"/>
                  </a:cubicBezTo>
                  <a:cubicBezTo>
                    <a:pt x="14358" y="-73"/>
                    <a:pt x="12684" y="83"/>
                    <a:pt x="10758" y="474"/>
                  </a:cubicBezTo>
                  <a:cubicBezTo>
                    <a:pt x="8832" y="864"/>
                    <a:pt x="6656" y="1488"/>
                    <a:pt x="5400" y="1931"/>
                  </a:cubicBezTo>
                  <a:cubicBezTo>
                    <a:pt x="4144" y="2373"/>
                    <a:pt x="3809" y="2634"/>
                    <a:pt x="3558" y="2920"/>
                  </a:cubicBezTo>
                  <a:cubicBezTo>
                    <a:pt x="3307" y="3206"/>
                    <a:pt x="3139" y="3518"/>
                    <a:pt x="3391" y="3779"/>
                  </a:cubicBezTo>
                  <a:cubicBezTo>
                    <a:pt x="3642" y="4039"/>
                    <a:pt x="4311" y="4247"/>
                    <a:pt x="5818" y="4507"/>
                  </a:cubicBezTo>
                  <a:cubicBezTo>
                    <a:pt x="7325" y="4767"/>
                    <a:pt x="9670" y="5080"/>
                    <a:pt x="11093" y="5340"/>
                  </a:cubicBezTo>
                  <a:cubicBezTo>
                    <a:pt x="12516" y="5600"/>
                    <a:pt x="13018" y="5808"/>
                    <a:pt x="13186" y="6173"/>
                  </a:cubicBezTo>
                  <a:cubicBezTo>
                    <a:pt x="13353" y="6537"/>
                    <a:pt x="13186" y="7058"/>
                    <a:pt x="12181" y="7604"/>
                  </a:cubicBezTo>
                  <a:cubicBezTo>
                    <a:pt x="11177" y="8151"/>
                    <a:pt x="9335" y="8723"/>
                    <a:pt x="8079" y="9087"/>
                  </a:cubicBezTo>
                  <a:cubicBezTo>
                    <a:pt x="6823" y="9452"/>
                    <a:pt x="6153" y="9608"/>
                    <a:pt x="6237" y="9712"/>
                  </a:cubicBezTo>
                  <a:cubicBezTo>
                    <a:pt x="6321" y="9816"/>
                    <a:pt x="7158" y="9868"/>
                    <a:pt x="8330" y="10128"/>
                  </a:cubicBezTo>
                  <a:cubicBezTo>
                    <a:pt x="9502" y="10389"/>
                    <a:pt x="11009" y="10857"/>
                    <a:pt x="11344" y="11690"/>
                  </a:cubicBezTo>
                  <a:cubicBezTo>
                    <a:pt x="11679" y="12523"/>
                    <a:pt x="10842" y="13720"/>
                    <a:pt x="8832" y="15125"/>
                  </a:cubicBezTo>
                  <a:cubicBezTo>
                    <a:pt x="6823" y="16530"/>
                    <a:pt x="3642" y="18144"/>
                    <a:pt x="1967" y="19081"/>
                  </a:cubicBezTo>
                  <a:cubicBezTo>
                    <a:pt x="293" y="20018"/>
                    <a:pt x="125" y="20278"/>
                    <a:pt x="42" y="20538"/>
                  </a:cubicBezTo>
                  <a:cubicBezTo>
                    <a:pt x="-42" y="20798"/>
                    <a:pt x="-42" y="21059"/>
                    <a:pt x="460" y="21241"/>
                  </a:cubicBezTo>
                  <a:cubicBezTo>
                    <a:pt x="963" y="21423"/>
                    <a:pt x="1967" y="21527"/>
                    <a:pt x="4646" y="21501"/>
                  </a:cubicBezTo>
                  <a:cubicBezTo>
                    <a:pt x="7325" y="21475"/>
                    <a:pt x="11679" y="21319"/>
                    <a:pt x="16032" y="21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743819" y="-1"/>
              <a:ext cx="170394" cy="18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041" fill="norm" stroke="1" extrusionOk="0">
                  <a:moveTo>
                    <a:pt x="9667" y="2099"/>
                  </a:moveTo>
                  <a:cubicBezTo>
                    <a:pt x="8886" y="1117"/>
                    <a:pt x="8106" y="135"/>
                    <a:pt x="7065" y="13"/>
                  </a:cubicBezTo>
                  <a:cubicBezTo>
                    <a:pt x="6024" y="-110"/>
                    <a:pt x="4723" y="626"/>
                    <a:pt x="3291" y="3326"/>
                  </a:cubicBezTo>
                  <a:cubicBezTo>
                    <a:pt x="1860" y="6026"/>
                    <a:pt x="298" y="10690"/>
                    <a:pt x="38" y="14126"/>
                  </a:cubicBezTo>
                  <a:cubicBezTo>
                    <a:pt x="-222" y="17563"/>
                    <a:pt x="819" y="19772"/>
                    <a:pt x="3682" y="20631"/>
                  </a:cubicBezTo>
                  <a:cubicBezTo>
                    <a:pt x="6544" y="21490"/>
                    <a:pt x="11229" y="20999"/>
                    <a:pt x="14612" y="19158"/>
                  </a:cubicBezTo>
                  <a:cubicBezTo>
                    <a:pt x="17995" y="17317"/>
                    <a:pt x="20077" y="14126"/>
                    <a:pt x="20727" y="10813"/>
                  </a:cubicBezTo>
                  <a:cubicBezTo>
                    <a:pt x="21378" y="7499"/>
                    <a:pt x="20597" y="4063"/>
                    <a:pt x="18385" y="2835"/>
                  </a:cubicBezTo>
                  <a:cubicBezTo>
                    <a:pt x="16173" y="1608"/>
                    <a:pt x="12530" y="2590"/>
                    <a:pt x="10448" y="4185"/>
                  </a:cubicBezTo>
                  <a:cubicBezTo>
                    <a:pt x="8366" y="5781"/>
                    <a:pt x="7845" y="7990"/>
                    <a:pt x="7325" y="10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1809750" y="437201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1816100" y="684851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1816100" y="849951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1735666" y="1061248"/>
              <a:ext cx="175684" cy="20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520" y="4539"/>
                  </a:moveTo>
                  <a:cubicBezTo>
                    <a:pt x="520" y="9264"/>
                    <a:pt x="520" y="13989"/>
                    <a:pt x="390" y="17026"/>
                  </a:cubicBezTo>
                  <a:cubicBezTo>
                    <a:pt x="260" y="20064"/>
                    <a:pt x="0" y="21414"/>
                    <a:pt x="0" y="21414"/>
                  </a:cubicBezTo>
                  <a:cubicBezTo>
                    <a:pt x="0" y="21414"/>
                    <a:pt x="260" y="20064"/>
                    <a:pt x="1952" y="16464"/>
                  </a:cubicBezTo>
                  <a:cubicBezTo>
                    <a:pt x="3643" y="12864"/>
                    <a:pt x="6766" y="7014"/>
                    <a:pt x="8848" y="3752"/>
                  </a:cubicBezTo>
                  <a:cubicBezTo>
                    <a:pt x="10930" y="489"/>
                    <a:pt x="11971" y="-186"/>
                    <a:pt x="13663" y="39"/>
                  </a:cubicBezTo>
                  <a:cubicBezTo>
                    <a:pt x="15354" y="264"/>
                    <a:pt x="17696" y="1389"/>
                    <a:pt x="19128" y="4876"/>
                  </a:cubicBezTo>
                  <a:cubicBezTo>
                    <a:pt x="20559" y="8364"/>
                    <a:pt x="21080" y="14214"/>
                    <a:pt x="21600" y="20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477494" y="1514585"/>
              <a:ext cx="1021107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08" y="21600"/>
                  </a:moveTo>
                  <a:cubicBezTo>
                    <a:pt x="18" y="18313"/>
                    <a:pt x="-71" y="15026"/>
                    <a:pt x="85" y="12913"/>
                  </a:cubicBezTo>
                  <a:cubicBezTo>
                    <a:pt x="241" y="10800"/>
                    <a:pt x="643" y="9861"/>
                    <a:pt x="1603" y="8922"/>
                  </a:cubicBezTo>
                  <a:cubicBezTo>
                    <a:pt x="2562" y="7983"/>
                    <a:pt x="4079" y="7043"/>
                    <a:pt x="5775" y="5870"/>
                  </a:cubicBezTo>
                  <a:cubicBezTo>
                    <a:pt x="7471" y="4696"/>
                    <a:pt x="9346" y="3287"/>
                    <a:pt x="11465" y="2113"/>
                  </a:cubicBezTo>
                  <a:cubicBezTo>
                    <a:pt x="13585" y="939"/>
                    <a:pt x="15950" y="0"/>
                    <a:pt x="17669" y="0"/>
                  </a:cubicBezTo>
                  <a:cubicBezTo>
                    <a:pt x="19387" y="0"/>
                    <a:pt x="20458" y="939"/>
                    <a:pt x="21529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646595" y="1586551"/>
              <a:ext cx="75675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1117" y="21600"/>
                  </a:moveTo>
                  <a:cubicBezTo>
                    <a:pt x="574" y="21600"/>
                    <a:pt x="31" y="21600"/>
                    <a:pt x="1" y="20700"/>
                  </a:cubicBezTo>
                  <a:cubicBezTo>
                    <a:pt x="-29" y="19800"/>
                    <a:pt x="454" y="18000"/>
                    <a:pt x="1691" y="15900"/>
                  </a:cubicBezTo>
                  <a:cubicBezTo>
                    <a:pt x="2927" y="13800"/>
                    <a:pt x="4918" y="11400"/>
                    <a:pt x="7272" y="8700"/>
                  </a:cubicBezTo>
                  <a:cubicBezTo>
                    <a:pt x="9625" y="6000"/>
                    <a:pt x="12340" y="3000"/>
                    <a:pt x="14783" y="1500"/>
                  </a:cubicBezTo>
                  <a:cubicBezTo>
                    <a:pt x="17227" y="0"/>
                    <a:pt x="19399" y="0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565149" y="2608901"/>
              <a:ext cx="285751" cy="46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2880" y="1362"/>
                    <a:pt x="5760" y="2724"/>
                    <a:pt x="8240" y="4914"/>
                  </a:cubicBezTo>
                  <a:cubicBezTo>
                    <a:pt x="10720" y="7103"/>
                    <a:pt x="12800" y="10119"/>
                    <a:pt x="14480" y="12941"/>
                  </a:cubicBezTo>
                  <a:cubicBezTo>
                    <a:pt x="16160" y="15762"/>
                    <a:pt x="17440" y="18389"/>
                    <a:pt x="18400" y="19849"/>
                  </a:cubicBezTo>
                  <a:cubicBezTo>
                    <a:pt x="19360" y="21308"/>
                    <a:pt x="20000" y="21600"/>
                    <a:pt x="20480" y="21454"/>
                  </a:cubicBezTo>
                  <a:cubicBezTo>
                    <a:pt x="20960" y="21308"/>
                    <a:pt x="21280" y="20724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658319" y="2614257"/>
              <a:ext cx="262432" cy="46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1" fill="norm" stroke="1" extrusionOk="0">
                  <a:moveTo>
                    <a:pt x="21424" y="1797"/>
                  </a:moveTo>
                  <a:cubicBezTo>
                    <a:pt x="21424" y="1019"/>
                    <a:pt x="21424" y="240"/>
                    <a:pt x="20992" y="46"/>
                  </a:cubicBezTo>
                  <a:cubicBezTo>
                    <a:pt x="20560" y="-149"/>
                    <a:pt x="19696" y="240"/>
                    <a:pt x="17795" y="1943"/>
                  </a:cubicBezTo>
                  <a:cubicBezTo>
                    <a:pt x="15894" y="3646"/>
                    <a:pt x="12957" y="6662"/>
                    <a:pt x="10106" y="9678"/>
                  </a:cubicBezTo>
                  <a:cubicBezTo>
                    <a:pt x="7254" y="12694"/>
                    <a:pt x="4490" y="15710"/>
                    <a:pt x="2848" y="17510"/>
                  </a:cubicBezTo>
                  <a:cubicBezTo>
                    <a:pt x="1206" y="19310"/>
                    <a:pt x="688" y="19894"/>
                    <a:pt x="342" y="20429"/>
                  </a:cubicBezTo>
                  <a:cubicBezTo>
                    <a:pt x="-3" y="20965"/>
                    <a:pt x="-176" y="21451"/>
                    <a:pt x="256" y="21451"/>
                  </a:cubicBezTo>
                  <a:cubicBezTo>
                    <a:pt x="688" y="21451"/>
                    <a:pt x="1725" y="20965"/>
                    <a:pt x="2762" y="20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1079499" y="2762243"/>
              <a:ext cx="1397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309" y="6132"/>
                    <a:pt x="2618" y="-1068"/>
                    <a:pt x="6218" y="132"/>
                  </a:cubicBezTo>
                  <a:cubicBezTo>
                    <a:pt x="9818" y="1332"/>
                    <a:pt x="1570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1009066" y="2894651"/>
              <a:ext cx="191085" cy="56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244" fill="norm" stroke="1" extrusionOk="0">
                  <a:moveTo>
                    <a:pt x="1473" y="16800"/>
                  </a:moveTo>
                  <a:cubicBezTo>
                    <a:pt x="534" y="19200"/>
                    <a:pt x="-405" y="21600"/>
                    <a:pt x="182" y="21200"/>
                  </a:cubicBezTo>
                  <a:cubicBezTo>
                    <a:pt x="769" y="20800"/>
                    <a:pt x="2882" y="17600"/>
                    <a:pt x="6638" y="13600"/>
                  </a:cubicBezTo>
                  <a:cubicBezTo>
                    <a:pt x="10395" y="9600"/>
                    <a:pt x="15795" y="4800"/>
                    <a:pt x="211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1315605" y="2509990"/>
              <a:ext cx="271896" cy="7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4" fill="norm" stroke="1" extrusionOk="0">
                  <a:moveTo>
                    <a:pt x="21509" y="1181"/>
                  </a:moveTo>
                  <a:cubicBezTo>
                    <a:pt x="17993" y="642"/>
                    <a:pt x="14476" y="104"/>
                    <a:pt x="12049" y="14"/>
                  </a:cubicBezTo>
                  <a:cubicBezTo>
                    <a:pt x="9621" y="-76"/>
                    <a:pt x="8281" y="283"/>
                    <a:pt x="7444" y="822"/>
                  </a:cubicBezTo>
                  <a:cubicBezTo>
                    <a:pt x="6607" y="1360"/>
                    <a:pt x="6272" y="2078"/>
                    <a:pt x="7193" y="2856"/>
                  </a:cubicBezTo>
                  <a:cubicBezTo>
                    <a:pt x="8114" y="3634"/>
                    <a:pt x="10290" y="4471"/>
                    <a:pt x="11630" y="5219"/>
                  </a:cubicBezTo>
                  <a:cubicBezTo>
                    <a:pt x="12969" y="5967"/>
                    <a:pt x="13472" y="6625"/>
                    <a:pt x="13304" y="7284"/>
                  </a:cubicBezTo>
                  <a:cubicBezTo>
                    <a:pt x="13137" y="7942"/>
                    <a:pt x="12300" y="8600"/>
                    <a:pt x="10793" y="9138"/>
                  </a:cubicBezTo>
                  <a:cubicBezTo>
                    <a:pt x="9286" y="9677"/>
                    <a:pt x="7109" y="10096"/>
                    <a:pt x="5518" y="10275"/>
                  </a:cubicBezTo>
                  <a:cubicBezTo>
                    <a:pt x="3928" y="10455"/>
                    <a:pt x="2923" y="10395"/>
                    <a:pt x="2756" y="10275"/>
                  </a:cubicBezTo>
                  <a:cubicBezTo>
                    <a:pt x="2588" y="10156"/>
                    <a:pt x="3258" y="9976"/>
                    <a:pt x="4514" y="9856"/>
                  </a:cubicBezTo>
                  <a:cubicBezTo>
                    <a:pt x="5769" y="9737"/>
                    <a:pt x="7611" y="9677"/>
                    <a:pt x="9035" y="9886"/>
                  </a:cubicBezTo>
                  <a:cubicBezTo>
                    <a:pt x="10458" y="10096"/>
                    <a:pt x="11462" y="10574"/>
                    <a:pt x="11295" y="11382"/>
                  </a:cubicBezTo>
                  <a:cubicBezTo>
                    <a:pt x="11128" y="12190"/>
                    <a:pt x="9788" y="13327"/>
                    <a:pt x="7862" y="14613"/>
                  </a:cubicBezTo>
                  <a:cubicBezTo>
                    <a:pt x="5937" y="15900"/>
                    <a:pt x="3425" y="17336"/>
                    <a:pt x="2002" y="18263"/>
                  </a:cubicBezTo>
                  <a:cubicBezTo>
                    <a:pt x="579" y="19190"/>
                    <a:pt x="244" y="19609"/>
                    <a:pt x="76" y="20028"/>
                  </a:cubicBezTo>
                  <a:cubicBezTo>
                    <a:pt x="-91" y="20447"/>
                    <a:pt x="-91" y="20866"/>
                    <a:pt x="1249" y="21135"/>
                  </a:cubicBezTo>
                  <a:cubicBezTo>
                    <a:pt x="2588" y="21404"/>
                    <a:pt x="5267" y="21524"/>
                    <a:pt x="7695" y="21434"/>
                  </a:cubicBezTo>
                  <a:cubicBezTo>
                    <a:pt x="10123" y="21344"/>
                    <a:pt x="12300" y="21045"/>
                    <a:pt x="14476" y="20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1816100" y="2356638"/>
              <a:ext cx="182399" cy="28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16" fill="norm" stroke="1" extrusionOk="0">
                  <a:moveTo>
                    <a:pt x="4469" y="2269"/>
                  </a:moveTo>
                  <a:cubicBezTo>
                    <a:pt x="5214" y="1469"/>
                    <a:pt x="5959" y="669"/>
                    <a:pt x="8317" y="269"/>
                  </a:cubicBezTo>
                  <a:cubicBezTo>
                    <a:pt x="10676" y="-131"/>
                    <a:pt x="14648" y="-131"/>
                    <a:pt x="17007" y="589"/>
                  </a:cubicBezTo>
                  <a:cubicBezTo>
                    <a:pt x="19366" y="1309"/>
                    <a:pt x="20110" y="2749"/>
                    <a:pt x="19117" y="4429"/>
                  </a:cubicBezTo>
                  <a:cubicBezTo>
                    <a:pt x="18124" y="6109"/>
                    <a:pt x="15393" y="8029"/>
                    <a:pt x="12786" y="9309"/>
                  </a:cubicBezTo>
                  <a:cubicBezTo>
                    <a:pt x="10179" y="10589"/>
                    <a:pt x="7697" y="11229"/>
                    <a:pt x="7324" y="11549"/>
                  </a:cubicBezTo>
                  <a:cubicBezTo>
                    <a:pt x="6952" y="11869"/>
                    <a:pt x="8690" y="11869"/>
                    <a:pt x="10924" y="12189"/>
                  </a:cubicBezTo>
                  <a:cubicBezTo>
                    <a:pt x="13159" y="12509"/>
                    <a:pt x="15890" y="13149"/>
                    <a:pt x="17752" y="13789"/>
                  </a:cubicBezTo>
                  <a:cubicBezTo>
                    <a:pt x="19614" y="14429"/>
                    <a:pt x="20607" y="15069"/>
                    <a:pt x="21103" y="15869"/>
                  </a:cubicBezTo>
                  <a:cubicBezTo>
                    <a:pt x="21600" y="16669"/>
                    <a:pt x="21600" y="17629"/>
                    <a:pt x="19986" y="18589"/>
                  </a:cubicBezTo>
                  <a:cubicBezTo>
                    <a:pt x="18372" y="19549"/>
                    <a:pt x="15145" y="20509"/>
                    <a:pt x="11917" y="20989"/>
                  </a:cubicBezTo>
                  <a:cubicBezTo>
                    <a:pt x="8690" y="21469"/>
                    <a:pt x="5462" y="21469"/>
                    <a:pt x="3476" y="20669"/>
                  </a:cubicBezTo>
                  <a:cubicBezTo>
                    <a:pt x="1490" y="19869"/>
                    <a:pt x="745" y="18269"/>
                    <a:pt x="0" y="16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2426063" y="2435335"/>
              <a:ext cx="144133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75" fill="norm" stroke="1" extrusionOk="0">
                  <a:moveTo>
                    <a:pt x="1824" y="3600"/>
                  </a:moveTo>
                  <a:cubicBezTo>
                    <a:pt x="1511" y="1800"/>
                    <a:pt x="1198" y="0"/>
                    <a:pt x="885" y="0"/>
                  </a:cubicBezTo>
                  <a:cubicBezTo>
                    <a:pt x="572" y="0"/>
                    <a:pt x="259" y="1800"/>
                    <a:pt x="103" y="4680"/>
                  </a:cubicBezTo>
                  <a:cubicBezTo>
                    <a:pt x="-54" y="7560"/>
                    <a:pt x="-54" y="11520"/>
                    <a:pt x="259" y="14400"/>
                  </a:cubicBezTo>
                  <a:cubicBezTo>
                    <a:pt x="572" y="17280"/>
                    <a:pt x="1198" y="19080"/>
                    <a:pt x="2294" y="20160"/>
                  </a:cubicBezTo>
                  <a:cubicBezTo>
                    <a:pt x="3389" y="21240"/>
                    <a:pt x="4955" y="21600"/>
                    <a:pt x="6520" y="21240"/>
                  </a:cubicBezTo>
                  <a:cubicBezTo>
                    <a:pt x="8085" y="20880"/>
                    <a:pt x="9650" y="19800"/>
                    <a:pt x="11059" y="19800"/>
                  </a:cubicBezTo>
                  <a:cubicBezTo>
                    <a:pt x="12468" y="19800"/>
                    <a:pt x="13720" y="20880"/>
                    <a:pt x="15442" y="20160"/>
                  </a:cubicBezTo>
                  <a:cubicBezTo>
                    <a:pt x="17163" y="19440"/>
                    <a:pt x="19355" y="16920"/>
                    <a:pt x="20450" y="14400"/>
                  </a:cubicBezTo>
                  <a:cubicBezTo>
                    <a:pt x="21546" y="11880"/>
                    <a:pt x="21546" y="9360"/>
                    <a:pt x="20763" y="7740"/>
                  </a:cubicBezTo>
                  <a:cubicBezTo>
                    <a:pt x="19981" y="6120"/>
                    <a:pt x="18416" y="5400"/>
                    <a:pt x="17476" y="6120"/>
                  </a:cubicBezTo>
                  <a:cubicBezTo>
                    <a:pt x="16537" y="6840"/>
                    <a:pt x="16224" y="9000"/>
                    <a:pt x="15911" y="1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2609850" y="254540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2603499" y="2460334"/>
              <a:ext cx="116819" cy="30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411" fill="norm" stroke="1" extrusionOk="0">
                  <a:moveTo>
                    <a:pt x="13886" y="7669"/>
                  </a:moveTo>
                  <a:cubicBezTo>
                    <a:pt x="11957" y="11342"/>
                    <a:pt x="10029" y="15016"/>
                    <a:pt x="8486" y="17514"/>
                  </a:cubicBezTo>
                  <a:cubicBezTo>
                    <a:pt x="6943" y="20012"/>
                    <a:pt x="5786" y="21334"/>
                    <a:pt x="5207" y="21408"/>
                  </a:cubicBezTo>
                  <a:cubicBezTo>
                    <a:pt x="4629" y="21481"/>
                    <a:pt x="4629" y="20305"/>
                    <a:pt x="5400" y="17587"/>
                  </a:cubicBezTo>
                  <a:cubicBezTo>
                    <a:pt x="6171" y="14869"/>
                    <a:pt x="7714" y="10608"/>
                    <a:pt x="8871" y="7669"/>
                  </a:cubicBezTo>
                  <a:cubicBezTo>
                    <a:pt x="10029" y="4730"/>
                    <a:pt x="10800" y="3114"/>
                    <a:pt x="11764" y="2012"/>
                  </a:cubicBezTo>
                  <a:cubicBezTo>
                    <a:pt x="12729" y="910"/>
                    <a:pt x="13886" y="322"/>
                    <a:pt x="15429" y="101"/>
                  </a:cubicBezTo>
                  <a:cubicBezTo>
                    <a:pt x="16971" y="-119"/>
                    <a:pt x="18900" y="28"/>
                    <a:pt x="20057" y="469"/>
                  </a:cubicBezTo>
                  <a:cubicBezTo>
                    <a:pt x="21214" y="910"/>
                    <a:pt x="21600" y="1644"/>
                    <a:pt x="21021" y="2673"/>
                  </a:cubicBezTo>
                  <a:cubicBezTo>
                    <a:pt x="20443" y="3701"/>
                    <a:pt x="18900" y="5024"/>
                    <a:pt x="15236" y="6126"/>
                  </a:cubicBezTo>
                  <a:cubicBezTo>
                    <a:pt x="11571" y="7228"/>
                    <a:pt x="5786" y="8110"/>
                    <a:pt x="0" y="8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2768600" y="253905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3136899" y="2329501"/>
              <a:ext cx="139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252"/>
                    <a:pt x="18514" y="6503"/>
                    <a:pt x="20057" y="10103"/>
                  </a:cubicBezTo>
                  <a:cubicBezTo>
                    <a:pt x="21600" y="13703"/>
                    <a:pt x="15429" y="17652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3130550" y="2373951"/>
              <a:ext cx="1524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81"/>
                    <a:pt x="14400" y="6363"/>
                    <a:pt x="11250" y="9628"/>
                  </a:cubicBezTo>
                  <a:cubicBezTo>
                    <a:pt x="8100" y="12893"/>
                    <a:pt x="5400" y="16242"/>
                    <a:pt x="3600" y="18251"/>
                  </a:cubicBezTo>
                  <a:cubicBezTo>
                    <a:pt x="1800" y="20260"/>
                    <a:pt x="900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3227211" y="2532701"/>
              <a:ext cx="10498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600" fill="norm" stroke="1" extrusionOk="0">
                  <a:moveTo>
                    <a:pt x="9883" y="0"/>
                  </a:moveTo>
                  <a:cubicBezTo>
                    <a:pt x="7765" y="351"/>
                    <a:pt x="5647" y="702"/>
                    <a:pt x="3953" y="1405"/>
                  </a:cubicBezTo>
                  <a:cubicBezTo>
                    <a:pt x="2259" y="2107"/>
                    <a:pt x="989" y="3161"/>
                    <a:pt x="353" y="4302"/>
                  </a:cubicBezTo>
                  <a:cubicBezTo>
                    <a:pt x="-282" y="5444"/>
                    <a:pt x="-282" y="6673"/>
                    <a:pt x="2259" y="7024"/>
                  </a:cubicBezTo>
                  <a:cubicBezTo>
                    <a:pt x="4800" y="7376"/>
                    <a:pt x="9883" y="6849"/>
                    <a:pt x="13483" y="6410"/>
                  </a:cubicBezTo>
                  <a:cubicBezTo>
                    <a:pt x="17083" y="5971"/>
                    <a:pt x="19200" y="5620"/>
                    <a:pt x="20259" y="5971"/>
                  </a:cubicBezTo>
                  <a:cubicBezTo>
                    <a:pt x="21318" y="6322"/>
                    <a:pt x="21318" y="7376"/>
                    <a:pt x="19836" y="10098"/>
                  </a:cubicBezTo>
                  <a:cubicBezTo>
                    <a:pt x="18353" y="12820"/>
                    <a:pt x="15389" y="17210"/>
                    <a:pt x="12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1828800" y="2880825"/>
              <a:ext cx="63500" cy="17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1640"/>
                  </a:moveTo>
                  <a:cubicBezTo>
                    <a:pt x="2160" y="636"/>
                    <a:pt x="4320" y="-369"/>
                    <a:pt x="5760" y="133"/>
                  </a:cubicBezTo>
                  <a:cubicBezTo>
                    <a:pt x="7200" y="636"/>
                    <a:pt x="7920" y="2645"/>
                    <a:pt x="9000" y="5910"/>
                  </a:cubicBezTo>
                  <a:cubicBezTo>
                    <a:pt x="10080" y="9175"/>
                    <a:pt x="11520" y="13696"/>
                    <a:pt x="13680" y="16459"/>
                  </a:cubicBezTo>
                  <a:cubicBezTo>
                    <a:pt x="15840" y="19222"/>
                    <a:pt x="18720" y="20226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2387600" y="2951801"/>
              <a:ext cx="166451" cy="9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79" fill="norm" stroke="1" extrusionOk="0">
                  <a:moveTo>
                    <a:pt x="0" y="0"/>
                  </a:moveTo>
                  <a:cubicBezTo>
                    <a:pt x="0" y="4800"/>
                    <a:pt x="0" y="9600"/>
                    <a:pt x="270" y="13200"/>
                  </a:cubicBezTo>
                  <a:cubicBezTo>
                    <a:pt x="540" y="16800"/>
                    <a:pt x="1080" y="19200"/>
                    <a:pt x="2025" y="20160"/>
                  </a:cubicBezTo>
                  <a:cubicBezTo>
                    <a:pt x="2970" y="21120"/>
                    <a:pt x="4320" y="20640"/>
                    <a:pt x="5400" y="19200"/>
                  </a:cubicBezTo>
                  <a:cubicBezTo>
                    <a:pt x="6480" y="17760"/>
                    <a:pt x="7290" y="15360"/>
                    <a:pt x="8505" y="15600"/>
                  </a:cubicBezTo>
                  <a:cubicBezTo>
                    <a:pt x="9720" y="15840"/>
                    <a:pt x="11340" y="18720"/>
                    <a:pt x="12825" y="20160"/>
                  </a:cubicBezTo>
                  <a:cubicBezTo>
                    <a:pt x="14310" y="21600"/>
                    <a:pt x="15660" y="21600"/>
                    <a:pt x="17010" y="21360"/>
                  </a:cubicBezTo>
                  <a:cubicBezTo>
                    <a:pt x="18360" y="21120"/>
                    <a:pt x="19710" y="20640"/>
                    <a:pt x="20520" y="18960"/>
                  </a:cubicBezTo>
                  <a:cubicBezTo>
                    <a:pt x="21330" y="17280"/>
                    <a:pt x="21600" y="14400"/>
                    <a:pt x="20520" y="12000"/>
                  </a:cubicBezTo>
                  <a:cubicBezTo>
                    <a:pt x="19440" y="9600"/>
                    <a:pt x="17010" y="7680"/>
                    <a:pt x="14580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2590800" y="302165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2635514" y="2929487"/>
              <a:ext cx="96200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31" fill="norm" stroke="1" extrusionOk="0">
                  <a:moveTo>
                    <a:pt x="11211" y="8390"/>
                  </a:moveTo>
                  <a:cubicBezTo>
                    <a:pt x="7924" y="11109"/>
                    <a:pt x="4637" y="13828"/>
                    <a:pt x="2758" y="15716"/>
                  </a:cubicBezTo>
                  <a:cubicBezTo>
                    <a:pt x="880" y="17604"/>
                    <a:pt x="411" y="18661"/>
                    <a:pt x="176" y="19643"/>
                  </a:cubicBezTo>
                  <a:cubicBezTo>
                    <a:pt x="-59" y="20625"/>
                    <a:pt x="-59" y="21531"/>
                    <a:pt x="176" y="21531"/>
                  </a:cubicBezTo>
                  <a:cubicBezTo>
                    <a:pt x="411" y="21531"/>
                    <a:pt x="880" y="20625"/>
                    <a:pt x="2289" y="17528"/>
                  </a:cubicBezTo>
                  <a:cubicBezTo>
                    <a:pt x="3698" y="14432"/>
                    <a:pt x="6045" y="9145"/>
                    <a:pt x="7689" y="6048"/>
                  </a:cubicBezTo>
                  <a:cubicBezTo>
                    <a:pt x="9332" y="2952"/>
                    <a:pt x="10271" y="2046"/>
                    <a:pt x="11915" y="1290"/>
                  </a:cubicBezTo>
                  <a:cubicBezTo>
                    <a:pt x="13558" y="535"/>
                    <a:pt x="15906" y="-69"/>
                    <a:pt x="17784" y="7"/>
                  </a:cubicBezTo>
                  <a:cubicBezTo>
                    <a:pt x="19663" y="82"/>
                    <a:pt x="21071" y="837"/>
                    <a:pt x="21306" y="2272"/>
                  </a:cubicBezTo>
                  <a:cubicBezTo>
                    <a:pt x="21541" y="3707"/>
                    <a:pt x="20602" y="5822"/>
                    <a:pt x="17550" y="7257"/>
                  </a:cubicBezTo>
                  <a:cubicBezTo>
                    <a:pt x="14498" y="8692"/>
                    <a:pt x="9332" y="9447"/>
                    <a:pt x="4167" y="1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2762250" y="3028001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3086099" y="2958151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757"/>
                    <a:pt x="18514" y="7513"/>
                    <a:pt x="20057" y="11113"/>
                  </a:cubicBezTo>
                  <a:cubicBezTo>
                    <a:pt x="21600" y="14713"/>
                    <a:pt x="15429" y="18157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3086099" y="2977201"/>
              <a:ext cx="12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110"/>
                    <a:pt x="10800" y="10219"/>
                    <a:pt x="7560" y="13239"/>
                  </a:cubicBezTo>
                  <a:cubicBezTo>
                    <a:pt x="4320" y="16258"/>
                    <a:pt x="3240" y="17187"/>
                    <a:pt x="2340" y="18232"/>
                  </a:cubicBezTo>
                  <a:cubicBezTo>
                    <a:pt x="1440" y="19277"/>
                    <a:pt x="720" y="20439"/>
                    <a:pt x="360" y="21019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3200399" y="3078801"/>
              <a:ext cx="4790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8100" y="0"/>
                  </a:moveTo>
                  <a:cubicBezTo>
                    <a:pt x="5400" y="778"/>
                    <a:pt x="2700" y="1557"/>
                    <a:pt x="2250" y="2822"/>
                  </a:cubicBezTo>
                  <a:cubicBezTo>
                    <a:pt x="1800" y="4086"/>
                    <a:pt x="3600" y="5838"/>
                    <a:pt x="7650" y="6714"/>
                  </a:cubicBezTo>
                  <a:cubicBezTo>
                    <a:pt x="11700" y="7589"/>
                    <a:pt x="18000" y="7589"/>
                    <a:pt x="19800" y="8173"/>
                  </a:cubicBezTo>
                  <a:cubicBezTo>
                    <a:pt x="21600" y="8757"/>
                    <a:pt x="18900" y="9924"/>
                    <a:pt x="14850" y="12259"/>
                  </a:cubicBezTo>
                  <a:cubicBezTo>
                    <a:pt x="10800" y="14595"/>
                    <a:pt x="540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1649843" y="3313751"/>
              <a:ext cx="1822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11179" y="0"/>
                  </a:moveTo>
                  <a:cubicBezTo>
                    <a:pt x="9216" y="1200"/>
                    <a:pt x="7252" y="2400"/>
                    <a:pt x="5411" y="4133"/>
                  </a:cubicBezTo>
                  <a:cubicBezTo>
                    <a:pt x="3570" y="5867"/>
                    <a:pt x="1852" y="8133"/>
                    <a:pt x="870" y="9667"/>
                  </a:cubicBezTo>
                  <a:cubicBezTo>
                    <a:pt x="-112" y="11200"/>
                    <a:pt x="-357" y="12000"/>
                    <a:pt x="625" y="12400"/>
                  </a:cubicBezTo>
                  <a:cubicBezTo>
                    <a:pt x="1607" y="12800"/>
                    <a:pt x="3816" y="12800"/>
                    <a:pt x="7007" y="12533"/>
                  </a:cubicBezTo>
                  <a:cubicBezTo>
                    <a:pt x="10198" y="12267"/>
                    <a:pt x="14370" y="11733"/>
                    <a:pt x="17070" y="11200"/>
                  </a:cubicBezTo>
                  <a:cubicBezTo>
                    <a:pt x="19770" y="10667"/>
                    <a:pt x="20998" y="10133"/>
                    <a:pt x="21120" y="10133"/>
                  </a:cubicBezTo>
                  <a:cubicBezTo>
                    <a:pt x="21243" y="10133"/>
                    <a:pt x="20261" y="10667"/>
                    <a:pt x="19402" y="12400"/>
                  </a:cubicBezTo>
                  <a:cubicBezTo>
                    <a:pt x="18543" y="14133"/>
                    <a:pt x="17807" y="17067"/>
                    <a:pt x="17807" y="18800"/>
                  </a:cubicBezTo>
                  <a:cubicBezTo>
                    <a:pt x="17807" y="20533"/>
                    <a:pt x="18543" y="21067"/>
                    <a:pt x="192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2325624" y="3504251"/>
              <a:ext cx="159108" cy="12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87" fill="norm" stroke="1" extrusionOk="0">
                  <a:moveTo>
                    <a:pt x="3164" y="0"/>
                  </a:moveTo>
                  <a:cubicBezTo>
                    <a:pt x="2042" y="1742"/>
                    <a:pt x="920" y="3484"/>
                    <a:pt x="359" y="5400"/>
                  </a:cubicBezTo>
                  <a:cubicBezTo>
                    <a:pt x="-202" y="7316"/>
                    <a:pt x="-202" y="9406"/>
                    <a:pt x="1060" y="11497"/>
                  </a:cubicBezTo>
                  <a:cubicBezTo>
                    <a:pt x="2323" y="13587"/>
                    <a:pt x="4847" y="15677"/>
                    <a:pt x="6671" y="15852"/>
                  </a:cubicBezTo>
                  <a:cubicBezTo>
                    <a:pt x="8494" y="16026"/>
                    <a:pt x="9616" y="14284"/>
                    <a:pt x="9897" y="14284"/>
                  </a:cubicBezTo>
                  <a:cubicBezTo>
                    <a:pt x="10177" y="14284"/>
                    <a:pt x="9616" y="16026"/>
                    <a:pt x="9756" y="17594"/>
                  </a:cubicBezTo>
                  <a:cubicBezTo>
                    <a:pt x="9897" y="19161"/>
                    <a:pt x="10738" y="20555"/>
                    <a:pt x="12001" y="21077"/>
                  </a:cubicBezTo>
                  <a:cubicBezTo>
                    <a:pt x="13263" y="21600"/>
                    <a:pt x="14946" y="21252"/>
                    <a:pt x="16629" y="18813"/>
                  </a:cubicBezTo>
                  <a:cubicBezTo>
                    <a:pt x="18312" y="16374"/>
                    <a:pt x="19995" y="11845"/>
                    <a:pt x="20697" y="8710"/>
                  </a:cubicBezTo>
                  <a:cubicBezTo>
                    <a:pt x="21398" y="5574"/>
                    <a:pt x="21117" y="3832"/>
                    <a:pt x="20136" y="3135"/>
                  </a:cubicBezTo>
                  <a:cubicBezTo>
                    <a:pt x="19154" y="2439"/>
                    <a:pt x="17471" y="2787"/>
                    <a:pt x="15788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2546349" y="358680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2537883" y="3510593"/>
              <a:ext cx="149490" cy="37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24" fill="norm" stroke="1" extrusionOk="0">
                  <a:moveTo>
                    <a:pt x="9300" y="6155"/>
                  </a:moveTo>
                  <a:cubicBezTo>
                    <a:pt x="7500" y="9413"/>
                    <a:pt x="5700" y="12671"/>
                    <a:pt x="4350" y="15024"/>
                  </a:cubicBezTo>
                  <a:cubicBezTo>
                    <a:pt x="3000" y="17377"/>
                    <a:pt x="2100" y="18825"/>
                    <a:pt x="1350" y="19851"/>
                  </a:cubicBezTo>
                  <a:cubicBezTo>
                    <a:pt x="600" y="20877"/>
                    <a:pt x="0" y="21480"/>
                    <a:pt x="0" y="21420"/>
                  </a:cubicBezTo>
                  <a:cubicBezTo>
                    <a:pt x="0" y="21359"/>
                    <a:pt x="600" y="20635"/>
                    <a:pt x="1800" y="18343"/>
                  </a:cubicBezTo>
                  <a:cubicBezTo>
                    <a:pt x="3000" y="16050"/>
                    <a:pt x="4800" y="12188"/>
                    <a:pt x="6450" y="9232"/>
                  </a:cubicBezTo>
                  <a:cubicBezTo>
                    <a:pt x="8100" y="6276"/>
                    <a:pt x="9600" y="4224"/>
                    <a:pt x="10650" y="2897"/>
                  </a:cubicBezTo>
                  <a:cubicBezTo>
                    <a:pt x="11700" y="1569"/>
                    <a:pt x="12300" y="966"/>
                    <a:pt x="13350" y="544"/>
                  </a:cubicBezTo>
                  <a:cubicBezTo>
                    <a:pt x="14400" y="121"/>
                    <a:pt x="15900" y="-120"/>
                    <a:pt x="17250" y="61"/>
                  </a:cubicBezTo>
                  <a:cubicBezTo>
                    <a:pt x="18600" y="242"/>
                    <a:pt x="19800" y="845"/>
                    <a:pt x="20550" y="1811"/>
                  </a:cubicBezTo>
                  <a:cubicBezTo>
                    <a:pt x="21300" y="2776"/>
                    <a:pt x="21600" y="4103"/>
                    <a:pt x="20250" y="5250"/>
                  </a:cubicBezTo>
                  <a:cubicBezTo>
                    <a:pt x="18900" y="6396"/>
                    <a:pt x="15900" y="7362"/>
                    <a:pt x="13050" y="7905"/>
                  </a:cubicBezTo>
                  <a:cubicBezTo>
                    <a:pt x="10200" y="8448"/>
                    <a:pt x="7500" y="8568"/>
                    <a:pt x="4800" y="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2698749" y="362490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2978633" y="3536944"/>
              <a:ext cx="145568" cy="15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56" fill="norm" stroke="1" extrusionOk="0">
                  <a:moveTo>
                    <a:pt x="2707" y="5920"/>
                  </a:moveTo>
                  <a:cubicBezTo>
                    <a:pt x="2707" y="4480"/>
                    <a:pt x="2707" y="3040"/>
                    <a:pt x="3632" y="1888"/>
                  </a:cubicBezTo>
                  <a:cubicBezTo>
                    <a:pt x="4558" y="736"/>
                    <a:pt x="6410" y="-128"/>
                    <a:pt x="7798" y="16"/>
                  </a:cubicBezTo>
                  <a:cubicBezTo>
                    <a:pt x="9187" y="160"/>
                    <a:pt x="10112" y="1312"/>
                    <a:pt x="9804" y="3760"/>
                  </a:cubicBezTo>
                  <a:cubicBezTo>
                    <a:pt x="9495" y="6208"/>
                    <a:pt x="7952" y="9952"/>
                    <a:pt x="6564" y="12256"/>
                  </a:cubicBezTo>
                  <a:cubicBezTo>
                    <a:pt x="5175" y="14560"/>
                    <a:pt x="3941" y="15424"/>
                    <a:pt x="2552" y="16720"/>
                  </a:cubicBezTo>
                  <a:cubicBezTo>
                    <a:pt x="1164" y="18016"/>
                    <a:pt x="-379" y="19744"/>
                    <a:pt x="84" y="20608"/>
                  </a:cubicBezTo>
                  <a:cubicBezTo>
                    <a:pt x="547" y="21472"/>
                    <a:pt x="3015" y="21472"/>
                    <a:pt x="6872" y="21184"/>
                  </a:cubicBezTo>
                  <a:cubicBezTo>
                    <a:pt x="10730" y="20896"/>
                    <a:pt x="15975" y="20320"/>
                    <a:pt x="21221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3092450" y="3574101"/>
              <a:ext cx="1333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3411"/>
                    <a:pt x="12686" y="6821"/>
                    <a:pt x="9086" y="10326"/>
                  </a:cubicBezTo>
                  <a:cubicBezTo>
                    <a:pt x="5486" y="13832"/>
                    <a:pt x="2743" y="17432"/>
                    <a:pt x="1371" y="19326"/>
                  </a:cubicBezTo>
                  <a:cubicBezTo>
                    <a:pt x="0" y="21221"/>
                    <a:pt x="0" y="21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3164187" y="3656651"/>
              <a:ext cx="8945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5762" y="0"/>
                  </a:moveTo>
                  <a:cubicBezTo>
                    <a:pt x="10362" y="2016"/>
                    <a:pt x="4962" y="4032"/>
                    <a:pt x="2262" y="5472"/>
                  </a:cubicBezTo>
                  <a:cubicBezTo>
                    <a:pt x="-438" y="6912"/>
                    <a:pt x="-438" y="7776"/>
                    <a:pt x="789" y="8208"/>
                  </a:cubicBezTo>
                  <a:cubicBezTo>
                    <a:pt x="2017" y="8640"/>
                    <a:pt x="4471" y="8640"/>
                    <a:pt x="6926" y="8568"/>
                  </a:cubicBezTo>
                  <a:cubicBezTo>
                    <a:pt x="9380" y="8496"/>
                    <a:pt x="11835" y="8352"/>
                    <a:pt x="14535" y="8280"/>
                  </a:cubicBezTo>
                  <a:cubicBezTo>
                    <a:pt x="17235" y="8208"/>
                    <a:pt x="20180" y="8208"/>
                    <a:pt x="20671" y="9000"/>
                  </a:cubicBezTo>
                  <a:cubicBezTo>
                    <a:pt x="21162" y="9792"/>
                    <a:pt x="19198" y="11376"/>
                    <a:pt x="15762" y="13608"/>
                  </a:cubicBezTo>
                  <a:cubicBezTo>
                    <a:pt x="12326" y="15840"/>
                    <a:pt x="7417" y="18720"/>
                    <a:pt x="25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314271" y="2050464"/>
              <a:ext cx="2809930" cy="208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96" fill="norm" stroke="1" extrusionOk="0">
                  <a:moveTo>
                    <a:pt x="16420" y="1511"/>
                  </a:moveTo>
                  <a:cubicBezTo>
                    <a:pt x="16225" y="1291"/>
                    <a:pt x="16029" y="1072"/>
                    <a:pt x="15712" y="841"/>
                  </a:cubicBezTo>
                  <a:cubicBezTo>
                    <a:pt x="15395" y="611"/>
                    <a:pt x="14956" y="369"/>
                    <a:pt x="14476" y="226"/>
                  </a:cubicBezTo>
                  <a:cubicBezTo>
                    <a:pt x="13996" y="84"/>
                    <a:pt x="13476" y="40"/>
                    <a:pt x="12898" y="18"/>
                  </a:cubicBezTo>
                  <a:cubicBezTo>
                    <a:pt x="12321" y="-4"/>
                    <a:pt x="11687" y="-4"/>
                    <a:pt x="11109" y="7"/>
                  </a:cubicBezTo>
                  <a:cubicBezTo>
                    <a:pt x="10532" y="18"/>
                    <a:pt x="10011" y="40"/>
                    <a:pt x="9507" y="95"/>
                  </a:cubicBezTo>
                  <a:cubicBezTo>
                    <a:pt x="9003" y="150"/>
                    <a:pt x="8515" y="237"/>
                    <a:pt x="7994" y="402"/>
                  </a:cubicBezTo>
                  <a:cubicBezTo>
                    <a:pt x="7474" y="567"/>
                    <a:pt x="6921" y="808"/>
                    <a:pt x="6400" y="1083"/>
                  </a:cubicBezTo>
                  <a:cubicBezTo>
                    <a:pt x="5880" y="1357"/>
                    <a:pt x="5392" y="1664"/>
                    <a:pt x="4928" y="2005"/>
                  </a:cubicBezTo>
                  <a:cubicBezTo>
                    <a:pt x="4465" y="2345"/>
                    <a:pt x="4026" y="2718"/>
                    <a:pt x="3603" y="3201"/>
                  </a:cubicBezTo>
                  <a:cubicBezTo>
                    <a:pt x="3180" y="3684"/>
                    <a:pt x="2773" y="4276"/>
                    <a:pt x="2383" y="4946"/>
                  </a:cubicBezTo>
                  <a:cubicBezTo>
                    <a:pt x="1993" y="5616"/>
                    <a:pt x="1619" y="6362"/>
                    <a:pt x="1269" y="7075"/>
                  </a:cubicBezTo>
                  <a:cubicBezTo>
                    <a:pt x="919" y="7789"/>
                    <a:pt x="594" y="8469"/>
                    <a:pt x="366" y="9161"/>
                  </a:cubicBezTo>
                  <a:cubicBezTo>
                    <a:pt x="138" y="9852"/>
                    <a:pt x="8" y="10555"/>
                    <a:pt x="0" y="11224"/>
                  </a:cubicBezTo>
                  <a:cubicBezTo>
                    <a:pt x="-8" y="11894"/>
                    <a:pt x="106" y="12530"/>
                    <a:pt x="309" y="13068"/>
                  </a:cubicBezTo>
                  <a:cubicBezTo>
                    <a:pt x="512" y="13606"/>
                    <a:pt x="805" y="14045"/>
                    <a:pt x="1139" y="14440"/>
                  </a:cubicBezTo>
                  <a:cubicBezTo>
                    <a:pt x="1472" y="14835"/>
                    <a:pt x="1846" y="15186"/>
                    <a:pt x="2237" y="15548"/>
                  </a:cubicBezTo>
                  <a:cubicBezTo>
                    <a:pt x="2627" y="15911"/>
                    <a:pt x="3034" y="16284"/>
                    <a:pt x="3562" y="16613"/>
                  </a:cubicBezTo>
                  <a:cubicBezTo>
                    <a:pt x="4091" y="16942"/>
                    <a:pt x="4741" y="17228"/>
                    <a:pt x="5368" y="17469"/>
                  </a:cubicBezTo>
                  <a:cubicBezTo>
                    <a:pt x="5994" y="17711"/>
                    <a:pt x="6596" y="17908"/>
                    <a:pt x="7189" y="18084"/>
                  </a:cubicBezTo>
                  <a:cubicBezTo>
                    <a:pt x="7783" y="18259"/>
                    <a:pt x="8369" y="18413"/>
                    <a:pt x="8913" y="18523"/>
                  </a:cubicBezTo>
                  <a:cubicBezTo>
                    <a:pt x="9458" y="18633"/>
                    <a:pt x="9962" y="18698"/>
                    <a:pt x="10524" y="18819"/>
                  </a:cubicBezTo>
                  <a:cubicBezTo>
                    <a:pt x="11085" y="18940"/>
                    <a:pt x="11703" y="19116"/>
                    <a:pt x="12272" y="19313"/>
                  </a:cubicBezTo>
                  <a:cubicBezTo>
                    <a:pt x="12841" y="19511"/>
                    <a:pt x="13362" y="19730"/>
                    <a:pt x="13923" y="19884"/>
                  </a:cubicBezTo>
                  <a:cubicBezTo>
                    <a:pt x="14484" y="20037"/>
                    <a:pt x="15086" y="20125"/>
                    <a:pt x="15655" y="20224"/>
                  </a:cubicBezTo>
                  <a:cubicBezTo>
                    <a:pt x="16225" y="20323"/>
                    <a:pt x="16761" y="20433"/>
                    <a:pt x="17290" y="20564"/>
                  </a:cubicBezTo>
                  <a:cubicBezTo>
                    <a:pt x="17819" y="20696"/>
                    <a:pt x="18339" y="20850"/>
                    <a:pt x="18916" y="20981"/>
                  </a:cubicBezTo>
                  <a:cubicBezTo>
                    <a:pt x="19494" y="21113"/>
                    <a:pt x="20128" y="21223"/>
                    <a:pt x="20535" y="21300"/>
                  </a:cubicBezTo>
                  <a:cubicBezTo>
                    <a:pt x="20941" y="21376"/>
                    <a:pt x="21120" y="21420"/>
                    <a:pt x="21250" y="21453"/>
                  </a:cubicBezTo>
                  <a:cubicBezTo>
                    <a:pt x="21381" y="21486"/>
                    <a:pt x="21462" y="21508"/>
                    <a:pt x="21511" y="21530"/>
                  </a:cubicBezTo>
                  <a:cubicBezTo>
                    <a:pt x="21559" y="21552"/>
                    <a:pt x="21576" y="21574"/>
                    <a:pt x="21592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0" y="4562257"/>
              <a:ext cx="2413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4926" y="239"/>
                    <a:pt x="9853" y="-1304"/>
                    <a:pt x="13453" y="1782"/>
                  </a:cubicBezTo>
                  <a:cubicBezTo>
                    <a:pt x="17053" y="4867"/>
                    <a:pt x="19326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58596" y="4679001"/>
              <a:ext cx="13139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600" fill="norm" stroke="1" extrusionOk="0">
                  <a:moveTo>
                    <a:pt x="11080" y="0"/>
                  </a:moveTo>
                  <a:cubicBezTo>
                    <a:pt x="9366" y="411"/>
                    <a:pt x="7652" y="823"/>
                    <a:pt x="5766" y="2160"/>
                  </a:cubicBezTo>
                  <a:cubicBezTo>
                    <a:pt x="3880" y="3497"/>
                    <a:pt x="1823" y="5760"/>
                    <a:pt x="795" y="7714"/>
                  </a:cubicBezTo>
                  <a:cubicBezTo>
                    <a:pt x="-234" y="9669"/>
                    <a:pt x="-234" y="11314"/>
                    <a:pt x="623" y="12137"/>
                  </a:cubicBezTo>
                  <a:cubicBezTo>
                    <a:pt x="1480" y="12960"/>
                    <a:pt x="3195" y="12960"/>
                    <a:pt x="5937" y="12343"/>
                  </a:cubicBezTo>
                  <a:cubicBezTo>
                    <a:pt x="8680" y="11726"/>
                    <a:pt x="12452" y="10491"/>
                    <a:pt x="15195" y="9771"/>
                  </a:cubicBezTo>
                  <a:cubicBezTo>
                    <a:pt x="17937" y="9051"/>
                    <a:pt x="19652" y="8846"/>
                    <a:pt x="20509" y="9360"/>
                  </a:cubicBezTo>
                  <a:cubicBezTo>
                    <a:pt x="21366" y="9874"/>
                    <a:pt x="21366" y="11109"/>
                    <a:pt x="21195" y="13269"/>
                  </a:cubicBezTo>
                  <a:cubicBezTo>
                    <a:pt x="21023" y="15429"/>
                    <a:pt x="20680" y="18514"/>
                    <a:pt x="203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419100" y="457105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482599" y="4507551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08265" y="4311699"/>
              <a:ext cx="144235" cy="25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31" fill="norm" stroke="1" extrusionOk="0">
                  <a:moveTo>
                    <a:pt x="11001" y="2551"/>
                  </a:moveTo>
                  <a:cubicBezTo>
                    <a:pt x="11001" y="1322"/>
                    <a:pt x="11001" y="93"/>
                    <a:pt x="10688" y="5"/>
                  </a:cubicBezTo>
                  <a:cubicBezTo>
                    <a:pt x="10374" y="-83"/>
                    <a:pt x="9748" y="971"/>
                    <a:pt x="7870" y="4044"/>
                  </a:cubicBezTo>
                  <a:cubicBezTo>
                    <a:pt x="5992" y="7117"/>
                    <a:pt x="2861" y="12210"/>
                    <a:pt x="1296" y="15458"/>
                  </a:cubicBezTo>
                  <a:cubicBezTo>
                    <a:pt x="-269" y="18707"/>
                    <a:pt x="-269" y="20112"/>
                    <a:pt x="514" y="20815"/>
                  </a:cubicBezTo>
                  <a:cubicBezTo>
                    <a:pt x="1296" y="21517"/>
                    <a:pt x="2861" y="21517"/>
                    <a:pt x="6461" y="20727"/>
                  </a:cubicBezTo>
                  <a:cubicBezTo>
                    <a:pt x="10061" y="19937"/>
                    <a:pt x="15696" y="18356"/>
                    <a:pt x="21331" y="16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91330" y="4501201"/>
              <a:ext cx="2942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67"/>
                    <a:pt x="2735" y="8533"/>
                    <a:pt x="575" y="12133"/>
                  </a:cubicBezTo>
                  <a:cubicBezTo>
                    <a:pt x="-1585" y="15733"/>
                    <a:pt x="2735" y="186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990599" y="4233956"/>
              <a:ext cx="63537" cy="17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11" fill="norm" stroke="1" extrusionOk="0">
                  <a:moveTo>
                    <a:pt x="4181" y="2352"/>
                  </a:moveTo>
                  <a:cubicBezTo>
                    <a:pt x="6271" y="1336"/>
                    <a:pt x="8361" y="319"/>
                    <a:pt x="11148" y="65"/>
                  </a:cubicBezTo>
                  <a:cubicBezTo>
                    <a:pt x="13935" y="-189"/>
                    <a:pt x="17419" y="319"/>
                    <a:pt x="19161" y="1209"/>
                  </a:cubicBezTo>
                  <a:cubicBezTo>
                    <a:pt x="20903" y="2098"/>
                    <a:pt x="20903" y="3369"/>
                    <a:pt x="19858" y="4766"/>
                  </a:cubicBezTo>
                  <a:cubicBezTo>
                    <a:pt x="18813" y="6164"/>
                    <a:pt x="16723" y="7689"/>
                    <a:pt x="13935" y="8578"/>
                  </a:cubicBezTo>
                  <a:cubicBezTo>
                    <a:pt x="11148" y="9467"/>
                    <a:pt x="7665" y="9722"/>
                    <a:pt x="7316" y="10230"/>
                  </a:cubicBezTo>
                  <a:cubicBezTo>
                    <a:pt x="6968" y="10738"/>
                    <a:pt x="9755" y="11500"/>
                    <a:pt x="12194" y="12390"/>
                  </a:cubicBezTo>
                  <a:cubicBezTo>
                    <a:pt x="14632" y="13279"/>
                    <a:pt x="16723" y="14296"/>
                    <a:pt x="18465" y="15566"/>
                  </a:cubicBezTo>
                  <a:cubicBezTo>
                    <a:pt x="20206" y="16837"/>
                    <a:pt x="21600" y="18362"/>
                    <a:pt x="20555" y="19378"/>
                  </a:cubicBezTo>
                  <a:cubicBezTo>
                    <a:pt x="19510" y="20395"/>
                    <a:pt x="16026" y="20903"/>
                    <a:pt x="12194" y="21157"/>
                  </a:cubicBezTo>
                  <a:cubicBezTo>
                    <a:pt x="8361" y="21411"/>
                    <a:pt x="4181" y="21411"/>
                    <a:pt x="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1092200" y="457740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1231900" y="4672088"/>
              <a:ext cx="2413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05" y="11375"/>
                    <a:pt x="10611" y="2735"/>
                    <a:pt x="14211" y="575"/>
                  </a:cubicBezTo>
                  <a:cubicBezTo>
                    <a:pt x="17811" y="-1585"/>
                    <a:pt x="1970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282496" y="4748851"/>
              <a:ext cx="12085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12117" y="0"/>
                  </a:moveTo>
                  <a:cubicBezTo>
                    <a:pt x="9920" y="2133"/>
                    <a:pt x="7723" y="4267"/>
                    <a:pt x="5710" y="6667"/>
                  </a:cubicBezTo>
                  <a:cubicBezTo>
                    <a:pt x="3696" y="9067"/>
                    <a:pt x="1866" y="11733"/>
                    <a:pt x="767" y="13867"/>
                  </a:cubicBezTo>
                  <a:cubicBezTo>
                    <a:pt x="-331" y="16000"/>
                    <a:pt x="-697" y="17600"/>
                    <a:pt x="2781" y="18800"/>
                  </a:cubicBezTo>
                  <a:cubicBezTo>
                    <a:pt x="6259" y="20000"/>
                    <a:pt x="13581" y="20800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352549" y="4882201"/>
              <a:ext cx="508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769"/>
                    <a:pt x="12600" y="5538"/>
                    <a:pt x="9000" y="9138"/>
                  </a:cubicBezTo>
                  <a:cubicBezTo>
                    <a:pt x="5400" y="12738"/>
                    <a:pt x="270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71449" y="4259901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403350" y="4342451"/>
              <a:ext cx="181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2618"/>
                    <a:pt x="21600" y="5236"/>
                    <a:pt x="20400" y="8836"/>
                  </a:cubicBezTo>
                  <a:cubicBezTo>
                    <a:pt x="19200" y="12436"/>
                    <a:pt x="960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8" name="Drawing"/>
          <p:cNvGrpSpPr/>
          <p:nvPr/>
        </p:nvGrpSpPr>
        <p:grpSpPr>
          <a:xfrm>
            <a:off x="873801" y="1530350"/>
            <a:ext cx="11933422" cy="8070850"/>
            <a:chOff x="0" y="0"/>
            <a:chExt cx="11933420" cy="8070850"/>
          </a:xfrm>
        </p:grpSpPr>
        <p:sp>
          <p:nvSpPr>
            <p:cNvPr id="376" name="Line"/>
            <p:cNvSpPr/>
            <p:nvPr/>
          </p:nvSpPr>
          <p:spPr>
            <a:xfrm>
              <a:off x="0" y="261485"/>
              <a:ext cx="179291" cy="398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425" fill="norm" stroke="1" extrusionOk="0">
                  <a:moveTo>
                    <a:pt x="18699" y="3690"/>
                  </a:moveTo>
                  <a:cubicBezTo>
                    <a:pt x="18699" y="3122"/>
                    <a:pt x="18699" y="2553"/>
                    <a:pt x="18822" y="1985"/>
                  </a:cubicBezTo>
                  <a:cubicBezTo>
                    <a:pt x="18944" y="1417"/>
                    <a:pt x="19190" y="848"/>
                    <a:pt x="17963" y="450"/>
                  </a:cubicBezTo>
                  <a:cubicBezTo>
                    <a:pt x="16735" y="52"/>
                    <a:pt x="14035" y="-175"/>
                    <a:pt x="11090" y="166"/>
                  </a:cubicBezTo>
                  <a:cubicBezTo>
                    <a:pt x="8144" y="507"/>
                    <a:pt x="4953" y="1417"/>
                    <a:pt x="2744" y="2781"/>
                  </a:cubicBezTo>
                  <a:cubicBezTo>
                    <a:pt x="535" y="4145"/>
                    <a:pt x="-692" y="5964"/>
                    <a:pt x="413" y="7726"/>
                  </a:cubicBezTo>
                  <a:cubicBezTo>
                    <a:pt x="1517" y="9488"/>
                    <a:pt x="4953" y="11193"/>
                    <a:pt x="8390" y="12671"/>
                  </a:cubicBezTo>
                  <a:cubicBezTo>
                    <a:pt x="11826" y="14149"/>
                    <a:pt x="15263" y="15400"/>
                    <a:pt x="17349" y="16252"/>
                  </a:cubicBezTo>
                  <a:cubicBezTo>
                    <a:pt x="19435" y="17105"/>
                    <a:pt x="20172" y="17560"/>
                    <a:pt x="20540" y="18185"/>
                  </a:cubicBezTo>
                  <a:cubicBezTo>
                    <a:pt x="20908" y="18810"/>
                    <a:pt x="20908" y="19606"/>
                    <a:pt x="20294" y="20118"/>
                  </a:cubicBezTo>
                  <a:cubicBezTo>
                    <a:pt x="19681" y="20629"/>
                    <a:pt x="18453" y="20857"/>
                    <a:pt x="16613" y="20970"/>
                  </a:cubicBezTo>
                  <a:cubicBezTo>
                    <a:pt x="14772" y="21084"/>
                    <a:pt x="12317" y="21084"/>
                    <a:pt x="10844" y="21141"/>
                  </a:cubicBezTo>
                  <a:cubicBezTo>
                    <a:pt x="9372" y="21198"/>
                    <a:pt x="8881" y="21311"/>
                    <a:pt x="8390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94598" y="641350"/>
              <a:ext cx="571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681948" y="438150"/>
              <a:ext cx="431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82" y="20000"/>
                    <a:pt x="6565" y="18400"/>
                    <a:pt x="9794" y="16000"/>
                  </a:cubicBezTo>
                  <a:cubicBezTo>
                    <a:pt x="13024" y="13600"/>
                    <a:pt x="16200" y="10400"/>
                    <a:pt x="18159" y="7600"/>
                  </a:cubicBezTo>
                  <a:cubicBezTo>
                    <a:pt x="20118" y="4800"/>
                    <a:pt x="2085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50248" y="387349"/>
              <a:ext cx="9757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600" fill="norm" stroke="1" extrusionOk="0">
                  <a:moveTo>
                    <a:pt x="0" y="0"/>
                  </a:moveTo>
                  <a:cubicBezTo>
                    <a:pt x="5055" y="0"/>
                    <a:pt x="10111" y="0"/>
                    <a:pt x="14247" y="1350"/>
                  </a:cubicBezTo>
                  <a:cubicBezTo>
                    <a:pt x="18383" y="2700"/>
                    <a:pt x="21600" y="5400"/>
                    <a:pt x="21140" y="9000"/>
                  </a:cubicBezTo>
                  <a:cubicBezTo>
                    <a:pt x="20681" y="12600"/>
                    <a:pt x="16545" y="17100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567684" y="58516"/>
              <a:ext cx="174715" cy="56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02" fill="norm" stroke="1" extrusionOk="0">
                  <a:moveTo>
                    <a:pt x="19139" y="1148"/>
                  </a:moveTo>
                  <a:cubicBezTo>
                    <a:pt x="18358" y="828"/>
                    <a:pt x="17577" y="508"/>
                    <a:pt x="15886" y="268"/>
                  </a:cubicBezTo>
                  <a:cubicBezTo>
                    <a:pt x="14194" y="28"/>
                    <a:pt x="11592" y="-132"/>
                    <a:pt x="9120" y="148"/>
                  </a:cubicBezTo>
                  <a:cubicBezTo>
                    <a:pt x="6647" y="428"/>
                    <a:pt x="4305" y="1148"/>
                    <a:pt x="3134" y="1708"/>
                  </a:cubicBezTo>
                  <a:cubicBezTo>
                    <a:pt x="1963" y="2268"/>
                    <a:pt x="1963" y="2668"/>
                    <a:pt x="3134" y="3588"/>
                  </a:cubicBezTo>
                  <a:cubicBezTo>
                    <a:pt x="4305" y="4508"/>
                    <a:pt x="6647" y="5948"/>
                    <a:pt x="7818" y="6988"/>
                  </a:cubicBezTo>
                  <a:cubicBezTo>
                    <a:pt x="8989" y="8028"/>
                    <a:pt x="8989" y="8668"/>
                    <a:pt x="8599" y="9148"/>
                  </a:cubicBezTo>
                  <a:cubicBezTo>
                    <a:pt x="8209" y="9628"/>
                    <a:pt x="7428" y="9948"/>
                    <a:pt x="6387" y="10228"/>
                  </a:cubicBezTo>
                  <a:cubicBezTo>
                    <a:pt x="5346" y="10508"/>
                    <a:pt x="4045" y="10748"/>
                    <a:pt x="2744" y="10868"/>
                  </a:cubicBezTo>
                  <a:cubicBezTo>
                    <a:pt x="1442" y="10988"/>
                    <a:pt x="141" y="10988"/>
                    <a:pt x="11" y="10828"/>
                  </a:cubicBezTo>
                  <a:cubicBezTo>
                    <a:pt x="-119" y="10668"/>
                    <a:pt x="922" y="10348"/>
                    <a:pt x="2223" y="10188"/>
                  </a:cubicBezTo>
                  <a:cubicBezTo>
                    <a:pt x="3524" y="10028"/>
                    <a:pt x="5086" y="10028"/>
                    <a:pt x="6127" y="10268"/>
                  </a:cubicBezTo>
                  <a:cubicBezTo>
                    <a:pt x="7168" y="10508"/>
                    <a:pt x="7688" y="10988"/>
                    <a:pt x="7038" y="12108"/>
                  </a:cubicBezTo>
                  <a:cubicBezTo>
                    <a:pt x="6387" y="13228"/>
                    <a:pt x="4565" y="14988"/>
                    <a:pt x="3134" y="16388"/>
                  </a:cubicBezTo>
                  <a:cubicBezTo>
                    <a:pt x="1703" y="17788"/>
                    <a:pt x="662" y="18828"/>
                    <a:pt x="271" y="19588"/>
                  </a:cubicBezTo>
                  <a:cubicBezTo>
                    <a:pt x="-119" y="20348"/>
                    <a:pt x="141" y="20828"/>
                    <a:pt x="2223" y="21108"/>
                  </a:cubicBezTo>
                  <a:cubicBezTo>
                    <a:pt x="4305" y="21388"/>
                    <a:pt x="8209" y="21468"/>
                    <a:pt x="11722" y="21348"/>
                  </a:cubicBezTo>
                  <a:cubicBezTo>
                    <a:pt x="15235" y="21228"/>
                    <a:pt x="18358" y="20908"/>
                    <a:pt x="21481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882098" y="193939"/>
              <a:ext cx="279401" cy="306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423"/>
                  </a:moveTo>
                  <a:cubicBezTo>
                    <a:pt x="0" y="1683"/>
                    <a:pt x="0" y="944"/>
                    <a:pt x="409" y="500"/>
                  </a:cubicBezTo>
                  <a:cubicBezTo>
                    <a:pt x="818" y="56"/>
                    <a:pt x="1636" y="-92"/>
                    <a:pt x="3027" y="56"/>
                  </a:cubicBezTo>
                  <a:cubicBezTo>
                    <a:pt x="4418" y="204"/>
                    <a:pt x="6382" y="648"/>
                    <a:pt x="8018" y="2571"/>
                  </a:cubicBezTo>
                  <a:cubicBezTo>
                    <a:pt x="9655" y="4494"/>
                    <a:pt x="10964" y="7897"/>
                    <a:pt x="10882" y="11078"/>
                  </a:cubicBezTo>
                  <a:cubicBezTo>
                    <a:pt x="10800" y="14259"/>
                    <a:pt x="9327" y="17218"/>
                    <a:pt x="8264" y="18919"/>
                  </a:cubicBezTo>
                  <a:cubicBezTo>
                    <a:pt x="7200" y="20620"/>
                    <a:pt x="6545" y="21064"/>
                    <a:pt x="5809" y="21286"/>
                  </a:cubicBezTo>
                  <a:cubicBezTo>
                    <a:pt x="5073" y="21508"/>
                    <a:pt x="4255" y="21508"/>
                    <a:pt x="3764" y="20916"/>
                  </a:cubicBezTo>
                  <a:cubicBezTo>
                    <a:pt x="3273" y="20324"/>
                    <a:pt x="3109" y="19141"/>
                    <a:pt x="4255" y="17366"/>
                  </a:cubicBezTo>
                  <a:cubicBezTo>
                    <a:pt x="5400" y="15590"/>
                    <a:pt x="7855" y="13223"/>
                    <a:pt x="10473" y="11078"/>
                  </a:cubicBezTo>
                  <a:cubicBezTo>
                    <a:pt x="13091" y="8933"/>
                    <a:pt x="15873" y="7009"/>
                    <a:pt x="17591" y="5752"/>
                  </a:cubicBezTo>
                  <a:cubicBezTo>
                    <a:pt x="19309" y="4494"/>
                    <a:pt x="19964" y="3903"/>
                    <a:pt x="19882" y="3607"/>
                  </a:cubicBezTo>
                  <a:cubicBezTo>
                    <a:pt x="19800" y="3311"/>
                    <a:pt x="18982" y="3311"/>
                    <a:pt x="17918" y="4124"/>
                  </a:cubicBezTo>
                  <a:cubicBezTo>
                    <a:pt x="16855" y="4938"/>
                    <a:pt x="15545" y="6566"/>
                    <a:pt x="14891" y="8415"/>
                  </a:cubicBezTo>
                  <a:cubicBezTo>
                    <a:pt x="14236" y="10264"/>
                    <a:pt x="14236" y="12335"/>
                    <a:pt x="15464" y="13963"/>
                  </a:cubicBezTo>
                  <a:cubicBezTo>
                    <a:pt x="16691" y="15590"/>
                    <a:pt x="19145" y="16774"/>
                    <a:pt x="2160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282148" y="488950"/>
              <a:ext cx="12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313898" y="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504398" y="56515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2904448" y="218096"/>
              <a:ext cx="241301" cy="27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3218"/>
                  </a:moveTo>
                  <a:cubicBezTo>
                    <a:pt x="0" y="2090"/>
                    <a:pt x="0" y="961"/>
                    <a:pt x="663" y="397"/>
                  </a:cubicBezTo>
                  <a:cubicBezTo>
                    <a:pt x="1326" y="-167"/>
                    <a:pt x="2653" y="-167"/>
                    <a:pt x="4358" y="639"/>
                  </a:cubicBezTo>
                  <a:cubicBezTo>
                    <a:pt x="6063" y="1445"/>
                    <a:pt x="8147" y="3057"/>
                    <a:pt x="9284" y="5636"/>
                  </a:cubicBezTo>
                  <a:cubicBezTo>
                    <a:pt x="10421" y="8215"/>
                    <a:pt x="10611" y="11761"/>
                    <a:pt x="9663" y="14502"/>
                  </a:cubicBezTo>
                  <a:cubicBezTo>
                    <a:pt x="8716" y="17242"/>
                    <a:pt x="6632" y="19176"/>
                    <a:pt x="5116" y="20224"/>
                  </a:cubicBezTo>
                  <a:cubicBezTo>
                    <a:pt x="3600" y="21272"/>
                    <a:pt x="2653" y="21433"/>
                    <a:pt x="2084" y="21111"/>
                  </a:cubicBezTo>
                  <a:cubicBezTo>
                    <a:pt x="1516" y="20788"/>
                    <a:pt x="1326" y="19982"/>
                    <a:pt x="2274" y="18290"/>
                  </a:cubicBezTo>
                  <a:cubicBezTo>
                    <a:pt x="3221" y="16597"/>
                    <a:pt x="5305" y="14018"/>
                    <a:pt x="8053" y="11439"/>
                  </a:cubicBezTo>
                  <a:cubicBezTo>
                    <a:pt x="10800" y="8860"/>
                    <a:pt x="14211" y="6281"/>
                    <a:pt x="16200" y="4588"/>
                  </a:cubicBezTo>
                  <a:cubicBezTo>
                    <a:pt x="18189" y="2896"/>
                    <a:pt x="18758" y="2090"/>
                    <a:pt x="18568" y="1767"/>
                  </a:cubicBezTo>
                  <a:cubicBezTo>
                    <a:pt x="18379" y="1445"/>
                    <a:pt x="17432" y="1606"/>
                    <a:pt x="16295" y="2976"/>
                  </a:cubicBezTo>
                  <a:cubicBezTo>
                    <a:pt x="15158" y="4346"/>
                    <a:pt x="13832" y="6926"/>
                    <a:pt x="13453" y="9263"/>
                  </a:cubicBezTo>
                  <a:cubicBezTo>
                    <a:pt x="13074" y="11600"/>
                    <a:pt x="13642" y="13696"/>
                    <a:pt x="15158" y="14824"/>
                  </a:cubicBezTo>
                  <a:cubicBezTo>
                    <a:pt x="16674" y="15952"/>
                    <a:pt x="19137" y="16114"/>
                    <a:pt x="21600" y="16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266398" y="412205"/>
              <a:ext cx="127001" cy="13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3124"/>
                  </a:moveTo>
                  <a:cubicBezTo>
                    <a:pt x="1080" y="1774"/>
                    <a:pt x="2160" y="424"/>
                    <a:pt x="3600" y="87"/>
                  </a:cubicBezTo>
                  <a:cubicBezTo>
                    <a:pt x="5040" y="-251"/>
                    <a:pt x="6840" y="424"/>
                    <a:pt x="8280" y="1605"/>
                  </a:cubicBezTo>
                  <a:cubicBezTo>
                    <a:pt x="9720" y="2787"/>
                    <a:pt x="10800" y="4474"/>
                    <a:pt x="10080" y="7174"/>
                  </a:cubicBezTo>
                  <a:cubicBezTo>
                    <a:pt x="9360" y="9874"/>
                    <a:pt x="6840" y="13587"/>
                    <a:pt x="5040" y="16118"/>
                  </a:cubicBezTo>
                  <a:cubicBezTo>
                    <a:pt x="3240" y="18649"/>
                    <a:pt x="2160" y="19999"/>
                    <a:pt x="3060" y="20674"/>
                  </a:cubicBezTo>
                  <a:cubicBezTo>
                    <a:pt x="3960" y="21349"/>
                    <a:pt x="6840" y="21349"/>
                    <a:pt x="10260" y="21011"/>
                  </a:cubicBezTo>
                  <a:cubicBezTo>
                    <a:pt x="13680" y="20674"/>
                    <a:pt x="17640" y="19999"/>
                    <a:pt x="21600" y="19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355298" y="12700"/>
              <a:ext cx="381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615648" y="533400"/>
              <a:ext cx="635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422098" y="520699"/>
              <a:ext cx="349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980898" y="524056"/>
              <a:ext cx="222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26" y="1118"/>
                    <a:pt x="9051" y="-1582"/>
                    <a:pt x="12651" y="1118"/>
                  </a:cubicBezTo>
                  <a:cubicBezTo>
                    <a:pt x="16251" y="3818"/>
                    <a:pt x="18926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495248" y="5524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539698" y="6223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5850848" y="287876"/>
              <a:ext cx="311151" cy="30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070"/>
                  </a:moveTo>
                  <a:cubicBezTo>
                    <a:pt x="147" y="1330"/>
                    <a:pt x="294" y="591"/>
                    <a:pt x="808" y="221"/>
                  </a:cubicBezTo>
                  <a:cubicBezTo>
                    <a:pt x="1322" y="-149"/>
                    <a:pt x="2204" y="-149"/>
                    <a:pt x="4041" y="961"/>
                  </a:cubicBezTo>
                  <a:cubicBezTo>
                    <a:pt x="5878" y="2070"/>
                    <a:pt x="8669" y="4289"/>
                    <a:pt x="9845" y="7174"/>
                  </a:cubicBezTo>
                  <a:cubicBezTo>
                    <a:pt x="11020" y="10059"/>
                    <a:pt x="10580" y="13610"/>
                    <a:pt x="9184" y="16125"/>
                  </a:cubicBezTo>
                  <a:cubicBezTo>
                    <a:pt x="7788" y="18640"/>
                    <a:pt x="5437" y="20119"/>
                    <a:pt x="3894" y="20785"/>
                  </a:cubicBezTo>
                  <a:cubicBezTo>
                    <a:pt x="2351" y="21451"/>
                    <a:pt x="1616" y="21303"/>
                    <a:pt x="1249" y="20859"/>
                  </a:cubicBezTo>
                  <a:cubicBezTo>
                    <a:pt x="882" y="20415"/>
                    <a:pt x="882" y="19676"/>
                    <a:pt x="2204" y="18196"/>
                  </a:cubicBezTo>
                  <a:cubicBezTo>
                    <a:pt x="3527" y="16717"/>
                    <a:pt x="6171" y="14498"/>
                    <a:pt x="8890" y="12426"/>
                  </a:cubicBezTo>
                  <a:cubicBezTo>
                    <a:pt x="11608" y="10355"/>
                    <a:pt x="14400" y="8432"/>
                    <a:pt x="16163" y="7026"/>
                  </a:cubicBezTo>
                  <a:cubicBezTo>
                    <a:pt x="17927" y="5621"/>
                    <a:pt x="18661" y="4733"/>
                    <a:pt x="18661" y="4437"/>
                  </a:cubicBezTo>
                  <a:cubicBezTo>
                    <a:pt x="18661" y="4141"/>
                    <a:pt x="17927" y="4437"/>
                    <a:pt x="16824" y="5769"/>
                  </a:cubicBezTo>
                  <a:cubicBezTo>
                    <a:pt x="15722" y="7100"/>
                    <a:pt x="14253" y="9467"/>
                    <a:pt x="13739" y="11317"/>
                  </a:cubicBezTo>
                  <a:cubicBezTo>
                    <a:pt x="13224" y="13166"/>
                    <a:pt x="13665" y="14498"/>
                    <a:pt x="15135" y="15755"/>
                  </a:cubicBezTo>
                  <a:cubicBezTo>
                    <a:pt x="16604" y="17013"/>
                    <a:pt x="19102" y="18196"/>
                    <a:pt x="21600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196668" y="532202"/>
              <a:ext cx="107148" cy="11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49" fill="norm" stroke="1" extrusionOk="0">
                  <a:moveTo>
                    <a:pt x="686" y="8994"/>
                  </a:moveTo>
                  <a:cubicBezTo>
                    <a:pt x="1110" y="10824"/>
                    <a:pt x="1533" y="12655"/>
                    <a:pt x="1321" y="15034"/>
                  </a:cubicBezTo>
                  <a:cubicBezTo>
                    <a:pt x="1110" y="17414"/>
                    <a:pt x="263" y="20343"/>
                    <a:pt x="51" y="20709"/>
                  </a:cubicBezTo>
                  <a:cubicBezTo>
                    <a:pt x="-161" y="21075"/>
                    <a:pt x="263" y="18878"/>
                    <a:pt x="1745" y="15767"/>
                  </a:cubicBezTo>
                  <a:cubicBezTo>
                    <a:pt x="3227" y="12655"/>
                    <a:pt x="5768" y="8628"/>
                    <a:pt x="7674" y="5882"/>
                  </a:cubicBezTo>
                  <a:cubicBezTo>
                    <a:pt x="9580" y="3136"/>
                    <a:pt x="10851" y="1672"/>
                    <a:pt x="12757" y="756"/>
                  </a:cubicBezTo>
                  <a:cubicBezTo>
                    <a:pt x="14663" y="-159"/>
                    <a:pt x="17204" y="-525"/>
                    <a:pt x="18898" y="1306"/>
                  </a:cubicBezTo>
                  <a:cubicBezTo>
                    <a:pt x="20592" y="3136"/>
                    <a:pt x="21439" y="7163"/>
                    <a:pt x="21439" y="10092"/>
                  </a:cubicBezTo>
                  <a:cubicBezTo>
                    <a:pt x="21439" y="13021"/>
                    <a:pt x="20592" y="14851"/>
                    <a:pt x="19745" y="16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339798" y="1079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460448" y="68767"/>
              <a:ext cx="163215" cy="68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4" fill="norm" stroke="1" extrusionOk="0">
                  <a:moveTo>
                    <a:pt x="9969" y="1230"/>
                  </a:moveTo>
                  <a:cubicBezTo>
                    <a:pt x="10246" y="831"/>
                    <a:pt x="10523" y="433"/>
                    <a:pt x="11631" y="200"/>
                  </a:cubicBezTo>
                  <a:cubicBezTo>
                    <a:pt x="12738" y="-33"/>
                    <a:pt x="14677" y="-99"/>
                    <a:pt x="16754" y="200"/>
                  </a:cubicBezTo>
                  <a:cubicBezTo>
                    <a:pt x="18831" y="499"/>
                    <a:pt x="21046" y="1164"/>
                    <a:pt x="21323" y="2127"/>
                  </a:cubicBezTo>
                  <a:cubicBezTo>
                    <a:pt x="21600" y="3091"/>
                    <a:pt x="19938" y="4354"/>
                    <a:pt x="17585" y="5617"/>
                  </a:cubicBezTo>
                  <a:cubicBezTo>
                    <a:pt x="15231" y="6879"/>
                    <a:pt x="12185" y="8142"/>
                    <a:pt x="11077" y="9272"/>
                  </a:cubicBezTo>
                  <a:cubicBezTo>
                    <a:pt x="9969" y="10402"/>
                    <a:pt x="10800" y="11399"/>
                    <a:pt x="11215" y="12562"/>
                  </a:cubicBezTo>
                  <a:cubicBezTo>
                    <a:pt x="11631" y="13725"/>
                    <a:pt x="11631" y="15054"/>
                    <a:pt x="11631" y="16251"/>
                  </a:cubicBezTo>
                  <a:cubicBezTo>
                    <a:pt x="11631" y="17447"/>
                    <a:pt x="11631" y="18510"/>
                    <a:pt x="10938" y="19341"/>
                  </a:cubicBezTo>
                  <a:cubicBezTo>
                    <a:pt x="10246" y="20172"/>
                    <a:pt x="8862" y="20770"/>
                    <a:pt x="7338" y="21102"/>
                  </a:cubicBezTo>
                  <a:cubicBezTo>
                    <a:pt x="5815" y="21435"/>
                    <a:pt x="4154" y="21501"/>
                    <a:pt x="2908" y="21401"/>
                  </a:cubicBezTo>
                  <a:cubicBezTo>
                    <a:pt x="1662" y="21302"/>
                    <a:pt x="831" y="21036"/>
                    <a:pt x="0" y="20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859998" y="768350"/>
              <a:ext cx="400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891"/>
                  </a:moveTo>
                  <a:cubicBezTo>
                    <a:pt x="3657" y="3927"/>
                    <a:pt x="7314" y="1964"/>
                    <a:pt x="10686" y="982"/>
                  </a:cubicBezTo>
                  <a:cubicBezTo>
                    <a:pt x="14057" y="0"/>
                    <a:pt x="17143" y="0"/>
                    <a:pt x="18971" y="0"/>
                  </a:cubicBezTo>
                  <a:cubicBezTo>
                    <a:pt x="20800" y="0"/>
                    <a:pt x="21371" y="0"/>
                    <a:pt x="21257" y="982"/>
                  </a:cubicBezTo>
                  <a:cubicBezTo>
                    <a:pt x="21143" y="1964"/>
                    <a:pt x="20343" y="3927"/>
                    <a:pt x="18057" y="6218"/>
                  </a:cubicBezTo>
                  <a:cubicBezTo>
                    <a:pt x="15771" y="8509"/>
                    <a:pt x="12000" y="11127"/>
                    <a:pt x="9429" y="12764"/>
                  </a:cubicBezTo>
                  <a:cubicBezTo>
                    <a:pt x="6857" y="14400"/>
                    <a:pt x="5486" y="15055"/>
                    <a:pt x="4286" y="16364"/>
                  </a:cubicBezTo>
                  <a:cubicBezTo>
                    <a:pt x="3086" y="17673"/>
                    <a:pt x="2057" y="19636"/>
                    <a:pt x="1886" y="20618"/>
                  </a:cubicBezTo>
                  <a:cubicBezTo>
                    <a:pt x="1714" y="21600"/>
                    <a:pt x="2400" y="21600"/>
                    <a:pt x="4286" y="20945"/>
                  </a:cubicBezTo>
                  <a:cubicBezTo>
                    <a:pt x="6171" y="20291"/>
                    <a:pt x="9257" y="18982"/>
                    <a:pt x="12343" y="18982"/>
                  </a:cubicBezTo>
                  <a:cubicBezTo>
                    <a:pt x="15429" y="18982"/>
                    <a:pt x="18514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891748" y="984250"/>
              <a:ext cx="1206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26" y="4320"/>
                    <a:pt x="17053" y="8640"/>
                    <a:pt x="13453" y="12240"/>
                  </a:cubicBezTo>
                  <a:cubicBezTo>
                    <a:pt x="9853" y="15840"/>
                    <a:pt x="4926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930793" y="989933"/>
              <a:ext cx="119706" cy="7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560" fill="norm" stroke="1" extrusionOk="0">
                  <a:moveTo>
                    <a:pt x="13473" y="7600"/>
                  </a:moveTo>
                  <a:cubicBezTo>
                    <a:pt x="11578" y="7600"/>
                    <a:pt x="9684" y="7600"/>
                    <a:pt x="7978" y="8834"/>
                  </a:cubicBezTo>
                  <a:cubicBezTo>
                    <a:pt x="6273" y="10069"/>
                    <a:pt x="4757" y="12537"/>
                    <a:pt x="3242" y="15006"/>
                  </a:cubicBezTo>
                  <a:cubicBezTo>
                    <a:pt x="1726" y="17474"/>
                    <a:pt x="210" y="19943"/>
                    <a:pt x="20" y="19634"/>
                  </a:cubicBezTo>
                  <a:cubicBezTo>
                    <a:pt x="-169" y="19326"/>
                    <a:pt x="968" y="16240"/>
                    <a:pt x="3431" y="12537"/>
                  </a:cubicBezTo>
                  <a:cubicBezTo>
                    <a:pt x="5894" y="8834"/>
                    <a:pt x="9684" y="4514"/>
                    <a:pt x="12526" y="2046"/>
                  </a:cubicBezTo>
                  <a:cubicBezTo>
                    <a:pt x="15368" y="-423"/>
                    <a:pt x="17263" y="-1040"/>
                    <a:pt x="18589" y="2354"/>
                  </a:cubicBezTo>
                  <a:cubicBezTo>
                    <a:pt x="19915" y="5749"/>
                    <a:pt x="20673" y="13154"/>
                    <a:pt x="21431" y="20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46204" y="1614741"/>
              <a:ext cx="142145" cy="24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78" fill="norm" stroke="1" extrusionOk="0">
                  <a:moveTo>
                    <a:pt x="366" y="4866"/>
                  </a:moveTo>
                  <a:cubicBezTo>
                    <a:pt x="49" y="3935"/>
                    <a:pt x="-269" y="3004"/>
                    <a:pt x="366" y="2166"/>
                  </a:cubicBezTo>
                  <a:cubicBezTo>
                    <a:pt x="1002" y="1328"/>
                    <a:pt x="2590" y="583"/>
                    <a:pt x="4496" y="210"/>
                  </a:cubicBezTo>
                  <a:cubicBezTo>
                    <a:pt x="6402" y="-162"/>
                    <a:pt x="8625" y="-162"/>
                    <a:pt x="10213" y="1235"/>
                  </a:cubicBezTo>
                  <a:cubicBezTo>
                    <a:pt x="11802" y="2631"/>
                    <a:pt x="12755" y="5424"/>
                    <a:pt x="11643" y="8310"/>
                  </a:cubicBezTo>
                  <a:cubicBezTo>
                    <a:pt x="10531" y="11197"/>
                    <a:pt x="7355" y="14176"/>
                    <a:pt x="5131" y="16410"/>
                  </a:cubicBezTo>
                  <a:cubicBezTo>
                    <a:pt x="2907" y="18645"/>
                    <a:pt x="1637" y="20135"/>
                    <a:pt x="1796" y="20786"/>
                  </a:cubicBezTo>
                  <a:cubicBezTo>
                    <a:pt x="1955" y="21438"/>
                    <a:pt x="3543" y="21252"/>
                    <a:pt x="7037" y="20414"/>
                  </a:cubicBezTo>
                  <a:cubicBezTo>
                    <a:pt x="10531" y="19576"/>
                    <a:pt x="15931" y="18086"/>
                    <a:pt x="21331" y="16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139148" y="1694239"/>
              <a:ext cx="88901" cy="1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4629" y="6267"/>
                  </a:moveTo>
                  <a:cubicBezTo>
                    <a:pt x="3086" y="9980"/>
                    <a:pt x="1543" y="13693"/>
                    <a:pt x="771" y="16393"/>
                  </a:cubicBezTo>
                  <a:cubicBezTo>
                    <a:pt x="0" y="19093"/>
                    <a:pt x="0" y="20780"/>
                    <a:pt x="0" y="20443"/>
                  </a:cubicBezTo>
                  <a:cubicBezTo>
                    <a:pt x="0" y="20105"/>
                    <a:pt x="0" y="17743"/>
                    <a:pt x="1029" y="14199"/>
                  </a:cubicBezTo>
                  <a:cubicBezTo>
                    <a:pt x="2057" y="10655"/>
                    <a:pt x="4114" y="5930"/>
                    <a:pt x="6429" y="3230"/>
                  </a:cubicBezTo>
                  <a:cubicBezTo>
                    <a:pt x="8743" y="530"/>
                    <a:pt x="11314" y="-145"/>
                    <a:pt x="13886" y="24"/>
                  </a:cubicBezTo>
                  <a:cubicBezTo>
                    <a:pt x="16457" y="192"/>
                    <a:pt x="19029" y="1205"/>
                    <a:pt x="20314" y="4918"/>
                  </a:cubicBezTo>
                  <a:cubicBezTo>
                    <a:pt x="21600" y="8630"/>
                    <a:pt x="21600" y="15043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324478" y="1458081"/>
              <a:ext cx="119471" cy="33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65" fill="norm" stroke="1" extrusionOk="0">
                  <a:moveTo>
                    <a:pt x="21389" y="15448"/>
                  </a:moveTo>
                  <a:cubicBezTo>
                    <a:pt x="19115" y="14911"/>
                    <a:pt x="16842" y="14374"/>
                    <a:pt x="14000" y="14374"/>
                  </a:cubicBezTo>
                  <a:cubicBezTo>
                    <a:pt x="11157" y="14374"/>
                    <a:pt x="7747" y="14911"/>
                    <a:pt x="5284" y="15850"/>
                  </a:cubicBezTo>
                  <a:cubicBezTo>
                    <a:pt x="2821" y="16789"/>
                    <a:pt x="1305" y="18131"/>
                    <a:pt x="547" y="19137"/>
                  </a:cubicBezTo>
                  <a:cubicBezTo>
                    <a:pt x="-211" y="20143"/>
                    <a:pt x="-211" y="20814"/>
                    <a:pt x="736" y="21150"/>
                  </a:cubicBezTo>
                  <a:cubicBezTo>
                    <a:pt x="1684" y="21485"/>
                    <a:pt x="3578" y="21485"/>
                    <a:pt x="6042" y="20747"/>
                  </a:cubicBezTo>
                  <a:cubicBezTo>
                    <a:pt x="8505" y="20009"/>
                    <a:pt x="11536" y="18533"/>
                    <a:pt x="14000" y="15582"/>
                  </a:cubicBezTo>
                  <a:cubicBezTo>
                    <a:pt x="16463" y="12630"/>
                    <a:pt x="18357" y="8203"/>
                    <a:pt x="19305" y="5654"/>
                  </a:cubicBezTo>
                  <a:cubicBezTo>
                    <a:pt x="20252" y="3105"/>
                    <a:pt x="20252" y="2434"/>
                    <a:pt x="20063" y="1696"/>
                  </a:cubicBezTo>
                  <a:cubicBezTo>
                    <a:pt x="19873" y="958"/>
                    <a:pt x="19494" y="153"/>
                    <a:pt x="18736" y="19"/>
                  </a:cubicBezTo>
                  <a:cubicBezTo>
                    <a:pt x="17978" y="-115"/>
                    <a:pt x="16842" y="422"/>
                    <a:pt x="15894" y="2702"/>
                  </a:cubicBezTo>
                  <a:cubicBezTo>
                    <a:pt x="14947" y="4983"/>
                    <a:pt x="14189" y="9008"/>
                    <a:pt x="15136" y="12161"/>
                  </a:cubicBezTo>
                  <a:cubicBezTo>
                    <a:pt x="16084" y="15314"/>
                    <a:pt x="18736" y="17594"/>
                    <a:pt x="21389" y="1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846884" y="1601652"/>
              <a:ext cx="97002" cy="21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21267" fill="norm" stroke="1" extrusionOk="0">
                  <a:moveTo>
                    <a:pt x="18286" y="4986"/>
                  </a:moveTo>
                  <a:cubicBezTo>
                    <a:pt x="15136" y="3275"/>
                    <a:pt x="11986" y="1564"/>
                    <a:pt x="9286" y="708"/>
                  </a:cubicBezTo>
                  <a:cubicBezTo>
                    <a:pt x="6586" y="-147"/>
                    <a:pt x="4336" y="-147"/>
                    <a:pt x="2536" y="281"/>
                  </a:cubicBezTo>
                  <a:cubicBezTo>
                    <a:pt x="736" y="708"/>
                    <a:pt x="-614" y="1564"/>
                    <a:pt x="286" y="3382"/>
                  </a:cubicBezTo>
                  <a:cubicBezTo>
                    <a:pt x="1186" y="5200"/>
                    <a:pt x="4336" y="7980"/>
                    <a:pt x="7711" y="10011"/>
                  </a:cubicBezTo>
                  <a:cubicBezTo>
                    <a:pt x="11086" y="12043"/>
                    <a:pt x="14686" y="13326"/>
                    <a:pt x="17161" y="14716"/>
                  </a:cubicBezTo>
                  <a:cubicBezTo>
                    <a:pt x="19636" y="16106"/>
                    <a:pt x="20986" y="17603"/>
                    <a:pt x="20536" y="18780"/>
                  </a:cubicBezTo>
                  <a:cubicBezTo>
                    <a:pt x="20086" y="19956"/>
                    <a:pt x="17836" y="20811"/>
                    <a:pt x="15361" y="21132"/>
                  </a:cubicBezTo>
                  <a:cubicBezTo>
                    <a:pt x="12886" y="21453"/>
                    <a:pt x="10186" y="21239"/>
                    <a:pt x="8836" y="20063"/>
                  </a:cubicBezTo>
                  <a:cubicBezTo>
                    <a:pt x="7486" y="18887"/>
                    <a:pt x="7486" y="16748"/>
                    <a:pt x="7486" y="14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012594" y="1658292"/>
              <a:ext cx="123505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1" fill="norm" stroke="1" extrusionOk="0">
                  <a:moveTo>
                    <a:pt x="14771" y="2105"/>
                  </a:moveTo>
                  <a:cubicBezTo>
                    <a:pt x="13307" y="968"/>
                    <a:pt x="11842" y="-169"/>
                    <a:pt x="9463" y="20"/>
                  </a:cubicBezTo>
                  <a:cubicBezTo>
                    <a:pt x="7083" y="210"/>
                    <a:pt x="3788" y="1726"/>
                    <a:pt x="1958" y="4568"/>
                  </a:cubicBezTo>
                  <a:cubicBezTo>
                    <a:pt x="127" y="7410"/>
                    <a:pt x="-239" y="11578"/>
                    <a:pt x="127" y="14420"/>
                  </a:cubicBezTo>
                  <a:cubicBezTo>
                    <a:pt x="493" y="17263"/>
                    <a:pt x="1592" y="18778"/>
                    <a:pt x="3056" y="19536"/>
                  </a:cubicBezTo>
                  <a:cubicBezTo>
                    <a:pt x="4520" y="20294"/>
                    <a:pt x="6351" y="20294"/>
                    <a:pt x="7998" y="19347"/>
                  </a:cubicBezTo>
                  <a:cubicBezTo>
                    <a:pt x="9646" y="18399"/>
                    <a:pt x="11110" y="16505"/>
                    <a:pt x="12575" y="14610"/>
                  </a:cubicBezTo>
                  <a:cubicBezTo>
                    <a:pt x="14039" y="12715"/>
                    <a:pt x="15503" y="10820"/>
                    <a:pt x="16236" y="11199"/>
                  </a:cubicBezTo>
                  <a:cubicBezTo>
                    <a:pt x="16968" y="11578"/>
                    <a:pt x="16968" y="14231"/>
                    <a:pt x="17700" y="16315"/>
                  </a:cubicBezTo>
                  <a:cubicBezTo>
                    <a:pt x="18432" y="18399"/>
                    <a:pt x="19897" y="19915"/>
                    <a:pt x="21361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167848" y="1650475"/>
              <a:ext cx="215901" cy="1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7883"/>
                  </a:moveTo>
                  <a:cubicBezTo>
                    <a:pt x="212" y="5723"/>
                    <a:pt x="424" y="3563"/>
                    <a:pt x="953" y="3347"/>
                  </a:cubicBezTo>
                  <a:cubicBezTo>
                    <a:pt x="1482" y="3131"/>
                    <a:pt x="2329" y="4859"/>
                    <a:pt x="2965" y="9395"/>
                  </a:cubicBezTo>
                  <a:cubicBezTo>
                    <a:pt x="3600" y="13931"/>
                    <a:pt x="4024" y="21275"/>
                    <a:pt x="4553" y="21275"/>
                  </a:cubicBezTo>
                  <a:cubicBezTo>
                    <a:pt x="5082" y="21275"/>
                    <a:pt x="5718" y="13931"/>
                    <a:pt x="6459" y="9611"/>
                  </a:cubicBezTo>
                  <a:cubicBezTo>
                    <a:pt x="7200" y="5291"/>
                    <a:pt x="8047" y="3995"/>
                    <a:pt x="8682" y="4427"/>
                  </a:cubicBezTo>
                  <a:cubicBezTo>
                    <a:pt x="9318" y="4859"/>
                    <a:pt x="9741" y="7019"/>
                    <a:pt x="10059" y="9179"/>
                  </a:cubicBezTo>
                  <a:cubicBezTo>
                    <a:pt x="10376" y="11339"/>
                    <a:pt x="10588" y="13499"/>
                    <a:pt x="10800" y="15659"/>
                  </a:cubicBezTo>
                  <a:cubicBezTo>
                    <a:pt x="11012" y="17819"/>
                    <a:pt x="11224" y="19979"/>
                    <a:pt x="11329" y="19547"/>
                  </a:cubicBezTo>
                  <a:cubicBezTo>
                    <a:pt x="11435" y="19115"/>
                    <a:pt x="11435" y="16091"/>
                    <a:pt x="12071" y="12635"/>
                  </a:cubicBezTo>
                  <a:cubicBezTo>
                    <a:pt x="12706" y="9179"/>
                    <a:pt x="13976" y="5291"/>
                    <a:pt x="15141" y="2915"/>
                  </a:cubicBezTo>
                  <a:cubicBezTo>
                    <a:pt x="16306" y="539"/>
                    <a:pt x="17365" y="-325"/>
                    <a:pt x="18212" y="107"/>
                  </a:cubicBezTo>
                  <a:cubicBezTo>
                    <a:pt x="19059" y="539"/>
                    <a:pt x="19694" y="2267"/>
                    <a:pt x="20224" y="5939"/>
                  </a:cubicBezTo>
                  <a:cubicBezTo>
                    <a:pt x="20753" y="9611"/>
                    <a:pt x="21176" y="15227"/>
                    <a:pt x="21600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424754" y="1617309"/>
              <a:ext cx="102929" cy="366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55" fill="norm" stroke="1" extrusionOk="0">
                  <a:moveTo>
                    <a:pt x="3363" y="4162"/>
                  </a:moveTo>
                  <a:cubicBezTo>
                    <a:pt x="3363" y="7967"/>
                    <a:pt x="3363" y="11772"/>
                    <a:pt x="3142" y="14042"/>
                  </a:cubicBezTo>
                  <a:cubicBezTo>
                    <a:pt x="2922" y="16312"/>
                    <a:pt x="2481" y="17049"/>
                    <a:pt x="1820" y="18215"/>
                  </a:cubicBezTo>
                  <a:cubicBezTo>
                    <a:pt x="1158" y="19381"/>
                    <a:pt x="277" y="20976"/>
                    <a:pt x="56" y="21222"/>
                  </a:cubicBezTo>
                  <a:cubicBezTo>
                    <a:pt x="-164" y="21467"/>
                    <a:pt x="277" y="20362"/>
                    <a:pt x="1158" y="17662"/>
                  </a:cubicBezTo>
                  <a:cubicBezTo>
                    <a:pt x="2040" y="14962"/>
                    <a:pt x="3363" y="10667"/>
                    <a:pt x="4685" y="7783"/>
                  </a:cubicBezTo>
                  <a:cubicBezTo>
                    <a:pt x="6007" y="4899"/>
                    <a:pt x="7330" y="3426"/>
                    <a:pt x="8873" y="2383"/>
                  </a:cubicBezTo>
                  <a:cubicBezTo>
                    <a:pt x="10416" y="1340"/>
                    <a:pt x="12179" y="726"/>
                    <a:pt x="14163" y="358"/>
                  </a:cubicBezTo>
                  <a:cubicBezTo>
                    <a:pt x="16146" y="-10"/>
                    <a:pt x="18350" y="-133"/>
                    <a:pt x="19673" y="174"/>
                  </a:cubicBezTo>
                  <a:cubicBezTo>
                    <a:pt x="20995" y="481"/>
                    <a:pt x="21436" y="1217"/>
                    <a:pt x="21436" y="2260"/>
                  </a:cubicBezTo>
                  <a:cubicBezTo>
                    <a:pt x="21436" y="3303"/>
                    <a:pt x="20995" y="4653"/>
                    <a:pt x="19673" y="5574"/>
                  </a:cubicBezTo>
                  <a:cubicBezTo>
                    <a:pt x="18350" y="6494"/>
                    <a:pt x="16146" y="6985"/>
                    <a:pt x="13942" y="7169"/>
                  </a:cubicBezTo>
                  <a:cubicBezTo>
                    <a:pt x="11738" y="7353"/>
                    <a:pt x="9534" y="7231"/>
                    <a:pt x="8212" y="6862"/>
                  </a:cubicBezTo>
                  <a:cubicBezTo>
                    <a:pt x="6889" y="6494"/>
                    <a:pt x="6448" y="5881"/>
                    <a:pt x="6007" y="5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593769" y="1428749"/>
              <a:ext cx="170980" cy="26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47" fill="norm" stroke="1" extrusionOk="0">
                  <a:moveTo>
                    <a:pt x="3141" y="0"/>
                  </a:moveTo>
                  <a:cubicBezTo>
                    <a:pt x="3141" y="1687"/>
                    <a:pt x="3141" y="3375"/>
                    <a:pt x="2608" y="5991"/>
                  </a:cubicBezTo>
                  <a:cubicBezTo>
                    <a:pt x="2074" y="8606"/>
                    <a:pt x="1008" y="12150"/>
                    <a:pt x="474" y="14344"/>
                  </a:cubicBezTo>
                  <a:cubicBezTo>
                    <a:pt x="-59" y="16538"/>
                    <a:pt x="-59" y="17381"/>
                    <a:pt x="74" y="18478"/>
                  </a:cubicBezTo>
                  <a:cubicBezTo>
                    <a:pt x="208" y="19575"/>
                    <a:pt x="474" y="20925"/>
                    <a:pt x="1274" y="21262"/>
                  </a:cubicBezTo>
                  <a:cubicBezTo>
                    <a:pt x="2074" y="21600"/>
                    <a:pt x="3408" y="20925"/>
                    <a:pt x="5408" y="19322"/>
                  </a:cubicBezTo>
                  <a:cubicBezTo>
                    <a:pt x="7408" y="17719"/>
                    <a:pt x="10074" y="15187"/>
                    <a:pt x="11541" y="13500"/>
                  </a:cubicBezTo>
                  <a:cubicBezTo>
                    <a:pt x="13008" y="11812"/>
                    <a:pt x="13274" y="10969"/>
                    <a:pt x="12741" y="10800"/>
                  </a:cubicBezTo>
                  <a:cubicBezTo>
                    <a:pt x="12208" y="10631"/>
                    <a:pt x="10874" y="11137"/>
                    <a:pt x="9941" y="11897"/>
                  </a:cubicBezTo>
                  <a:cubicBezTo>
                    <a:pt x="9008" y="12656"/>
                    <a:pt x="8474" y="13669"/>
                    <a:pt x="8341" y="15019"/>
                  </a:cubicBezTo>
                  <a:cubicBezTo>
                    <a:pt x="8208" y="16369"/>
                    <a:pt x="8474" y="18056"/>
                    <a:pt x="10741" y="18647"/>
                  </a:cubicBezTo>
                  <a:cubicBezTo>
                    <a:pt x="13008" y="19237"/>
                    <a:pt x="17274" y="18731"/>
                    <a:pt x="21541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03461" y="1504954"/>
              <a:ext cx="93653" cy="38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27" fill="norm" stroke="1" extrusionOk="0">
                  <a:moveTo>
                    <a:pt x="574" y="6020"/>
                  </a:moveTo>
                  <a:cubicBezTo>
                    <a:pt x="2452" y="9443"/>
                    <a:pt x="4331" y="12866"/>
                    <a:pt x="5270" y="15226"/>
                  </a:cubicBezTo>
                  <a:cubicBezTo>
                    <a:pt x="6209" y="17587"/>
                    <a:pt x="6209" y="18885"/>
                    <a:pt x="5974" y="19830"/>
                  </a:cubicBezTo>
                  <a:cubicBezTo>
                    <a:pt x="5739" y="20774"/>
                    <a:pt x="5270" y="21364"/>
                    <a:pt x="4331" y="21423"/>
                  </a:cubicBezTo>
                  <a:cubicBezTo>
                    <a:pt x="3392" y="21482"/>
                    <a:pt x="1983" y="21010"/>
                    <a:pt x="1044" y="19062"/>
                  </a:cubicBezTo>
                  <a:cubicBezTo>
                    <a:pt x="105" y="17115"/>
                    <a:pt x="-365" y="13692"/>
                    <a:pt x="339" y="10505"/>
                  </a:cubicBezTo>
                  <a:cubicBezTo>
                    <a:pt x="1044" y="7318"/>
                    <a:pt x="2922" y="4367"/>
                    <a:pt x="4800" y="2597"/>
                  </a:cubicBezTo>
                  <a:cubicBezTo>
                    <a:pt x="6678" y="826"/>
                    <a:pt x="8557" y="236"/>
                    <a:pt x="10670" y="59"/>
                  </a:cubicBezTo>
                  <a:cubicBezTo>
                    <a:pt x="12783" y="-118"/>
                    <a:pt x="15131" y="118"/>
                    <a:pt x="16774" y="590"/>
                  </a:cubicBezTo>
                  <a:cubicBezTo>
                    <a:pt x="18418" y="1062"/>
                    <a:pt x="19357" y="1771"/>
                    <a:pt x="20061" y="2479"/>
                  </a:cubicBezTo>
                  <a:cubicBezTo>
                    <a:pt x="20765" y="3187"/>
                    <a:pt x="21235" y="3895"/>
                    <a:pt x="20061" y="4839"/>
                  </a:cubicBezTo>
                  <a:cubicBezTo>
                    <a:pt x="18887" y="5784"/>
                    <a:pt x="16070" y="6964"/>
                    <a:pt x="13252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150217" y="1528305"/>
              <a:ext cx="78082" cy="10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0822" fill="norm" stroke="1" extrusionOk="0">
                  <a:moveTo>
                    <a:pt x="20968" y="5385"/>
                  </a:moveTo>
                  <a:cubicBezTo>
                    <a:pt x="20400" y="3308"/>
                    <a:pt x="19831" y="1232"/>
                    <a:pt x="17842" y="401"/>
                  </a:cubicBezTo>
                  <a:cubicBezTo>
                    <a:pt x="15852" y="-430"/>
                    <a:pt x="12442" y="-15"/>
                    <a:pt x="9031" y="2062"/>
                  </a:cubicBezTo>
                  <a:cubicBezTo>
                    <a:pt x="5621" y="4139"/>
                    <a:pt x="2210" y="7878"/>
                    <a:pt x="789" y="11201"/>
                  </a:cubicBezTo>
                  <a:cubicBezTo>
                    <a:pt x="-632" y="14524"/>
                    <a:pt x="-64" y="17432"/>
                    <a:pt x="1926" y="19093"/>
                  </a:cubicBezTo>
                  <a:cubicBezTo>
                    <a:pt x="3915" y="20755"/>
                    <a:pt x="7326" y="21170"/>
                    <a:pt x="9884" y="20547"/>
                  </a:cubicBezTo>
                  <a:cubicBezTo>
                    <a:pt x="12442" y="19924"/>
                    <a:pt x="14147" y="18262"/>
                    <a:pt x="15284" y="15147"/>
                  </a:cubicBezTo>
                  <a:cubicBezTo>
                    <a:pt x="16421" y="12032"/>
                    <a:pt x="16989" y="7462"/>
                    <a:pt x="17557" y="2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279098" y="153035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291798" y="14732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343069" y="1453511"/>
              <a:ext cx="97774" cy="16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0914" fill="norm" stroke="1" extrusionOk="0">
                  <a:moveTo>
                    <a:pt x="5413" y="4880"/>
                  </a:moveTo>
                  <a:cubicBezTo>
                    <a:pt x="4034" y="9414"/>
                    <a:pt x="2655" y="13947"/>
                    <a:pt x="1736" y="16880"/>
                  </a:cubicBezTo>
                  <a:cubicBezTo>
                    <a:pt x="817" y="19814"/>
                    <a:pt x="358" y="21147"/>
                    <a:pt x="128" y="20880"/>
                  </a:cubicBezTo>
                  <a:cubicBezTo>
                    <a:pt x="-102" y="20614"/>
                    <a:pt x="-102" y="18747"/>
                    <a:pt x="817" y="15547"/>
                  </a:cubicBezTo>
                  <a:cubicBezTo>
                    <a:pt x="1736" y="12347"/>
                    <a:pt x="3575" y="7814"/>
                    <a:pt x="5413" y="5014"/>
                  </a:cubicBezTo>
                  <a:cubicBezTo>
                    <a:pt x="7251" y="2214"/>
                    <a:pt x="9089" y="1147"/>
                    <a:pt x="11158" y="480"/>
                  </a:cubicBezTo>
                  <a:cubicBezTo>
                    <a:pt x="13226" y="-186"/>
                    <a:pt x="15524" y="-453"/>
                    <a:pt x="17362" y="1680"/>
                  </a:cubicBezTo>
                  <a:cubicBezTo>
                    <a:pt x="19200" y="3814"/>
                    <a:pt x="20579" y="8347"/>
                    <a:pt x="21038" y="11680"/>
                  </a:cubicBezTo>
                  <a:cubicBezTo>
                    <a:pt x="21498" y="15014"/>
                    <a:pt x="21038" y="17147"/>
                    <a:pt x="20579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510604" y="1292171"/>
              <a:ext cx="66945" cy="32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39" fill="norm" stroke="1" extrusionOk="0">
                  <a:moveTo>
                    <a:pt x="3124" y="1885"/>
                  </a:moveTo>
                  <a:cubicBezTo>
                    <a:pt x="4474" y="909"/>
                    <a:pt x="5824" y="-66"/>
                    <a:pt x="6499" y="4"/>
                  </a:cubicBezTo>
                  <a:cubicBezTo>
                    <a:pt x="7174" y="73"/>
                    <a:pt x="7174" y="1188"/>
                    <a:pt x="6162" y="3975"/>
                  </a:cubicBezTo>
                  <a:cubicBezTo>
                    <a:pt x="5149" y="6762"/>
                    <a:pt x="3124" y="11222"/>
                    <a:pt x="1774" y="14079"/>
                  </a:cubicBezTo>
                  <a:cubicBezTo>
                    <a:pt x="424" y="16935"/>
                    <a:pt x="-251" y="18189"/>
                    <a:pt x="86" y="19165"/>
                  </a:cubicBezTo>
                  <a:cubicBezTo>
                    <a:pt x="424" y="20140"/>
                    <a:pt x="1774" y="20837"/>
                    <a:pt x="4137" y="21186"/>
                  </a:cubicBezTo>
                  <a:cubicBezTo>
                    <a:pt x="6499" y="21534"/>
                    <a:pt x="9874" y="21534"/>
                    <a:pt x="12912" y="21116"/>
                  </a:cubicBezTo>
                  <a:cubicBezTo>
                    <a:pt x="15949" y="20698"/>
                    <a:pt x="18649" y="19862"/>
                    <a:pt x="21349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488648" y="1441450"/>
              <a:ext cx="107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892461" y="1413766"/>
              <a:ext cx="100832" cy="44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10" fill="norm" stroke="1" extrusionOk="0">
                  <a:moveTo>
                    <a:pt x="20375" y="1032"/>
                  </a:moveTo>
                  <a:cubicBezTo>
                    <a:pt x="19053" y="623"/>
                    <a:pt x="17730" y="213"/>
                    <a:pt x="15747" y="60"/>
                  </a:cubicBezTo>
                  <a:cubicBezTo>
                    <a:pt x="13763" y="-94"/>
                    <a:pt x="11118" y="8"/>
                    <a:pt x="8253" y="879"/>
                  </a:cubicBezTo>
                  <a:cubicBezTo>
                    <a:pt x="5388" y="1749"/>
                    <a:pt x="2302" y="3387"/>
                    <a:pt x="1200" y="4461"/>
                  </a:cubicBezTo>
                  <a:cubicBezTo>
                    <a:pt x="98" y="5536"/>
                    <a:pt x="979" y="6048"/>
                    <a:pt x="2743" y="6202"/>
                  </a:cubicBezTo>
                  <a:cubicBezTo>
                    <a:pt x="4506" y="6355"/>
                    <a:pt x="7151" y="6151"/>
                    <a:pt x="9796" y="5639"/>
                  </a:cubicBezTo>
                  <a:cubicBezTo>
                    <a:pt x="12441" y="5127"/>
                    <a:pt x="15086" y="4308"/>
                    <a:pt x="17069" y="3642"/>
                  </a:cubicBezTo>
                  <a:cubicBezTo>
                    <a:pt x="19053" y="2977"/>
                    <a:pt x="20375" y="2465"/>
                    <a:pt x="20816" y="2568"/>
                  </a:cubicBezTo>
                  <a:cubicBezTo>
                    <a:pt x="21257" y="2670"/>
                    <a:pt x="20816" y="3387"/>
                    <a:pt x="20375" y="5280"/>
                  </a:cubicBezTo>
                  <a:cubicBezTo>
                    <a:pt x="19935" y="7174"/>
                    <a:pt x="19494" y="10245"/>
                    <a:pt x="18612" y="12907"/>
                  </a:cubicBezTo>
                  <a:cubicBezTo>
                    <a:pt x="17730" y="15569"/>
                    <a:pt x="16408" y="17821"/>
                    <a:pt x="15086" y="19151"/>
                  </a:cubicBezTo>
                  <a:cubicBezTo>
                    <a:pt x="13763" y="20482"/>
                    <a:pt x="12441" y="20892"/>
                    <a:pt x="10677" y="21148"/>
                  </a:cubicBezTo>
                  <a:cubicBezTo>
                    <a:pt x="8914" y="21404"/>
                    <a:pt x="6710" y="21506"/>
                    <a:pt x="4947" y="21301"/>
                  </a:cubicBezTo>
                  <a:cubicBezTo>
                    <a:pt x="3184" y="21097"/>
                    <a:pt x="1861" y="20585"/>
                    <a:pt x="979" y="19203"/>
                  </a:cubicBezTo>
                  <a:cubicBezTo>
                    <a:pt x="98" y="17821"/>
                    <a:pt x="-343" y="15569"/>
                    <a:pt x="318" y="13982"/>
                  </a:cubicBezTo>
                  <a:cubicBezTo>
                    <a:pt x="979" y="12395"/>
                    <a:pt x="2743" y="11474"/>
                    <a:pt x="4506" y="1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4028398" y="14541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4034748" y="14033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4072848" y="1422400"/>
              <a:ext cx="120651" cy="14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137" y="6389"/>
                    <a:pt x="2274" y="12777"/>
                    <a:pt x="3411" y="16580"/>
                  </a:cubicBezTo>
                  <a:cubicBezTo>
                    <a:pt x="4547" y="20383"/>
                    <a:pt x="5684" y="21600"/>
                    <a:pt x="7011" y="21448"/>
                  </a:cubicBezTo>
                  <a:cubicBezTo>
                    <a:pt x="8337" y="21296"/>
                    <a:pt x="9853" y="19775"/>
                    <a:pt x="12316" y="16428"/>
                  </a:cubicBezTo>
                  <a:cubicBezTo>
                    <a:pt x="14779" y="13082"/>
                    <a:pt x="18189" y="7910"/>
                    <a:pt x="21600" y="2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176565" y="1437392"/>
              <a:ext cx="182034" cy="16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502" y="4685"/>
                  </a:moveTo>
                  <a:cubicBezTo>
                    <a:pt x="502" y="6069"/>
                    <a:pt x="502" y="7454"/>
                    <a:pt x="1130" y="8285"/>
                  </a:cubicBezTo>
                  <a:cubicBezTo>
                    <a:pt x="1758" y="9115"/>
                    <a:pt x="3014" y="9392"/>
                    <a:pt x="4270" y="8838"/>
                  </a:cubicBezTo>
                  <a:cubicBezTo>
                    <a:pt x="5526" y="8285"/>
                    <a:pt x="6781" y="6900"/>
                    <a:pt x="7535" y="5238"/>
                  </a:cubicBezTo>
                  <a:cubicBezTo>
                    <a:pt x="8288" y="3577"/>
                    <a:pt x="8540" y="1638"/>
                    <a:pt x="8037" y="669"/>
                  </a:cubicBezTo>
                  <a:cubicBezTo>
                    <a:pt x="7535" y="-300"/>
                    <a:pt x="6279" y="-300"/>
                    <a:pt x="4898" y="1223"/>
                  </a:cubicBezTo>
                  <a:cubicBezTo>
                    <a:pt x="3516" y="2746"/>
                    <a:pt x="2009" y="5792"/>
                    <a:pt x="1130" y="8146"/>
                  </a:cubicBezTo>
                  <a:cubicBezTo>
                    <a:pt x="251" y="10500"/>
                    <a:pt x="0" y="12162"/>
                    <a:pt x="0" y="13685"/>
                  </a:cubicBezTo>
                  <a:cubicBezTo>
                    <a:pt x="0" y="15208"/>
                    <a:pt x="251" y="16592"/>
                    <a:pt x="1758" y="17008"/>
                  </a:cubicBezTo>
                  <a:cubicBezTo>
                    <a:pt x="3265" y="17423"/>
                    <a:pt x="6028" y="16869"/>
                    <a:pt x="8414" y="15069"/>
                  </a:cubicBezTo>
                  <a:cubicBezTo>
                    <a:pt x="10800" y="13269"/>
                    <a:pt x="12809" y="10223"/>
                    <a:pt x="14065" y="8008"/>
                  </a:cubicBezTo>
                  <a:cubicBezTo>
                    <a:pt x="15321" y="5792"/>
                    <a:pt x="15823" y="4408"/>
                    <a:pt x="15698" y="4269"/>
                  </a:cubicBezTo>
                  <a:cubicBezTo>
                    <a:pt x="15572" y="4131"/>
                    <a:pt x="14819" y="5238"/>
                    <a:pt x="14191" y="6623"/>
                  </a:cubicBezTo>
                  <a:cubicBezTo>
                    <a:pt x="13563" y="8008"/>
                    <a:pt x="13060" y="9669"/>
                    <a:pt x="12433" y="11746"/>
                  </a:cubicBezTo>
                  <a:cubicBezTo>
                    <a:pt x="11805" y="13823"/>
                    <a:pt x="11051" y="16315"/>
                    <a:pt x="10926" y="16454"/>
                  </a:cubicBezTo>
                  <a:cubicBezTo>
                    <a:pt x="10800" y="16592"/>
                    <a:pt x="11302" y="14377"/>
                    <a:pt x="12181" y="11885"/>
                  </a:cubicBezTo>
                  <a:cubicBezTo>
                    <a:pt x="13060" y="9392"/>
                    <a:pt x="14316" y="6623"/>
                    <a:pt x="15321" y="4685"/>
                  </a:cubicBezTo>
                  <a:cubicBezTo>
                    <a:pt x="16326" y="2746"/>
                    <a:pt x="17079" y="1638"/>
                    <a:pt x="18084" y="1223"/>
                  </a:cubicBezTo>
                  <a:cubicBezTo>
                    <a:pt x="19088" y="808"/>
                    <a:pt x="20344" y="1085"/>
                    <a:pt x="20972" y="4546"/>
                  </a:cubicBezTo>
                  <a:cubicBezTo>
                    <a:pt x="21600" y="8008"/>
                    <a:pt x="21600" y="14654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4588110" y="1263650"/>
              <a:ext cx="113389" cy="33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62" fill="norm" stroke="1" extrusionOk="0">
                  <a:moveTo>
                    <a:pt x="21428" y="0"/>
                  </a:moveTo>
                  <a:cubicBezTo>
                    <a:pt x="19428" y="267"/>
                    <a:pt x="17428" y="533"/>
                    <a:pt x="14428" y="2133"/>
                  </a:cubicBezTo>
                  <a:cubicBezTo>
                    <a:pt x="11428" y="3733"/>
                    <a:pt x="7428" y="6667"/>
                    <a:pt x="4828" y="9667"/>
                  </a:cubicBezTo>
                  <a:cubicBezTo>
                    <a:pt x="2228" y="12667"/>
                    <a:pt x="1028" y="15733"/>
                    <a:pt x="428" y="17600"/>
                  </a:cubicBezTo>
                  <a:cubicBezTo>
                    <a:pt x="-172" y="19467"/>
                    <a:pt x="-172" y="20133"/>
                    <a:pt x="628" y="20667"/>
                  </a:cubicBezTo>
                  <a:cubicBezTo>
                    <a:pt x="1428" y="21200"/>
                    <a:pt x="3028" y="21600"/>
                    <a:pt x="5228" y="21200"/>
                  </a:cubicBezTo>
                  <a:cubicBezTo>
                    <a:pt x="7428" y="20800"/>
                    <a:pt x="10228" y="19600"/>
                    <a:pt x="11628" y="18667"/>
                  </a:cubicBezTo>
                  <a:cubicBezTo>
                    <a:pt x="13028" y="17733"/>
                    <a:pt x="13028" y="17067"/>
                    <a:pt x="13028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4580848" y="1418990"/>
              <a:ext cx="178779" cy="157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119" fill="norm" stroke="1" extrusionOk="0">
                  <a:moveTo>
                    <a:pt x="0" y="3015"/>
                  </a:moveTo>
                  <a:cubicBezTo>
                    <a:pt x="5274" y="2447"/>
                    <a:pt x="10549" y="1878"/>
                    <a:pt x="13940" y="1310"/>
                  </a:cubicBezTo>
                  <a:cubicBezTo>
                    <a:pt x="17330" y="742"/>
                    <a:pt x="18837" y="173"/>
                    <a:pt x="18963" y="31"/>
                  </a:cubicBezTo>
                  <a:cubicBezTo>
                    <a:pt x="19088" y="-111"/>
                    <a:pt x="17833" y="173"/>
                    <a:pt x="15572" y="2021"/>
                  </a:cubicBezTo>
                  <a:cubicBezTo>
                    <a:pt x="13312" y="3868"/>
                    <a:pt x="10047" y="7278"/>
                    <a:pt x="8288" y="9978"/>
                  </a:cubicBezTo>
                  <a:cubicBezTo>
                    <a:pt x="6530" y="12678"/>
                    <a:pt x="6279" y="14668"/>
                    <a:pt x="6279" y="16515"/>
                  </a:cubicBezTo>
                  <a:cubicBezTo>
                    <a:pt x="6279" y="18363"/>
                    <a:pt x="6530" y="20068"/>
                    <a:pt x="7912" y="20778"/>
                  </a:cubicBezTo>
                  <a:cubicBezTo>
                    <a:pt x="9293" y="21489"/>
                    <a:pt x="11805" y="21205"/>
                    <a:pt x="14316" y="18789"/>
                  </a:cubicBezTo>
                  <a:cubicBezTo>
                    <a:pt x="16828" y="16373"/>
                    <a:pt x="19340" y="11826"/>
                    <a:pt x="20470" y="8842"/>
                  </a:cubicBezTo>
                  <a:cubicBezTo>
                    <a:pt x="21600" y="5857"/>
                    <a:pt x="21349" y="4436"/>
                    <a:pt x="20344" y="3584"/>
                  </a:cubicBezTo>
                  <a:cubicBezTo>
                    <a:pt x="19340" y="2731"/>
                    <a:pt x="17581" y="2447"/>
                    <a:pt x="16074" y="2447"/>
                  </a:cubicBezTo>
                  <a:cubicBezTo>
                    <a:pt x="14567" y="2447"/>
                    <a:pt x="13312" y="2731"/>
                    <a:pt x="12056" y="3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4930098" y="1372545"/>
              <a:ext cx="95251" cy="232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4583"/>
                  </a:moveTo>
                  <a:cubicBezTo>
                    <a:pt x="21600" y="3610"/>
                    <a:pt x="21600" y="2637"/>
                    <a:pt x="20880" y="1762"/>
                  </a:cubicBezTo>
                  <a:cubicBezTo>
                    <a:pt x="20160" y="886"/>
                    <a:pt x="18720" y="108"/>
                    <a:pt x="16800" y="10"/>
                  </a:cubicBezTo>
                  <a:cubicBezTo>
                    <a:pt x="14880" y="-87"/>
                    <a:pt x="12480" y="497"/>
                    <a:pt x="10080" y="1859"/>
                  </a:cubicBezTo>
                  <a:cubicBezTo>
                    <a:pt x="7680" y="3221"/>
                    <a:pt x="5280" y="5362"/>
                    <a:pt x="5520" y="7405"/>
                  </a:cubicBezTo>
                  <a:cubicBezTo>
                    <a:pt x="5760" y="9448"/>
                    <a:pt x="8640" y="11394"/>
                    <a:pt x="11280" y="13437"/>
                  </a:cubicBezTo>
                  <a:cubicBezTo>
                    <a:pt x="13920" y="15481"/>
                    <a:pt x="16320" y="17621"/>
                    <a:pt x="16560" y="18983"/>
                  </a:cubicBezTo>
                  <a:cubicBezTo>
                    <a:pt x="16800" y="20345"/>
                    <a:pt x="14880" y="20929"/>
                    <a:pt x="12720" y="21221"/>
                  </a:cubicBezTo>
                  <a:cubicBezTo>
                    <a:pt x="10560" y="21513"/>
                    <a:pt x="8160" y="21513"/>
                    <a:pt x="6000" y="20540"/>
                  </a:cubicBezTo>
                  <a:cubicBezTo>
                    <a:pt x="3840" y="19567"/>
                    <a:pt x="1920" y="17621"/>
                    <a:pt x="0" y="15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089354" y="1231900"/>
              <a:ext cx="62995" cy="35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91" fill="norm" stroke="1" extrusionOk="0">
                  <a:moveTo>
                    <a:pt x="10628" y="0"/>
                  </a:moveTo>
                  <a:cubicBezTo>
                    <a:pt x="7028" y="4139"/>
                    <a:pt x="3428" y="8278"/>
                    <a:pt x="1628" y="11576"/>
                  </a:cubicBezTo>
                  <a:cubicBezTo>
                    <a:pt x="-172" y="14874"/>
                    <a:pt x="-172" y="17332"/>
                    <a:pt x="188" y="18884"/>
                  </a:cubicBezTo>
                  <a:cubicBezTo>
                    <a:pt x="548" y="20436"/>
                    <a:pt x="1268" y="21083"/>
                    <a:pt x="4868" y="21341"/>
                  </a:cubicBezTo>
                  <a:cubicBezTo>
                    <a:pt x="8468" y="21600"/>
                    <a:pt x="14948" y="21471"/>
                    <a:pt x="21428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069798" y="1224374"/>
              <a:ext cx="594008" cy="312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116" fill="norm" stroke="1" extrusionOk="0">
                  <a:moveTo>
                    <a:pt x="0" y="15957"/>
                  </a:moveTo>
                  <a:cubicBezTo>
                    <a:pt x="0" y="15242"/>
                    <a:pt x="0" y="14527"/>
                    <a:pt x="192" y="14026"/>
                  </a:cubicBezTo>
                  <a:cubicBezTo>
                    <a:pt x="384" y="13525"/>
                    <a:pt x="769" y="13239"/>
                    <a:pt x="1268" y="13096"/>
                  </a:cubicBezTo>
                  <a:cubicBezTo>
                    <a:pt x="1768" y="12953"/>
                    <a:pt x="2383" y="12953"/>
                    <a:pt x="2921" y="12953"/>
                  </a:cubicBezTo>
                  <a:cubicBezTo>
                    <a:pt x="3459" y="12953"/>
                    <a:pt x="3920" y="12953"/>
                    <a:pt x="4189" y="13311"/>
                  </a:cubicBezTo>
                  <a:cubicBezTo>
                    <a:pt x="4458" y="13668"/>
                    <a:pt x="4535" y="14384"/>
                    <a:pt x="4535" y="15242"/>
                  </a:cubicBezTo>
                  <a:cubicBezTo>
                    <a:pt x="4535" y="16100"/>
                    <a:pt x="4458" y="17102"/>
                    <a:pt x="4381" y="17960"/>
                  </a:cubicBezTo>
                  <a:cubicBezTo>
                    <a:pt x="4305" y="18818"/>
                    <a:pt x="4228" y="19533"/>
                    <a:pt x="4343" y="20106"/>
                  </a:cubicBezTo>
                  <a:cubicBezTo>
                    <a:pt x="4458" y="20678"/>
                    <a:pt x="4766" y="21107"/>
                    <a:pt x="5073" y="20964"/>
                  </a:cubicBezTo>
                  <a:cubicBezTo>
                    <a:pt x="5381" y="20821"/>
                    <a:pt x="5688" y="20106"/>
                    <a:pt x="5957" y="19390"/>
                  </a:cubicBezTo>
                  <a:cubicBezTo>
                    <a:pt x="6226" y="18675"/>
                    <a:pt x="6457" y="17960"/>
                    <a:pt x="6726" y="17316"/>
                  </a:cubicBezTo>
                  <a:cubicBezTo>
                    <a:pt x="6995" y="16672"/>
                    <a:pt x="7302" y="16100"/>
                    <a:pt x="7418" y="16172"/>
                  </a:cubicBezTo>
                  <a:cubicBezTo>
                    <a:pt x="7533" y="16243"/>
                    <a:pt x="7456" y="16959"/>
                    <a:pt x="7418" y="17745"/>
                  </a:cubicBezTo>
                  <a:cubicBezTo>
                    <a:pt x="7379" y="18532"/>
                    <a:pt x="7379" y="19390"/>
                    <a:pt x="7572" y="19963"/>
                  </a:cubicBezTo>
                  <a:cubicBezTo>
                    <a:pt x="7764" y="20535"/>
                    <a:pt x="8148" y="20821"/>
                    <a:pt x="8686" y="20678"/>
                  </a:cubicBezTo>
                  <a:cubicBezTo>
                    <a:pt x="9224" y="20535"/>
                    <a:pt x="9916" y="19963"/>
                    <a:pt x="10569" y="18818"/>
                  </a:cubicBezTo>
                  <a:cubicBezTo>
                    <a:pt x="11223" y="17674"/>
                    <a:pt x="11838" y="15957"/>
                    <a:pt x="12184" y="14741"/>
                  </a:cubicBezTo>
                  <a:cubicBezTo>
                    <a:pt x="12530" y="13525"/>
                    <a:pt x="12606" y="12810"/>
                    <a:pt x="12453" y="12667"/>
                  </a:cubicBezTo>
                  <a:cubicBezTo>
                    <a:pt x="12299" y="12524"/>
                    <a:pt x="11915" y="12953"/>
                    <a:pt x="11492" y="13812"/>
                  </a:cubicBezTo>
                  <a:cubicBezTo>
                    <a:pt x="11069" y="14670"/>
                    <a:pt x="10608" y="15957"/>
                    <a:pt x="10300" y="17316"/>
                  </a:cubicBezTo>
                  <a:cubicBezTo>
                    <a:pt x="9993" y="18675"/>
                    <a:pt x="9839" y="20106"/>
                    <a:pt x="9954" y="20749"/>
                  </a:cubicBezTo>
                  <a:cubicBezTo>
                    <a:pt x="10070" y="21393"/>
                    <a:pt x="10454" y="21250"/>
                    <a:pt x="11146" y="19819"/>
                  </a:cubicBezTo>
                  <a:cubicBezTo>
                    <a:pt x="11838" y="18389"/>
                    <a:pt x="12837" y="15671"/>
                    <a:pt x="13683" y="12596"/>
                  </a:cubicBezTo>
                  <a:cubicBezTo>
                    <a:pt x="14528" y="9520"/>
                    <a:pt x="15220" y="6087"/>
                    <a:pt x="15566" y="3870"/>
                  </a:cubicBezTo>
                  <a:cubicBezTo>
                    <a:pt x="15912" y="1653"/>
                    <a:pt x="15912" y="651"/>
                    <a:pt x="15720" y="222"/>
                  </a:cubicBezTo>
                  <a:cubicBezTo>
                    <a:pt x="15527" y="-207"/>
                    <a:pt x="15143" y="-64"/>
                    <a:pt x="14643" y="1080"/>
                  </a:cubicBezTo>
                  <a:cubicBezTo>
                    <a:pt x="14144" y="2225"/>
                    <a:pt x="13529" y="4370"/>
                    <a:pt x="13068" y="7231"/>
                  </a:cubicBezTo>
                  <a:cubicBezTo>
                    <a:pt x="12606" y="10092"/>
                    <a:pt x="12299" y="13668"/>
                    <a:pt x="12145" y="16029"/>
                  </a:cubicBezTo>
                  <a:cubicBezTo>
                    <a:pt x="11991" y="18389"/>
                    <a:pt x="11991" y="19533"/>
                    <a:pt x="12184" y="20177"/>
                  </a:cubicBezTo>
                  <a:cubicBezTo>
                    <a:pt x="12376" y="20821"/>
                    <a:pt x="12760" y="20964"/>
                    <a:pt x="13567" y="20249"/>
                  </a:cubicBezTo>
                  <a:cubicBezTo>
                    <a:pt x="14374" y="19533"/>
                    <a:pt x="15604" y="17960"/>
                    <a:pt x="16335" y="16816"/>
                  </a:cubicBezTo>
                  <a:cubicBezTo>
                    <a:pt x="17065" y="15671"/>
                    <a:pt x="17295" y="14956"/>
                    <a:pt x="17449" y="14241"/>
                  </a:cubicBezTo>
                  <a:cubicBezTo>
                    <a:pt x="17603" y="13525"/>
                    <a:pt x="17680" y="12810"/>
                    <a:pt x="17526" y="12524"/>
                  </a:cubicBezTo>
                  <a:cubicBezTo>
                    <a:pt x="17372" y="12238"/>
                    <a:pt x="16988" y="12381"/>
                    <a:pt x="16642" y="12810"/>
                  </a:cubicBezTo>
                  <a:cubicBezTo>
                    <a:pt x="16296" y="13239"/>
                    <a:pt x="15989" y="13955"/>
                    <a:pt x="15796" y="14670"/>
                  </a:cubicBezTo>
                  <a:cubicBezTo>
                    <a:pt x="15604" y="15385"/>
                    <a:pt x="15527" y="16100"/>
                    <a:pt x="15489" y="16816"/>
                  </a:cubicBezTo>
                  <a:cubicBezTo>
                    <a:pt x="15451" y="17531"/>
                    <a:pt x="15451" y="18246"/>
                    <a:pt x="15643" y="18747"/>
                  </a:cubicBezTo>
                  <a:cubicBezTo>
                    <a:pt x="15835" y="19247"/>
                    <a:pt x="16219" y="19533"/>
                    <a:pt x="16604" y="19462"/>
                  </a:cubicBezTo>
                  <a:cubicBezTo>
                    <a:pt x="16988" y="19390"/>
                    <a:pt x="17372" y="18961"/>
                    <a:pt x="17718" y="18461"/>
                  </a:cubicBezTo>
                  <a:cubicBezTo>
                    <a:pt x="18064" y="17960"/>
                    <a:pt x="18372" y="17388"/>
                    <a:pt x="18679" y="16672"/>
                  </a:cubicBezTo>
                  <a:cubicBezTo>
                    <a:pt x="18986" y="15957"/>
                    <a:pt x="19294" y="15099"/>
                    <a:pt x="19294" y="15027"/>
                  </a:cubicBezTo>
                  <a:cubicBezTo>
                    <a:pt x="19294" y="14956"/>
                    <a:pt x="18986" y="15671"/>
                    <a:pt x="18717" y="16315"/>
                  </a:cubicBezTo>
                  <a:cubicBezTo>
                    <a:pt x="18448" y="16959"/>
                    <a:pt x="18218" y="17531"/>
                    <a:pt x="17987" y="18103"/>
                  </a:cubicBezTo>
                  <a:cubicBezTo>
                    <a:pt x="17757" y="18675"/>
                    <a:pt x="17526" y="19247"/>
                    <a:pt x="17526" y="19247"/>
                  </a:cubicBezTo>
                  <a:cubicBezTo>
                    <a:pt x="17526" y="19247"/>
                    <a:pt x="17757" y="18675"/>
                    <a:pt x="18179" y="17531"/>
                  </a:cubicBezTo>
                  <a:cubicBezTo>
                    <a:pt x="18602" y="16386"/>
                    <a:pt x="19217" y="14670"/>
                    <a:pt x="19755" y="13382"/>
                  </a:cubicBezTo>
                  <a:cubicBezTo>
                    <a:pt x="20293" y="12095"/>
                    <a:pt x="20754" y="11237"/>
                    <a:pt x="21062" y="11237"/>
                  </a:cubicBezTo>
                  <a:cubicBezTo>
                    <a:pt x="21369" y="11237"/>
                    <a:pt x="21523" y="12095"/>
                    <a:pt x="21562" y="13597"/>
                  </a:cubicBezTo>
                  <a:cubicBezTo>
                    <a:pt x="21600" y="15099"/>
                    <a:pt x="21523" y="17245"/>
                    <a:pt x="21446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732315" y="1212850"/>
              <a:ext cx="112184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0"/>
                  </a:moveTo>
                  <a:cubicBezTo>
                    <a:pt x="18747" y="1823"/>
                    <a:pt x="15894" y="3647"/>
                    <a:pt x="12430" y="6522"/>
                  </a:cubicBezTo>
                  <a:cubicBezTo>
                    <a:pt x="8966" y="9397"/>
                    <a:pt x="4891" y="13325"/>
                    <a:pt x="2649" y="15779"/>
                  </a:cubicBezTo>
                  <a:cubicBezTo>
                    <a:pt x="408" y="18234"/>
                    <a:pt x="0" y="19216"/>
                    <a:pt x="0" y="20057"/>
                  </a:cubicBezTo>
                  <a:cubicBezTo>
                    <a:pt x="0" y="20899"/>
                    <a:pt x="408" y="21600"/>
                    <a:pt x="3057" y="21530"/>
                  </a:cubicBezTo>
                  <a:cubicBezTo>
                    <a:pt x="5706" y="21460"/>
                    <a:pt x="10596" y="20618"/>
                    <a:pt x="15487" y="19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745761" y="1365250"/>
              <a:ext cx="105088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1968" y="21600"/>
                  </a:moveTo>
                  <a:cubicBezTo>
                    <a:pt x="698" y="18400"/>
                    <a:pt x="-573" y="15200"/>
                    <a:pt x="274" y="12800"/>
                  </a:cubicBezTo>
                  <a:cubicBezTo>
                    <a:pt x="1121" y="10400"/>
                    <a:pt x="4086" y="8800"/>
                    <a:pt x="7898" y="6800"/>
                  </a:cubicBezTo>
                  <a:cubicBezTo>
                    <a:pt x="11709" y="4800"/>
                    <a:pt x="16368" y="2400"/>
                    <a:pt x="210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047698" y="1282700"/>
              <a:ext cx="571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940"/>
                    <a:pt x="12000" y="11880"/>
                    <a:pt x="8400" y="15480"/>
                  </a:cubicBezTo>
                  <a:cubicBezTo>
                    <a:pt x="4800" y="19080"/>
                    <a:pt x="2400" y="20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083282" y="469900"/>
              <a:ext cx="697967" cy="6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88" fill="norm" stroke="1" extrusionOk="0">
                  <a:moveTo>
                    <a:pt x="1158" y="16200"/>
                  </a:moveTo>
                  <a:cubicBezTo>
                    <a:pt x="636" y="17550"/>
                    <a:pt x="114" y="18900"/>
                    <a:pt x="16" y="19912"/>
                  </a:cubicBezTo>
                  <a:cubicBezTo>
                    <a:pt x="-82" y="20925"/>
                    <a:pt x="244" y="21600"/>
                    <a:pt x="1549" y="20588"/>
                  </a:cubicBezTo>
                  <a:cubicBezTo>
                    <a:pt x="2855" y="19575"/>
                    <a:pt x="5139" y="16875"/>
                    <a:pt x="7553" y="14850"/>
                  </a:cubicBezTo>
                  <a:cubicBezTo>
                    <a:pt x="9968" y="12825"/>
                    <a:pt x="12513" y="11475"/>
                    <a:pt x="14568" y="10800"/>
                  </a:cubicBezTo>
                  <a:cubicBezTo>
                    <a:pt x="16624" y="10125"/>
                    <a:pt x="18190" y="10125"/>
                    <a:pt x="19267" y="8437"/>
                  </a:cubicBezTo>
                  <a:cubicBezTo>
                    <a:pt x="20343" y="6750"/>
                    <a:pt x="20931" y="3375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673298" y="419100"/>
              <a:ext cx="130939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0" y="0"/>
                  </a:moveTo>
                  <a:cubicBezTo>
                    <a:pt x="6514" y="1986"/>
                    <a:pt x="13029" y="3972"/>
                    <a:pt x="16800" y="5462"/>
                  </a:cubicBezTo>
                  <a:cubicBezTo>
                    <a:pt x="20571" y="6952"/>
                    <a:pt x="21600" y="7945"/>
                    <a:pt x="21086" y="10303"/>
                  </a:cubicBezTo>
                  <a:cubicBezTo>
                    <a:pt x="20571" y="12662"/>
                    <a:pt x="18514" y="16386"/>
                    <a:pt x="16629" y="18497"/>
                  </a:cubicBezTo>
                  <a:cubicBezTo>
                    <a:pt x="14743" y="20607"/>
                    <a:pt x="13029" y="21103"/>
                    <a:pt x="1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8198096" y="355599"/>
              <a:ext cx="149362" cy="61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65" fill="norm" stroke="1" extrusionOk="0">
                  <a:moveTo>
                    <a:pt x="6528" y="6054"/>
                  </a:moveTo>
                  <a:cubicBezTo>
                    <a:pt x="6528" y="8371"/>
                    <a:pt x="6528" y="10688"/>
                    <a:pt x="6528" y="13154"/>
                  </a:cubicBezTo>
                  <a:cubicBezTo>
                    <a:pt x="6528" y="15621"/>
                    <a:pt x="6528" y="18237"/>
                    <a:pt x="6381" y="19731"/>
                  </a:cubicBezTo>
                  <a:cubicBezTo>
                    <a:pt x="6233" y="21226"/>
                    <a:pt x="5937" y="21600"/>
                    <a:pt x="5493" y="21563"/>
                  </a:cubicBezTo>
                  <a:cubicBezTo>
                    <a:pt x="5049" y="21525"/>
                    <a:pt x="4457" y="21077"/>
                    <a:pt x="3570" y="19619"/>
                  </a:cubicBezTo>
                  <a:cubicBezTo>
                    <a:pt x="2682" y="18162"/>
                    <a:pt x="1498" y="15696"/>
                    <a:pt x="759" y="13192"/>
                  </a:cubicBezTo>
                  <a:cubicBezTo>
                    <a:pt x="19" y="10688"/>
                    <a:pt x="-277" y="8147"/>
                    <a:pt x="315" y="6017"/>
                  </a:cubicBezTo>
                  <a:cubicBezTo>
                    <a:pt x="907" y="3887"/>
                    <a:pt x="2386" y="2167"/>
                    <a:pt x="3718" y="1196"/>
                  </a:cubicBezTo>
                  <a:cubicBezTo>
                    <a:pt x="5049" y="224"/>
                    <a:pt x="6233" y="0"/>
                    <a:pt x="8156" y="0"/>
                  </a:cubicBezTo>
                  <a:cubicBezTo>
                    <a:pt x="10079" y="0"/>
                    <a:pt x="12742" y="224"/>
                    <a:pt x="15257" y="1046"/>
                  </a:cubicBezTo>
                  <a:cubicBezTo>
                    <a:pt x="17772" y="1869"/>
                    <a:pt x="20139" y="3289"/>
                    <a:pt x="20731" y="4634"/>
                  </a:cubicBezTo>
                  <a:cubicBezTo>
                    <a:pt x="21323" y="5979"/>
                    <a:pt x="20139" y="7250"/>
                    <a:pt x="17181" y="8072"/>
                  </a:cubicBezTo>
                  <a:cubicBezTo>
                    <a:pt x="14222" y="8894"/>
                    <a:pt x="9487" y="9268"/>
                    <a:pt x="6381" y="9417"/>
                  </a:cubicBezTo>
                  <a:cubicBezTo>
                    <a:pt x="3274" y="9567"/>
                    <a:pt x="1794" y="9492"/>
                    <a:pt x="2090" y="9455"/>
                  </a:cubicBezTo>
                  <a:cubicBezTo>
                    <a:pt x="2386" y="9417"/>
                    <a:pt x="4457" y="9417"/>
                    <a:pt x="6528" y="9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8346398" y="622300"/>
              <a:ext cx="1143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359098" y="622300"/>
              <a:ext cx="1143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857"/>
                    <a:pt x="10400" y="7714"/>
                    <a:pt x="6800" y="11314"/>
                  </a:cubicBezTo>
                  <a:cubicBezTo>
                    <a:pt x="3200" y="14914"/>
                    <a:pt x="160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235018" y="151884"/>
              <a:ext cx="149481" cy="1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3" fill="norm" stroke="1" extrusionOk="0">
                  <a:moveTo>
                    <a:pt x="5970" y="8528"/>
                  </a:moveTo>
                  <a:cubicBezTo>
                    <a:pt x="4144" y="11346"/>
                    <a:pt x="2319" y="14163"/>
                    <a:pt x="1254" y="16667"/>
                  </a:cubicBezTo>
                  <a:cubicBezTo>
                    <a:pt x="189" y="19172"/>
                    <a:pt x="-115" y="21363"/>
                    <a:pt x="37" y="21363"/>
                  </a:cubicBezTo>
                  <a:cubicBezTo>
                    <a:pt x="189" y="21363"/>
                    <a:pt x="798" y="19172"/>
                    <a:pt x="2015" y="15728"/>
                  </a:cubicBezTo>
                  <a:cubicBezTo>
                    <a:pt x="3231" y="12285"/>
                    <a:pt x="5057" y="7589"/>
                    <a:pt x="6426" y="4615"/>
                  </a:cubicBezTo>
                  <a:cubicBezTo>
                    <a:pt x="7795" y="1641"/>
                    <a:pt x="8708" y="389"/>
                    <a:pt x="9924" y="76"/>
                  </a:cubicBezTo>
                  <a:cubicBezTo>
                    <a:pt x="11141" y="-237"/>
                    <a:pt x="12662" y="389"/>
                    <a:pt x="13727" y="2424"/>
                  </a:cubicBezTo>
                  <a:cubicBezTo>
                    <a:pt x="14792" y="4459"/>
                    <a:pt x="15400" y="7902"/>
                    <a:pt x="15857" y="10563"/>
                  </a:cubicBezTo>
                  <a:cubicBezTo>
                    <a:pt x="16313" y="13224"/>
                    <a:pt x="16617" y="15102"/>
                    <a:pt x="17530" y="16354"/>
                  </a:cubicBezTo>
                  <a:cubicBezTo>
                    <a:pt x="18443" y="17606"/>
                    <a:pt x="19964" y="18233"/>
                    <a:pt x="21485" y="18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516118" y="318567"/>
              <a:ext cx="154131" cy="31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27" fill="norm" stroke="1" extrusionOk="0">
                  <a:moveTo>
                    <a:pt x="21255" y="791"/>
                  </a:moveTo>
                  <a:cubicBezTo>
                    <a:pt x="19796" y="503"/>
                    <a:pt x="18336" y="215"/>
                    <a:pt x="16731" y="71"/>
                  </a:cubicBezTo>
                  <a:cubicBezTo>
                    <a:pt x="15125" y="-73"/>
                    <a:pt x="13374" y="-73"/>
                    <a:pt x="11331" y="791"/>
                  </a:cubicBezTo>
                  <a:cubicBezTo>
                    <a:pt x="9287" y="1655"/>
                    <a:pt x="6952" y="3383"/>
                    <a:pt x="4909" y="6407"/>
                  </a:cubicBezTo>
                  <a:cubicBezTo>
                    <a:pt x="2866" y="9431"/>
                    <a:pt x="1114" y="13751"/>
                    <a:pt x="385" y="16343"/>
                  </a:cubicBezTo>
                  <a:cubicBezTo>
                    <a:pt x="-345" y="18935"/>
                    <a:pt x="-53" y="19799"/>
                    <a:pt x="1406" y="20447"/>
                  </a:cubicBezTo>
                  <a:cubicBezTo>
                    <a:pt x="2866" y="21095"/>
                    <a:pt x="5493" y="21527"/>
                    <a:pt x="7828" y="21527"/>
                  </a:cubicBezTo>
                  <a:cubicBezTo>
                    <a:pt x="10163" y="21527"/>
                    <a:pt x="12206" y="21095"/>
                    <a:pt x="14250" y="20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656334" y="400050"/>
              <a:ext cx="198065" cy="19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28" fill="norm" stroke="1" extrusionOk="0">
                  <a:moveTo>
                    <a:pt x="16676" y="0"/>
                  </a:moveTo>
                  <a:cubicBezTo>
                    <a:pt x="14608" y="5285"/>
                    <a:pt x="12540" y="10570"/>
                    <a:pt x="10587" y="14017"/>
                  </a:cubicBezTo>
                  <a:cubicBezTo>
                    <a:pt x="8634" y="17464"/>
                    <a:pt x="6796" y="19072"/>
                    <a:pt x="5302" y="20106"/>
                  </a:cubicBezTo>
                  <a:cubicBezTo>
                    <a:pt x="3808" y="21140"/>
                    <a:pt x="2659" y="21600"/>
                    <a:pt x="1740" y="21370"/>
                  </a:cubicBezTo>
                  <a:cubicBezTo>
                    <a:pt x="821" y="21140"/>
                    <a:pt x="132" y="20221"/>
                    <a:pt x="17" y="19072"/>
                  </a:cubicBezTo>
                  <a:cubicBezTo>
                    <a:pt x="-98" y="17923"/>
                    <a:pt x="362" y="16545"/>
                    <a:pt x="1740" y="15166"/>
                  </a:cubicBezTo>
                  <a:cubicBezTo>
                    <a:pt x="3119" y="13787"/>
                    <a:pt x="5417" y="12409"/>
                    <a:pt x="7830" y="12638"/>
                  </a:cubicBezTo>
                  <a:cubicBezTo>
                    <a:pt x="10242" y="12868"/>
                    <a:pt x="12770" y="14706"/>
                    <a:pt x="15068" y="16430"/>
                  </a:cubicBezTo>
                  <a:cubicBezTo>
                    <a:pt x="17366" y="18153"/>
                    <a:pt x="19434" y="19762"/>
                    <a:pt x="21502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911548" y="361950"/>
              <a:ext cx="7733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0" y="0"/>
                  </a:moveTo>
                  <a:cubicBezTo>
                    <a:pt x="4670" y="864"/>
                    <a:pt x="9341" y="1728"/>
                    <a:pt x="13427" y="3888"/>
                  </a:cubicBezTo>
                  <a:cubicBezTo>
                    <a:pt x="17514" y="6048"/>
                    <a:pt x="21016" y="9504"/>
                    <a:pt x="21308" y="12384"/>
                  </a:cubicBezTo>
                  <a:cubicBezTo>
                    <a:pt x="21600" y="15264"/>
                    <a:pt x="18681" y="17568"/>
                    <a:pt x="16346" y="19008"/>
                  </a:cubicBezTo>
                  <a:cubicBezTo>
                    <a:pt x="14011" y="20448"/>
                    <a:pt x="12259" y="21024"/>
                    <a:pt x="9924" y="21312"/>
                  </a:cubicBezTo>
                  <a:cubicBezTo>
                    <a:pt x="7589" y="21600"/>
                    <a:pt x="4670" y="21600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9152848" y="4889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9146498" y="603250"/>
              <a:ext cx="146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673548" y="23495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552898" y="563154"/>
              <a:ext cx="3302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538" y="13094"/>
                    <a:pt x="11077" y="5581"/>
                    <a:pt x="14677" y="2294"/>
                  </a:cubicBezTo>
                  <a:cubicBezTo>
                    <a:pt x="18277" y="-993"/>
                    <a:pt x="19938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617558" y="659298"/>
              <a:ext cx="182628" cy="23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12" fill="norm" stroke="1" extrusionOk="0">
                  <a:moveTo>
                    <a:pt x="3548" y="3020"/>
                  </a:moveTo>
                  <a:cubicBezTo>
                    <a:pt x="3057" y="6717"/>
                    <a:pt x="2566" y="10415"/>
                    <a:pt x="2321" y="13139"/>
                  </a:cubicBezTo>
                  <a:cubicBezTo>
                    <a:pt x="2075" y="15863"/>
                    <a:pt x="2075" y="17615"/>
                    <a:pt x="1707" y="18977"/>
                  </a:cubicBezTo>
                  <a:cubicBezTo>
                    <a:pt x="1339" y="20339"/>
                    <a:pt x="602" y="21312"/>
                    <a:pt x="234" y="21312"/>
                  </a:cubicBezTo>
                  <a:cubicBezTo>
                    <a:pt x="-134" y="21312"/>
                    <a:pt x="-134" y="20339"/>
                    <a:pt x="725" y="17226"/>
                  </a:cubicBezTo>
                  <a:cubicBezTo>
                    <a:pt x="1584" y="14112"/>
                    <a:pt x="3302" y="8858"/>
                    <a:pt x="5021" y="5550"/>
                  </a:cubicBezTo>
                  <a:cubicBezTo>
                    <a:pt x="6739" y="2242"/>
                    <a:pt x="8457" y="880"/>
                    <a:pt x="10543" y="296"/>
                  </a:cubicBezTo>
                  <a:cubicBezTo>
                    <a:pt x="12630" y="-288"/>
                    <a:pt x="15084" y="-93"/>
                    <a:pt x="17048" y="1658"/>
                  </a:cubicBezTo>
                  <a:cubicBezTo>
                    <a:pt x="19011" y="3409"/>
                    <a:pt x="20484" y="6717"/>
                    <a:pt x="20975" y="8858"/>
                  </a:cubicBezTo>
                  <a:cubicBezTo>
                    <a:pt x="21466" y="10998"/>
                    <a:pt x="20975" y="11971"/>
                    <a:pt x="20484" y="12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0141657" y="292100"/>
              <a:ext cx="287542" cy="31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5" fill="norm" stroke="1" extrusionOk="0">
                  <a:moveTo>
                    <a:pt x="20472" y="0"/>
                  </a:moveTo>
                  <a:cubicBezTo>
                    <a:pt x="16688" y="1595"/>
                    <a:pt x="12904" y="3189"/>
                    <a:pt x="9514" y="4856"/>
                  </a:cubicBezTo>
                  <a:cubicBezTo>
                    <a:pt x="6125" y="6523"/>
                    <a:pt x="3129" y="8263"/>
                    <a:pt x="1552" y="9495"/>
                  </a:cubicBezTo>
                  <a:cubicBezTo>
                    <a:pt x="-24" y="10728"/>
                    <a:pt x="-182" y="11452"/>
                    <a:pt x="133" y="11887"/>
                  </a:cubicBezTo>
                  <a:cubicBezTo>
                    <a:pt x="449" y="12322"/>
                    <a:pt x="1237" y="12467"/>
                    <a:pt x="3050" y="12540"/>
                  </a:cubicBezTo>
                  <a:cubicBezTo>
                    <a:pt x="4863" y="12612"/>
                    <a:pt x="7701" y="12612"/>
                    <a:pt x="9514" y="12685"/>
                  </a:cubicBezTo>
                  <a:cubicBezTo>
                    <a:pt x="11327" y="12757"/>
                    <a:pt x="12116" y="12902"/>
                    <a:pt x="12431" y="13337"/>
                  </a:cubicBezTo>
                  <a:cubicBezTo>
                    <a:pt x="12746" y="13772"/>
                    <a:pt x="12589" y="14497"/>
                    <a:pt x="11564" y="15221"/>
                  </a:cubicBezTo>
                  <a:cubicBezTo>
                    <a:pt x="10539" y="15946"/>
                    <a:pt x="8647" y="16671"/>
                    <a:pt x="6913" y="17396"/>
                  </a:cubicBezTo>
                  <a:cubicBezTo>
                    <a:pt x="5179" y="18121"/>
                    <a:pt x="3602" y="18846"/>
                    <a:pt x="2419" y="19498"/>
                  </a:cubicBezTo>
                  <a:cubicBezTo>
                    <a:pt x="1237" y="20150"/>
                    <a:pt x="449" y="20730"/>
                    <a:pt x="527" y="21093"/>
                  </a:cubicBezTo>
                  <a:cubicBezTo>
                    <a:pt x="606" y="21455"/>
                    <a:pt x="1552" y="21600"/>
                    <a:pt x="4311" y="21383"/>
                  </a:cubicBezTo>
                  <a:cubicBezTo>
                    <a:pt x="7071" y="21165"/>
                    <a:pt x="11643" y="20585"/>
                    <a:pt x="14796" y="20295"/>
                  </a:cubicBezTo>
                  <a:cubicBezTo>
                    <a:pt x="17949" y="20005"/>
                    <a:pt x="19684" y="20005"/>
                    <a:pt x="21418" y="20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0181548" y="7556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0206948" y="7048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0276798" y="733606"/>
              <a:ext cx="698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582" y="1118"/>
                    <a:pt x="9164" y="-1582"/>
                    <a:pt x="12764" y="1118"/>
                  </a:cubicBezTo>
                  <a:cubicBezTo>
                    <a:pt x="16364" y="3818"/>
                    <a:pt x="18982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0264098" y="793750"/>
              <a:ext cx="95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0397448" y="72390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201392" y="126497"/>
              <a:ext cx="107157" cy="17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99" fill="norm" stroke="1" extrusionOk="0">
                  <a:moveTo>
                    <a:pt x="3653" y="2433"/>
                  </a:moveTo>
                  <a:cubicBezTo>
                    <a:pt x="2382" y="3487"/>
                    <a:pt x="1112" y="4540"/>
                    <a:pt x="476" y="4540"/>
                  </a:cubicBezTo>
                  <a:cubicBezTo>
                    <a:pt x="-159" y="4540"/>
                    <a:pt x="-159" y="3487"/>
                    <a:pt x="476" y="2433"/>
                  </a:cubicBezTo>
                  <a:cubicBezTo>
                    <a:pt x="1112" y="1379"/>
                    <a:pt x="2382" y="326"/>
                    <a:pt x="4076" y="62"/>
                  </a:cubicBezTo>
                  <a:cubicBezTo>
                    <a:pt x="5770" y="-201"/>
                    <a:pt x="7888" y="326"/>
                    <a:pt x="9794" y="2433"/>
                  </a:cubicBezTo>
                  <a:cubicBezTo>
                    <a:pt x="11700" y="4540"/>
                    <a:pt x="13394" y="8228"/>
                    <a:pt x="15300" y="11653"/>
                  </a:cubicBezTo>
                  <a:cubicBezTo>
                    <a:pt x="17206" y="15077"/>
                    <a:pt x="19323" y="18238"/>
                    <a:pt x="21441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194248" y="190500"/>
              <a:ext cx="31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000"/>
                    <a:pt x="8640" y="4000"/>
                    <a:pt x="10080" y="6000"/>
                  </a:cubicBezTo>
                  <a:cubicBezTo>
                    <a:pt x="11520" y="8000"/>
                    <a:pt x="10080" y="10000"/>
                    <a:pt x="11520" y="12600"/>
                  </a:cubicBezTo>
                  <a:cubicBezTo>
                    <a:pt x="12960" y="15200"/>
                    <a:pt x="1728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664148" y="310021"/>
              <a:ext cx="18787" cy="26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9" fill="norm" stroke="1" extrusionOk="0">
                  <a:moveTo>
                    <a:pt x="14400" y="2184"/>
                  </a:moveTo>
                  <a:cubicBezTo>
                    <a:pt x="16800" y="1138"/>
                    <a:pt x="19200" y="93"/>
                    <a:pt x="20400" y="6"/>
                  </a:cubicBezTo>
                  <a:cubicBezTo>
                    <a:pt x="21600" y="-81"/>
                    <a:pt x="21600" y="790"/>
                    <a:pt x="20400" y="4100"/>
                  </a:cubicBezTo>
                  <a:cubicBezTo>
                    <a:pt x="19200" y="7409"/>
                    <a:pt x="16800" y="13158"/>
                    <a:pt x="13200" y="16467"/>
                  </a:cubicBezTo>
                  <a:cubicBezTo>
                    <a:pt x="9600" y="19777"/>
                    <a:pt x="4800" y="20648"/>
                    <a:pt x="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587948" y="344601"/>
              <a:ext cx="1841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972" y="11153"/>
                    <a:pt x="7945" y="2153"/>
                    <a:pt x="11545" y="353"/>
                  </a:cubicBezTo>
                  <a:cubicBezTo>
                    <a:pt x="15145" y="-1447"/>
                    <a:pt x="1837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562548" y="5842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4400"/>
                    <a:pt x="11040" y="7200"/>
                    <a:pt x="14640" y="3600"/>
                  </a:cubicBezTo>
                  <a:cubicBezTo>
                    <a:pt x="18240" y="0"/>
                    <a:pt x="199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846040" y="309296"/>
              <a:ext cx="154659" cy="29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27" fill="norm" stroke="1" extrusionOk="0">
                  <a:moveTo>
                    <a:pt x="21043" y="1987"/>
                  </a:moveTo>
                  <a:cubicBezTo>
                    <a:pt x="20467" y="1216"/>
                    <a:pt x="19891" y="444"/>
                    <a:pt x="18883" y="136"/>
                  </a:cubicBezTo>
                  <a:cubicBezTo>
                    <a:pt x="17875" y="-173"/>
                    <a:pt x="16435" y="-19"/>
                    <a:pt x="13699" y="1293"/>
                  </a:cubicBezTo>
                  <a:cubicBezTo>
                    <a:pt x="10963" y="2604"/>
                    <a:pt x="6931" y="5073"/>
                    <a:pt x="4051" y="7387"/>
                  </a:cubicBezTo>
                  <a:cubicBezTo>
                    <a:pt x="1171" y="9701"/>
                    <a:pt x="-557" y="11861"/>
                    <a:pt x="163" y="14098"/>
                  </a:cubicBezTo>
                  <a:cubicBezTo>
                    <a:pt x="883" y="16336"/>
                    <a:pt x="4051" y="18650"/>
                    <a:pt x="6499" y="19884"/>
                  </a:cubicBezTo>
                  <a:cubicBezTo>
                    <a:pt x="8947" y="21118"/>
                    <a:pt x="10675" y="21273"/>
                    <a:pt x="12403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012181" y="389071"/>
              <a:ext cx="236168" cy="18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02" fill="norm" stroke="1" extrusionOk="0">
                  <a:moveTo>
                    <a:pt x="689" y="2655"/>
                  </a:moveTo>
                  <a:cubicBezTo>
                    <a:pt x="882" y="1469"/>
                    <a:pt x="1075" y="282"/>
                    <a:pt x="1557" y="44"/>
                  </a:cubicBezTo>
                  <a:cubicBezTo>
                    <a:pt x="2039" y="-193"/>
                    <a:pt x="2811" y="519"/>
                    <a:pt x="3872" y="2299"/>
                  </a:cubicBezTo>
                  <a:cubicBezTo>
                    <a:pt x="4932" y="4080"/>
                    <a:pt x="6282" y="6928"/>
                    <a:pt x="6475" y="10132"/>
                  </a:cubicBezTo>
                  <a:cubicBezTo>
                    <a:pt x="6668" y="13337"/>
                    <a:pt x="5704" y="16897"/>
                    <a:pt x="4547" y="18915"/>
                  </a:cubicBezTo>
                  <a:cubicBezTo>
                    <a:pt x="3389" y="20932"/>
                    <a:pt x="2039" y="21407"/>
                    <a:pt x="1172" y="20932"/>
                  </a:cubicBezTo>
                  <a:cubicBezTo>
                    <a:pt x="304" y="20458"/>
                    <a:pt x="-82" y="19033"/>
                    <a:pt x="14" y="17847"/>
                  </a:cubicBezTo>
                  <a:cubicBezTo>
                    <a:pt x="111" y="16660"/>
                    <a:pt x="689" y="15710"/>
                    <a:pt x="2714" y="13693"/>
                  </a:cubicBezTo>
                  <a:cubicBezTo>
                    <a:pt x="4739" y="11675"/>
                    <a:pt x="8211" y="8589"/>
                    <a:pt x="10332" y="6691"/>
                  </a:cubicBezTo>
                  <a:cubicBezTo>
                    <a:pt x="12454" y="4792"/>
                    <a:pt x="13225" y="4080"/>
                    <a:pt x="13129" y="4198"/>
                  </a:cubicBezTo>
                  <a:cubicBezTo>
                    <a:pt x="13032" y="4317"/>
                    <a:pt x="12068" y="5266"/>
                    <a:pt x="11393" y="7047"/>
                  </a:cubicBezTo>
                  <a:cubicBezTo>
                    <a:pt x="10718" y="8827"/>
                    <a:pt x="10332" y="11438"/>
                    <a:pt x="10236" y="13337"/>
                  </a:cubicBezTo>
                  <a:cubicBezTo>
                    <a:pt x="10139" y="15236"/>
                    <a:pt x="10332" y="16422"/>
                    <a:pt x="11779" y="16778"/>
                  </a:cubicBezTo>
                  <a:cubicBezTo>
                    <a:pt x="13225" y="17134"/>
                    <a:pt x="15925" y="16660"/>
                    <a:pt x="17757" y="15829"/>
                  </a:cubicBezTo>
                  <a:cubicBezTo>
                    <a:pt x="19589" y="14998"/>
                    <a:pt x="20554" y="13811"/>
                    <a:pt x="21518" y="12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1195432" y="247650"/>
              <a:ext cx="8467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00"/>
                    <a:pt x="0" y="10400"/>
                    <a:pt x="0" y="14000"/>
                  </a:cubicBezTo>
                  <a:cubicBezTo>
                    <a:pt x="0" y="17600"/>
                    <a:pt x="108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261048" y="6223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Shape"/>
            <p:cNvSpPr/>
            <p:nvPr/>
          </p:nvSpPr>
          <p:spPr>
            <a:xfrm>
              <a:off x="11257573" y="527992"/>
              <a:ext cx="35226" cy="14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0" h="18414" fill="norm" stroke="1" extrusionOk="0">
                  <a:moveTo>
                    <a:pt x="19970" y="14998"/>
                  </a:moveTo>
                  <a:cubicBezTo>
                    <a:pt x="15170" y="6898"/>
                    <a:pt x="10370" y="-1202"/>
                    <a:pt x="6170" y="148"/>
                  </a:cubicBezTo>
                  <a:cubicBezTo>
                    <a:pt x="1970" y="1498"/>
                    <a:pt x="-1630" y="12298"/>
                    <a:pt x="770" y="16348"/>
                  </a:cubicBezTo>
                  <a:cubicBezTo>
                    <a:pt x="3170" y="20398"/>
                    <a:pt x="11570" y="17698"/>
                    <a:pt x="19970" y="1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1407098" y="429355"/>
              <a:ext cx="95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782"/>
                  </a:moveTo>
                  <a:cubicBezTo>
                    <a:pt x="5280" y="239"/>
                    <a:pt x="10560" y="-1304"/>
                    <a:pt x="14160" y="1782"/>
                  </a:cubicBezTo>
                  <a:cubicBezTo>
                    <a:pt x="17760" y="4867"/>
                    <a:pt x="19680" y="12582"/>
                    <a:pt x="21600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368998" y="5397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4400"/>
                    <a:pt x="9290" y="7200"/>
                    <a:pt x="12890" y="3600"/>
                  </a:cubicBezTo>
                  <a:cubicBezTo>
                    <a:pt x="16490" y="0"/>
                    <a:pt x="190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596393" y="393700"/>
              <a:ext cx="19805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20812" y="0"/>
                  </a:moveTo>
                  <a:cubicBezTo>
                    <a:pt x="18284" y="5067"/>
                    <a:pt x="15756" y="10133"/>
                    <a:pt x="13229" y="13333"/>
                  </a:cubicBezTo>
                  <a:cubicBezTo>
                    <a:pt x="10701" y="16533"/>
                    <a:pt x="8173" y="17867"/>
                    <a:pt x="6220" y="18533"/>
                  </a:cubicBezTo>
                  <a:cubicBezTo>
                    <a:pt x="4267" y="19200"/>
                    <a:pt x="2888" y="19200"/>
                    <a:pt x="1854" y="18533"/>
                  </a:cubicBezTo>
                  <a:cubicBezTo>
                    <a:pt x="820" y="17867"/>
                    <a:pt x="131" y="16533"/>
                    <a:pt x="16" y="15200"/>
                  </a:cubicBezTo>
                  <a:cubicBezTo>
                    <a:pt x="-99" y="13867"/>
                    <a:pt x="361" y="12533"/>
                    <a:pt x="2888" y="13067"/>
                  </a:cubicBezTo>
                  <a:cubicBezTo>
                    <a:pt x="5416" y="13600"/>
                    <a:pt x="10012" y="16000"/>
                    <a:pt x="13458" y="17733"/>
                  </a:cubicBezTo>
                  <a:cubicBezTo>
                    <a:pt x="16905" y="19467"/>
                    <a:pt x="19203" y="20533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1711898" y="355600"/>
              <a:ext cx="191235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18313" y="0"/>
                  </a:moveTo>
                  <a:cubicBezTo>
                    <a:pt x="19957" y="3600"/>
                    <a:pt x="21600" y="7200"/>
                    <a:pt x="21130" y="10200"/>
                  </a:cubicBezTo>
                  <a:cubicBezTo>
                    <a:pt x="20661" y="13200"/>
                    <a:pt x="18078" y="15600"/>
                    <a:pt x="14204" y="17400"/>
                  </a:cubicBezTo>
                  <a:cubicBezTo>
                    <a:pt x="10330" y="19200"/>
                    <a:pt x="5165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8346398" y="9461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19998" y="25654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39048" y="31813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21598" y="36068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453348" y="389254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92998" y="4728429"/>
              <a:ext cx="204179" cy="48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5" fill="norm" stroke="1" extrusionOk="0">
                  <a:moveTo>
                    <a:pt x="19837" y="2638"/>
                  </a:moveTo>
                  <a:cubicBezTo>
                    <a:pt x="20057" y="2169"/>
                    <a:pt x="20278" y="1699"/>
                    <a:pt x="19506" y="1136"/>
                  </a:cubicBezTo>
                  <a:cubicBezTo>
                    <a:pt x="18735" y="572"/>
                    <a:pt x="16971" y="-85"/>
                    <a:pt x="14106" y="9"/>
                  </a:cubicBezTo>
                  <a:cubicBezTo>
                    <a:pt x="11241" y="103"/>
                    <a:pt x="7273" y="948"/>
                    <a:pt x="4629" y="2216"/>
                  </a:cubicBezTo>
                  <a:cubicBezTo>
                    <a:pt x="1984" y="3484"/>
                    <a:pt x="661" y="5174"/>
                    <a:pt x="441" y="6536"/>
                  </a:cubicBezTo>
                  <a:cubicBezTo>
                    <a:pt x="220" y="7898"/>
                    <a:pt x="1102" y="8931"/>
                    <a:pt x="3967" y="10198"/>
                  </a:cubicBezTo>
                  <a:cubicBezTo>
                    <a:pt x="6833" y="11466"/>
                    <a:pt x="11682" y="12969"/>
                    <a:pt x="14878" y="14002"/>
                  </a:cubicBezTo>
                  <a:cubicBezTo>
                    <a:pt x="18073" y="15035"/>
                    <a:pt x="19616" y="15598"/>
                    <a:pt x="20498" y="16209"/>
                  </a:cubicBezTo>
                  <a:cubicBezTo>
                    <a:pt x="21380" y="16819"/>
                    <a:pt x="21600" y="17477"/>
                    <a:pt x="20608" y="18134"/>
                  </a:cubicBezTo>
                  <a:cubicBezTo>
                    <a:pt x="19616" y="18792"/>
                    <a:pt x="17412" y="19449"/>
                    <a:pt x="14327" y="19918"/>
                  </a:cubicBezTo>
                  <a:cubicBezTo>
                    <a:pt x="11241" y="20388"/>
                    <a:pt x="7273" y="20670"/>
                    <a:pt x="4739" y="20905"/>
                  </a:cubicBezTo>
                  <a:cubicBezTo>
                    <a:pt x="2204" y="21139"/>
                    <a:pt x="1102" y="21327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485098" y="5216868"/>
              <a:ext cx="215901" cy="18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3350"/>
                  </a:moveTo>
                  <a:cubicBezTo>
                    <a:pt x="424" y="7369"/>
                    <a:pt x="847" y="11387"/>
                    <a:pt x="953" y="14276"/>
                  </a:cubicBezTo>
                  <a:cubicBezTo>
                    <a:pt x="1059" y="17164"/>
                    <a:pt x="847" y="18922"/>
                    <a:pt x="741" y="18797"/>
                  </a:cubicBezTo>
                  <a:cubicBezTo>
                    <a:pt x="635" y="18671"/>
                    <a:pt x="635" y="16662"/>
                    <a:pt x="741" y="13774"/>
                  </a:cubicBezTo>
                  <a:cubicBezTo>
                    <a:pt x="847" y="10885"/>
                    <a:pt x="1059" y="7118"/>
                    <a:pt x="1482" y="4732"/>
                  </a:cubicBezTo>
                  <a:cubicBezTo>
                    <a:pt x="1906" y="2346"/>
                    <a:pt x="2541" y="1341"/>
                    <a:pt x="3388" y="1718"/>
                  </a:cubicBezTo>
                  <a:cubicBezTo>
                    <a:pt x="4235" y="2094"/>
                    <a:pt x="5294" y="3853"/>
                    <a:pt x="5929" y="5360"/>
                  </a:cubicBezTo>
                  <a:cubicBezTo>
                    <a:pt x="6565" y="6867"/>
                    <a:pt x="6776" y="8122"/>
                    <a:pt x="6882" y="9378"/>
                  </a:cubicBezTo>
                  <a:cubicBezTo>
                    <a:pt x="6988" y="10634"/>
                    <a:pt x="6988" y="11890"/>
                    <a:pt x="7094" y="11764"/>
                  </a:cubicBezTo>
                  <a:cubicBezTo>
                    <a:pt x="7200" y="11639"/>
                    <a:pt x="7412" y="10132"/>
                    <a:pt x="8259" y="7997"/>
                  </a:cubicBezTo>
                  <a:cubicBezTo>
                    <a:pt x="9106" y="5862"/>
                    <a:pt x="10588" y="3099"/>
                    <a:pt x="11859" y="1592"/>
                  </a:cubicBezTo>
                  <a:cubicBezTo>
                    <a:pt x="13129" y="85"/>
                    <a:pt x="14188" y="-166"/>
                    <a:pt x="15141" y="85"/>
                  </a:cubicBezTo>
                  <a:cubicBezTo>
                    <a:pt x="16094" y="336"/>
                    <a:pt x="16941" y="1090"/>
                    <a:pt x="17894" y="3978"/>
                  </a:cubicBezTo>
                  <a:cubicBezTo>
                    <a:pt x="18847" y="6867"/>
                    <a:pt x="19906" y="11890"/>
                    <a:pt x="20541" y="15155"/>
                  </a:cubicBezTo>
                  <a:cubicBezTo>
                    <a:pt x="21176" y="18420"/>
                    <a:pt x="21388" y="19927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150743" y="4895850"/>
              <a:ext cx="710600" cy="126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45" fill="norm" stroke="1" extrusionOk="0">
                  <a:moveTo>
                    <a:pt x="995" y="17280"/>
                  </a:moveTo>
                  <a:cubicBezTo>
                    <a:pt x="482" y="18720"/>
                    <a:pt x="-31" y="20160"/>
                    <a:pt x="1" y="20880"/>
                  </a:cubicBezTo>
                  <a:cubicBezTo>
                    <a:pt x="33" y="21600"/>
                    <a:pt x="610" y="21600"/>
                    <a:pt x="1956" y="21060"/>
                  </a:cubicBezTo>
                  <a:cubicBezTo>
                    <a:pt x="3302" y="20520"/>
                    <a:pt x="5417" y="19440"/>
                    <a:pt x="7532" y="18540"/>
                  </a:cubicBezTo>
                  <a:cubicBezTo>
                    <a:pt x="9647" y="17640"/>
                    <a:pt x="11762" y="16920"/>
                    <a:pt x="13878" y="15840"/>
                  </a:cubicBezTo>
                  <a:cubicBezTo>
                    <a:pt x="15993" y="14760"/>
                    <a:pt x="18108" y="13320"/>
                    <a:pt x="19326" y="12060"/>
                  </a:cubicBezTo>
                  <a:cubicBezTo>
                    <a:pt x="20543" y="10800"/>
                    <a:pt x="20864" y="9720"/>
                    <a:pt x="21120" y="8460"/>
                  </a:cubicBezTo>
                  <a:cubicBezTo>
                    <a:pt x="21377" y="7200"/>
                    <a:pt x="21569" y="5760"/>
                    <a:pt x="21505" y="4320"/>
                  </a:cubicBezTo>
                  <a:cubicBezTo>
                    <a:pt x="21441" y="2880"/>
                    <a:pt x="21120" y="1440"/>
                    <a:pt x="208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714708" y="4874355"/>
              <a:ext cx="163763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414" fill="norm" stroke="1" extrusionOk="0">
                  <a:moveTo>
                    <a:pt x="7397" y="916"/>
                  </a:moveTo>
                  <a:cubicBezTo>
                    <a:pt x="5817" y="696"/>
                    <a:pt x="4236" y="475"/>
                    <a:pt x="2656" y="255"/>
                  </a:cubicBezTo>
                  <a:cubicBezTo>
                    <a:pt x="1075" y="34"/>
                    <a:pt x="-505" y="-186"/>
                    <a:pt x="154" y="255"/>
                  </a:cubicBezTo>
                  <a:cubicBezTo>
                    <a:pt x="812" y="696"/>
                    <a:pt x="3710" y="1798"/>
                    <a:pt x="7397" y="3341"/>
                  </a:cubicBezTo>
                  <a:cubicBezTo>
                    <a:pt x="11085" y="4883"/>
                    <a:pt x="15563" y="6867"/>
                    <a:pt x="18066" y="8630"/>
                  </a:cubicBezTo>
                  <a:cubicBezTo>
                    <a:pt x="20568" y="10394"/>
                    <a:pt x="21095" y="11936"/>
                    <a:pt x="19383" y="14030"/>
                  </a:cubicBezTo>
                  <a:cubicBezTo>
                    <a:pt x="17671" y="16124"/>
                    <a:pt x="13719" y="18769"/>
                    <a:pt x="9768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128011" y="4598396"/>
              <a:ext cx="160488" cy="59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73" fill="norm" stroke="1" extrusionOk="0">
                  <a:moveTo>
                    <a:pt x="17903" y="2039"/>
                  </a:moveTo>
                  <a:cubicBezTo>
                    <a:pt x="17903" y="1655"/>
                    <a:pt x="17903" y="1271"/>
                    <a:pt x="16220" y="848"/>
                  </a:cubicBezTo>
                  <a:cubicBezTo>
                    <a:pt x="14537" y="425"/>
                    <a:pt x="11170" y="-36"/>
                    <a:pt x="8505" y="2"/>
                  </a:cubicBezTo>
                  <a:cubicBezTo>
                    <a:pt x="5840" y="41"/>
                    <a:pt x="3877" y="579"/>
                    <a:pt x="2755" y="1501"/>
                  </a:cubicBezTo>
                  <a:cubicBezTo>
                    <a:pt x="1633" y="2424"/>
                    <a:pt x="1352" y="3731"/>
                    <a:pt x="2474" y="5037"/>
                  </a:cubicBezTo>
                  <a:cubicBezTo>
                    <a:pt x="3596" y="6344"/>
                    <a:pt x="6121" y="7651"/>
                    <a:pt x="7383" y="8496"/>
                  </a:cubicBezTo>
                  <a:cubicBezTo>
                    <a:pt x="8646" y="9342"/>
                    <a:pt x="8646" y="9726"/>
                    <a:pt x="8225" y="10072"/>
                  </a:cubicBezTo>
                  <a:cubicBezTo>
                    <a:pt x="7804" y="10418"/>
                    <a:pt x="6963" y="10726"/>
                    <a:pt x="5840" y="10918"/>
                  </a:cubicBezTo>
                  <a:cubicBezTo>
                    <a:pt x="4718" y="11110"/>
                    <a:pt x="3316" y="11187"/>
                    <a:pt x="2053" y="11110"/>
                  </a:cubicBezTo>
                  <a:cubicBezTo>
                    <a:pt x="791" y="11033"/>
                    <a:pt x="-331" y="10802"/>
                    <a:pt x="90" y="10649"/>
                  </a:cubicBezTo>
                  <a:cubicBezTo>
                    <a:pt x="511" y="10495"/>
                    <a:pt x="2474" y="10418"/>
                    <a:pt x="4157" y="10418"/>
                  </a:cubicBezTo>
                  <a:cubicBezTo>
                    <a:pt x="5840" y="10418"/>
                    <a:pt x="7243" y="10495"/>
                    <a:pt x="8505" y="10649"/>
                  </a:cubicBezTo>
                  <a:cubicBezTo>
                    <a:pt x="9768" y="10802"/>
                    <a:pt x="10890" y="11033"/>
                    <a:pt x="11311" y="11610"/>
                  </a:cubicBezTo>
                  <a:cubicBezTo>
                    <a:pt x="11731" y="12186"/>
                    <a:pt x="11451" y="13108"/>
                    <a:pt x="10048" y="14223"/>
                  </a:cubicBezTo>
                  <a:cubicBezTo>
                    <a:pt x="8646" y="15338"/>
                    <a:pt x="6121" y="16644"/>
                    <a:pt x="4438" y="17682"/>
                  </a:cubicBezTo>
                  <a:cubicBezTo>
                    <a:pt x="2755" y="18720"/>
                    <a:pt x="1913" y="19489"/>
                    <a:pt x="1492" y="20142"/>
                  </a:cubicBezTo>
                  <a:cubicBezTo>
                    <a:pt x="1072" y="20795"/>
                    <a:pt x="1072" y="21333"/>
                    <a:pt x="4438" y="21449"/>
                  </a:cubicBezTo>
                  <a:cubicBezTo>
                    <a:pt x="7804" y="21564"/>
                    <a:pt x="14537" y="21257"/>
                    <a:pt x="21269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350105" y="4772944"/>
              <a:ext cx="268594" cy="2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61" fill="norm" stroke="1" extrusionOk="0">
                  <a:moveTo>
                    <a:pt x="150" y="2777"/>
                  </a:moveTo>
                  <a:cubicBezTo>
                    <a:pt x="-18" y="1913"/>
                    <a:pt x="-187" y="1049"/>
                    <a:pt x="488" y="617"/>
                  </a:cubicBezTo>
                  <a:cubicBezTo>
                    <a:pt x="1163" y="185"/>
                    <a:pt x="2682" y="185"/>
                    <a:pt x="4622" y="1308"/>
                  </a:cubicBezTo>
                  <a:cubicBezTo>
                    <a:pt x="6563" y="2431"/>
                    <a:pt x="8925" y="4677"/>
                    <a:pt x="10107" y="7356"/>
                  </a:cubicBezTo>
                  <a:cubicBezTo>
                    <a:pt x="11288" y="10034"/>
                    <a:pt x="11288" y="13145"/>
                    <a:pt x="10866" y="15391"/>
                  </a:cubicBezTo>
                  <a:cubicBezTo>
                    <a:pt x="10444" y="17637"/>
                    <a:pt x="9601" y="19020"/>
                    <a:pt x="8672" y="19970"/>
                  </a:cubicBezTo>
                  <a:cubicBezTo>
                    <a:pt x="7744" y="20921"/>
                    <a:pt x="6732" y="21439"/>
                    <a:pt x="5972" y="21353"/>
                  </a:cubicBezTo>
                  <a:cubicBezTo>
                    <a:pt x="5213" y="21266"/>
                    <a:pt x="4707" y="20575"/>
                    <a:pt x="5297" y="18588"/>
                  </a:cubicBezTo>
                  <a:cubicBezTo>
                    <a:pt x="5888" y="16601"/>
                    <a:pt x="7576" y="13317"/>
                    <a:pt x="9769" y="10293"/>
                  </a:cubicBezTo>
                  <a:cubicBezTo>
                    <a:pt x="11963" y="7269"/>
                    <a:pt x="14663" y="4505"/>
                    <a:pt x="16266" y="2777"/>
                  </a:cubicBezTo>
                  <a:cubicBezTo>
                    <a:pt x="17869" y="1049"/>
                    <a:pt x="18376" y="357"/>
                    <a:pt x="18207" y="98"/>
                  </a:cubicBezTo>
                  <a:cubicBezTo>
                    <a:pt x="18038" y="-161"/>
                    <a:pt x="17194" y="12"/>
                    <a:pt x="16182" y="1653"/>
                  </a:cubicBezTo>
                  <a:cubicBezTo>
                    <a:pt x="15169" y="3295"/>
                    <a:pt x="13988" y="6405"/>
                    <a:pt x="13397" y="8738"/>
                  </a:cubicBezTo>
                  <a:cubicBezTo>
                    <a:pt x="12807" y="11071"/>
                    <a:pt x="12807" y="12626"/>
                    <a:pt x="13482" y="13836"/>
                  </a:cubicBezTo>
                  <a:cubicBezTo>
                    <a:pt x="14157" y="15045"/>
                    <a:pt x="15507" y="15909"/>
                    <a:pt x="16857" y="16341"/>
                  </a:cubicBezTo>
                  <a:cubicBezTo>
                    <a:pt x="18207" y="16773"/>
                    <a:pt x="19557" y="16773"/>
                    <a:pt x="20316" y="16687"/>
                  </a:cubicBezTo>
                  <a:cubicBezTo>
                    <a:pt x="21076" y="16601"/>
                    <a:pt x="21244" y="16428"/>
                    <a:pt x="21413" y="16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720298" y="49847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701248" y="4633383"/>
              <a:ext cx="15240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2"/>
                  </a:moveTo>
                  <a:cubicBezTo>
                    <a:pt x="300" y="4097"/>
                    <a:pt x="600" y="7821"/>
                    <a:pt x="600" y="10614"/>
                  </a:cubicBezTo>
                  <a:cubicBezTo>
                    <a:pt x="600" y="13407"/>
                    <a:pt x="300" y="15269"/>
                    <a:pt x="300" y="14897"/>
                  </a:cubicBezTo>
                  <a:cubicBezTo>
                    <a:pt x="300" y="14524"/>
                    <a:pt x="600" y="11917"/>
                    <a:pt x="900" y="9683"/>
                  </a:cubicBezTo>
                  <a:cubicBezTo>
                    <a:pt x="1200" y="7448"/>
                    <a:pt x="1500" y="5586"/>
                    <a:pt x="2100" y="3724"/>
                  </a:cubicBezTo>
                  <a:cubicBezTo>
                    <a:pt x="2700" y="1862"/>
                    <a:pt x="3600" y="0"/>
                    <a:pt x="4050" y="0"/>
                  </a:cubicBezTo>
                  <a:cubicBezTo>
                    <a:pt x="4500" y="0"/>
                    <a:pt x="4500" y="1862"/>
                    <a:pt x="5100" y="3352"/>
                  </a:cubicBezTo>
                  <a:cubicBezTo>
                    <a:pt x="5700" y="4841"/>
                    <a:pt x="6900" y="5959"/>
                    <a:pt x="8100" y="5586"/>
                  </a:cubicBezTo>
                  <a:cubicBezTo>
                    <a:pt x="9300" y="5214"/>
                    <a:pt x="10500" y="3352"/>
                    <a:pt x="11700" y="2979"/>
                  </a:cubicBezTo>
                  <a:cubicBezTo>
                    <a:pt x="12900" y="2607"/>
                    <a:pt x="14100" y="3724"/>
                    <a:pt x="15750" y="7076"/>
                  </a:cubicBezTo>
                  <a:cubicBezTo>
                    <a:pt x="17400" y="10428"/>
                    <a:pt x="19500" y="160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2891748" y="512445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276982" y="4822201"/>
              <a:ext cx="243417" cy="26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040" fill="norm" stroke="1" extrusionOk="0">
                  <a:moveTo>
                    <a:pt x="186" y="4319"/>
                  </a:moveTo>
                  <a:cubicBezTo>
                    <a:pt x="0" y="2980"/>
                    <a:pt x="-186" y="1640"/>
                    <a:pt x="373" y="803"/>
                  </a:cubicBezTo>
                  <a:cubicBezTo>
                    <a:pt x="931" y="-34"/>
                    <a:pt x="2235" y="-369"/>
                    <a:pt x="3911" y="552"/>
                  </a:cubicBezTo>
                  <a:cubicBezTo>
                    <a:pt x="5586" y="1473"/>
                    <a:pt x="7635" y="3650"/>
                    <a:pt x="8286" y="6664"/>
                  </a:cubicBezTo>
                  <a:cubicBezTo>
                    <a:pt x="8938" y="9678"/>
                    <a:pt x="8193" y="13529"/>
                    <a:pt x="7169" y="16040"/>
                  </a:cubicBezTo>
                  <a:cubicBezTo>
                    <a:pt x="6145" y="18552"/>
                    <a:pt x="4842" y="19724"/>
                    <a:pt x="3724" y="20394"/>
                  </a:cubicBezTo>
                  <a:cubicBezTo>
                    <a:pt x="2607" y="21064"/>
                    <a:pt x="1676" y="21231"/>
                    <a:pt x="1117" y="20812"/>
                  </a:cubicBezTo>
                  <a:cubicBezTo>
                    <a:pt x="559" y="20394"/>
                    <a:pt x="373" y="19389"/>
                    <a:pt x="1117" y="17798"/>
                  </a:cubicBezTo>
                  <a:cubicBezTo>
                    <a:pt x="1862" y="16208"/>
                    <a:pt x="3538" y="14031"/>
                    <a:pt x="6145" y="11436"/>
                  </a:cubicBezTo>
                  <a:cubicBezTo>
                    <a:pt x="8752" y="8840"/>
                    <a:pt x="12290" y="5826"/>
                    <a:pt x="14431" y="3984"/>
                  </a:cubicBezTo>
                  <a:cubicBezTo>
                    <a:pt x="16573" y="2143"/>
                    <a:pt x="17317" y="1473"/>
                    <a:pt x="17131" y="1305"/>
                  </a:cubicBezTo>
                  <a:cubicBezTo>
                    <a:pt x="16945" y="1138"/>
                    <a:pt x="15828" y="1473"/>
                    <a:pt x="14617" y="3147"/>
                  </a:cubicBezTo>
                  <a:cubicBezTo>
                    <a:pt x="13407" y="4822"/>
                    <a:pt x="12104" y="7836"/>
                    <a:pt x="12104" y="10598"/>
                  </a:cubicBezTo>
                  <a:cubicBezTo>
                    <a:pt x="12104" y="13361"/>
                    <a:pt x="13407" y="15873"/>
                    <a:pt x="15176" y="17380"/>
                  </a:cubicBezTo>
                  <a:cubicBezTo>
                    <a:pt x="16945" y="18887"/>
                    <a:pt x="19180" y="19389"/>
                    <a:pt x="21414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558498" y="5088466"/>
              <a:ext cx="127001" cy="12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745"/>
                  </a:moveTo>
                  <a:cubicBezTo>
                    <a:pt x="1800" y="372"/>
                    <a:pt x="3600" y="0"/>
                    <a:pt x="5400" y="0"/>
                  </a:cubicBezTo>
                  <a:cubicBezTo>
                    <a:pt x="7200" y="0"/>
                    <a:pt x="9000" y="372"/>
                    <a:pt x="10080" y="2421"/>
                  </a:cubicBezTo>
                  <a:cubicBezTo>
                    <a:pt x="11160" y="4469"/>
                    <a:pt x="11520" y="8193"/>
                    <a:pt x="10800" y="10986"/>
                  </a:cubicBezTo>
                  <a:cubicBezTo>
                    <a:pt x="10080" y="13779"/>
                    <a:pt x="8280" y="15641"/>
                    <a:pt x="6840" y="17317"/>
                  </a:cubicBezTo>
                  <a:cubicBezTo>
                    <a:pt x="5400" y="18993"/>
                    <a:pt x="4320" y="20483"/>
                    <a:pt x="5760" y="21041"/>
                  </a:cubicBezTo>
                  <a:cubicBezTo>
                    <a:pt x="7200" y="21600"/>
                    <a:pt x="11160" y="21228"/>
                    <a:pt x="14220" y="20669"/>
                  </a:cubicBezTo>
                  <a:cubicBezTo>
                    <a:pt x="17280" y="20110"/>
                    <a:pt x="19440" y="19366"/>
                    <a:pt x="2160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602948" y="4682645"/>
              <a:ext cx="158751" cy="13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864" y="1547"/>
                  </a:moveTo>
                  <a:cubicBezTo>
                    <a:pt x="576" y="5147"/>
                    <a:pt x="288" y="8747"/>
                    <a:pt x="144" y="11856"/>
                  </a:cubicBezTo>
                  <a:cubicBezTo>
                    <a:pt x="0" y="14965"/>
                    <a:pt x="0" y="17583"/>
                    <a:pt x="0" y="18074"/>
                  </a:cubicBezTo>
                  <a:cubicBezTo>
                    <a:pt x="0" y="18565"/>
                    <a:pt x="0" y="16928"/>
                    <a:pt x="0" y="15128"/>
                  </a:cubicBezTo>
                  <a:cubicBezTo>
                    <a:pt x="0" y="13328"/>
                    <a:pt x="0" y="11365"/>
                    <a:pt x="144" y="9565"/>
                  </a:cubicBezTo>
                  <a:cubicBezTo>
                    <a:pt x="288" y="7765"/>
                    <a:pt x="576" y="6128"/>
                    <a:pt x="1440" y="5638"/>
                  </a:cubicBezTo>
                  <a:cubicBezTo>
                    <a:pt x="2304" y="5147"/>
                    <a:pt x="3744" y="5801"/>
                    <a:pt x="5904" y="4656"/>
                  </a:cubicBezTo>
                  <a:cubicBezTo>
                    <a:pt x="8064" y="3510"/>
                    <a:pt x="10944" y="565"/>
                    <a:pt x="12672" y="74"/>
                  </a:cubicBezTo>
                  <a:cubicBezTo>
                    <a:pt x="14400" y="-417"/>
                    <a:pt x="14976" y="1547"/>
                    <a:pt x="16272" y="5474"/>
                  </a:cubicBezTo>
                  <a:cubicBezTo>
                    <a:pt x="17568" y="9401"/>
                    <a:pt x="19584" y="15292"/>
                    <a:pt x="2160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3825198" y="520065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320498" y="5143500"/>
              <a:ext cx="311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1" y="16457"/>
                    <a:pt x="4702" y="11314"/>
                    <a:pt x="8302" y="7714"/>
                  </a:cubicBezTo>
                  <a:cubicBezTo>
                    <a:pt x="11902" y="4114"/>
                    <a:pt x="1675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764998" y="514350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987248" y="5129577"/>
              <a:ext cx="1079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35" y="11040"/>
                    <a:pt x="8471" y="1783"/>
                    <a:pt x="12071" y="240"/>
                  </a:cubicBezTo>
                  <a:cubicBezTo>
                    <a:pt x="15671" y="-1303"/>
                    <a:pt x="18635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158698" y="5124450"/>
              <a:ext cx="44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800"/>
                    <a:pt x="13371" y="9600"/>
                    <a:pt x="9771" y="13200"/>
                  </a:cubicBezTo>
                  <a:cubicBezTo>
                    <a:pt x="6171" y="16800"/>
                    <a:pt x="308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501598" y="4895331"/>
              <a:ext cx="273051" cy="3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2255"/>
                  </a:moveTo>
                  <a:cubicBezTo>
                    <a:pt x="0" y="1515"/>
                    <a:pt x="0" y="776"/>
                    <a:pt x="753" y="332"/>
                  </a:cubicBezTo>
                  <a:cubicBezTo>
                    <a:pt x="1507" y="-112"/>
                    <a:pt x="3014" y="-260"/>
                    <a:pt x="5107" y="850"/>
                  </a:cubicBezTo>
                  <a:cubicBezTo>
                    <a:pt x="7200" y="1959"/>
                    <a:pt x="9879" y="4326"/>
                    <a:pt x="11302" y="6767"/>
                  </a:cubicBezTo>
                  <a:cubicBezTo>
                    <a:pt x="12726" y="9208"/>
                    <a:pt x="12893" y="11724"/>
                    <a:pt x="11721" y="14017"/>
                  </a:cubicBezTo>
                  <a:cubicBezTo>
                    <a:pt x="10549" y="16310"/>
                    <a:pt x="8037" y="18381"/>
                    <a:pt x="6363" y="19491"/>
                  </a:cubicBezTo>
                  <a:cubicBezTo>
                    <a:pt x="4688" y="20600"/>
                    <a:pt x="3851" y="20748"/>
                    <a:pt x="3349" y="20452"/>
                  </a:cubicBezTo>
                  <a:cubicBezTo>
                    <a:pt x="2847" y="20156"/>
                    <a:pt x="2679" y="19417"/>
                    <a:pt x="3851" y="17863"/>
                  </a:cubicBezTo>
                  <a:cubicBezTo>
                    <a:pt x="5023" y="16310"/>
                    <a:pt x="7535" y="13943"/>
                    <a:pt x="10465" y="11206"/>
                  </a:cubicBezTo>
                  <a:cubicBezTo>
                    <a:pt x="13395" y="8469"/>
                    <a:pt x="16744" y="5362"/>
                    <a:pt x="18335" y="3439"/>
                  </a:cubicBezTo>
                  <a:cubicBezTo>
                    <a:pt x="19926" y="1515"/>
                    <a:pt x="19758" y="776"/>
                    <a:pt x="19256" y="702"/>
                  </a:cubicBezTo>
                  <a:cubicBezTo>
                    <a:pt x="18753" y="628"/>
                    <a:pt x="17916" y="1219"/>
                    <a:pt x="16660" y="3291"/>
                  </a:cubicBezTo>
                  <a:cubicBezTo>
                    <a:pt x="15405" y="5362"/>
                    <a:pt x="13730" y="8913"/>
                    <a:pt x="13228" y="11872"/>
                  </a:cubicBezTo>
                  <a:cubicBezTo>
                    <a:pt x="12726" y="14830"/>
                    <a:pt x="13395" y="17198"/>
                    <a:pt x="14986" y="18677"/>
                  </a:cubicBezTo>
                  <a:cubicBezTo>
                    <a:pt x="16577" y="20156"/>
                    <a:pt x="19088" y="20748"/>
                    <a:pt x="2160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806904" y="5146392"/>
              <a:ext cx="107445" cy="13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550" fill="norm" stroke="1" extrusionOk="0">
                  <a:moveTo>
                    <a:pt x="1170" y="9231"/>
                  </a:moveTo>
                  <a:cubicBezTo>
                    <a:pt x="1170" y="11165"/>
                    <a:pt x="1170" y="13100"/>
                    <a:pt x="958" y="15356"/>
                  </a:cubicBezTo>
                  <a:cubicBezTo>
                    <a:pt x="746" y="17613"/>
                    <a:pt x="323" y="20192"/>
                    <a:pt x="111" y="20515"/>
                  </a:cubicBezTo>
                  <a:cubicBezTo>
                    <a:pt x="-101" y="20837"/>
                    <a:pt x="-101" y="18903"/>
                    <a:pt x="958" y="15840"/>
                  </a:cubicBezTo>
                  <a:cubicBezTo>
                    <a:pt x="2017" y="12777"/>
                    <a:pt x="4134" y="8586"/>
                    <a:pt x="5828" y="5846"/>
                  </a:cubicBezTo>
                  <a:cubicBezTo>
                    <a:pt x="7523" y="3106"/>
                    <a:pt x="8793" y="1816"/>
                    <a:pt x="10911" y="849"/>
                  </a:cubicBezTo>
                  <a:cubicBezTo>
                    <a:pt x="13028" y="-118"/>
                    <a:pt x="15993" y="-763"/>
                    <a:pt x="17899" y="1816"/>
                  </a:cubicBezTo>
                  <a:cubicBezTo>
                    <a:pt x="19805" y="4395"/>
                    <a:pt x="20652" y="10198"/>
                    <a:pt x="21499" y="16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813277" y="4756150"/>
              <a:ext cx="18997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380" y="0"/>
                  </a:moveTo>
                  <a:cubicBezTo>
                    <a:pt x="900" y="2829"/>
                    <a:pt x="420" y="5657"/>
                    <a:pt x="180" y="7714"/>
                  </a:cubicBezTo>
                  <a:cubicBezTo>
                    <a:pt x="-60" y="9771"/>
                    <a:pt x="-60" y="11057"/>
                    <a:pt x="180" y="10800"/>
                  </a:cubicBezTo>
                  <a:cubicBezTo>
                    <a:pt x="420" y="10543"/>
                    <a:pt x="900" y="8743"/>
                    <a:pt x="1500" y="7200"/>
                  </a:cubicBezTo>
                  <a:cubicBezTo>
                    <a:pt x="2100" y="5657"/>
                    <a:pt x="2820" y="4371"/>
                    <a:pt x="3660" y="3343"/>
                  </a:cubicBezTo>
                  <a:cubicBezTo>
                    <a:pt x="4500" y="2314"/>
                    <a:pt x="5460" y="1543"/>
                    <a:pt x="6420" y="1671"/>
                  </a:cubicBezTo>
                  <a:cubicBezTo>
                    <a:pt x="7380" y="1800"/>
                    <a:pt x="8340" y="2829"/>
                    <a:pt x="9060" y="3986"/>
                  </a:cubicBezTo>
                  <a:cubicBezTo>
                    <a:pt x="9780" y="5143"/>
                    <a:pt x="10260" y="6429"/>
                    <a:pt x="10740" y="7714"/>
                  </a:cubicBezTo>
                  <a:cubicBezTo>
                    <a:pt x="11220" y="9000"/>
                    <a:pt x="11700" y="10286"/>
                    <a:pt x="12420" y="9643"/>
                  </a:cubicBezTo>
                  <a:cubicBezTo>
                    <a:pt x="13140" y="9000"/>
                    <a:pt x="14100" y="6429"/>
                    <a:pt x="15060" y="4629"/>
                  </a:cubicBezTo>
                  <a:cubicBezTo>
                    <a:pt x="16020" y="2829"/>
                    <a:pt x="16980" y="1800"/>
                    <a:pt x="17580" y="1929"/>
                  </a:cubicBezTo>
                  <a:cubicBezTo>
                    <a:pt x="18180" y="2057"/>
                    <a:pt x="18420" y="3343"/>
                    <a:pt x="19020" y="6814"/>
                  </a:cubicBezTo>
                  <a:cubicBezTo>
                    <a:pt x="19620" y="10286"/>
                    <a:pt x="20580" y="15943"/>
                    <a:pt x="215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085798" y="4741023"/>
              <a:ext cx="136839" cy="61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502" fill="norm" stroke="1" extrusionOk="0">
                  <a:moveTo>
                    <a:pt x="15709" y="976"/>
                  </a:moveTo>
                  <a:cubicBezTo>
                    <a:pt x="16036" y="531"/>
                    <a:pt x="16364" y="85"/>
                    <a:pt x="17018" y="11"/>
                  </a:cubicBezTo>
                  <a:cubicBezTo>
                    <a:pt x="17673" y="-63"/>
                    <a:pt x="18655" y="234"/>
                    <a:pt x="19636" y="1199"/>
                  </a:cubicBezTo>
                  <a:cubicBezTo>
                    <a:pt x="20618" y="2164"/>
                    <a:pt x="21600" y="3797"/>
                    <a:pt x="20945" y="5244"/>
                  </a:cubicBezTo>
                  <a:cubicBezTo>
                    <a:pt x="20291" y="6692"/>
                    <a:pt x="18000" y="7953"/>
                    <a:pt x="16200" y="9067"/>
                  </a:cubicBezTo>
                  <a:cubicBezTo>
                    <a:pt x="14400" y="10180"/>
                    <a:pt x="13091" y="11145"/>
                    <a:pt x="13255" y="11999"/>
                  </a:cubicBezTo>
                  <a:cubicBezTo>
                    <a:pt x="13418" y="12852"/>
                    <a:pt x="15055" y="13595"/>
                    <a:pt x="16036" y="14523"/>
                  </a:cubicBezTo>
                  <a:cubicBezTo>
                    <a:pt x="17018" y="15450"/>
                    <a:pt x="17345" y="16564"/>
                    <a:pt x="16855" y="17603"/>
                  </a:cubicBezTo>
                  <a:cubicBezTo>
                    <a:pt x="16364" y="18642"/>
                    <a:pt x="15055" y="19607"/>
                    <a:pt x="12927" y="20312"/>
                  </a:cubicBezTo>
                  <a:cubicBezTo>
                    <a:pt x="10800" y="21017"/>
                    <a:pt x="7855" y="21463"/>
                    <a:pt x="5564" y="21500"/>
                  </a:cubicBezTo>
                  <a:cubicBezTo>
                    <a:pt x="3273" y="21537"/>
                    <a:pt x="1636" y="21166"/>
                    <a:pt x="0" y="20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485848" y="5086350"/>
              <a:ext cx="812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5" y="18000"/>
                    <a:pt x="4050" y="14400"/>
                    <a:pt x="6159" y="14400"/>
                  </a:cubicBezTo>
                  <a:cubicBezTo>
                    <a:pt x="8269" y="14400"/>
                    <a:pt x="10462" y="18000"/>
                    <a:pt x="12684" y="18000"/>
                  </a:cubicBezTo>
                  <a:cubicBezTo>
                    <a:pt x="14906" y="18000"/>
                    <a:pt x="17156" y="14400"/>
                    <a:pt x="18647" y="10800"/>
                  </a:cubicBezTo>
                  <a:cubicBezTo>
                    <a:pt x="20138" y="7200"/>
                    <a:pt x="208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126939" y="5008421"/>
              <a:ext cx="202512" cy="19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22" fill="norm" stroke="1" extrusionOk="0">
                  <a:moveTo>
                    <a:pt x="3368" y="1600"/>
                  </a:moveTo>
                  <a:cubicBezTo>
                    <a:pt x="1809" y="1131"/>
                    <a:pt x="250" y="661"/>
                    <a:pt x="28" y="309"/>
                  </a:cubicBezTo>
                  <a:cubicBezTo>
                    <a:pt x="-195" y="-43"/>
                    <a:pt x="918" y="-278"/>
                    <a:pt x="4370" y="661"/>
                  </a:cubicBezTo>
                  <a:cubicBezTo>
                    <a:pt x="7821" y="1600"/>
                    <a:pt x="13611" y="3713"/>
                    <a:pt x="16951" y="5122"/>
                  </a:cubicBezTo>
                  <a:cubicBezTo>
                    <a:pt x="20292" y="6531"/>
                    <a:pt x="21182" y="7235"/>
                    <a:pt x="21294" y="8879"/>
                  </a:cubicBezTo>
                  <a:cubicBezTo>
                    <a:pt x="21405" y="10522"/>
                    <a:pt x="20737" y="13105"/>
                    <a:pt x="18399" y="15335"/>
                  </a:cubicBezTo>
                  <a:cubicBezTo>
                    <a:pt x="16061" y="17565"/>
                    <a:pt x="12052" y="19444"/>
                    <a:pt x="8044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834165" y="4900802"/>
              <a:ext cx="241622" cy="68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14" fill="norm" stroke="1" extrusionOk="0">
                  <a:moveTo>
                    <a:pt x="939" y="4230"/>
                  </a:moveTo>
                  <a:cubicBezTo>
                    <a:pt x="1690" y="6224"/>
                    <a:pt x="2442" y="8218"/>
                    <a:pt x="2630" y="10478"/>
                  </a:cubicBezTo>
                  <a:cubicBezTo>
                    <a:pt x="2817" y="12738"/>
                    <a:pt x="2442" y="15263"/>
                    <a:pt x="1972" y="17024"/>
                  </a:cubicBezTo>
                  <a:cubicBezTo>
                    <a:pt x="1503" y="18786"/>
                    <a:pt x="939" y="19782"/>
                    <a:pt x="657" y="20447"/>
                  </a:cubicBezTo>
                  <a:cubicBezTo>
                    <a:pt x="376" y="21112"/>
                    <a:pt x="376" y="21444"/>
                    <a:pt x="282" y="21411"/>
                  </a:cubicBezTo>
                  <a:cubicBezTo>
                    <a:pt x="188" y="21378"/>
                    <a:pt x="0" y="20979"/>
                    <a:pt x="0" y="19517"/>
                  </a:cubicBezTo>
                  <a:cubicBezTo>
                    <a:pt x="0" y="18054"/>
                    <a:pt x="188" y="15529"/>
                    <a:pt x="563" y="12870"/>
                  </a:cubicBezTo>
                  <a:cubicBezTo>
                    <a:pt x="939" y="10212"/>
                    <a:pt x="1503" y="7421"/>
                    <a:pt x="2536" y="5294"/>
                  </a:cubicBezTo>
                  <a:cubicBezTo>
                    <a:pt x="3569" y="3167"/>
                    <a:pt x="5071" y="1705"/>
                    <a:pt x="7043" y="874"/>
                  </a:cubicBezTo>
                  <a:cubicBezTo>
                    <a:pt x="9016" y="43"/>
                    <a:pt x="11457" y="-156"/>
                    <a:pt x="13711" y="110"/>
                  </a:cubicBezTo>
                  <a:cubicBezTo>
                    <a:pt x="15965" y="376"/>
                    <a:pt x="18031" y="1107"/>
                    <a:pt x="19440" y="1871"/>
                  </a:cubicBezTo>
                  <a:cubicBezTo>
                    <a:pt x="20849" y="2635"/>
                    <a:pt x="21600" y="3433"/>
                    <a:pt x="21412" y="4264"/>
                  </a:cubicBezTo>
                  <a:cubicBezTo>
                    <a:pt x="21224" y="5094"/>
                    <a:pt x="20097" y="5958"/>
                    <a:pt x="17468" y="6557"/>
                  </a:cubicBezTo>
                  <a:cubicBezTo>
                    <a:pt x="14838" y="7155"/>
                    <a:pt x="10706" y="7487"/>
                    <a:pt x="7889" y="7720"/>
                  </a:cubicBezTo>
                  <a:cubicBezTo>
                    <a:pt x="5071" y="7952"/>
                    <a:pt x="3569" y="8085"/>
                    <a:pt x="2442" y="8251"/>
                  </a:cubicBezTo>
                  <a:cubicBezTo>
                    <a:pt x="1315" y="8418"/>
                    <a:pt x="563" y="8617"/>
                    <a:pt x="657" y="8816"/>
                  </a:cubicBezTo>
                  <a:cubicBezTo>
                    <a:pt x="751" y="9016"/>
                    <a:pt x="1690" y="9215"/>
                    <a:pt x="2723" y="9448"/>
                  </a:cubicBezTo>
                  <a:cubicBezTo>
                    <a:pt x="3757" y="9680"/>
                    <a:pt x="4883" y="9946"/>
                    <a:pt x="6010" y="1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990798" y="5219700"/>
              <a:ext cx="107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680"/>
                    <a:pt x="7624" y="9360"/>
                    <a:pt x="11224" y="12960"/>
                  </a:cubicBezTo>
                  <a:cubicBezTo>
                    <a:pt x="14824" y="16560"/>
                    <a:pt x="18212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997148" y="5251450"/>
              <a:ext cx="1079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3600"/>
                  </a:cubicBezTo>
                  <a:cubicBezTo>
                    <a:pt x="10165" y="7200"/>
                    <a:pt x="508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908248" y="5538142"/>
              <a:ext cx="136345" cy="12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42" fill="norm" stroke="1" extrusionOk="0">
                  <a:moveTo>
                    <a:pt x="0" y="6216"/>
                  </a:moveTo>
                  <a:cubicBezTo>
                    <a:pt x="997" y="10111"/>
                    <a:pt x="1994" y="14006"/>
                    <a:pt x="2326" y="16839"/>
                  </a:cubicBezTo>
                  <a:cubicBezTo>
                    <a:pt x="2658" y="19672"/>
                    <a:pt x="2326" y="21442"/>
                    <a:pt x="1994" y="21442"/>
                  </a:cubicBezTo>
                  <a:cubicBezTo>
                    <a:pt x="1662" y="21442"/>
                    <a:pt x="1329" y="19672"/>
                    <a:pt x="1495" y="16662"/>
                  </a:cubicBezTo>
                  <a:cubicBezTo>
                    <a:pt x="1662" y="13652"/>
                    <a:pt x="2326" y="9403"/>
                    <a:pt x="3157" y="6570"/>
                  </a:cubicBezTo>
                  <a:cubicBezTo>
                    <a:pt x="3988" y="3737"/>
                    <a:pt x="4985" y="2321"/>
                    <a:pt x="6148" y="2144"/>
                  </a:cubicBezTo>
                  <a:cubicBezTo>
                    <a:pt x="7311" y="1967"/>
                    <a:pt x="8640" y="3029"/>
                    <a:pt x="9471" y="4976"/>
                  </a:cubicBezTo>
                  <a:cubicBezTo>
                    <a:pt x="10302" y="6924"/>
                    <a:pt x="10634" y="9757"/>
                    <a:pt x="11132" y="10288"/>
                  </a:cubicBezTo>
                  <a:cubicBezTo>
                    <a:pt x="11631" y="10819"/>
                    <a:pt x="12295" y="9049"/>
                    <a:pt x="12960" y="7278"/>
                  </a:cubicBezTo>
                  <a:cubicBezTo>
                    <a:pt x="13625" y="5508"/>
                    <a:pt x="14289" y="3737"/>
                    <a:pt x="15286" y="2321"/>
                  </a:cubicBezTo>
                  <a:cubicBezTo>
                    <a:pt x="16283" y="904"/>
                    <a:pt x="17612" y="-158"/>
                    <a:pt x="18775" y="19"/>
                  </a:cubicBezTo>
                  <a:cubicBezTo>
                    <a:pt x="19938" y="196"/>
                    <a:pt x="20935" y="1612"/>
                    <a:pt x="21268" y="4268"/>
                  </a:cubicBezTo>
                  <a:cubicBezTo>
                    <a:pt x="21600" y="6924"/>
                    <a:pt x="21268" y="10819"/>
                    <a:pt x="20935" y="14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879418" y="4640648"/>
              <a:ext cx="168531" cy="21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085" fill="norm" stroke="1" extrusionOk="0">
                  <a:moveTo>
                    <a:pt x="3678" y="2026"/>
                  </a:moveTo>
                  <a:cubicBezTo>
                    <a:pt x="2868" y="5414"/>
                    <a:pt x="2058" y="8803"/>
                    <a:pt x="1383" y="11026"/>
                  </a:cubicBezTo>
                  <a:cubicBezTo>
                    <a:pt x="708" y="13250"/>
                    <a:pt x="168" y="14309"/>
                    <a:pt x="33" y="13991"/>
                  </a:cubicBezTo>
                  <a:cubicBezTo>
                    <a:pt x="-102" y="13673"/>
                    <a:pt x="168" y="11979"/>
                    <a:pt x="1113" y="9544"/>
                  </a:cubicBezTo>
                  <a:cubicBezTo>
                    <a:pt x="2058" y="7109"/>
                    <a:pt x="3678" y="3932"/>
                    <a:pt x="5028" y="2026"/>
                  </a:cubicBezTo>
                  <a:cubicBezTo>
                    <a:pt x="6378" y="120"/>
                    <a:pt x="7458" y="-515"/>
                    <a:pt x="9618" y="438"/>
                  </a:cubicBezTo>
                  <a:cubicBezTo>
                    <a:pt x="11778" y="1391"/>
                    <a:pt x="15018" y="3932"/>
                    <a:pt x="16773" y="6897"/>
                  </a:cubicBezTo>
                  <a:cubicBezTo>
                    <a:pt x="18528" y="9861"/>
                    <a:pt x="18798" y="13250"/>
                    <a:pt x="19068" y="15579"/>
                  </a:cubicBezTo>
                  <a:cubicBezTo>
                    <a:pt x="19338" y="17909"/>
                    <a:pt x="19608" y="19179"/>
                    <a:pt x="20013" y="19920"/>
                  </a:cubicBezTo>
                  <a:cubicBezTo>
                    <a:pt x="20418" y="20661"/>
                    <a:pt x="20958" y="20873"/>
                    <a:pt x="21498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259875" y="4830558"/>
              <a:ext cx="130974" cy="35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19" fill="norm" stroke="1" extrusionOk="0">
                  <a:moveTo>
                    <a:pt x="21215" y="1622"/>
                  </a:moveTo>
                  <a:cubicBezTo>
                    <a:pt x="20186" y="991"/>
                    <a:pt x="19158" y="359"/>
                    <a:pt x="17786" y="107"/>
                  </a:cubicBezTo>
                  <a:cubicBezTo>
                    <a:pt x="16415" y="-146"/>
                    <a:pt x="14701" y="-20"/>
                    <a:pt x="11958" y="1243"/>
                  </a:cubicBezTo>
                  <a:cubicBezTo>
                    <a:pt x="9215" y="2507"/>
                    <a:pt x="5444" y="4907"/>
                    <a:pt x="3044" y="7749"/>
                  </a:cubicBezTo>
                  <a:cubicBezTo>
                    <a:pt x="644" y="10591"/>
                    <a:pt x="-385" y="13875"/>
                    <a:pt x="129" y="16275"/>
                  </a:cubicBezTo>
                  <a:cubicBezTo>
                    <a:pt x="644" y="18675"/>
                    <a:pt x="2701" y="20191"/>
                    <a:pt x="5615" y="20822"/>
                  </a:cubicBezTo>
                  <a:cubicBezTo>
                    <a:pt x="8529" y="21454"/>
                    <a:pt x="12301" y="21201"/>
                    <a:pt x="16072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385506" y="4927599"/>
              <a:ext cx="170443" cy="21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82" fill="norm" stroke="1" extrusionOk="0">
                  <a:moveTo>
                    <a:pt x="21473" y="0"/>
                  </a:moveTo>
                  <a:cubicBezTo>
                    <a:pt x="19873" y="4024"/>
                    <a:pt x="18273" y="8047"/>
                    <a:pt x="16406" y="11118"/>
                  </a:cubicBezTo>
                  <a:cubicBezTo>
                    <a:pt x="14540" y="14188"/>
                    <a:pt x="12406" y="16306"/>
                    <a:pt x="10673" y="17894"/>
                  </a:cubicBezTo>
                  <a:cubicBezTo>
                    <a:pt x="8940" y="19482"/>
                    <a:pt x="7606" y="20541"/>
                    <a:pt x="6273" y="21071"/>
                  </a:cubicBezTo>
                  <a:cubicBezTo>
                    <a:pt x="4940" y="21600"/>
                    <a:pt x="3606" y="21600"/>
                    <a:pt x="2540" y="21176"/>
                  </a:cubicBezTo>
                  <a:cubicBezTo>
                    <a:pt x="1473" y="20753"/>
                    <a:pt x="673" y="19906"/>
                    <a:pt x="273" y="18847"/>
                  </a:cubicBezTo>
                  <a:cubicBezTo>
                    <a:pt x="-127" y="17788"/>
                    <a:pt x="-127" y="16518"/>
                    <a:pt x="540" y="15776"/>
                  </a:cubicBezTo>
                  <a:cubicBezTo>
                    <a:pt x="1206" y="15035"/>
                    <a:pt x="2540" y="14824"/>
                    <a:pt x="4806" y="15141"/>
                  </a:cubicBezTo>
                  <a:cubicBezTo>
                    <a:pt x="7073" y="15459"/>
                    <a:pt x="10273" y="16306"/>
                    <a:pt x="13206" y="17047"/>
                  </a:cubicBezTo>
                  <a:cubicBezTo>
                    <a:pt x="16140" y="17788"/>
                    <a:pt x="18806" y="18424"/>
                    <a:pt x="2147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8581348" y="4904177"/>
              <a:ext cx="110733" cy="3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344" fill="norm" stroke="1" extrusionOk="0">
                  <a:moveTo>
                    <a:pt x="3535" y="274"/>
                  </a:moveTo>
                  <a:cubicBezTo>
                    <a:pt x="5891" y="9"/>
                    <a:pt x="8247" y="-256"/>
                    <a:pt x="10996" y="473"/>
                  </a:cubicBezTo>
                  <a:cubicBezTo>
                    <a:pt x="13745" y="1202"/>
                    <a:pt x="16887" y="2924"/>
                    <a:pt x="18851" y="5045"/>
                  </a:cubicBezTo>
                  <a:cubicBezTo>
                    <a:pt x="20815" y="7165"/>
                    <a:pt x="21600" y="9683"/>
                    <a:pt x="18262" y="12465"/>
                  </a:cubicBezTo>
                  <a:cubicBezTo>
                    <a:pt x="14924" y="15248"/>
                    <a:pt x="7462" y="18296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879798" y="502284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0800"/>
                    <a:pt x="5143" y="0"/>
                    <a:pt x="8743" y="0"/>
                  </a:cubicBezTo>
                  <a:cubicBezTo>
                    <a:pt x="12343" y="0"/>
                    <a:pt x="169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892498" y="5137150"/>
              <a:ext cx="2540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9373875" y="4794250"/>
              <a:ext cx="4567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0"/>
                    <a:pt x="11367" y="0"/>
                    <a:pt x="7440" y="1705"/>
                  </a:cubicBezTo>
                  <a:cubicBezTo>
                    <a:pt x="3512" y="3411"/>
                    <a:pt x="567" y="6821"/>
                    <a:pt x="76" y="10421"/>
                  </a:cubicBezTo>
                  <a:cubicBezTo>
                    <a:pt x="-415" y="14021"/>
                    <a:pt x="1549" y="17811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9241748" y="5118100"/>
              <a:ext cx="247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8000"/>
                    <a:pt x="738" y="14400"/>
                    <a:pt x="4338" y="10800"/>
                  </a:cubicBezTo>
                  <a:cubicBezTo>
                    <a:pt x="7938" y="7200"/>
                    <a:pt x="147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9321496" y="5200677"/>
              <a:ext cx="208414" cy="23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21" fill="norm" stroke="1" extrusionOk="0">
                  <a:moveTo>
                    <a:pt x="4174" y="6250"/>
                  </a:moveTo>
                  <a:cubicBezTo>
                    <a:pt x="3310" y="10797"/>
                    <a:pt x="2446" y="15345"/>
                    <a:pt x="1690" y="17997"/>
                  </a:cubicBezTo>
                  <a:cubicBezTo>
                    <a:pt x="934" y="20650"/>
                    <a:pt x="286" y="21408"/>
                    <a:pt x="70" y="21313"/>
                  </a:cubicBezTo>
                  <a:cubicBezTo>
                    <a:pt x="-146" y="21219"/>
                    <a:pt x="70" y="20271"/>
                    <a:pt x="1690" y="17429"/>
                  </a:cubicBezTo>
                  <a:cubicBezTo>
                    <a:pt x="3310" y="14587"/>
                    <a:pt x="6334" y="9850"/>
                    <a:pt x="8818" y="6724"/>
                  </a:cubicBezTo>
                  <a:cubicBezTo>
                    <a:pt x="11302" y="3597"/>
                    <a:pt x="13246" y="2082"/>
                    <a:pt x="15190" y="1134"/>
                  </a:cubicBezTo>
                  <a:cubicBezTo>
                    <a:pt x="17134" y="187"/>
                    <a:pt x="19078" y="-192"/>
                    <a:pt x="20158" y="92"/>
                  </a:cubicBezTo>
                  <a:cubicBezTo>
                    <a:pt x="21238" y="376"/>
                    <a:pt x="21454" y="1324"/>
                    <a:pt x="21130" y="4355"/>
                  </a:cubicBezTo>
                  <a:cubicBezTo>
                    <a:pt x="20806" y="7387"/>
                    <a:pt x="19942" y="12503"/>
                    <a:pt x="19078" y="17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9726240" y="4778287"/>
              <a:ext cx="302909" cy="37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4" fill="norm" stroke="1" extrusionOk="0">
                  <a:moveTo>
                    <a:pt x="12466" y="1652"/>
                  </a:moveTo>
                  <a:cubicBezTo>
                    <a:pt x="13216" y="1530"/>
                    <a:pt x="13966" y="1408"/>
                    <a:pt x="14791" y="1042"/>
                  </a:cubicBezTo>
                  <a:cubicBezTo>
                    <a:pt x="15616" y="676"/>
                    <a:pt x="16516" y="66"/>
                    <a:pt x="16741" y="5"/>
                  </a:cubicBezTo>
                  <a:cubicBezTo>
                    <a:pt x="16966" y="-56"/>
                    <a:pt x="16516" y="432"/>
                    <a:pt x="14266" y="1652"/>
                  </a:cubicBezTo>
                  <a:cubicBezTo>
                    <a:pt x="12016" y="2873"/>
                    <a:pt x="7966" y="4825"/>
                    <a:pt x="5491" y="6107"/>
                  </a:cubicBezTo>
                  <a:cubicBezTo>
                    <a:pt x="3016" y="7388"/>
                    <a:pt x="2116" y="7998"/>
                    <a:pt x="2041" y="8303"/>
                  </a:cubicBezTo>
                  <a:cubicBezTo>
                    <a:pt x="1966" y="8608"/>
                    <a:pt x="2716" y="8608"/>
                    <a:pt x="4591" y="8791"/>
                  </a:cubicBezTo>
                  <a:cubicBezTo>
                    <a:pt x="6466" y="8975"/>
                    <a:pt x="9466" y="9341"/>
                    <a:pt x="11266" y="9829"/>
                  </a:cubicBezTo>
                  <a:cubicBezTo>
                    <a:pt x="13066" y="10317"/>
                    <a:pt x="13666" y="10927"/>
                    <a:pt x="13741" y="11598"/>
                  </a:cubicBezTo>
                  <a:cubicBezTo>
                    <a:pt x="13816" y="12269"/>
                    <a:pt x="13366" y="13002"/>
                    <a:pt x="11266" y="14344"/>
                  </a:cubicBezTo>
                  <a:cubicBezTo>
                    <a:pt x="9166" y="15686"/>
                    <a:pt x="5416" y="17639"/>
                    <a:pt x="3091" y="18859"/>
                  </a:cubicBezTo>
                  <a:cubicBezTo>
                    <a:pt x="766" y="20080"/>
                    <a:pt x="-134" y="20568"/>
                    <a:pt x="16" y="20934"/>
                  </a:cubicBezTo>
                  <a:cubicBezTo>
                    <a:pt x="166" y="21300"/>
                    <a:pt x="1366" y="21544"/>
                    <a:pt x="4741" y="21422"/>
                  </a:cubicBezTo>
                  <a:cubicBezTo>
                    <a:pt x="8116" y="21300"/>
                    <a:pt x="13666" y="20812"/>
                    <a:pt x="16816" y="20629"/>
                  </a:cubicBezTo>
                  <a:cubicBezTo>
                    <a:pt x="19966" y="20446"/>
                    <a:pt x="20716" y="20568"/>
                    <a:pt x="21466" y="20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9806898" y="53022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9819598" y="5220257"/>
              <a:ext cx="69851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0" y="14129"/>
                    <a:pt x="0" y="6929"/>
                    <a:pt x="1964" y="3329"/>
                  </a:cubicBezTo>
                  <a:cubicBezTo>
                    <a:pt x="3927" y="-271"/>
                    <a:pt x="7855" y="-271"/>
                    <a:pt x="11455" y="243"/>
                  </a:cubicBezTo>
                  <a:cubicBezTo>
                    <a:pt x="15055" y="758"/>
                    <a:pt x="18327" y="1786"/>
                    <a:pt x="21600" y="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9921198" y="529590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9908498" y="535940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0058635" y="5289550"/>
              <a:ext cx="3401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200"/>
                    <a:pt x="5170" y="10400"/>
                    <a:pt x="1993" y="14000"/>
                  </a:cubicBezTo>
                  <a:cubicBezTo>
                    <a:pt x="-1183" y="17600"/>
                    <a:pt x="88" y="1960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9826860" y="4522197"/>
              <a:ext cx="145139" cy="15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61" fill="norm" stroke="1" extrusionOk="0">
                  <a:moveTo>
                    <a:pt x="4561" y="4299"/>
                  </a:moveTo>
                  <a:cubicBezTo>
                    <a:pt x="3935" y="9034"/>
                    <a:pt x="3308" y="13768"/>
                    <a:pt x="2526" y="16875"/>
                  </a:cubicBezTo>
                  <a:cubicBezTo>
                    <a:pt x="1743" y="19982"/>
                    <a:pt x="804" y="21461"/>
                    <a:pt x="335" y="21461"/>
                  </a:cubicBezTo>
                  <a:cubicBezTo>
                    <a:pt x="-135" y="21461"/>
                    <a:pt x="-135" y="19982"/>
                    <a:pt x="491" y="16875"/>
                  </a:cubicBezTo>
                  <a:cubicBezTo>
                    <a:pt x="1117" y="13768"/>
                    <a:pt x="2369" y="9034"/>
                    <a:pt x="3778" y="5631"/>
                  </a:cubicBezTo>
                  <a:cubicBezTo>
                    <a:pt x="5187" y="2228"/>
                    <a:pt x="6752" y="157"/>
                    <a:pt x="9100" y="9"/>
                  </a:cubicBezTo>
                  <a:cubicBezTo>
                    <a:pt x="11448" y="-139"/>
                    <a:pt x="14578" y="1636"/>
                    <a:pt x="16613" y="5187"/>
                  </a:cubicBezTo>
                  <a:cubicBezTo>
                    <a:pt x="18648" y="8738"/>
                    <a:pt x="19587" y="14064"/>
                    <a:pt x="20213" y="17023"/>
                  </a:cubicBezTo>
                  <a:cubicBezTo>
                    <a:pt x="20839" y="19982"/>
                    <a:pt x="21152" y="20573"/>
                    <a:pt x="21465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0264098" y="4794250"/>
              <a:ext cx="31751" cy="30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21600" y="0"/>
                  </a:moveTo>
                  <a:cubicBezTo>
                    <a:pt x="21600" y="4114"/>
                    <a:pt x="21600" y="8229"/>
                    <a:pt x="20160" y="11388"/>
                  </a:cubicBezTo>
                  <a:cubicBezTo>
                    <a:pt x="18720" y="14547"/>
                    <a:pt x="15840" y="16751"/>
                    <a:pt x="12960" y="18441"/>
                  </a:cubicBezTo>
                  <a:cubicBezTo>
                    <a:pt x="10080" y="20131"/>
                    <a:pt x="7200" y="21306"/>
                    <a:pt x="5760" y="21453"/>
                  </a:cubicBezTo>
                  <a:cubicBezTo>
                    <a:pt x="4320" y="21600"/>
                    <a:pt x="4320" y="20718"/>
                    <a:pt x="3600" y="19837"/>
                  </a:cubicBezTo>
                  <a:cubicBezTo>
                    <a:pt x="2880" y="18955"/>
                    <a:pt x="1440" y="18073"/>
                    <a:pt x="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10197111" y="4808651"/>
              <a:ext cx="214931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74" fill="norm" stroke="1" extrusionOk="0">
                  <a:moveTo>
                    <a:pt x="965" y="21074"/>
                  </a:moveTo>
                  <a:cubicBezTo>
                    <a:pt x="342" y="17147"/>
                    <a:pt x="-281" y="13219"/>
                    <a:pt x="134" y="10274"/>
                  </a:cubicBezTo>
                  <a:cubicBezTo>
                    <a:pt x="550" y="7329"/>
                    <a:pt x="2004" y="5365"/>
                    <a:pt x="4807" y="3401"/>
                  </a:cubicBezTo>
                  <a:cubicBezTo>
                    <a:pt x="7611" y="1438"/>
                    <a:pt x="11765" y="-526"/>
                    <a:pt x="14777" y="129"/>
                  </a:cubicBezTo>
                  <a:cubicBezTo>
                    <a:pt x="17788" y="783"/>
                    <a:pt x="19657" y="4056"/>
                    <a:pt x="20488" y="7329"/>
                  </a:cubicBezTo>
                  <a:cubicBezTo>
                    <a:pt x="21319" y="10601"/>
                    <a:pt x="21111" y="13874"/>
                    <a:pt x="20904" y="17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10181548" y="5099050"/>
              <a:ext cx="234951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0"/>
                  </a:moveTo>
                  <a:cubicBezTo>
                    <a:pt x="778" y="7855"/>
                    <a:pt x="1557" y="15709"/>
                    <a:pt x="4670" y="18655"/>
                  </a:cubicBezTo>
                  <a:cubicBezTo>
                    <a:pt x="7784" y="21600"/>
                    <a:pt x="13232" y="19636"/>
                    <a:pt x="16443" y="16691"/>
                  </a:cubicBezTo>
                  <a:cubicBezTo>
                    <a:pt x="19654" y="13745"/>
                    <a:pt x="20627" y="9818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10538324" y="4773346"/>
              <a:ext cx="138561" cy="36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67" fill="norm" stroke="1" extrusionOk="0">
                  <a:moveTo>
                    <a:pt x="16977" y="3460"/>
                  </a:moveTo>
                  <a:cubicBezTo>
                    <a:pt x="17930" y="2839"/>
                    <a:pt x="18882" y="2219"/>
                    <a:pt x="19677" y="1598"/>
                  </a:cubicBezTo>
                  <a:cubicBezTo>
                    <a:pt x="20471" y="977"/>
                    <a:pt x="21106" y="357"/>
                    <a:pt x="20630" y="108"/>
                  </a:cubicBezTo>
                  <a:cubicBezTo>
                    <a:pt x="20153" y="-140"/>
                    <a:pt x="18565" y="-16"/>
                    <a:pt x="16024" y="1039"/>
                  </a:cubicBezTo>
                  <a:cubicBezTo>
                    <a:pt x="13482" y="2094"/>
                    <a:pt x="9988" y="4081"/>
                    <a:pt x="6971" y="6936"/>
                  </a:cubicBezTo>
                  <a:cubicBezTo>
                    <a:pt x="3953" y="9791"/>
                    <a:pt x="1412" y="13515"/>
                    <a:pt x="459" y="15998"/>
                  </a:cubicBezTo>
                  <a:cubicBezTo>
                    <a:pt x="-494" y="18481"/>
                    <a:pt x="141" y="19722"/>
                    <a:pt x="1412" y="20467"/>
                  </a:cubicBezTo>
                  <a:cubicBezTo>
                    <a:pt x="2682" y="21212"/>
                    <a:pt x="4588" y="21460"/>
                    <a:pt x="6971" y="21336"/>
                  </a:cubicBezTo>
                  <a:cubicBezTo>
                    <a:pt x="9353" y="21212"/>
                    <a:pt x="12212" y="20715"/>
                    <a:pt x="15071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695189" y="4879545"/>
              <a:ext cx="153110" cy="25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90" fill="norm" stroke="1" extrusionOk="0">
                  <a:moveTo>
                    <a:pt x="1849" y="4052"/>
                  </a:moveTo>
                  <a:cubicBezTo>
                    <a:pt x="1557" y="2624"/>
                    <a:pt x="1265" y="1196"/>
                    <a:pt x="1849" y="482"/>
                  </a:cubicBezTo>
                  <a:cubicBezTo>
                    <a:pt x="2433" y="-232"/>
                    <a:pt x="3892" y="-232"/>
                    <a:pt x="5790" y="1018"/>
                  </a:cubicBezTo>
                  <a:cubicBezTo>
                    <a:pt x="7687" y="2267"/>
                    <a:pt x="10022" y="4766"/>
                    <a:pt x="10460" y="7890"/>
                  </a:cubicBezTo>
                  <a:cubicBezTo>
                    <a:pt x="10898" y="11014"/>
                    <a:pt x="9438" y="14763"/>
                    <a:pt x="8125" y="16994"/>
                  </a:cubicBezTo>
                  <a:cubicBezTo>
                    <a:pt x="6811" y="19226"/>
                    <a:pt x="5644" y="19940"/>
                    <a:pt x="4330" y="20475"/>
                  </a:cubicBezTo>
                  <a:cubicBezTo>
                    <a:pt x="3017" y="21011"/>
                    <a:pt x="1557" y="21368"/>
                    <a:pt x="682" y="21011"/>
                  </a:cubicBezTo>
                  <a:cubicBezTo>
                    <a:pt x="-194" y="20654"/>
                    <a:pt x="-486" y="19583"/>
                    <a:pt x="1411" y="17173"/>
                  </a:cubicBezTo>
                  <a:cubicBezTo>
                    <a:pt x="3309" y="14763"/>
                    <a:pt x="7395" y="11014"/>
                    <a:pt x="10752" y="8247"/>
                  </a:cubicBezTo>
                  <a:cubicBezTo>
                    <a:pt x="14109" y="5480"/>
                    <a:pt x="16736" y="3695"/>
                    <a:pt x="18487" y="2356"/>
                  </a:cubicBezTo>
                  <a:cubicBezTo>
                    <a:pt x="20238" y="1018"/>
                    <a:pt x="21114" y="125"/>
                    <a:pt x="20968" y="36"/>
                  </a:cubicBezTo>
                  <a:cubicBezTo>
                    <a:pt x="20822" y="-53"/>
                    <a:pt x="19655" y="661"/>
                    <a:pt x="17903" y="2803"/>
                  </a:cubicBezTo>
                  <a:cubicBezTo>
                    <a:pt x="16152" y="4945"/>
                    <a:pt x="13817" y="8515"/>
                    <a:pt x="12941" y="11639"/>
                  </a:cubicBezTo>
                  <a:cubicBezTo>
                    <a:pt x="12065" y="14763"/>
                    <a:pt x="12649" y="17441"/>
                    <a:pt x="14255" y="18958"/>
                  </a:cubicBezTo>
                  <a:cubicBezTo>
                    <a:pt x="15860" y="20475"/>
                    <a:pt x="18487" y="20832"/>
                    <a:pt x="21114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937198" y="51689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930848" y="5022850"/>
              <a:ext cx="36778" cy="5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885" fill="norm" stroke="1" extrusionOk="0">
                  <a:moveTo>
                    <a:pt x="18000" y="0"/>
                  </a:moveTo>
                  <a:cubicBezTo>
                    <a:pt x="12000" y="0"/>
                    <a:pt x="6000" y="0"/>
                    <a:pt x="3000" y="1862"/>
                  </a:cubicBezTo>
                  <a:cubicBezTo>
                    <a:pt x="0" y="3724"/>
                    <a:pt x="0" y="7448"/>
                    <a:pt x="600" y="11172"/>
                  </a:cubicBezTo>
                  <a:cubicBezTo>
                    <a:pt x="1200" y="14897"/>
                    <a:pt x="2400" y="18621"/>
                    <a:pt x="6000" y="20110"/>
                  </a:cubicBezTo>
                  <a:cubicBezTo>
                    <a:pt x="9600" y="21600"/>
                    <a:pt x="15600" y="20855"/>
                    <a:pt x="18600" y="18621"/>
                  </a:cubicBezTo>
                  <a:cubicBezTo>
                    <a:pt x="21600" y="16386"/>
                    <a:pt x="21600" y="12662"/>
                    <a:pt x="18600" y="10800"/>
                  </a:cubicBezTo>
                  <a:cubicBezTo>
                    <a:pt x="15600" y="8938"/>
                    <a:pt x="9600" y="8938"/>
                    <a:pt x="6000" y="9310"/>
                  </a:cubicBezTo>
                  <a:cubicBezTo>
                    <a:pt x="2400" y="9683"/>
                    <a:pt x="1200" y="10428"/>
                    <a:pt x="0" y="1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874227" y="4748094"/>
              <a:ext cx="151872" cy="11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139" fill="norm" stroke="1" extrusionOk="0">
                  <a:moveTo>
                    <a:pt x="825" y="1468"/>
                  </a:moveTo>
                  <a:cubicBezTo>
                    <a:pt x="1125" y="5325"/>
                    <a:pt x="1425" y="9182"/>
                    <a:pt x="1275" y="12075"/>
                  </a:cubicBezTo>
                  <a:cubicBezTo>
                    <a:pt x="1125" y="14968"/>
                    <a:pt x="525" y="16896"/>
                    <a:pt x="225" y="16896"/>
                  </a:cubicBezTo>
                  <a:cubicBezTo>
                    <a:pt x="-75" y="16896"/>
                    <a:pt x="-75" y="14968"/>
                    <a:pt x="225" y="12653"/>
                  </a:cubicBezTo>
                  <a:cubicBezTo>
                    <a:pt x="525" y="10339"/>
                    <a:pt x="1125" y="7639"/>
                    <a:pt x="2025" y="5710"/>
                  </a:cubicBezTo>
                  <a:cubicBezTo>
                    <a:pt x="2925" y="3782"/>
                    <a:pt x="4125" y="2625"/>
                    <a:pt x="4875" y="3010"/>
                  </a:cubicBezTo>
                  <a:cubicBezTo>
                    <a:pt x="5625" y="3396"/>
                    <a:pt x="5925" y="5325"/>
                    <a:pt x="6525" y="7060"/>
                  </a:cubicBezTo>
                  <a:cubicBezTo>
                    <a:pt x="7125" y="8796"/>
                    <a:pt x="8025" y="10339"/>
                    <a:pt x="8625" y="10146"/>
                  </a:cubicBezTo>
                  <a:cubicBezTo>
                    <a:pt x="9225" y="9953"/>
                    <a:pt x="9525" y="8025"/>
                    <a:pt x="10125" y="5710"/>
                  </a:cubicBezTo>
                  <a:cubicBezTo>
                    <a:pt x="10725" y="3396"/>
                    <a:pt x="11625" y="696"/>
                    <a:pt x="12675" y="118"/>
                  </a:cubicBezTo>
                  <a:cubicBezTo>
                    <a:pt x="13725" y="-461"/>
                    <a:pt x="14925" y="1082"/>
                    <a:pt x="16425" y="4939"/>
                  </a:cubicBezTo>
                  <a:cubicBezTo>
                    <a:pt x="17925" y="8796"/>
                    <a:pt x="19725" y="14968"/>
                    <a:pt x="21525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121348" y="5003800"/>
              <a:ext cx="76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114998" y="51054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1287628" y="4946650"/>
              <a:ext cx="187859" cy="17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311" fill="norm" stroke="1" extrusionOk="0">
                  <a:moveTo>
                    <a:pt x="20519" y="0"/>
                  </a:moveTo>
                  <a:cubicBezTo>
                    <a:pt x="20993" y="1286"/>
                    <a:pt x="21468" y="2571"/>
                    <a:pt x="20519" y="5014"/>
                  </a:cubicBezTo>
                  <a:cubicBezTo>
                    <a:pt x="19569" y="7457"/>
                    <a:pt x="17195" y="11057"/>
                    <a:pt x="14110" y="14014"/>
                  </a:cubicBezTo>
                  <a:cubicBezTo>
                    <a:pt x="11024" y="16971"/>
                    <a:pt x="7226" y="19286"/>
                    <a:pt x="4734" y="20443"/>
                  </a:cubicBezTo>
                  <a:cubicBezTo>
                    <a:pt x="2242" y="21600"/>
                    <a:pt x="1055" y="21600"/>
                    <a:pt x="461" y="20443"/>
                  </a:cubicBezTo>
                  <a:cubicBezTo>
                    <a:pt x="-132" y="19286"/>
                    <a:pt x="-132" y="16971"/>
                    <a:pt x="343" y="15429"/>
                  </a:cubicBezTo>
                  <a:cubicBezTo>
                    <a:pt x="817" y="13886"/>
                    <a:pt x="1767" y="13114"/>
                    <a:pt x="3666" y="12857"/>
                  </a:cubicBezTo>
                  <a:cubicBezTo>
                    <a:pt x="5565" y="12600"/>
                    <a:pt x="8413" y="12857"/>
                    <a:pt x="11024" y="14014"/>
                  </a:cubicBezTo>
                  <a:cubicBezTo>
                    <a:pt x="13635" y="15171"/>
                    <a:pt x="16009" y="17229"/>
                    <a:pt x="18382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1483298" y="4908550"/>
              <a:ext cx="145566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18514" y="0"/>
                  </a:moveTo>
                  <a:cubicBezTo>
                    <a:pt x="20057" y="1800"/>
                    <a:pt x="21600" y="3600"/>
                    <a:pt x="21137" y="6369"/>
                  </a:cubicBezTo>
                  <a:cubicBezTo>
                    <a:pt x="20674" y="9138"/>
                    <a:pt x="18206" y="12877"/>
                    <a:pt x="14349" y="15577"/>
                  </a:cubicBezTo>
                  <a:cubicBezTo>
                    <a:pt x="10491" y="18277"/>
                    <a:pt x="5246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7000198" y="6178549"/>
              <a:ext cx="4514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415" y="12480"/>
                    <a:pt x="830" y="10560"/>
                    <a:pt x="1251" y="8880"/>
                  </a:cubicBezTo>
                  <a:cubicBezTo>
                    <a:pt x="1671" y="7200"/>
                    <a:pt x="2096" y="5760"/>
                    <a:pt x="2496" y="4800"/>
                  </a:cubicBezTo>
                  <a:cubicBezTo>
                    <a:pt x="2896" y="3840"/>
                    <a:pt x="3271" y="3360"/>
                    <a:pt x="3671" y="2880"/>
                  </a:cubicBezTo>
                  <a:cubicBezTo>
                    <a:pt x="4071" y="2400"/>
                    <a:pt x="4496" y="1920"/>
                    <a:pt x="4866" y="1680"/>
                  </a:cubicBezTo>
                  <a:cubicBezTo>
                    <a:pt x="5235" y="1440"/>
                    <a:pt x="5549" y="1440"/>
                    <a:pt x="5863" y="1200"/>
                  </a:cubicBezTo>
                  <a:cubicBezTo>
                    <a:pt x="6177" y="960"/>
                    <a:pt x="6491" y="480"/>
                    <a:pt x="6825" y="240"/>
                  </a:cubicBezTo>
                  <a:cubicBezTo>
                    <a:pt x="7159" y="0"/>
                    <a:pt x="7514" y="0"/>
                    <a:pt x="7868" y="0"/>
                  </a:cubicBezTo>
                  <a:cubicBezTo>
                    <a:pt x="8223" y="0"/>
                    <a:pt x="8577" y="0"/>
                    <a:pt x="8962" y="0"/>
                  </a:cubicBezTo>
                  <a:cubicBezTo>
                    <a:pt x="9347" y="0"/>
                    <a:pt x="9762" y="0"/>
                    <a:pt x="10167" y="240"/>
                  </a:cubicBezTo>
                  <a:cubicBezTo>
                    <a:pt x="10572" y="480"/>
                    <a:pt x="10967" y="960"/>
                    <a:pt x="11377" y="1680"/>
                  </a:cubicBezTo>
                  <a:cubicBezTo>
                    <a:pt x="11787" y="2400"/>
                    <a:pt x="12213" y="3360"/>
                    <a:pt x="12633" y="4080"/>
                  </a:cubicBezTo>
                  <a:cubicBezTo>
                    <a:pt x="13053" y="4800"/>
                    <a:pt x="13468" y="5280"/>
                    <a:pt x="13878" y="6240"/>
                  </a:cubicBezTo>
                  <a:cubicBezTo>
                    <a:pt x="14289" y="7200"/>
                    <a:pt x="14694" y="8640"/>
                    <a:pt x="15078" y="9840"/>
                  </a:cubicBezTo>
                  <a:cubicBezTo>
                    <a:pt x="15463" y="11040"/>
                    <a:pt x="15828" y="12000"/>
                    <a:pt x="16187" y="12960"/>
                  </a:cubicBezTo>
                  <a:cubicBezTo>
                    <a:pt x="16547" y="13920"/>
                    <a:pt x="16901" y="14880"/>
                    <a:pt x="17241" y="15600"/>
                  </a:cubicBezTo>
                  <a:cubicBezTo>
                    <a:pt x="17580" y="16320"/>
                    <a:pt x="17904" y="16800"/>
                    <a:pt x="18354" y="17520"/>
                  </a:cubicBezTo>
                  <a:cubicBezTo>
                    <a:pt x="18805" y="18240"/>
                    <a:pt x="19382" y="19200"/>
                    <a:pt x="19873" y="19920"/>
                  </a:cubicBezTo>
                  <a:cubicBezTo>
                    <a:pt x="20365" y="20640"/>
                    <a:pt x="20770" y="21120"/>
                    <a:pt x="21043" y="21360"/>
                  </a:cubicBezTo>
                  <a:cubicBezTo>
                    <a:pt x="21316" y="21600"/>
                    <a:pt x="2145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0384892" y="1008257"/>
              <a:ext cx="222107" cy="24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56" fill="norm" stroke="1" extrusionOk="0">
                  <a:moveTo>
                    <a:pt x="9156" y="6653"/>
                  </a:moveTo>
                  <a:cubicBezTo>
                    <a:pt x="8137" y="6835"/>
                    <a:pt x="7118" y="7017"/>
                    <a:pt x="5997" y="7924"/>
                  </a:cubicBezTo>
                  <a:cubicBezTo>
                    <a:pt x="4876" y="8832"/>
                    <a:pt x="3654" y="10465"/>
                    <a:pt x="2533" y="11554"/>
                  </a:cubicBezTo>
                  <a:cubicBezTo>
                    <a:pt x="1412" y="12643"/>
                    <a:pt x="393" y="13188"/>
                    <a:pt x="88" y="12916"/>
                  </a:cubicBezTo>
                  <a:cubicBezTo>
                    <a:pt x="-218" y="12643"/>
                    <a:pt x="190" y="11554"/>
                    <a:pt x="2635" y="9285"/>
                  </a:cubicBezTo>
                  <a:cubicBezTo>
                    <a:pt x="5080" y="7017"/>
                    <a:pt x="9563" y="3568"/>
                    <a:pt x="12416" y="1753"/>
                  </a:cubicBezTo>
                  <a:cubicBezTo>
                    <a:pt x="15269" y="-62"/>
                    <a:pt x="16491" y="-244"/>
                    <a:pt x="17408" y="210"/>
                  </a:cubicBezTo>
                  <a:cubicBezTo>
                    <a:pt x="18325" y="664"/>
                    <a:pt x="18937" y="1753"/>
                    <a:pt x="19548" y="5383"/>
                  </a:cubicBezTo>
                  <a:cubicBezTo>
                    <a:pt x="20159" y="9013"/>
                    <a:pt x="20771" y="15185"/>
                    <a:pt x="21382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10401354" y="1200150"/>
              <a:ext cx="135370" cy="3435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19325" y="0"/>
                  </a:moveTo>
                  <a:cubicBezTo>
                    <a:pt x="18661" y="346"/>
                    <a:pt x="17996" y="692"/>
                    <a:pt x="17830" y="1091"/>
                  </a:cubicBezTo>
                  <a:cubicBezTo>
                    <a:pt x="17664" y="1491"/>
                    <a:pt x="17996" y="1943"/>
                    <a:pt x="18661" y="2402"/>
                  </a:cubicBezTo>
                  <a:cubicBezTo>
                    <a:pt x="19325" y="2861"/>
                    <a:pt x="20322" y="3327"/>
                    <a:pt x="20821" y="3853"/>
                  </a:cubicBezTo>
                  <a:cubicBezTo>
                    <a:pt x="21319" y="4379"/>
                    <a:pt x="21319" y="4964"/>
                    <a:pt x="21153" y="5510"/>
                  </a:cubicBezTo>
                  <a:cubicBezTo>
                    <a:pt x="20987" y="6055"/>
                    <a:pt x="20654" y="6561"/>
                    <a:pt x="20488" y="7094"/>
                  </a:cubicBezTo>
                  <a:cubicBezTo>
                    <a:pt x="20322" y="7626"/>
                    <a:pt x="20322" y="8185"/>
                    <a:pt x="20156" y="8684"/>
                  </a:cubicBezTo>
                  <a:cubicBezTo>
                    <a:pt x="19990" y="9183"/>
                    <a:pt x="19657" y="9622"/>
                    <a:pt x="18827" y="10081"/>
                  </a:cubicBezTo>
                  <a:cubicBezTo>
                    <a:pt x="17996" y="10540"/>
                    <a:pt x="16667" y="11020"/>
                    <a:pt x="15670" y="11479"/>
                  </a:cubicBezTo>
                  <a:cubicBezTo>
                    <a:pt x="14673" y="11938"/>
                    <a:pt x="14008" y="12377"/>
                    <a:pt x="13177" y="12823"/>
                  </a:cubicBezTo>
                  <a:cubicBezTo>
                    <a:pt x="12347" y="13269"/>
                    <a:pt x="11350" y="13721"/>
                    <a:pt x="10353" y="14160"/>
                  </a:cubicBezTo>
                  <a:cubicBezTo>
                    <a:pt x="9356" y="14600"/>
                    <a:pt x="8359" y="15026"/>
                    <a:pt x="7694" y="15485"/>
                  </a:cubicBezTo>
                  <a:cubicBezTo>
                    <a:pt x="7030" y="15944"/>
                    <a:pt x="6697" y="16436"/>
                    <a:pt x="6365" y="16955"/>
                  </a:cubicBezTo>
                  <a:cubicBezTo>
                    <a:pt x="6033" y="17474"/>
                    <a:pt x="5701" y="18020"/>
                    <a:pt x="5368" y="18519"/>
                  </a:cubicBezTo>
                  <a:cubicBezTo>
                    <a:pt x="5036" y="19018"/>
                    <a:pt x="4704" y="19471"/>
                    <a:pt x="3707" y="19943"/>
                  </a:cubicBezTo>
                  <a:cubicBezTo>
                    <a:pt x="2710" y="20416"/>
                    <a:pt x="1048" y="20908"/>
                    <a:pt x="384" y="21187"/>
                  </a:cubicBezTo>
                  <a:cubicBezTo>
                    <a:pt x="-281" y="21467"/>
                    <a:pt x="51" y="21533"/>
                    <a:pt x="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10233002" y="4457700"/>
              <a:ext cx="21524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3081" y="0"/>
                  </a:moveTo>
                  <a:cubicBezTo>
                    <a:pt x="1823" y="0"/>
                    <a:pt x="565" y="0"/>
                    <a:pt x="145" y="1286"/>
                  </a:cubicBezTo>
                  <a:cubicBezTo>
                    <a:pt x="-274" y="2571"/>
                    <a:pt x="145" y="5143"/>
                    <a:pt x="2347" y="8743"/>
                  </a:cubicBezTo>
                  <a:cubicBezTo>
                    <a:pt x="4549" y="12343"/>
                    <a:pt x="8534" y="16971"/>
                    <a:pt x="11994" y="19286"/>
                  </a:cubicBezTo>
                  <a:cubicBezTo>
                    <a:pt x="15454" y="21600"/>
                    <a:pt x="18390" y="21600"/>
                    <a:pt x="213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10435548" y="4451350"/>
              <a:ext cx="146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3086"/>
                    <a:pt x="12835" y="6171"/>
                    <a:pt x="9235" y="9771"/>
                  </a:cubicBezTo>
                  <a:cubicBezTo>
                    <a:pt x="5635" y="13371"/>
                    <a:pt x="2817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594082" y="6634532"/>
              <a:ext cx="297917" cy="45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94" fill="norm" stroke="1" extrusionOk="0">
                  <a:moveTo>
                    <a:pt x="21561" y="657"/>
                  </a:moveTo>
                  <a:cubicBezTo>
                    <a:pt x="19416" y="357"/>
                    <a:pt x="17272" y="57"/>
                    <a:pt x="14821" y="7"/>
                  </a:cubicBezTo>
                  <a:cubicBezTo>
                    <a:pt x="12370" y="-43"/>
                    <a:pt x="9612" y="157"/>
                    <a:pt x="7544" y="607"/>
                  </a:cubicBezTo>
                  <a:cubicBezTo>
                    <a:pt x="5476" y="1057"/>
                    <a:pt x="4097" y="1757"/>
                    <a:pt x="3178" y="3557"/>
                  </a:cubicBezTo>
                  <a:cubicBezTo>
                    <a:pt x="2259" y="5357"/>
                    <a:pt x="1799" y="8257"/>
                    <a:pt x="1416" y="10807"/>
                  </a:cubicBezTo>
                  <a:cubicBezTo>
                    <a:pt x="1033" y="13357"/>
                    <a:pt x="727" y="15557"/>
                    <a:pt x="497" y="16957"/>
                  </a:cubicBezTo>
                  <a:cubicBezTo>
                    <a:pt x="267" y="18357"/>
                    <a:pt x="114" y="18957"/>
                    <a:pt x="38" y="19557"/>
                  </a:cubicBezTo>
                  <a:cubicBezTo>
                    <a:pt x="-39" y="20157"/>
                    <a:pt x="-39" y="20757"/>
                    <a:pt x="421" y="21107"/>
                  </a:cubicBezTo>
                  <a:cubicBezTo>
                    <a:pt x="880" y="21457"/>
                    <a:pt x="1799" y="21557"/>
                    <a:pt x="4327" y="21457"/>
                  </a:cubicBezTo>
                  <a:cubicBezTo>
                    <a:pt x="6855" y="21357"/>
                    <a:pt x="10991" y="21057"/>
                    <a:pt x="15127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637998" y="690244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949127" y="6629885"/>
              <a:ext cx="336572" cy="45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0" fill="norm" stroke="1" extrusionOk="0">
                  <a:moveTo>
                    <a:pt x="21466" y="877"/>
                  </a:moveTo>
                  <a:cubicBezTo>
                    <a:pt x="19171" y="377"/>
                    <a:pt x="16876" y="-123"/>
                    <a:pt x="14311" y="27"/>
                  </a:cubicBezTo>
                  <a:cubicBezTo>
                    <a:pt x="11746" y="177"/>
                    <a:pt x="8911" y="977"/>
                    <a:pt x="6819" y="2427"/>
                  </a:cubicBezTo>
                  <a:cubicBezTo>
                    <a:pt x="4726" y="3877"/>
                    <a:pt x="3376" y="5977"/>
                    <a:pt x="2431" y="8327"/>
                  </a:cubicBezTo>
                  <a:cubicBezTo>
                    <a:pt x="1486" y="10677"/>
                    <a:pt x="946" y="13277"/>
                    <a:pt x="541" y="15427"/>
                  </a:cubicBezTo>
                  <a:cubicBezTo>
                    <a:pt x="136" y="17577"/>
                    <a:pt x="-134" y="19277"/>
                    <a:pt x="69" y="20227"/>
                  </a:cubicBezTo>
                  <a:cubicBezTo>
                    <a:pt x="271" y="21177"/>
                    <a:pt x="946" y="21377"/>
                    <a:pt x="2634" y="21427"/>
                  </a:cubicBezTo>
                  <a:cubicBezTo>
                    <a:pt x="4321" y="21477"/>
                    <a:pt x="7021" y="21377"/>
                    <a:pt x="9721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279959" y="6752877"/>
              <a:ext cx="186852" cy="562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92" fill="norm" stroke="1" extrusionOk="0">
                  <a:moveTo>
                    <a:pt x="2779" y="4746"/>
                  </a:moveTo>
                  <a:cubicBezTo>
                    <a:pt x="2542" y="7335"/>
                    <a:pt x="2305" y="9923"/>
                    <a:pt x="2186" y="12553"/>
                  </a:cubicBezTo>
                  <a:cubicBezTo>
                    <a:pt x="2067" y="15182"/>
                    <a:pt x="2067" y="17852"/>
                    <a:pt x="1830" y="19429"/>
                  </a:cubicBezTo>
                  <a:cubicBezTo>
                    <a:pt x="1593" y="21007"/>
                    <a:pt x="1118" y="21492"/>
                    <a:pt x="762" y="21492"/>
                  </a:cubicBezTo>
                  <a:cubicBezTo>
                    <a:pt x="406" y="21492"/>
                    <a:pt x="168" y="21007"/>
                    <a:pt x="50" y="19389"/>
                  </a:cubicBezTo>
                  <a:cubicBezTo>
                    <a:pt x="-69" y="17771"/>
                    <a:pt x="-69" y="15020"/>
                    <a:pt x="1118" y="12189"/>
                  </a:cubicBezTo>
                  <a:cubicBezTo>
                    <a:pt x="2305" y="9357"/>
                    <a:pt x="4678" y="6445"/>
                    <a:pt x="6815" y="4382"/>
                  </a:cubicBezTo>
                  <a:cubicBezTo>
                    <a:pt x="8951" y="2319"/>
                    <a:pt x="10850" y="1105"/>
                    <a:pt x="12393" y="499"/>
                  </a:cubicBezTo>
                  <a:cubicBezTo>
                    <a:pt x="13935" y="-108"/>
                    <a:pt x="15122" y="-108"/>
                    <a:pt x="16428" y="216"/>
                  </a:cubicBezTo>
                  <a:cubicBezTo>
                    <a:pt x="17733" y="539"/>
                    <a:pt x="19157" y="1186"/>
                    <a:pt x="20107" y="1955"/>
                  </a:cubicBezTo>
                  <a:cubicBezTo>
                    <a:pt x="21056" y="2723"/>
                    <a:pt x="21531" y="3613"/>
                    <a:pt x="19751" y="4503"/>
                  </a:cubicBezTo>
                  <a:cubicBezTo>
                    <a:pt x="17971" y="5393"/>
                    <a:pt x="13935" y="6283"/>
                    <a:pt x="11324" y="6890"/>
                  </a:cubicBezTo>
                  <a:cubicBezTo>
                    <a:pt x="8713" y="7496"/>
                    <a:pt x="7527" y="7820"/>
                    <a:pt x="6340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406348" y="7054850"/>
              <a:ext cx="114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3600"/>
                  </a:cubicBezTo>
                  <a:cubicBezTo>
                    <a:pt x="11200" y="7200"/>
                    <a:pt x="16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412698" y="7048500"/>
              <a:ext cx="1143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200"/>
                    <a:pt x="9600" y="10400"/>
                    <a:pt x="6000" y="14000"/>
                  </a:cubicBezTo>
                  <a:cubicBezTo>
                    <a:pt x="2400" y="17600"/>
                    <a:pt x="120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397448" y="6604000"/>
              <a:ext cx="142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4194" y="0"/>
                  </a:moveTo>
                  <a:cubicBezTo>
                    <a:pt x="2923" y="4800"/>
                    <a:pt x="1653" y="9600"/>
                    <a:pt x="859" y="13200"/>
                  </a:cubicBezTo>
                  <a:cubicBezTo>
                    <a:pt x="65" y="16800"/>
                    <a:pt x="-253" y="19200"/>
                    <a:pt x="223" y="18720"/>
                  </a:cubicBezTo>
                  <a:cubicBezTo>
                    <a:pt x="700" y="18240"/>
                    <a:pt x="1971" y="14880"/>
                    <a:pt x="3082" y="12000"/>
                  </a:cubicBezTo>
                  <a:cubicBezTo>
                    <a:pt x="4194" y="9120"/>
                    <a:pt x="5147" y="6720"/>
                    <a:pt x="6418" y="5040"/>
                  </a:cubicBezTo>
                  <a:cubicBezTo>
                    <a:pt x="7688" y="3360"/>
                    <a:pt x="9276" y="2400"/>
                    <a:pt x="11818" y="5280"/>
                  </a:cubicBezTo>
                  <a:cubicBezTo>
                    <a:pt x="14359" y="8160"/>
                    <a:pt x="17853" y="14880"/>
                    <a:pt x="213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636772" y="6771512"/>
              <a:ext cx="80727" cy="28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160" fill="norm" stroke="1" extrusionOk="0">
                  <a:moveTo>
                    <a:pt x="21123" y="2154"/>
                  </a:moveTo>
                  <a:cubicBezTo>
                    <a:pt x="21123" y="1222"/>
                    <a:pt x="21123" y="289"/>
                    <a:pt x="19738" y="56"/>
                  </a:cubicBezTo>
                  <a:cubicBezTo>
                    <a:pt x="18354" y="-177"/>
                    <a:pt x="15585" y="289"/>
                    <a:pt x="11985" y="1999"/>
                  </a:cubicBezTo>
                  <a:cubicBezTo>
                    <a:pt x="8385" y="3708"/>
                    <a:pt x="3954" y="6660"/>
                    <a:pt x="1738" y="9380"/>
                  </a:cubicBezTo>
                  <a:cubicBezTo>
                    <a:pt x="-477" y="12099"/>
                    <a:pt x="-477" y="14586"/>
                    <a:pt x="1185" y="16606"/>
                  </a:cubicBezTo>
                  <a:cubicBezTo>
                    <a:pt x="2846" y="18626"/>
                    <a:pt x="6169" y="20180"/>
                    <a:pt x="9492" y="20801"/>
                  </a:cubicBezTo>
                  <a:cubicBezTo>
                    <a:pt x="12815" y="21423"/>
                    <a:pt x="16138" y="21112"/>
                    <a:pt x="19461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743988" y="6832600"/>
              <a:ext cx="164011" cy="19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55" fill="norm" stroke="1" extrusionOk="0">
                  <a:moveTo>
                    <a:pt x="15642" y="0"/>
                  </a:moveTo>
                  <a:cubicBezTo>
                    <a:pt x="14534" y="4320"/>
                    <a:pt x="13426" y="8640"/>
                    <a:pt x="11626" y="12164"/>
                  </a:cubicBezTo>
                  <a:cubicBezTo>
                    <a:pt x="9826" y="15688"/>
                    <a:pt x="7334" y="18417"/>
                    <a:pt x="5257" y="19895"/>
                  </a:cubicBezTo>
                  <a:cubicBezTo>
                    <a:pt x="3180" y="21373"/>
                    <a:pt x="1519" y="21600"/>
                    <a:pt x="688" y="21145"/>
                  </a:cubicBezTo>
                  <a:cubicBezTo>
                    <a:pt x="-143" y="20691"/>
                    <a:pt x="-143" y="19554"/>
                    <a:pt x="272" y="17848"/>
                  </a:cubicBezTo>
                  <a:cubicBezTo>
                    <a:pt x="688" y="16143"/>
                    <a:pt x="1519" y="13869"/>
                    <a:pt x="3319" y="12505"/>
                  </a:cubicBezTo>
                  <a:cubicBezTo>
                    <a:pt x="5119" y="11141"/>
                    <a:pt x="7888" y="10686"/>
                    <a:pt x="10795" y="11823"/>
                  </a:cubicBezTo>
                  <a:cubicBezTo>
                    <a:pt x="13703" y="12960"/>
                    <a:pt x="16749" y="15688"/>
                    <a:pt x="18549" y="17394"/>
                  </a:cubicBezTo>
                  <a:cubicBezTo>
                    <a:pt x="20349" y="19099"/>
                    <a:pt x="20903" y="19781"/>
                    <a:pt x="21457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5984198" y="6819900"/>
              <a:ext cx="39982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0" y="0"/>
                  </a:moveTo>
                  <a:cubicBezTo>
                    <a:pt x="6480" y="2945"/>
                    <a:pt x="12960" y="5891"/>
                    <a:pt x="16740" y="9000"/>
                  </a:cubicBezTo>
                  <a:cubicBezTo>
                    <a:pt x="20520" y="12109"/>
                    <a:pt x="21600" y="15382"/>
                    <a:pt x="18900" y="17509"/>
                  </a:cubicBezTo>
                  <a:cubicBezTo>
                    <a:pt x="16200" y="19636"/>
                    <a:pt x="9720" y="20618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060398" y="6698039"/>
              <a:ext cx="201464" cy="471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62" fill="norm" stroke="1" extrusionOk="0">
                  <a:moveTo>
                    <a:pt x="0" y="2080"/>
                  </a:moveTo>
                  <a:cubicBezTo>
                    <a:pt x="2475" y="1308"/>
                    <a:pt x="4950" y="537"/>
                    <a:pt x="7875" y="199"/>
                  </a:cubicBezTo>
                  <a:cubicBezTo>
                    <a:pt x="10800" y="-138"/>
                    <a:pt x="14175" y="-42"/>
                    <a:pt x="16538" y="441"/>
                  </a:cubicBezTo>
                  <a:cubicBezTo>
                    <a:pt x="18900" y="923"/>
                    <a:pt x="20250" y="1791"/>
                    <a:pt x="20813" y="3430"/>
                  </a:cubicBezTo>
                  <a:cubicBezTo>
                    <a:pt x="21375" y="5069"/>
                    <a:pt x="21150" y="7480"/>
                    <a:pt x="20588" y="9408"/>
                  </a:cubicBezTo>
                  <a:cubicBezTo>
                    <a:pt x="20025" y="11337"/>
                    <a:pt x="19125" y="12783"/>
                    <a:pt x="19238" y="14085"/>
                  </a:cubicBezTo>
                  <a:cubicBezTo>
                    <a:pt x="19350" y="15387"/>
                    <a:pt x="20475" y="16544"/>
                    <a:pt x="21037" y="17508"/>
                  </a:cubicBezTo>
                  <a:cubicBezTo>
                    <a:pt x="21600" y="18473"/>
                    <a:pt x="21600" y="19244"/>
                    <a:pt x="20588" y="19871"/>
                  </a:cubicBezTo>
                  <a:cubicBezTo>
                    <a:pt x="19575" y="20498"/>
                    <a:pt x="17550" y="20980"/>
                    <a:pt x="15750" y="21221"/>
                  </a:cubicBezTo>
                  <a:cubicBezTo>
                    <a:pt x="13950" y="21462"/>
                    <a:pt x="12375" y="21462"/>
                    <a:pt x="108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6492198" y="6889750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6485848" y="70421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324048" y="6627719"/>
              <a:ext cx="44026" cy="344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41" fill="norm" stroke="1" extrusionOk="0">
                  <a:moveTo>
                    <a:pt x="0" y="2080"/>
                  </a:moveTo>
                  <a:cubicBezTo>
                    <a:pt x="4114" y="1158"/>
                    <a:pt x="8229" y="236"/>
                    <a:pt x="11829" y="39"/>
                  </a:cubicBezTo>
                  <a:cubicBezTo>
                    <a:pt x="15429" y="-159"/>
                    <a:pt x="18514" y="368"/>
                    <a:pt x="20057" y="2343"/>
                  </a:cubicBezTo>
                  <a:cubicBezTo>
                    <a:pt x="21600" y="4319"/>
                    <a:pt x="21600" y="7743"/>
                    <a:pt x="21086" y="11168"/>
                  </a:cubicBezTo>
                  <a:cubicBezTo>
                    <a:pt x="20571" y="14592"/>
                    <a:pt x="19543" y="18017"/>
                    <a:pt x="18514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165298" y="7023100"/>
              <a:ext cx="393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282485" y="7166690"/>
              <a:ext cx="340014" cy="24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43" fill="norm" stroke="1" extrusionOk="0">
                  <a:moveTo>
                    <a:pt x="622" y="4726"/>
                  </a:moveTo>
                  <a:cubicBezTo>
                    <a:pt x="353" y="8295"/>
                    <a:pt x="85" y="11864"/>
                    <a:pt x="18" y="14212"/>
                  </a:cubicBezTo>
                  <a:cubicBezTo>
                    <a:pt x="-49" y="16560"/>
                    <a:pt x="85" y="17686"/>
                    <a:pt x="152" y="18907"/>
                  </a:cubicBezTo>
                  <a:cubicBezTo>
                    <a:pt x="219" y="20128"/>
                    <a:pt x="219" y="21443"/>
                    <a:pt x="219" y="21443"/>
                  </a:cubicBezTo>
                  <a:cubicBezTo>
                    <a:pt x="219" y="21443"/>
                    <a:pt x="219" y="20128"/>
                    <a:pt x="756" y="17123"/>
                  </a:cubicBezTo>
                  <a:cubicBezTo>
                    <a:pt x="1293" y="14118"/>
                    <a:pt x="2366" y="9422"/>
                    <a:pt x="3506" y="6323"/>
                  </a:cubicBezTo>
                  <a:cubicBezTo>
                    <a:pt x="4647" y="3224"/>
                    <a:pt x="5854" y="1721"/>
                    <a:pt x="6793" y="1064"/>
                  </a:cubicBezTo>
                  <a:cubicBezTo>
                    <a:pt x="7732" y="406"/>
                    <a:pt x="8403" y="594"/>
                    <a:pt x="9007" y="2285"/>
                  </a:cubicBezTo>
                  <a:cubicBezTo>
                    <a:pt x="9611" y="3975"/>
                    <a:pt x="10147" y="7168"/>
                    <a:pt x="10349" y="9234"/>
                  </a:cubicBezTo>
                  <a:cubicBezTo>
                    <a:pt x="10550" y="11300"/>
                    <a:pt x="10416" y="12240"/>
                    <a:pt x="10349" y="12240"/>
                  </a:cubicBezTo>
                  <a:cubicBezTo>
                    <a:pt x="10281" y="12240"/>
                    <a:pt x="10281" y="11300"/>
                    <a:pt x="10684" y="9798"/>
                  </a:cubicBezTo>
                  <a:cubicBezTo>
                    <a:pt x="11086" y="8295"/>
                    <a:pt x="11891" y="6229"/>
                    <a:pt x="12898" y="4539"/>
                  </a:cubicBezTo>
                  <a:cubicBezTo>
                    <a:pt x="13904" y="2848"/>
                    <a:pt x="15111" y="1533"/>
                    <a:pt x="16117" y="782"/>
                  </a:cubicBezTo>
                  <a:cubicBezTo>
                    <a:pt x="17124" y="31"/>
                    <a:pt x="17929" y="-157"/>
                    <a:pt x="18599" y="125"/>
                  </a:cubicBezTo>
                  <a:cubicBezTo>
                    <a:pt x="19270" y="406"/>
                    <a:pt x="19807" y="1158"/>
                    <a:pt x="20276" y="3224"/>
                  </a:cubicBezTo>
                  <a:cubicBezTo>
                    <a:pt x="20746" y="5290"/>
                    <a:pt x="21149" y="8671"/>
                    <a:pt x="21350" y="11300"/>
                  </a:cubicBezTo>
                  <a:cubicBezTo>
                    <a:pt x="21551" y="13930"/>
                    <a:pt x="21551" y="15808"/>
                    <a:pt x="21551" y="1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877557" y="6675966"/>
              <a:ext cx="144992" cy="524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600" fill="norm" stroke="1" extrusionOk="0">
                  <a:moveTo>
                    <a:pt x="20839" y="697"/>
                  </a:moveTo>
                  <a:cubicBezTo>
                    <a:pt x="19926" y="348"/>
                    <a:pt x="19014" y="0"/>
                    <a:pt x="17493" y="0"/>
                  </a:cubicBezTo>
                  <a:cubicBezTo>
                    <a:pt x="15971" y="0"/>
                    <a:pt x="13842" y="348"/>
                    <a:pt x="10800" y="1655"/>
                  </a:cubicBezTo>
                  <a:cubicBezTo>
                    <a:pt x="7757" y="2961"/>
                    <a:pt x="3802" y="5226"/>
                    <a:pt x="1673" y="7708"/>
                  </a:cubicBezTo>
                  <a:cubicBezTo>
                    <a:pt x="-457" y="10190"/>
                    <a:pt x="-761" y="12890"/>
                    <a:pt x="1977" y="15242"/>
                  </a:cubicBezTo>
                  <a:cubicBezTo>
                    <a:pt x="4715" y="17594"/>
                    <a:pt x="10495" y="19597"/>
                    <a:pt x="16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146526" y="6785738"/>
              <a:ext cx="161361" cy="482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028" fill="norm" stroke="1" extrusionOk="0">
                  <a:moveTo>
                    <a:pt x="2057" y="5644"/>
                  </a:moveTo>
                  <a:cubicBezTo>
                    <a:pt x="1227" y="6567"/>
                    <a:pt x="396" y="7490"/>
                    <a:pt x="119" y="9752"/>
                  </a:cubicBezTo>
                  <a:cubicBezTo>
                    <a:pt x="-158" y="12013"/>
                    <a:pt x="119" y="15613"/>
                    <a:pt x="257" y="17644"/>
                  </a:cubicBezTo>
                  <a:cubicBezTo>
                    <a:pt x="396" y="19675"/>
                    <a:pt x="396" y="20136"/>
                    <a:pt x="396" y="20598"/>
                  </a:cubicBezTo>
                  <a:cubicBezTo>
                    <a:pt x="396" y="21059"/>
                    <a:pt x="396" y="21521"/>
                    <a:pt x="396" y="19859"/>
                  </a:cubicBezTo>
                  <a:cubicBezTo>
                    <a:pt x="396" y="18198"/>
                    <a:pt x="396" y="14413"/>
                    <a:pt x="1365" y="11183"/>
                  </a:cubicBezTo>
                  <a:cubicBezTo>
                    <a:pt x="2334" y="7952"/>
                    <a:pt x="4273" y="5275"/>
                    <a:pt x="6211" y="3521"/>
                  </a:cubicBezTo>
                  <a:cubicBezTo>
                    <a:pt x="8150" y="1767"/>
                    <a:pt x="10088" y="936"/>
                    <a:pt x="11888" y="475"/>
                  </a:cubicBezTo>
                  <a:cubicBezTo>
                    <a:pt x="13688" y="13"/>
                    <a:pt x="15350" y="-79"/>
                    <a:pt x="16734" y="59"/>
                  </a:cubicBezTo>
                  <a:cubicBezTo>
                    <a:pt x="18119" y="198"/>
                    <a:pt x="19227" y="567"/>
                    <a:pt x="20057" y="1398"/>
                  </a:cubicBezTo>
                  <a:cubicBezTo>
                    <a:pt x="20888" y="2229"/>
                    <a:pt x="21442" y="3521"/>
                    <a:pt x="20888" y="4629"/>
                  </a:cubicBezTo>
                  <a:cubicBezTo>
                    <a:pt x="20334" y="5736"/>
                    <a:pt x="18673" y="6659"/>
                    <a:pt x="15488" y="7352"/>
                  </a:cubicBezTo>
                  <a:cubicBezTo>
                    <a:pt x="12304" y="8044"/>
                    <a:pt x="7596" y="8506"/>
                    <a:pt x="2888" y="8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8232098" y="71945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8333698" y="7010400"/>
              <a:ext cx="1016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1895"/>
                    <a:pt x="900" y="3789"/>
                    <a:pt x="4500" y="7389"/>
                  </a:cubicBezTo>
                  <a:cubicBezTo>
                    <a:pt x="8100" y="10989"/>
                    <a:pt x="14850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8359098" y="7016750"/>
              <a:ext cx="889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60"/>
                    <a:pt x="14400" y="7920"/>
                    <a:pt x="10800" y="11520"/>
                  </a:cubicBezTo>
                  <a:cubicBezTo>
                    <a:pt x="7200" y="15120"/>
                    <a:pt x="3600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8547528" y="6830859"/>
              <a:ext cx="110021" cy="21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355" fill="norm" stroke="1" extrusionOk="0">
                  <a:moveTo>
                    <a:pt x="20791" y="1417"/>
                  </a:moveTo>
                  <a:cubicBezTo>
                    <a:pt x="19591" y="586"/>
                    <a:pt x="18391" y="-245"/>
                    <a:pt x="16591" y="67"/>
                  </a:cubicBezTo>
                  <a:cubicBezTo>
                    <a:pt x="14791" y="378"/>
                    <a:pt x="12391" y="1832"/>
                    <a:pt x="9191" y="4220"/>
                  </a:cubicBezTo>
                  <a:cubicBezTo>
                    <a:pt x="5991" y="6609"/>
                    <a:pt x="1991" y="9932"/>
                    <a:pt x="591" y="12528"/>
                  </a:cubicBezTo>
                  <a:cubicBezTo>
                    <a:pt x="-809" y="15124"/>
                    <a:pt x="391" y="16993"/>
                    <a:pt x="2991" y="18343"/>
                  </a:cubicBezTo>
                  <a:cubicBezTo>
                    <a:pt x="5591" y="19693"/>
                    <a:pt x="9591" y="20524"/>
                    <a:pt x="13591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8633885" y="6889750"/>
              <a:ext cx="1443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0404" y="0"/>
                  </a:moveTo>
                  <a:cubicBezTo>
                    <a:pt x="17586" y="6120"/>
                    <a:pt x="14769" y="12240"/>
                    <a:pt x="12734" y="15840"/>
                  </a:cubicBezTo>
                  <a:cubicBezTo>
                    <a:pt x="10700" y="19440"/>
                    <a:pt x="9447" y="20520"/>
                    <a:pt x="7413" y="20880"/>
                  </a:cubicBezTo>
                  <a:cubicBezTo>
                    <a:pt x="5378" y="21240"/>
                    <a:pt x="2560" y="20880"/>
                    <a:pt x="1152" y="19440"/>
                  </a:cubicBezTo>
                  <a:cubicBezTo>
                    <a:pt x="-257" y="18000"/>
                    <a:pt x="-257" y="15480"/>
                    <a:pt x="526" y="14220"/>
                  </a:cubicBezTo>
                  <a:cubicBezTo>
                    <a:pt x="1308" y="12960"/>
                    <a:pt x="2873" y="12960"/>
                    <a:pt x="6473" y="14400"/>
                  </a:cubicBezTo>
                  <a:cubicBezTo>
                    <a:pt x="10073" y="15840"/>
                    <a:pt x="15708" y="18720"/>
                    <a:pt x="21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8860748" y="6826250"/>
              <a:ext cx="6460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1751"/>
                    <a:pt x="18900" y="3503"/>
                    <a:pt x="20250" y="6519"/>
                  </a:cubicBezTo>
                  <a:cubicBezTo>
                    <a:pt x="21600" y="9535"/>
                    <a:pt x="18900" y="13816"/>
                    <a:pt x="14850" y="16541"/>
                  </a:cubicBezTo>
                  <a:cubicBezTo>
                    <a:pt x="10800" y="19265"/>
                    <a:pt x="54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8324494" y="6613321"/>
              <a:ext cx="148905" cy="11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495" fill="norm" stroke="1" extrusionOk="0">
                  <a:moveTo>
                    <a:pt x="4061" y="7298"/>
                  </a:moveTo>
                  <a:cubicBezTo>
                    <a:pt x="3453" y="9160"/>
                    <a:pt x="2844" y="11022"/>
                    <a:pt x="2084" y="13629"/>
                  </a:cubicBezTo>
                  <a:cubicBezTo>
                    <a:pt x="1323" y="16236"/>
                    <a:pt x="410" y="19587"/>
                    <a:pt x="106" y="20332"/>
                  </a:cubicBezTo>
                  <a:cubicBezTo>
                    <a:pt x="-198" y="21077"/>
                    <a:pt x="106" y="19215"/>
                    <a:pt x="1627" y="15677"/>
                  </a:cubicBezTo>
                  <a:cubicBezTo>
                    <a:pt x="3148" y="12139"/>
                    <a:pt x="5887" y="6925"/>
                    <a:pt x="7864" y="3760"/>
                  </a:cubicBezTo>
                  <a:cubicBezTo>
                    <a:pt x="9841" y="594"/>
                    <a:pt x="11058" y="-523"/>
                    <a:pt x="12275" y="222"/>
                  </a:cubicBezTo>
                  <a:cubicBezTo>
                    <a:pt x="13492" y="967"/>
                    <a:pt x="14709" y="3574"/>
                    <a:pt x="16230" y="7111"/>
                  </a:cubicBezTo>
                  <a:cubicBezTo>
                    <a:pt x="17751" y="10649"/>
                    <a:pt x="19577" y="15118"/>
                    <a:pt x="21402" y="1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9006798" y="698500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9136692" y="6921500"/>
              <a:ext cx="980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14"/>
                    <a:pt x="-1585" y="11829"/>
                    <a:pt x="575" y="15429"/>
                  </a:cubicBezTo>
                  <a:cubicBezTo>
                    <a:pt x="2735" y="19029"/>
                    <a:pt x="11375" y="2031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9457648" y="6786452"/>
              <a:ext cx="145038" cy="37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0743" fill="norm" stroke="1" extrusionOk="0">
                  <a:moveTo>
                    <a:pt x="0" y="12068"/>
                  </a:moveTo>
                  <a:cubicBezTo>
                    <a:pt x="0" y="15589"/>
                    <a:pt x="0" y="19111"/>
                    <a:pt x="0" y="20285"/>
                  </a:cubicBezTo>
                  <a:cubicBezTo>
                    <a:pt x="0" y="21459"/>
                    <a:pt x="0" y="20285"/>
                    <a:pt x="771" y="17761"/>
                  </a:cubicBezTo>
                  <a:cubicBezTo>
                    <a:pt x="1543" y="15237"/>
                    <a:pt x="3086" y="11363"/>
                    <a:pt x="4320" y="8487"/>
                  </a:cubicBezTo>
                  <a:cubicBezTo>
                    <a:pt x="5554" y="5611"/>
                    <a:pt x="6480" y="3733"/>
                    <a:pt x="7869" y="2383"/>
                  </a:cubicBezTo>
                  <a:cubicBezTo>
                    <a:pt x="9257" y="1033"/>
                    <a:pt x="11109" y="211"/>
                    <a:pt x="12497" y="35"/>
                  </a:cubicBezTo>
                  <a:cubicBezTo>
                    <a:pt x="13886" y="-141"/>
                    <a:pt x="14811" y="329"/>
                    <a:pt x="16354" y="1679"/>
                  </a:cubicBezTo>
                  <a:cubicBezTo>
                    <a:pt x="17897" y="3029"/>
                    <a:pt x="20057" y="5259"/>
                    <a:pt x="20829" y="7020"/>
                  </a:cubicBezTo>
                  <a:cubicBezTo>
                    <a:pt x="21600" y="8781"/>
                    <a:pt x="20983" y="10072"/>
                    <a:pt x="18669" y="11011"/>
                  </a:cubicBezTo>
                  <a:cubicBezTo>
                    <a:pt x="16354" y="11950"/>
                    <a:pt x="12343" y="12537"/>
                    <a:pt x="9566" y="12948"/>
                  </a:cubicBezTo>
                  <a:cubicBezTo>
                    <a:pt x="6789" y="13359"/>
                    <a:pt x="5246" y="13594"/>
                    <a:pt x="3703" y="13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9521148" y="7164125"/>
              <a:ext cx="139701" cy="10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3617"/>
                  </a:moveTo>
                  <a:cubicBezTo>
                    <a:pt x="1309" y="2321"/>
                    <a:pt x="2618" y="1025"/>
                    <a:pt x="4255" y="377"/>
                  </a:cubicBezTo>
                  <a:cubicBezTo>
                    <a:pt x="5891" y="-271"/>
                    <a:pt x="7855" y="-271"/>
                    <a:pt x="9164" y="1889"/>
                  </a:cubicBezTo>
                  <a:cubicBezTo>
                    <a:pt x="10473" y="4049"/>
                    <a:pt x="11127" y="8369"/>
                    <a:pt x="10800" y="11177"/>
                  </a:cubicBezTo>
                  <a:cubicBezTo>
                    <a:pt x="10473" y="13985"/>
                    <a:pt x="9164" y="15281"/>
                    <a:pt x="7855" y="16577"/>
                  </a:cubicBezTo>
                  <a:cubicBezTo>
                    <a:pt x="6545" y="17873"/>
                    <a:pt x="5236" y="19169"/>
                    <a:pt x="5400" y="20033"/>
                  </a:cubicBezTo>
                  <a:cubicBezTo>
                    <a:pt x="5564" y="20897"/>
                    <a:pt x="7200" y="21329"/>
                    <a:pt x="10145" y="20681"/>
                  </a:cubicBezTo>
                  <a:cubicBezTo>
                    <a:pt x="13091" y="20033"/>
                    <a:pt x="17345" y="18305"/>
                    <a:pt x="2160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9562154" y="6642104"/>
              <a:ext cx="98695" cy="120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27" fill="norm" stroke="1" extrusionOk="0">
                  <a:moveTo>
                    <a:pt x="4884" y="4468"/>
                  </a:moveTo>
                  <a:cubicBezTo>
                    <a:pt x="3506" y="5958"/>
                    <a:pt x="2127" y="7448"/>
                    <a:pt x="1208" y="9124"/>
                  </a:cubicBezTo>
                  <a:cubicBezTo>
                    <a:pt x="289" y="10799"/>
                    <a:pt x="-171" y="12661"/>
                    <a:pt x="59" y="12475"/>
                  </a:cubicBezTo>
                  <a:cubicBezTo>
                    <a:pt x="289" y="12289"/>
                    <a:pt x="1208" y="10055"/>
                    <a:pt x="2357" y="7820"/>
                  </a:cubicBezTo>
                  <a:cubicBezTo>
                    <a:pt x="3506" y="5586"/>
                    <a:pt x="4884" y="3351"/>
                    <a:pt x="6723" y="1861"/>
                  </a:cubicBezTo>
                  <a:cubicBezTo>
                    <a:pt x="8561" y="372"/>
                    <a:pt x="10859" y="-373"/>
                    <a:pt x="12467" y="186"/>
                  </a:cubicBezTo>
                  <a:cubicBezTo>
                    <a:pt x="14076" y="744"/>
                    <a:pt x="14995" y="2606"/>
                    <a:pt x="16374" y="6330"/>
                  </a:cubicBezTo>
                  <a:cubicBezTo>
                    <a:pt x="17752" y="10055"/>
                    <a:pt x="19591" y="15641"/>
                    <a:pt x="21429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9648148" y="7035800"/>
              <a:ext cx="1206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2571"/>
                    <a:pt x="6821" y="5143"/>
                    <a:pt x="10421" y="8743"/>
                  </a:cubicBezTo>
                  <a:cubicBezTo>
                    <a:pt x="14021" y="12343"/>
                    <a:pt x="17811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9686248" y="703580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50"/>
                    <a:pt x="7200" y="9900"/>
                    <a:pt x="3600" y="13500"/>
                  </a:cubicBezTo>
                  <a:cubicBezTo>
                    <a:pt x="0" y="17100"/>
                    <a:pt x="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9836532" y="6864299"/>
              <a:ext cx="71967" cy="2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653"/>
                  </a:moveTo>
                  <a:cubicBezTo>
                    <a:pt x="18424" y="221"/>
                    <a:pt x="15247" y="-211"/>
                    <a:pt x="12706" y="113"/>
                  </a:cubicBezTo>
                  <a:cubicBezTo>
                    <a:pt x="10165" y="437"/>
                    <a:pt x="8259" y="1517"/>
                    <a:pt x="5718" y="4001"/>
                  </a:cubicBezTo>
                  <a:cubicBezTo>
                    <a:pt x="3176" y="6485"/>
                    <a:pt x="0" y="10373"/>
                    <a:pt x="0" y="13505"/>
                  </a:cubicBezTo>
                  <a:cubicBezTo>
                    <a:pt x="0" y="16637"/>
                    <a:pt x="3176" y="19013"/>
                    <a:pt x="6353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9921732" y="6877050"/>
              <a:ext cx="12646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fill="norm" stroke="1" extrusionOk="0">
                  <a:moveTo>
                    <a:pt x="17189" y="0"/>
                  </a:moveTo>
                  <a:cubicBezTo>
                    <a:pt x="16109" y="4371"/>
                    <a:pt x="15029" y="8743"/>
                    <a:pt x="13229" y="12086"/>
                  </a:cubicBezTo>
                  <a:cubicBezTo>
                    <a:pt x="11429" y="15429"/>
                    <a:pt x="8909" y="17743"/>
                    <a:pt x="6569" y="19029"/>
                  </a:cubicBezTo>
                  <a:cubicBezTo>
                    <a:pt x="4229" y="20314"/>
                    <a:pt x="2069" y="20571"/>
                    <a:pt x="989" y="20057"/>
                  </a:cubicBezTo>
                  <a:cubicBezTo>
                    <a:pt x="-91" y="19543"/>
                    <a:pt x="-91" y="18257"/>
                    <a:pt x="89" y="16714"/>
                  </a:cubicBezTo>
                  <a:cubicBezTo>
                    <a:pt x="269" y="15171"/>
                    <a:pt x="629" y="13371"/>
                    <a:pt x="1889" y="12600"/>
                  </a:cubicBezTo>
                  <a:cubicBezTo>
                    <a:pt x="3149" y="11829"/>
                    <a:pt x="5309" y="12086"/>
                    <a:pt x="8729" y="13757"/>
                  </a:cubicBezTo>
                  <a:cubicBezTo>
                    <a:pt x="12149" y="15429"/>
                    <a:pt x="16829" y="18514"/>
                    <a:pt x="215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0092648" y="6858000"/>
              <a:ext cx="5190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5184" y="0"/>
                  </a:moveTo>
                  <a:cubicBezTo>
                    <a:pt x="12960" y="3032"/>
                    <a:pt x="20736" y="6063"/>
                    <a:pt x="21168" y="9189"/>
                  </a:cubicBezTo>
                  <a:cubicBezTo>
                    <a:pt x="21600" y="12316"/>
                    <a:pt x="14688" y="15537"/>
                    <a:pt x="9936" y="17621"/>
                  </a:cubicBezTo>
                  <a:cubicBezTo>
                    <a:pt x="5184" y="19705"/>
                    <a:pt x="2592" y="206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0194248" y="6997700"/>
              <a:ext cx="114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7486"/>
                    <a:pt x="2400" y="13371"/>
                    <a:pt x="6000" y="9771"/>
                  </a:cubicBezTo>
                  <a:cubicBezTo>
                    <a:pt x="9600" y="6171"/>
                    <a:pt x="156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0254292" y="6965950"/>
              <a:ext cx="980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86"/>
                    <a:pt x="2735" y="10971"/>
                    <a:pt x="575" y="14571"/>
                  </a:cubicBezTo>
                  <a:cubicBezTo>
                    <a:pt x="-1585" y="18171"/>
                    <a:pt x="2735" y="1988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10448248" y="703580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664148" y="7029450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880048" y="7010400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0981648" y="6915150"/>
              <a:ext cx="127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1185789" y="6851105"/>
              <a:ext cx="185760" cy="42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292" fill="norm" stroke="1" extrusionOk="0">
                  <a:moveTo>
                    <a:pt x="4261" y="6318"/>
                  </a:moveTo>
                  <a:cubicBezTo>
                    <a:pt x="3775" y="7996"/>
                    <a:pt x="3290" y="9673"/>
                    <a:pt x="2804" y="11718"/>
                  </a:cubicBezTo>
                  <a:cubicBezTo>
                    <a:pt x="2319" y="13763"/>
                    <a:pt x="1834" y="16174"/>
                    <a:pt x="1348" y="17957"/>
                  </a:cubicBezTo>
                  <a:cubicBezTo>
                    <a:pt x="863" y="19739"/>
                    <a:pt x="377" y="20893"/>
                    <a:pt x="135" y="21207"/>
                  </a:cubicBezTo>
                  <a:cubicBezTo>
                    <a:pt x="-108" y="21522"/>
                    <a:pt x="-108" y="20998"/>
                    <a:pt x="863" y="18953"/>
                  </a:cubicBezTo>
                  <a:cubicBezTo>
                    <a:pt x="1834" y="16908"/>
                    <a:pt x="3775" y="13343"/>
                    <a:pt x="5717" y="10250"/>
                  </a:cubicBezTo>
                  <a:cubicBezTo>
                    <a:pt x="7658" y="7157"/>
                    <a:pt x="9600" y="4536"/>
                    <a:pt x="11056" y="2963"/>
                  </a:cubicBezTo>
                  <a:cubicBezTo>
                    <a:pt x="12512" y="1390"/>
                    <a:pt x="13483" y="866"/>
                    <a:pt x="14575" y="499"/>
                  </a:cubicBezTo>
                  <a:cubicBezTo>
                    <a:pt x="15667" y="132"/>
                    <a:pt x="16881" y="-78"/>
                    <a:pt x="17973" y="27"/>
                  </a:cubicBezTo>
                  <a:cubicBezTo>
                    <a:pt x="19065" y="132"/>
                    <a:pt x="20036" y="551"/>
                    <a:pt x="20643" y="1023"/>
                  </a:cubicBezTo>
                  <a:cubicBezTo>
                    <a:pt x="21249" y="1495"/>
                    <a:pt x="21492" y="2019"/>
                    <a:pt x="21128" y="2963"/>
                  </a:cubicBezTo>
                  <a:cubicBezTo>
                    <a:pt x="20764" y="3906"/>
                    <a:pt x="19793" y="5270"/>
                    <a:pt x="17730" y="6108"/>
                  </a:cubicBezTo>
                  <a:cubicBezTo>
                    <a:pt x="15667" y="6947"/>
                    <a:pt x="12512" y="7262"/>
                    <a:pt x="10571" y="7629"/>
                  </a:cubicBezTo>
                  <a:cubicBezTo>
                    <a:pt x="8629" y="7996"/>
                    <a:pt x="7901" y="8415"/>
                    <a:pt x="7173" y="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1276659" y="7205505"/>
              <a:ext cx="149490" cy="10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02" fill="norm" stroke="1" extrusionOk="0">
                  <a:moveTo>
                    <a:pt x="494" y="4161"/>
                  </a:moveTo>
                  <a:cubicBezTo>
                    <a:pt x="799" y="8396"/>
                    <a:pt x="1103" y="12631"/>
                    <a:pt x="951" y="15808"/>
                  </a:cubicBezTo>
                  <a:cubicBezTo>
                    <a:pt x="799" y="18984"/>
                    <a:pt x="190" y="21102"/>
                    <a:pt x="38" y="21102"/>
                  </a:cubicBezTo>
                  <a:cubicBezTo>
                    <a:pt x="-114" y="21102"/>
                    <a:pt x="190" y="18984"/>
                    <a:pt x="951" y="16443"/>
                  </a:cubicBezTo>
                  <a:cubicBezTo>
                    <a:pt x="1711" y="13902"/>
                    <a:pt x="2928" y="10937"/>
                    <a:pt x="3993" y="8396"/>
                  </a:cubicBezTo>
                  <a:cubicBezTo>
                    <a:pt x="5058" y="5855"/>
                    <a:pt x="5971" y="3737"/>
                    <a:pt x="6883" y="3526"/>
                  </a:cubicBezTo>
                  <a:cubicBezTo>
                    <a:pt x="7796" y="3314"/>
                    <a:pt x="8709" y="5008"/>
                    <a:pt x="9773" y="5220"/>
                  </a:cubicBezTo>
                  <a:cubicBezTo>
                    <a:pt x="10838" y="5431"/>
                    <a:pt x="12055" y="4161"/>
                    <a:pt x="13576" y="2678"/>
                  </a:cubicBezTo>
                  <a:cubicBezTo>
                    <a:pt x="15097" y="1196"/>
                    <a:pt x="16923" y="-498"/>
                    <a:pt x="18140" y="137"/>
                  </a:cubicBezTo>
                  <a:cubicBezTo>
                    <a:pt x="19356" y="773"/>
                    <a:pt x="19965" y="3737"/>
                    <a:pt x="20421" y="7337"/>
                  </a:cubicBezTo>
                  <a:cubicBezTo>
                    <a:pt x="20878" y="10937"/>
                    <a:pt x="21182" y="15173"/>
                    <a:pt x="21486" y="19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1388048" y="704850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1388048" y="704850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1526396" y="6882049"/>
              <a:ext cx="109303" cy="17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246" fill="norm" stroke="1" extrusionOk="0">
                  <a:moveTo>
                    <a:pt x="21045" y="4070"/>
                  </a:moveTo>
                  <a:cubicBezTo>
                    <a:pt x="20230" y="2769"/>
                    <a:pt x="19415" y="1468"/>
                    <a:pt x="17988" y="687"/>
                  </a:cubicBezTo>
                  <a:cubicBezTo>
                    <a:pt x="16562" y="-94"/>
                    <a:pt x="14524" y="-354"/>
                    <a:pt x="12079" y="687"/>
                  </a:cubicBezTo>
                  <a:cubicBezTo>
                    <a:pt x="9634" y="1728"/>
                    <a:pt x="6781" y="4070"/>
                    <a:pt x="4743" y="6673"/>
                  </a:cubicBezTo>
                  <a:cubicBezTo>
                    <a:pt x="2705" y="9275"/>
                    <a:pt x="1483" y="12138"/>
                    <a:pt x="668" y="14480"/>
                  </a:cubicBezTo>
                  <a:cubicBezTo>
                    <a:pt x="-147" y="16822"/>
                    <a:pt x="-555" y="18644"/>
                    <a:pt x="1483" y="19685"/>
                  </a:cubicBezTo>
                  <a:cubicBezTo>
                    <a:pt x="3520" y="20726"/>
                    <a:pt x="8003" y="20986"/>
                    <a:pt x="12487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1585876" y="6915150"/>
              <a:ext cx="14507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9577" y="0"/>
                  </a:moveTo>
                  <a:cubicBezTo>
                    <a:pt x="16759" y="5184"/>
                    <a:pt x="13942" y="10368"/>
                    <a:pt x="11751" y="13536"/>
                  </a:cubicBezTo>
                  <a:cubicBezTo>
                    <a:pt x="9559" y="16704"/>
                    <a:pt x="7994" y="17856"/>
                    <a:pt x="6429" y="18576"/>
                  </a:cubicBezTo>
                  <a:cubicBezTo>
                    <a:pt x="4864" y="19296"/>
                    <a:pt x="3298" y="19584"/>
                    <a:pt x="2203" y="19008"/>
                  </a:cubicBezTo>
                  <a:cubicBezTo>
                    <a:pt x="1107" y="18432"/>
                    <a:pt x="481" y="16992"/>
                    <a:pt x="168" y="15552"/>
                  </a:cubicBezTo>
                  <a:cubicBezTo>
                    <a:pt x="-145" y="14112"/>
                    <a:pt x="-145" y="12672"/>
                    <a:pt x="1264" y="11376"/>
                  </a:cubicBezTo>
                  <a:cubicBezTo>
                    <a:pt x="2672" y="10080"/>
                    <a:pt x="5490" y="8928"/>
                    <a:pt x="9090" y="10656"/>
                  </a:cubicBezTo>
                  <a:cubicBezTo>
                    <a:pt x="12690" y="12384"/>
                    <a:pt x="17072" y="16992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1711898" y="6870700"/>
              <a:ext cx="9650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600" fill="norm" stroke="1" extrusionOk="0">
                  <a:moveTo>
                    <a:pt x="17192" y="0"/>
                  </a:moveTo>
                  <a:cubicBezTo>
                    <a:pt x="19396" y="2335"/>
                    <a:pt x="21600" y="4670"/>
                    <a:pt x="18735" y="8270"/>
                  </a:cubicBezTo>
                  <a:cubicBezTo>
                    <a:pt x="15869" y="11870"/>
                    <a:pt x="7935" y="167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1456385" y="6702667"/>
              <a:ext cx="211064" cy="11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19952" fill="norm" stroke="1" extrusionOk="0">
                  <a:moveTo>
                    <a:pt x="3361" y="1633"/>
                  </a:moveTo>
                  <a:cubicBezTo>
                    <a:pt x="3575" y="3496"/>
                    <a:pt x="3788" y="5358"/>
                    <a:pt x="3147" y="8896"/>
                  </a:cubicBezTo>
                  <a:cubicBezTo>
                    <a:pt x="2505" y="12433"/>
                    <a:pt x="1008" y="17647"/>
                    <a:pt x="367" y="19323"/>
                  </a:cubicBezTo>
                  <a:cubicBezTo>
                    <a:pt x="-275" y="20999"/>
                    <a:pt x="-61" y="19137"/>
                    <a:pt x="901" y="15971"/>
                  </a:cubicBezTo>
                  <a:cubicBezTo>
                    <a:pt x="1864" y="12806"/>
                    <a:pt x="3575" y="8337"/>
                    <a:pt x="5392" y="4985"/>
                  </a:cubicBezTo>
                  <a:cubicBezTo>
                    <a:pt x="7210" y="1633"/>
                    <a:pt x="9135" y="-601"/>
                    <a:pt x="11380" y="144"/>
                  </a:cubicBezTo>
                  <a:cubicBezTo>
                    <a:pt x="13626" y="889"/>
                    <a:pt x="16192" y="4613"/>
                    <a:pt x="17903" y="7592"/>
                  </a:cubicBezTo>
                  <a:cubicBezTo>
                    <a:pt x="19614" y="10571"/>
                    <a:pt x="20470" y="12806"/>
                    <a:pt x="21325" y="1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737298" y="6819900"/>
              <a:ext cx="196123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17053" y="0"/>
                  </a:moveTo>
                  <a:cubicBezTo>
                    <a:pt x="18417" y="2600"/>
                    <a:pt x="19781" y="5200"/>
                    <a:pt x="20577" y="7800"/>
                  </a:cubicBezTo>
                  <a:cubicBezTo>
                    <a:pt x="21373" y="10400"/>
                    <a:pt x="21600" y="13000"/>
                    <a:pt x="18076" y="15300"/>
                  </a:cubicBezTo>
                  <a:cubicBezTo>
                    <a:pt x="14552" y="17600"/>
                    <a:pt x="7276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240748" y="7378700"/>
              <a:ext cx="139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867"/>
                    <a:pt x="655" y="14133"/>
                    <a:pt x="2127" y="10667"/>
                  </a:cubicBezTo>
                  <a:cubicBezTo>
                    <a:pt x="3600" y="7200"/>
                    <a:pt x="6218" y="4000"/>
                    <a:pt x="8345" y="2200"/>
                  </a:cubicBezTo>
                  <a:cubicBezTo>
                    <a:pt x="10473" y="400"/>
                    <a:pt x="12109" y="0"/>
                    <a:pt x="13582" y="0"/>
                  </a:cubicBezTo>
                  <a:cubicBezTo>
                    <a:pt x="15055" y="0"/>
                    <a:pt x="16364" y="400"/>
                    <a:pt x="17509" y="2067"/>
                  </a:cubicBezTo>
                  <a:cubicBezTo>
                    <a:pt x="18655" y="3733"/>
                    <a:pt x="19636" y="6667"/>
                    <a:pt x="20291" y="9867"/>
                  </a:cubicBezTo>
                  <a:cubicBezTo>
                    <a:pt x="20945" y="13067"/>
                    <a:pt x="21273" y="16533"/>
                    <a:pt x="2160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291548" y="7588249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1125" y="3600"/>
                  </a:cubicBezTo>
                  <a:cubicBezTo>
                    <a:pt x="2250" y="0"/>
                    <a:pt x="4500" y="0"/>
                    <a:pt x="8100" y="0"/>
                  </a:cubicBezTo>
                  <a:cubicBezTo>
                    <a:pt x="11700" y="0"/>
                    <a:pt x="166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481341" y="7532042"/>
              <a:ext cx="94779" cy="16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1353" fill="norm" stroke="1" extrusionOk="0">
                  <a:moveTo>
                    <a:pt x="19455" y="1539"/>
                  </a:moveTo>
                  <a:cubicBezTo>
                    <a:pt x="17157" y="708"/>
                    <a:pt x="14860" y="-123"/>
                    <a:pt x="11413" y="15"/>
                  </a:cubicBezTo>
                  <a:cubicBezTo>
                    <a:pt x="7966" y="154"/>
                    <a:pt x="3370" y="1262"/>
                    <a:pt x="1302" y="2508"/>
                  </a:cubicBezTo>
                  <a:cubicBezTo>
                    <a:pt x="-766" y="3754"/>
                    <a:pt x="-306" y="5139"/>
                    <a:pt x="2221" y="6662"/>
                  </a:cubicBezTo>
                  <a:cubicBezTo>
                    <a:pt x="4749" y="8185"/>
                    <a:pt x="9345" y="9846"/>
                    <a:pt x="12791" y="11369"/>
                  </a:cubicBezTo>
                  <a:cubicBezTo>
                    <a:pt x="16238" y="12892"/>
                    <a:pt x="18536" y="14277"/>
                    <a:pt x="19685" y="15662"/>
                  </a:cubicBezTo>
                  <a:cubicBezTo>
                    <a:pt x="20834" y="17046"/>
                    <a:pt x="20834" y="18431"/>
                    <a:pt x="19915" y="19539"/>
                  </a:cubicBezTo>
                  <a:cubicBezTo>
                    <a:pt x="18996" y="20646"/>
                    <a:pt x="17157" y="21477"/>
                    <a:pt x="15549" y="21339"/>
                  </a:cubicBezTo>
                  <a:cubicBezTo>
                    <a:pt x="13940" y="21200"/>
                    <a:pt x="12562" y="20092"/>
                    <a:pt x="11183" y="18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952742" y="7581900"/>
              <a:ext cx="166424" cy="10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95" fill="norm" stroke="1" extrusionOk="0">
                  <a:moveTo>
                    <a:pt x="1538" y="0"/>
                  </a:moveTo>
                  <a:cubicBezTo>
                    <a:pt x="1811" y="4075"/>
                    <a:pt x="2084" y="8151"/>
                    <a:pt x="2221" y="11208"/>
                  </a:cubicBezTo>
                  <a:cubicBezTo>
                    <a:pt x="2358" y="14264"/>
                    <a:pt x="2358" y="16302"/>
                    <a:pt x="1948" y="18136"/>
                  </a:cubicBezTo>
                  <a:cubicBezTo>
                    <a:pt x="1538" y="19970"/>
                    <a:pt x="717" y="21600"/>
                    <a:pt x="307" y="20581"/>
                  </a:cubicBezTo>
                  <a:cubicBezTo>
                    <a:pt x="-103" y="19562"/>
                    <a:pt x="-103" y="15894"/>
                    <a:pt x="307" y="12634"/>
                  </a:cubicBezTo>
                  <a:cubicBezTo>
                    <a:pt x="717" y="9374"/>
                    <a:pt x="1538" y="6521"/>
                    <a:pt x="2494" y="4279"/>
                  </a:cubicBezTo>
                  <a:cubicBezTo>
                    <a:pt x="3451" y="2038"/>
                    <a:pt x="4545" y="408"/>
                    <a:pt x="5639" y="204"/>
                  </a:cubicBezTo>
                  <a:cubicBezTo>
                    <a:pt x="6732" y="0"/>
                    <a:pt x="7826" y="1223"/>
                    <a:pt x="8373" y="3464"/>
                  </a:cubicBezTo>
                  <a:cubicBezTo>
                    <a:pt x="8920" y="5706"/>
                    <a:pt x="8920" y="8966"/>
                    <a:pt x="9056" y="9577"/>
                  </a:cubicBezTo>
                  <a:cubicBezTo>
                    <a:pt x="9193" y="10189"/>
                    <a:pt x="9467" y="8151"/>
                    <a:pt x="10013" y="6317"/>
                  </a:cubicBezTo>
                  <a:cubicBezTo>
                    <a:pt x="10560" y="4483"/>
                    <a:pt x="11381" y="2853"/>
                    <a:pt x="13158" y="2038"/>
                  </a:cubicBezTo>
                  <a:cubicBezTo>
                    <a:pt x="14935" y="1223"/>
                    <a:pt x="17669" y="1223"/>
                    <a:pt x="19310" y="3464"/>
                  </a:cubicBezTo>
                  <a:cubicBezTo>
                    <a:pt x="20950" y="5706"/>
                    <a:pt x="21497" y="10189"/>
                    <a:pt x="21497" y="13449"/>
                  </a:cubicBezTo>
                  <a:cubicBezTo>
                    <a:pt x="21497" y="16709"/>
                    <a:pt x="20950" y="18747"/>
                    <a:pt x="20403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237698" y="7622893"/>
              <a:ext cx="1905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80" y="11375"/>
                    <a:pt x="10560" y="2735"/>
                    <a:pt x="14160" y="575"/>
                  </a:cubicBezTo>
                  <a:cubicBezTo>
                    <a:pt x="17760" y="-1585"/>
                    <a:pt x="196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421848" y="7556500"/>
              <a:ext cx="6551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0" y="0"/>
                  </a:moveTo>
                  <a:cubicBezTo>
                    <a:pt x="6750" y="2880"/>
                    <a:pt x="13500" y="5760"/>
                    <a:pt x="17212" y="8280"/>
                  </a:cubicBezTo>
                  <a:cubicBezTo>
                    <a:pt x="20925" y="10800"/>
                    <a:pt x="21600" y="12960"/>
                    <a:pt x="20250" y="15120"/>
                  </a:cubicBezTo>
                  <a:cubicBezTo>
                    <a:pt x="18900" y="17280"/>
                    <a:pt x="15525" y="19440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577622" y="7588250"/>
              <a:ext cx="229485" cy="12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0990" fill="norm" stroke="1" extrusionOk="0">
                  <a:moveTo>
                    <a:pt x="10198" y="0"/>
                  </a:moveTo>
                  <a:cubicBezTo>
                    <a:pt x="9614" y="3484"/>
                    <a:pt x="9031" y="6968"/>
                    <a:pt x="8058" y="10278"/>
                  </a:cubicBezTo>
                  <a:cubicBezTo>
                    <a:pt x="7085" y="13587"/>
                    <a:pt x="5722" y="16723"/>
                    <a:pt x="4458" y="18639"/>
                  </a:cubicBezTo>
                  <a:cubicBezTo>
                    <a:pt x="3193" y="20555"/>
                    <a:pt x="2025" y="21252"/>
                    <a:pt x="1149" y="20904"/>
                  </a:cubicBezTo>
                  <a:cubicBezTo>
                    <a:pt x="274" y="20555"/>
                    <a:pt x="-310" y="19162"/>
                    <a:pt x="176" y="15852"/>
                  </a:cubicBezTo>
                  <a:cubicBezTo>
                    <a:pt x="663" y="12542"/>
                    <a:pt x="2220" y="7317"/>
                    <a:pt x="3485" y="4529"/>
                  </a:cubicBezTo>
                  <a:cubicBezTo>
                    <a:pt x="4749" y="1742"/>
                    <a:pt x="5722" y="1394"/>
                    <a:pt x="7182" y="3310"/>
                  </a:cubicBezTo>
                  <a:cubicBezTo>
                    <a:pt x="8641" y="5226"/>
                    <a:pt x="10587" y="9407"/>
                    <a:pt x="11852" y="12194"/>
                  </a:cubicBezTo>
                  <a:cubicBezTo>
                    <a:pt x="13117" y="14981"/>
                    <a:pt x="13701" y="16375"/>
                    <a:pt x="14479" y="17071"/>
                  </a:cubicBezTo>
                  <a:cubicBezTo>
                    <a:pt x="15258" y="17768"/>
                    <a:pt x="16231" y="17768"/>
                    <a:pt x="17398" y="16200"/>
                  </a:cubicBezTo>
                  <a:cubicBezTo>
                    <a:pt x="18566" y="14633"/>
                    <a:pt x="19928" y="11497"/>
                    <a:pt x="20609" y="8710"/>
                  </a:cubicBezTo>
                  <a:cubicBezTo>
                    <a:pt x="21290" y="5923"/>
                    <a:pt x="21290" y="3484"/>
                    <a:pt x="20414" y="1917"/>
                  </a:cubicBezTo>
                  <a:cubicBezTo>
                    <a:pt x="19539" y="349"/>
                    <a:pt x="17787" y="-348"/>
                    <a:pt x="16036" y="1046"/>
                  </a:cubicBezTo>
                  <a:cubicBezTo>
                    <a:pt x="14285" y="2439"/>
                    <a:pt x="12533" y="5923"/>
                    <a:pt x="10782" y="9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853648" y="7797799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384080" y="7494815"/>
              <a:ext cx="189236" cy="37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94" fill="norm" stroke="1" extrusionOk="0">
                  <a:moveTo>
                    <a:pt x="20983" y="1706"/>
                  </a:moveTo>
                  <a:cubicBezTo>
                    <a:pt x="21221" y="1103"/>
                    <a:pt x="21458" y="499"/>
                    <a:pt x="20746" y="198"/>
                  </a:cubicBezTo>
                  <a:cubicBezTo>
                    <a:pt x="20034" y="-104"/>
                    <a:pt x="18372" y="-104"/>
                    <a:pt x="15524" y="499"/>
                  </a:cubicBezTo>
                  <a:cubicBezTo>
                    <a:pt x="12676" y="1103"/>
                    <a:pt x="8640" y="2309"/>
                    <a:pt x="6148" y="3878"/>
                  </a:cubicBezTo>
                  <a:cubicBezTo>
                    <a:pt x="3656" y="5447"/>
                    <a:pt x="2706" y="7378"/>
                    <a:pt x="1994" y="9912"/>
                  </a:cubicBezTo>
                  <a:cubicBezTo>
                    <a:pt x="1282" y="12446"/>
                    <a:pt x="807" y="15583"/>
                    <a:pt x="451" y="17454"/>
                  </a:cubicBezTo>
                  <a:cubicBezTo>
                    <a:pt x="95" y="19324"/>
                    <a:pt x="-142" y="19927"/>
                    <a:pt x="95" y="20470"/>
                  </a:cubicBezTo>
                  <a:cubicBezTo>
                    <a:pt x="333" y="21013"/>
                    <a:pt x="1045" y="21496"/>
                    <a:pt x="4131" y="21375"/>
                  </a:cubicBezTo>
                  <a:cubicBezTo>
                    <a:pt x="7216" y="21255"/>
                    <a:pt x="12676" y="20531"/>
                    <a:pt x="18135" y="1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374348" y="77152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639107" y="7512996"/>
              <a:ext cx="255942" cy="44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78" fill="norm" stroke="1" extrusionOk="0">
                  <a:moveTo>
                    <a:pt x="21408" y="880"/>
                  </a:moveTo>
                  <a:cubicBezTo>
                    <a:pt x="19283" y="468"/>
                    <a:pt x="17159" y="57"/>
                    <a:pt x="15034" y="5"/>
                  </a:cubicBezTo>
                  <a:cubicBezTo>
                    <a:pt x="12910" y="-46"/>
                    <a:pt x="10785" y="263"/>
                    <a:pt x="9015" y="1137"/>
                  </a:cubicBezTo>
                  <a:cubicBezTo>
                    <a:pt x="7244" y="2011"/>
                    <a:pt x="5828" y="3451"/>
                    <a:pt x="4854" y="5508"/>
                  </a:cubicBezTo>
                  <a:cubicBezTo>
                    <a:pt x="3880" y="7565"/>
                    <a:pt x="3349" y="10240"/>
                    <a:pt x="2641" y="12657"/>
                  </a:cubicBezTo>
                  <a:cubicBezTo>
                    <a:pt x="1933" y="15074"/>
                    <a:pt x="1047" y="17234"/>
                    <a:pt x="516" y="18674"/>
                  </a:cubicBezTo>
                  <a:cubicBezTo>
                    <a:pt x="-15" y="20114"/>
                    <a:pt x="-192" y="20834"/>
                    <a:pt x="251" y="21194"/>
                  </a:cubicBezTo>
                  <a:cubicBezTo>
                    <a:pt x="693" y="21554"/>
                    <a:pt x="1756" y="21554"/>
                    <a:pt x="3438" y="21297"/>
                  </a:cubicBezTo>
                  <a:cubicBezTo>
                    <a:pt x="5119" y="21040"/>
                    <a:pt x="7421" y="20525"/>
                    <a:pt x="9723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4129998" y="7538244"/>
              <a:ext cx="219166" cy="45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62" fill="norm" stroke="1" extrusionOk="0">
                  <a:moveTo>
                    <a:pt x="0" y="2396"/>
                  </a:moveTo>
                  <a:cubicBezTo>
                    <a:pt x="3323" y="1787"/>
                    <a:pt x="6646" y="1179"/>
                    <a:pt x="9035" y="773"/>
                  </a:cubicBezTo>
                  <a:cubicBezTo>
                    <a:pt x="11423" y="368"/>
                    <a:pt x="12877" y="165"/>
                    <a:pt x="14435" y="63"/>
                  </a:cubicBezTo>
                  <a:cubicBezTo>
                    <a:pt x="15992" y="-38"/>
                    <a:pt x="17654" y="-38"/>
                    <a:pt x="18485" y="216"/>
                  </a:cubicBezTo>
                  <a:cubicBezTo>
                    <a:pt x="19315" y="469"/>
                    <a:pt x="19315" y="976"/>
                    <a:pt x="18900" y="2599"/>
                  </a:cubicBezTo>
                  <a:cubicBezTo>
                    <a:pt x="18485" y="4221"/>
                    <a:pt x="17654" y="6959"/>
                    <a:pt x="17446" y="9596"/>
                  </a:cubicBezTo>
                  <a:cubicBezTo>
                    <a:pt x="17238" y="12232"/>
                    <a:pt x="17654" y="14768"/>
                    <a:pt x="18173" y="16289"/>
                  </a:cubicBezTo>
                  <a:cubicBezTo>
                    <a:pt x="18692" y="17810"/>
                    <a:pt x="19315" y="18317"/>
                    <a:pt x="20042" y="18976"/>
                  </a:cubicBezTo>
                  <a:cubicBezTo>
                    <a:pt x="20769" y="19635"/>
                    <a:pt x="21600" y="20447"/>
                    <a:pt x="21496" y="20903"/>
                  </a:cubicBezTo>
                  <a:cubicBezTo>
                    <a:pt x="21392" y="21359"/>
                    <a:pt x="20354" y="21461"/>
                    <a:pt x="18069" y="21511"/>
                  </a:cubicBezTo>
                  <a:cubicBezTo>
                    <a:pt x="15785" y="21562"/>
                    <a:pt x="12254" y="21562"/>
                    <a:pt x="8723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663398" y="7719773"/>
              <a:ext cx="234951" cy="7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4" fill="norm" stroke="1" extrusionOk="0">
                  <a:moveTo>
                    <a:pt x="0" y="20954"/>
                  </a:moveTo>
                  <a:cubicBezTo>
                    <a:pt x="0" y="18112"/>
                    <a:pt x="0" y="15270"/>
                    <a:pt x="876" y="11859"/>
                  </a:cubicBezTo>
                  <a:cubicBezTo>
                    <a:pt x="1751" y="8449"/>
                    <a:pt x="3503" y="4470"/>
                    <a:pt x="4962" y="2196"/>
                  </a:cubicBezTo>
                  <a:cubicBezTo>
                    <a:pt x="6422" y="-78"/>
                    <a:pt x="7589" y="-646"/>
                    <a:pt x="8173" y="775"/>
                  </a:cubicBezTo>
                  <a:cubicBezTo>
                    <a:pt x="8757" y="2196"/>
                    <a:pt x="8757" y="5607"/>
                    <a:pt x="9341" y="7596"/>
                  </a:cubicBezTo>
                  <a:cubicBezTo>
                    <a:pt x="9924" y="9586"/>
                    <a:pt x="11092" y="10154"/>
                    <a:pt x="13232" y="9586"/>
                  </a:cubicBezTo>
                  <a:cubicBezTo>
                    <a:pt x="15373" y="9017"/>
                    <a:pt x="18486" y="7312"/>
                    <a:pt x="21600" y="5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712082" y="7874000"/>
              <a:ext cx="205317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31" y="21600"/>
                  </a:moveTo>
                  <a:cubicBezTo>
                    <a:pt x="3118" y="21046"/>
                    <a:pt x="2004" y="20492"/>
                    <a:pt x="1225" y="18831"/>
                  </a:cubicBezTo>
                  <a:cubicBezTo>
                    <a:pt x="445" y="17169"/>
                    <a:pt x="0" y="14400"/>
                    <a:pt x="0" y="11631"/>
                  </a:cubicBezTo>
                  <a:cubicBezTo>
                    <a:pt x="0" y="8862"/>
                    <a:pt x="445" y="6092"/>
                    <a:pt x="1893" y="5262"/>
                  </a:cubicBezTo>
                  <a:cubicBezTo>
                    <a:pt x="3340" y="4431"/>
                    <a:pt x="5790" y="5538"/>
                    <a:pt x="8239" y="6369"/>
                  </a:cubicBezTo>
                  <a:cubicBezTo>
                    <a:pt x="10689" y="7200"/>
                    <a:pt x="13138" y="7754"/>
                    <a:pt x="15254" y="8031"/>
                  </a:cubicBezTo>
                  <a:cubicBezTo>
                    <a:pt x="17369" y="8308"/>
                    <a:pt x="19151" y="8308"/>
                    <a:pt x="20153" y="6923"/>
                  </a:cubicBezTo>
                  <a:cubicBezTo>
                    <a:pt x="21155" y="5538"/>
                    <a:pt x="21377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5292048" y="7672125"/>
              <a:ext cx="191292" cy="29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0574" fill="norm" stroke="1" extrusionOk="0">
                  <a:moveTo>
                    <a:pt x="5635" y="9541"/>
                  </a:moveTo>
                  <a:cubicBezTo>
                    <a:pt x="4461" y="9979"/>
                    <a:pt x="3287" y="10417"/>
                    <a:pt x="2348" y="12023"/>
                  </a:cubicBezTo>
                  <a:cubicBezTo>
                    <a:pt x="1409" y="13628"/>
                    <a:pt x="704" y="16401"/>
                    <a:pt x="352" y="18371"/>
                  </a:cubicBezTo>
                  <a:cubicBezTo>
                    <a:pt x="0" y="20341"/>
                    <a:pt x="0" y="21509"/>
                    <a:pt x="470" y="19612"/>
                  </a:cubicBezTo>
                  <a:cubicBezTo>
                    <a:pt x="939" y="17714"/>
                    <a:pt x="1878" y="12752"/>
                    <a:pt x="3170" y="9177"/>
                  </a:cubicBezTo>
                  <a:cubicBezTo>
                    <a:pt x="4461" y="5601"/>
                    <a:pt x="6104" y="3412"/>
                    <a:pt x="7396" y="2098"/>
                  </a:cubicBezTo>
                  <a:cubicBezTo>
                    <a:pt x="8687" y="785"/>
                    <a:pt x="9626" y="347"/>
                    <a:pt x="10800" y="128"/>
                  </a:cubicBezTo>
                  <a:cubicBezTo>
                    <a:pt x="11974" y="-91"/>
                    <a:pt x="13383" y="-91"/>
                    <a:pt x="15143" y="639"/>
                  </a:cubicBezTo>
                  <a:cubicBezTo>
                    <a:pt x="16904" y="1368"/>
                    <a:pt x="19017" y="2828"/>
                    <a:pt x="20191" y="4068"/>
                  </a:cubicBezTo>
                  <a:cubicBezTo>
                    <a:pt x="21365" y="5309"/>
                    <a:pt x="21600" y="6331"/>
                    <a:pt x="20543" y="7498"/>
                  </a:cubicBezTo>
                  <a:cubicBezTo>
                    <a:pt x="19487" y="8666"/>
                    <a:pt x="17139" y="9979"/>
                    <a:pt x="13500" y="11001"/>
                  </a:cubicBezTo>
                  <a:cubicBezTo>
                    <a:pt x="9861" y="12023"/>
                    <a:pt x="4930" y="12752"/>
                    <a:pt x="0" y="13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469848" y="7867650"/>
              <a:ext cx="63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444448" y="7878897"/>
              <a:ext cx="10160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21600" y="315"/>
                  </a:moveTo>
                  <a:cubicBezTo>
                    <a:pt x="19350" y="-144"/>
                    <a:pt x="17100" y="-604"/>
                    <a:pt x="13500" y="2843"/>
                  </a:cubicBezTo>
                  <a:cubicBezTo>
                    <a:pt x="9900" y="6290"/>
                    <a:pt x="4950" y="13643"/>
                    <a:pt x="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643657" y="7734300"/>
              <a:ext cx="9289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600" fill="norm" stroke="1" extrusionOk="0">
                  <a:moveTo>
                    <a:pt x="21065" y="0"/>
                  </a:moveTo>
                  <a:cubicBezTo>
                    <a:pt x="18665" y="0"/>
                    <a:pt x="16265" y="0"/>
                    <a:pt x="12665" y="2314"/>
                  </a:cubicBezTo>
                  <a:cubicBezTo>
                    <a:pt x="9065" y="4629"/>
                    <a:pt x="4265" y="9257"/>
                    <a:pt x="1865" y="12343"/>
                  </a:cubicBezTo>
                  <a:cubicBezTo>
                    <a:pt x="-535" y="15429"/>
                    <a:pt x="-535" y="16971"/>
                    <a:pt x="1385" y="18257"/>
                  </a:cubicBezTo>
                  <a:cubicBezTo>
                    <a:pt x="3305" y="19543"/>
                    <a:pt x="7145" y="20571"/>
                    <a:pt x="10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5719400" y="7734300"/>
              <a:ext cx="156849" cy="15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46" fill="norm" stroke="1" extrusionOk="0">
                  <a:moveTo>
                    <a:pt x="21060" y="0"/>
                  </a:moveTo>
                  <a:cubicBezTo>
                    <a:pt x="17081" y="6300"/>
                    <a:pt x="13102" y="12600"/>
                    <a:pt x="10402" y="16200"/>
                  </a:cubicBezTo>
                  <a:cubicBezTo>
                    <a:pt x="7702" y="19800"/>
                    <a:pt x="6281" y="20700"/>
                    <a:pt x="4860" y="21150"/>
                  </a:cubicBezTo>
                  <a:cubicBezTo>
                    <a:pt x="3439" y="21600"/>
                    <a:pt x="2018" y="21600"/>
                    <a:pt x="1023" y="20700"/>
                  </a:cubicBezTo>
                  <a:cubicBezTo>
                    <a:pt x="28" y="19800"/>
                    <a:pt x="-540" y="18000"/>
                    <a:pt x="739" y="16200"/>
                  </a:cubicBezTo>
                  <a:cubicBezTo>
                    <a:pt x="2018" y="14400"/>
                    <a:pt x="5144" y="12600"/>
                    <a:pt x="8555" y="13200"/>
                  </a:cubicBezTo>
                  <a:cubicBezTo>
                    <a:pt x="11965" y="13800"/>
                    <a:pt x="15660" y="16800"/>
                    <a:pt x="19355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946098" y="7696200"/>
              <a:ext cx="3202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8100" y="0"/>
                  </a:moveTo>
                  <a:cubicBezTo>
                    <a:pt x="14850" y="4000"/>
                    <a:pt x="21600" y="8000"/>
                    <a:pt x="20250" y="11600"/>
                  </a:cubicBezTo>
                  <a:cubicBezTo>
                    <a:pt x="18900" y="15200"/>
                    <a:pt x="945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5247598" y="7899400"/>
              <a:ext cx="571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" name="Drawing"/>
          <p:cNvGrpSpPr/>
          <p:nvPr/>
        </p:nvGrpSpPr>
        <p:grpSpPr>
          <a:xfrm>
            <a:off x="591803" y="1127419"/>
            <a:ext cx="11898648" cy="8265361"/>
            <a:chOff x="0" y="0"/>
            <a:chExt cx="11898646" cy="8265360"/>
          </a:xfrm>
        </p:grpSpPr>
        <p:sp>
          <p:nvSpPr>
            <p:cNvPr id="600" name="Line"/>
            <p:cNvSpPr/>
            <p:nvPr/>
          </p:nvSpPr>
          <p:spPr>
            <a:xfrm>
              <a:off x="1764046" y="644230"/>
              <a:ext cx="508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600"/>
                    <a:pt x="5400" y="7200"/>
                    <a:pt x="9000" y="10800"/>
                  </a:cubicBezTo>
                  <a:cubicBezTo>
                    <a:pt x="12600" y="14400"/>
                    <a:pt x="171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783459" y="580455"/>
              <a:ext cx="226396" cy="499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332" fill="norm" stroke="1" extrusionOk="0">
                  <a:moveTo>
                    <a:pt x="550" y="6790"/>
                  </a:moveTo>
                  <a:cubicBezTo>
                    <a:pt x="161" y="5254"/>
                    <a:pt x="-228" y="3717"/>
                    <a:pt x="161" y="2542"/>
                  </a:cubicBezTo>
                  <a:cubicBezTo>
                    <a:pt x="550" y="1367"/>
                    <a:pt x="1718" y="554"/>
                    <a:pt x="3372" y="193"/>
                  </a:cubicBezTo>
                  <a:cubicBezTo>
                    <a:pt x="5026" y="-169"/>
                    <a:pt x="7167" y="-79"/>
                    <a:pt x="10280" y="961"/>
                  </a:cubicBezTo>
                  <a:cubicBezTo>
                    <a:pt x="13394" y="2000"/>
                    <a:pt x="17480" y="3988"/>
                    <a:pt x="19426" y="6248"/>
                  </a:cubicBezTo>
                  <a:cubicBezTo>
                    <a:pt x="21372" y="8507"/>
                    <a:pt x="21177" y="11038"/>
                    <a:pt x="19426" y="13342"/>
                  </a:cubicBezTo>
                  <a:cubicBezTo>
                    <a:pt x="17675" y="15647"/>
                    <a:pt x="14367" y="17726"/>
                    <a:pt x="11350" y="19036"/>
                  </a:cubicBezTo>
                  <a:cubicBezTo>
                    <a:pt x="8334" y="20346"/>
                    <a:pt x="5610" y="20889"/>
                    <a:pt x="3664" y="21160"/>
                  </a:cubicBezTo>
                  <a:cubicBezTo>
                    <a:pt x="1718" y="21431"/>
                    <a:pt x="550" y="21431"/>
                    <a:pt x="258" y="20798"/>
                  </a:cubicBezTo>
                  <a:cubicBezTo>
                    <a:pt x="-33" y="20166"/>
                    <a:pt x="550" y="18900"/>
                    <a:pt x="1426" y="18132"/>
                  </a:cubicBezTo>
                  <a:cubicBezTo>
                    <a:pt x="2302" y="17364"/>
                    <a:pt x="3469" y="17093"/>
                    <a:pt x="4637" y="16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183146" y="806652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72" y="12302"/>
                    <a:pt x="10944" y="4448"/>
                    <a:pt x="14544" y="1502"/>
                  </a:cubicBezTo>
                  <a:cubicBezTo>
                    <a:pt x="18144" y="-1443"/>
                    <a:pt x="1987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157473" y="936330"/>
              <a:ext cx="241574" cy="4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81" fill="norm" stroke="1" extrusionOk="0">
                  <a:moveTo>
                    <a:pt x="1714" y="13500"/>
                  </a:moveTo>
                  <a:cubicBezTo>
                    <a:pt x="775" y="16200"/>
                    <a:pt x="-164" y="18900"/>
                    <a:pt x="24" y="20250"/>
                  </a:cubicBezTo>
                  <a:cubicBezTo>
                    <a:pt x="212" y="21600"/>
                    <a:pt x="1526" y="21600"/>
                    <a:pt x="5283" y="18000"/>
                  </a:cubicBezTo>
                  <a:cubicBezTo>
                    <a:pt x="9039" y="14400"/>
                    <a:pt x="15238" y="720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742889" y="499555"/>
              <a:ext cx="157808" cy="5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1" fill="norm" stroke="1" extrusionOk="0">
                  <a:moveTo>
                    <a:pt x="21472" y="3236"/>
                  </a:moveTo>
                  <a:cubicBezTo>
                    <a:pt x="19456" y="2224"/>
                    <a:pt x="17440" y="1211"/>
                    <a:pt x="14848" y="620"/>
                  </a:cubicBezTo>
                  <a:cubicBezTo>
                    <a:pt x="12256" y="30"/>
                    <a:pt x="9088" y="-139"/>
                    <a:pt x="6640" y="114"/>
                  </a:cubicBezTo>
                  <a:cubicBezTo>
                    <a:pt x="4192" y="367"/>
                    <a:pt x="2464" y="1042"/>
                    <a:pt x="1888" y="2055"/>
                  </a:cubicBezTo>
                  <a:cubicBezTo>
                    <a:pt x="1312" y="3067"/>
                    <a:pt x="1888" y="4417"/>
                    <a:pt x="3760" y="5683"/>
                  </a:cubicBezTo>
                  <a:cubicBezTo>
                    <a:pt x="5632" y="6949"/>
                    <a:pt x="8800" y="8130"/>
                    <a:pt x="10384" y="9016"/>
                  </a:cubicBezTo>
                  <a:cubicBezTo>
                    <a:pt x="11968" y="9902"/>
                    <a:pt x="11968" y="10492"/>
                    <a:pt x="10960" y="11083"/>
                  </a:cubicBezTo>
                  <a:cubicBezTo>
                    <a:pt x="9952" y="11673"/>
                    <a:pt x="7936" y="12264"/>
                    <a:pt x="6208" y="12602"/>
                  </a:cubicBezTo>
                  <a:cubicBezTo>
                    <a:pt x="4480" y="12939"/>
                    <a:pt x="3040" y="13024"/>
                    <a:pt x="1888" y="12897"/>
                  </a:cubicBezTo>
                  <a:cubicBezTo>
                    <a:pt x="736" y="12770"/>
                    <a:pt x="-128" y="12433"/>
                    <a:pt x="16" y="12138"/>
                  </a:cubicBezTo>
                  <a:cubicBezTo>
                    <a:pt x="160" y="11842"/>
                    <a:pt x="1312" y="11589"/>
                    <a:pt x="2752" y="11463"/>
                  </a:cubicBezTo>
                  <a:cubicBezTo>
                    <a:pt x="4192" y="11336"/>
                    <a:pt x="5920" y="11336"/>
                    <a:pt x="7216" y="11505"/>
                  </a:cubicBezTo>
                  <a:cubicBezTo>
                    <a:pt x="8512" y="11673"/>
                    <a:pt x="9376" y="12011"/>
                    <a:pt x="9376" y="12855"/>
                  </a:cubicBezTo>
                  <a:cubicBezTo>
                    <a:pt x="9376" y="13698"/>
                    <a:pt x="8512" y="15049"/>
                    <a:pt x="7360" y="16230"/>
                  </a:cubicBezTo>
                  <a:cubicBezTo>
                    <a:pt x="6208" y="17411"/>
                    <a:pt x="4768" y="18423"/>
                    <a:pt x="4048" y="19267"/>
                  </a:cubicBezTo>
                  <a:cubicBezTo>
                    <a:pt x="3328" y="20111"/>
                    <a:pt x="3328" y="20786"/>
                    <a:pt x="5920" y="21123"/>
                  </a:cubicBezTo>
                  <a:cubicBezTo>
                    <a:pt x="8512" y="21461"/>
                    <a:pt x="13696" y="21461"/>
                    <a:pt x="1888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978597" y="698956"/>
              <a:ext cx="201500" cy="23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37" fill="norm" stroke="1" extrusionOk="0">
                  <a:moveTo>
                    <a:pt x="1169" y="2513"/>
                  </a:moveTo>
                  <a:cubicBezTo>
                    <a:pt x="494" y="1366"/>
                    <a:pt x="-181" y="219"/>
                    <a:pt x="44" y="28"/>
                  </a:cubicBezTo>
                  <a:cubicBezTo>
                    <a:pt x="269" y="-163"/>
                    <a:pt x="1394" y="602"/>
                    <a:pt x="3982" y="3373"/>
                  </a:cubicBezTo>
                  <a:cubicBezTo>
                    <a:pt x="6569" y="6145"/>
                    <a:pt x="10619" y="10924"/>
                    <a:pt x="13769" y="14269"/>
                  </a:cubicBezTo>
                  <a:cubicBezTo>
                    <a:pt x="16919" y="17614"/>
                    <a:pt x="19169" y="19525"/>
                    <a:pt x="21419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040396" y="661599"/>
              <a:ext cx="165101" cy="31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2245"/>
                  </a:moveTo>
                  <a:cubicBezTo>
                    <a:pt x="21046" y="1250"/>
                    <a:pt x="20492" y="255"/>
                    <a:pt x="19800" y="42"/>
                  </a:cubicBezTo>
                  <a:cubicBezTo>
                    <a:pt x="19108" y="-171"/>
                    <a:pt x="18277" y="397"/>
                    <a:pt x="16062" y="2529"/>
                  </a:cubicBezTo>
                  <a:cubicBezTo>
                    <a:pt x="13846" y="4661"/>
                    <a:pt x="10246" y="8355"/>
                    <a:pt x="7338" y="11411"/>
                  </a:cubicBezTo>
                  <a:cubicBezTo>
                    <a:pt x="4431" y="14466"/>
                    <a:pt x="2215" y="16882"/>
                    <a:pt x="1108" y="18445"/>
                  </a:cubicBezTo>
                  <a:cubicBezTo>
                    <a:pt x="0" y="20008"/>
                    <a:pt x="0" y="20718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332496" y="88553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408696" y="993480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688096" y="987130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221496" y="904580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424696" y="942680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659646" y="579604"/>
              <a:ext cx="255601" cy="36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20" fill="norm" stroke="1" extrusionOk="0">
                  <a:moveTo>
                    <a:pt x="0" y="802"/>
                  </a:moveTo>
                  <a:cubicBezTo>
                    <a:pt x="531" y="311"/>
                    <a:pt x="1062" y="-180"/>
                    <a:pt x="1770" y="65"/>
                  </a:cubicBezTo>
                  <a:cubicBezTo>
                    <a:pt x="2479" y="311"/>
                    <a:pt x="3364" y="1293"/>
                    <a:pt x="5577" y="3195"/>
                  </a:cubicBezTo>
                  <a:cubicBezTo>
                    <a:pt x="7790" y="5097"/>
                    <a:pt x="11331" y="7920"/>
                    <a:pt x="14252" y="10804"/>
                  </a:cubicBezTo>
                  <a:cubicBezTo>
                    <a:pt x="17174" y="13688"/>
                    <a:pt x="19475" y="16634"/>
                    <a:pt x="20538" y="18413"/>
                  </a:cubicBezTo>
                  <a:cubicBezTo>
                    <a:pt x="21600" y="20193"/>
                    <a:pt x="21423" y="20806"/>
                    <a:pt x="21246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729496" y="580730"/>
              <a:ext cx="1968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2731"/>
                    <a:pt x="16026" y="5462"/>
                    <a:pt x="13006" y="8255"/>
                  </a:cubicBezTo>
                  <a:cubicBezTo>
                    <a:pt x="9987" y="11048"/>
                    <a:pt x="6735" y="13903"/>
                    <a:pt x="4529" y="16138"/>
                  </a:cubicBezTo>
                  <a:cubicBezTo>
                    <a:pt x="2323" y="18372"/>
                    <a:pt x="1161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990403" y="833218"/>
              <a:ext cx="138781" cy="13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0863" fill="norm" stroke="1" extrusionOk="0">
                  <a:moveTo>
                    <a:pt x="3784" y="7000"/>
                  </a:moveTo>
                  <a:cubicBezTo>
                    <a:pt x="2816" y="10547"/>
                    <a:pt x="1849" y="14093"/>
                    <a:pt x="1205" y="16672"/>
                  </a:cubicBezTo>
                  <a:cubicBezTo>
                    <a:pt x="560" y="19251"/>
                    <a:pt x="237" y="20863"/>
                    <a:pt x="76" y="20863"/>
                  </a:cubicBezTo>
                  <a:cubicBezTo>
                    <a:pt x="-85" y="20863"/>
                    <a:pt x="-85" y="19251"/>
                    <a:pt x="1043" y="15705"/>
                  </a:cubicBezTo>
                  <a:cubicBezTo>
                    <a:pt x="2172" y="12159"/>
                    <a:pt x="4428" y="6678"/>
                    <a:pt x="7169" y="3454"/>
                  </a:cubicBezTo>
                  <a:cubicBezTo>
                    <a:pt x="9909" y="230"/>
                    <a:pt x="13133" y="-737"/>
                    <a:pt x="15712" y="553"/>
                  </a:cubicBezTo>
                  <a:cubicBezTo>
                    <a:pt x="18291" y="1842"/>
                    <a:pt x="20225" y="5388"/>
                    <a:pt x="20870" y="9096"/>
                  </a:cubicBezTo>
                  <a:cubicBezTo>
                    <a:pt x="21515" y="12803"/>
                    <a:pt x="20870" y="16672"/>
                    <a:pt x="20225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249633" y="509676"/>
              <a:ext cx="118268" cy="50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561" fill="norm" stroke="1" extrusionOk="0">
                  <a:moveTo>
                    <a:pt x="1217" y="1958"/>
                  </a:moveTo>
                  <a:cubicBezTo>
                    <a:pt x="472" y="1504"/>
                    <a:pt x="-273" y="1050"/>
                    <a:pt x="99" y="687"/>
                  </a:cubicBezTo>
                  <a:cubicBezTo>
                    <a:pt x="472" y="324"/>
                    <a:pt x="1961" y="52"/>
                    <a:pt x="3824" y="6"/>
                  </a:cubicBezTo>
                  <a:cubicBezTo>
                    <a:pt x="5686" y="-39"/>
                    <a:pt x="7920" y="143"/>
                    <a:pt x="10341" y="1232"/>
                  </a:cubicBezTo>
                  <a:cubicBezTo>
                    <a:pt x="12761" y="2321"/>
                    <a:pt x="15368" y="4317"/>
                    <a:pt x="15368" y="5769"/>
                  </a:cubicBezTo>
                  <a:cubicBezTo>
                    <a:pt x="15368" y="7222"/>
                    <a:pt x="12761" y="8129"/>
                    <a:pt x="10527" y="8810"/>
                  </a:cubicBezTo>
                  <a:cubicBezTo>
                    <a:pt x="8293" y="9490"/>
                    <a:pt x="6430" y="9944"/>
                    <a:pt x="5872" y="10398"/>
                  </a:cubicBezTo>
                  <a:cubicBezTo>
                    <a:pt x="5313" y="10852"/>
                    <a:pt x="6058" y="11306"/>
                    <a:pt x="8479" y="12077"/>
                  </a:cubicBezTo>
                  <a:cubicBezTo>
                    <a:pt x="10899" y="12848"/>
                    <a:pt x="14996" y="13937"/>
                    <a:pt x="17603" y="15163"/>
                  </a:cubicBezTo>
                  <a:cubicBezTo>
                    <a:pt x="20210" y="16388"/>
                    <a:pt x="21327" y="17749"/>
                    <a:pt x="20582" y="18838"/>
                  </a:cubicBezTo>
                  <a:cubicBezTo>
                    <a:pt x="19837" y="19927"/>
                    <a:pt x="17230" y="20744"/>
                    <a:pt x="13879" y="21153"/>
                  </a:cubicBezTo>
                  <a:cubicBezTo>
                    <a:pt x="10527" y="21561"/>
                    <a:pt x="6430" y="21561"/>
                    <a:pt x="2334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755301" y="749688"/>
              <a:ext cx="345796" cy="9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611" fill="norm" stroke="1" extrusionOk="0">
                  <a:moveTo>
                    <a:pt x="4527" y="18080"/>
                  </a:moveTo>
                  <a:cubicBezTo>
                    <a:pt x="3868" y="18980"/>
                    <a:pt x="3210" y="19880"/>
                    <a:pt x="2485" y="20330"/>
                  </a:cubicBezTo>
                  <a:cubicBezTo>
                    <a:pt x="1761" y="20780"/>
                    <a:pt x="971" y="20780"/>
                    <a:pt x="510" y="19655"/>
                  </a:cubicBezTo>
                  <a:cubicBezTo>
                    <a:pt x="49" y="18530"/>
                    <a:pt x="-83" y="16280"/>
                    <a:pt x="49" y="13130"/>
                  </a:cubicBezTo>
                  <a:cubicBezTo>
                    <a:pt x="180" y="9980"/>
                    <a:pt x="576" y="5930"/>
                    <a:pt x="1827" y="3230"/>
                  </a:cubicBezTo>
                  <a:cubicBezTo>
                    <a:pt x="3078" y="530"/>
                    <a:pt x="5185" y="-820"/>
                    <a:pt x="6832" y="530"/>
                  </a:cubicBezTo>
                  <a:cubicBezTo>
                    <a:pt x="8478" y="1880"/>
                    <a:pt x="9663" y="5930"/>
                    <a:pt x="10651" y="9530"/>
                  </a:cubicBezTo>
                  <a:cubicBezTo>
                    <a:pt x="11639" y="13130"/>
                    <a:pt x="12429" y="16280"/>
                    <a:pt x="13219" y="17630"/>
                  </a:cubicBezTo>
                  <a:cubicBezTo>
                    <a:pt x="14010" y="18980"/>
                    <a:pt x="14800" y="18530"/>
                    <a:pt x="16183" y="15830"/>
                  </a:cubicBezTo>
                  <a:cubicBezTo>
                    <a:pt x="17566" y="13130"/>
                    <a:pt x="19541" y="8180"/>
                    <a:pt x="21517" y="3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783596" y="49818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789946" y="39658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5885196" y="49818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5904246" y="41563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5972884" y="271961"/>
              <a:ext cx="118030" cy="35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08" fill="norm" stroke="1" extrusionOk="0">
                  <a:moveTo>
                    <a:pt x="18406" y="14637"/>
                  </a:moveTo>
                  <a:cubicBezTo>
                    <a:pt x="17270" y="14005"/>
                    <a:pt x="16133" y="13374"/>
                    <a:pt x="13291" y="13247"/>
                  </a:cubicBezTo>
                  <a:cubicBezTo>
                    <a:pt x="10449" y="13121"/>
                    <a:pt x="5901" y="13500"/>
                    <a:pt x="3249" y="14384"/>
                  </a:cubicBezTo>
                  <a:cubicBezTo>
                    <a:pt x="596" y="15269"/>
                    <a:pt x="-162" y="16658"/>
                    <a:pt x="27" y="17921"/>
                  </a:cubicBezTo>
                  <a:cubicBezTo>
                    <a:pt x="217" y="19184"/>
                    <a:pt x="1354" y="20321"/>
                    <a:pt x="2870" y="20890"/>
                  </a:cubicBezTo>
                  <a:cubicBezTo>
                    <a:pt x="4385" y="21458"/>
                    <a:pt x="6280" y="21458"/>
                    <a:pt x="8364" y="20826"/>
                  </a:cubicBezTo>
                  <a:cubicBezTo>
                    <a:pt x="10449" y="20195"/>
                    <a:pt x="12722" y="18932"/>
                    <a:pt x="14806" y="16216"/>
                  </a:cubicBezTo>
                  <a:cubicBezTo>
                    <a:pt x="16891" y="13500"/>
                    <a:pt x="18785" y="9332"/>
                    <a:pt x="19922" y="6490"/>
                  </a:cubicBezTo>
                  <a:cubicBezTo>
                    <a:pt x="21059" y="3647"/>
                    <a:pt x="21438" y="2132"/>
                    <a:pt x="20870" y="1184"/>
                  </a:cubicBezTo>
                  <a:cubicBezTo>
                    <a:pt x="20301" y="237"/>
                    <a:pt x="18785" y="-142"/>
                    <a:pt x="17459" y="47"/>
                  </a:cubicBezTo>
                  <a:cubicBezTo>
                    <a:pt x="16133" y="237"/>
                    <a:pt x="14996" y="995"/>
                    <a:pt x="14049" y="3079"/>
                  </a:cubicBezTo>
                  <a:cubicBezTo>
                    <a:pt x="13101" y="5163"/>
                    <a:pt x="12343" y="8574"/>
                    <a:pt x="12912" y="11353"/>
                  </a:cubicBezTo>
                  <a:cubicBezTo>
                    <a:pt x="13480" y="14132"/>
                    <a:pt x="15375" y="16279"/>
                    <a:pt x="17270" y="18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609096" y="587080"/>
              <a:ext cx="304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247"/>
                    <a:pt x="6600" y="6494"/>
                    <a:pt x="10200" y="10094"/>
                  </a:cubicBezTo>
                  <a:cubicBezTo>
                    <a:pt x="13800" y="13694"/>
                    <a:pt x="17700" y="17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602746" y="568030"/>
              <a:ext cx="3175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0"/>
                    <a:pt x="20160" y="0"/>
                    <a:pt x="19368" y="688"/>
                  </a:cubicBezTo>
                  <a:cubicBezTo>
                    <a:pt x="18576" y="1376"/>
                    <a:pt x="17712" y="2753"/>
                    <a:pt x="16128" y="4871"/>
                  </a:cubicBezTo>
                  <a:cubicBezTo>
                    <a:pt x="14544" y="6988"/>
                    <a:pt x="12240" y="9847"/>
                    <a:pt x="9648" y="12441"/>
                  </a:cubicBezTo>
                  <a:cubicBezTo>
                    <a:pt x="7056" y="15035"/>
                    <a:pt x="4176" y="17365"/>
                    <a:pt x="2520" y="18847"/>
                  </a:cubicBezTo>
                  <a:cubicBezTo>
                    <a:pt x="864" y="20329"/>
                    <a:pt x="432" y="209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956714" y="1181302"/>
              <a:ext cx="337683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157" fill="norm" stroke="1" extrusionOk="0">
                  <a:moveTo>
                    <a:pt x="1287" y="20157"/>
                  </a:moveTo>
                  <a:cubicBezTo>
                    <a:pt x="612" y="18193"/>
                    <a:pt x="-63" y="16230"/>
                    <a:pt x="5" y="16230"/>
                  </a:cubicBezTo>
                  <a:cubicBezTo>
                    <a:pt x="72" y="16230"/>
                    <a:pt x="882" y="18193"/>
                    <a:pt x="3177" y="15248"/>
                  </a:cubicBezTo>
                  <a:cubicBezTo>
                    <a:pt x="5472" y="12302"/>
                    <a:pt x="9252" y="4448"/>
                    <a:pt x="12560" y="1502"/>
                  </a:cubicBezTo>
                  <a:cubicBezTo>
                    <a:pt x="15867" y="-1443"/>
                    <a:pt x="18702" y="521"/>
                    <a:pt x="21537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3008391" y="1247480"/>
              <a:ext cx="27965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4892" y="0"/>
                  </a:moveTo>
                  <a:cubicBezTo>
                    <a:pt x="4080" y="1440"/>
                    <a:pt x="3268" y="2880"/>
                    <a:pt x="2293" y="5760"/>
                  </a:cubicBezTo>
                  <a:cubicBezTo>
                    <a:pt x="1319" y="8640"/>
                    <a:pt x="182" y="12960"/>
                    <a:pt x="19" y="15120"/>
                  </a:cubicBezTo>
                  <a:cubicBezTo>
                    <a:pt x="-143" y="17280"/>
                    <a:pt x="669" y="17280"/>
                    <a:pt x="3836" y="15840"/>
                  </a:cubicBezTo>
                  <a:cubicBezTo>
                    <a:pt x="7003" y="14400"/>
                    <a:pt x="12525" y="11520"/>
                    <a:pt x="15854" y="12240"/>
                  </a:cubicBezTo>
                  <a:cubicBezTo>
                    <a:pt x="19183" y="12960"/>
                    <a:pt x="20320" y="17280"/>
                    <a:pt x="214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3002296" y="1442100"/>
              <a:ext cx="152401" cy="27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4" fill="norm" stroke="1" extrusionOk="0">
                  <a:moveTo>
                    <a:pt x="4500" y="5758"/>
                  </a:moveTo>
                  <a:cubicBezTo>
                    <a:pt x="3000" y="9954"/>
                    <a:pt x="1500" y="14149"/>
                    <a:pt x="750" y="17024"/>
                  </a:cubicBezTo>
                  <a:cubicBezTo>
                    <a:pt x="0" y="19899"/>
                    <a:pt x="0" y="21453"/>
                    <a:pt x="0" y="19977"/>
                  </a:cubicBezTo>
                  <a:cubicBezTo>
                    <a:pt x="0" y="18500"/>
                    <a:pt x="0" y="13994"/>
                    <a:pt x="1650" y="10187"/>
                  </a:cubicBezTo>
                  <a:cubicBezTo>
                    <a:pt x="3300" y="6380"/>
                    <a:pt x="6600" y="3272"/>
                    <a:pt x="9000" y="1640"/>
                  </a:cubicBezTo>
                  <a:cubicBezTo>
                    <a:pt x="11400" y="8"/>
                    <a:pt x="12900" y="-147"/>
                    <a:pt x="14250" y="86"/>
                  </a:cubicBezTo>
                  <a:cubicBezTo>
                    <a:pt x="15600" y="319"/>
                    <a:pt x="16800" y="941"/>
                    <a:pt x="17550" y="2184"/>
                  </a:cubicBezTo>
                  <a:cubicBezTo>
                    <a:pt x="18300" y="3427"/>
                    <a:pt x="18600" y="5292"/>
                    <a:pt x="17700" y="6768"/>
                  </a:cubicBezTo>
                  <a:cubicBezTo>
                    <a:pt x="16800" y="8244"/>
                    <a:pt x="14700" y="9332"/>
                    <a:pt x="12900" y="9954"/>
                  </a:cubicBezTo>
                  <a:cubicBezTo>
                    <a:pt x="11100" y="10575"/>
                    <a:pt x="9600" y="10731"/>
                    <a:pt x="8250" y="11041"/>
                  </a:cubicBezTo>
                  <a:cubicBezTo>
                    <a:pt x="6900" y="11352"/>
                    <a:pt x="5700" y="11818"/>
                    <a:pt x="5850" y="12285"/>
                  </a:cubicBezTo>
                  <a:cubicBezTo>
                    <a:pt x="6000" y="12751"/>
                    <a:pt x="7500" y="13217"/>
                    <a:pt x="9300" y="14305"/>
                  </a:cubicBezTo>
                  <a:cubicBezTo>
                    <a:pt x="11100" y="15393"/>
                    <a:pt x="13200" y="17102"/>
                    <a:pt x="14850" y="18267"/>
                  </a:cubicBezTo>
                  <a:cubicBezTo>
                    <a:pt x="16500" y="19433"/>
                    <a:pt x="17700" y="20054"/>
                    <a:pt x="18600" y="19821"/>
                  </a:cubicBezTo>
                  <a:cubicBezTo>
                    <a:pt x="19500" y="19588"/>
                    <a:pt x="20100" y="18500"/>
                    <a:pt x="20550" y="17257"/>
                  </a:cubicBezTo>
                  <a:cubicBezTo>
                    <a:pt x="21000" y="16014"/>
                    <a:pt x="21300" y="14616"/>
                    <a:pt x="21600" y="13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161046" y="1490529"/>
              <a:ext cx="209551" cy="21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8719"/>
                  </a:moveTo>
                  <a:cubicBezTo>
                    <a:pt x="436" y="6601"/>
                    <a:pt x="873" y="4484"/>
                    <a:pt x="1418" y="2896"/>
                  </a:cubicBezTo>
                  <a:cubicBezTo>
                    <a:pt x="1964" y="1307"/>
                    <a:pt x="2618" y="249"/>
                    <a:pt x="3382" y="37"/>
                  </a:cubicBezTo>
                  <a:cubicBezTo>
                    <a:pt x="4145" y="-175"/>
                    <a:pt x="5018" y="460"/>
                    <a:pt x="6218" y="3743"/>
                  </a:cubicBezTo>
                  <a:cubicBezTo>
                    <a:pt x="7418" y="7025"/>
                    <a:pt x="8945" y="12954"/>
                    <a:pt x="9818" y="16554"/>
                  </a:cubicBezTo>
                  <a:cubicBezTo>
                    <a:pt x="10691" y="20154"/>
                    <a:pt x="10909" y="21425"/>
                    <a:pt x="11345" y="21425"/>
                  </a:cubicBezTo>
                  <a:cubicBezTo>
                    <a:pt x="11782" y="21425"/>
                    <a:pt x="12436" y="20154"/>
                    <a:pt x="13855" y="17296"/>
                  </a:cubicBezTo>
                  <a:cubicBezTo>
                    <a:pt x="15273" y="14437"/>
                    <a:pt x="17455" y="9990"/>
                    <a:pt x="18873" y="7660"/>
                  </a:cubicBezTo>
                  <a:cubicBezTo>
                    <a:pt x="20291" y="5331"/>
                    <a:pt x="20945" y="5119"/>
                    <a:pt x="21600" y="4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09896" y="2111080"/>
              <a:ext cx="10591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" y="21287"/>
                    <a:pt x="285" y="20974"/>
                    <a:pt x="447" y="20739"/>
                  </a:cubicBezTo>
                  <a:cubicBezTo>
                    <a:pt x="609" y="20504"/>
                    <a:pt x="790" y="20348"/>
                    <a:pt x="954" y="20113"/>
                  </a:cubicBezTo>
                  <a:cubicBezTo>
                    <a:pt x="1118" y="19878"/>
                    <a:pt x="1265" y="19565"/>
                    <a:pt x="1407" y="19174"/>
                  </a:cubicBezTo>
                  <a:cubicBezTo>
                    <a:pt x="1550" y="18783"/>
                    <a:pt x="1688" y="18313"/>
                    <a:pt x="1832" y="17922"/>
                  </a:cubicBezTo>
                  <a:cubicBezTo>
                    <a:pt x="1977" y="17530"/>
                    <a:pt x="2128" y="17217"/>
                    <a:pt x="2290" y="16904"/>
                  </a:cubicBezTo>
                  <a:cubicBezTo>
                    <a:pt x="2452" y="16591"/>
                    <a:pt x="2624" y="16278"/>
                    <a:pt x="2804" y="15965"/>
                  </a:cubicBezTo>
                  <a:cubicBezTo>
                    <a:pt x="2983" y="15652"/>
                    <a:pt x="3168" y="15339"/>
                    <a:pt x="3328" y="15026"/>
                  </a:cubicBezTo>
                  <a:cubicBezTo>
                    <a:pt x="3488" y="14713"/>
                    <a:pt x="3622" y="14400"/>
                    <a:pt x="3764" y="14087"/>
                  </a:cubicBezTo>
                  <a:cubicBezTo>
                    <a:pt x="3906" y="13774"/>
                    <a:pt x="4058" y="13461"/>
                    <a:pt x="4206" y="13148"/>
                  </a:cubicBezTo>
                  <a:cubicBezTo>
                    <a:pt x="4355" y="12835"/>
                    <a:pt x="4502" y="12522"/>
                    <a:pt x="4662" y="12209"/>
                  </a:cubicBezTo>
                  <a:cubicBezTo>
                    <a:pt x="4822" y="11896"/>
                    <a:pt x="4994" y="11583"/>
                    <a:pt x="5169" y="11191"/>
                  </a:cubicBezTo>
                  <a:cubicBezTo>
                    <a:pt x="5344" y="10800"/>
                    <a:pt x="5521" y="10330"/>
                    <a:pt x="5702" y="9861"/>
                  </a:cubicBezTo>
                  <a:cubicBezTo>
                    <a:pt x="5883" y="9391"/>
                    <a:pt x="6069" y="8922"/>
                    <a:pt x="6207" y="8609"/>
                  </a:cubicBezTo>
                  <a:cubicBezTo>
                    <a:pt x="6345" y="8296"/>
                    <a:pt x="6436" y="8139"/>
                    <a:pt x="6537" y="7904"/>
                  </a:cubicBezTo>
                  <a:cubicBezTo>
                    <a:pt x="6639" y="7670"/>
                    <a:pt x="6751" y="7357"/>
                    <a:pt x="6853" y="7122"/>
                  </a:cubicBezTo>
                  <a:cubicBezTo>
                    <a:pt x="6954" y="6887"/>
                    <a:pt x="7045" y="6730"/>
                    <a:pt x="7142" y="6574"/>
                  </a:cubicBezTo>
                  <a:cubicBezTo>
                    <a:pt x="7239" y="6417"/>
                    <a:pt x="7342" y="6261"/>
                    <a:pt x="7442" y="6026"/>
                  </a:cubicBezTo>
                  <a:cubicBezTo>
                    <a:pt x="7541" y="5791"/>
                    <a:pt x="7636" y="5478"/>
                    <a:pt x="7740" y="5243"/>
                  </a:cubicBezTo>
                  <a:cubicBezTo>
                    <a:pt x="7843" y="5009"/>
                    <a:pt x="7955" y="4852"/>
                    <a:pt x="8063" y="4696"/>
                  </a:cubicBezTo>
                  <a:cubicBezTo>
                    <a:pt x="8171" y="4539"/>
                    <a:pt x="8275" y="4383"/>
                    <a:pt x="8387" y="4148"/>
                  </a:cubicBezTo>
                  <a:cubicBezTo>
                    <a:pt x="8499" y="3913"/>
                    <a:pt x="8620" y="3600"/>
                    <a:pt x="8726" y="3365"/>
                  </a:cubicBezTo>
                  <a:cubicBezTo>
                    <a:pt x="8832" y="3130"/>
                    <a:pt x="8922" y="2974"/>
                    <a:pt x="9080" y="2739"/>
                  </a:cubicBezTo>
                  <a:cubicBezTo>
                    <a:pt x="9237" y="2504"/>
                    <a:pt x="9462" y="2191"/>
                    <a:pt x="9686" y="1878"/>
                  </a:cubicBezTo>
                  <a:cubicBezTo>
                    <a:pt x="9911" y="1565"/>
                    <a:pt x="10135" y="1252"/>
                    <a:pt x="10314" y="1017"/>
                  </a:cubicBezTo>
                  <a:cubicBezTo>
                    <a:pt x="10494" y="783"/>
                    <a:pt x="10627" y="626"/>
                    <a:pt x="10811" y="470"/>
                  </a:cubicBezTo>
                  <a:cubicBezTo>
                    <a:pt x="10994" y="313"/>
                    <a:pt x="11227" y="157"/>
                    <a:pt x="11394" y="78"/>
                  </a:cubicBezTo>
                  <a:cubicBezTo>
                    <a:pt x="11560" y="0"/>
                    <a:pt x="11659" y="0"/>
                    <a:pt x="11769" y="0"/>
                  </a:cubicBezTo>
                  <a:cubicBezTo>
                    <a:pt x="11879" y="0"/>
                    <a:pt x="12000" y="0"/>
                    <a:pt x="12125" y="0"/>
                  </a:cubicBezTo>
                  <a:cubicBezTo>
                    <a:pt x="12250" y="0"/>
                    <a:pt x="12380" y="0"/>
                    <a:pt x="12555" y="0"/>
                  </a:cubicBezTo>
                  <a:cubicBezTo>
                    <a:pt x="12729" y="0"/>
                    <a:pt x="12950" y="0"/>
                    <a:pt x="13129" y="0"/>
                  </a:cubicBezTo>
                  <a:cubicBezTo>
                    <a:pt x="13308" y="0"/>
                    <a:pt x="13446" y="0"/>
                    <a:pt x="13629" y="0"/>
                  </a:cubicBezTo>
                  <a:cubicBezTo>
                    <a:pt x="13813" y="0"/>
                    <a:pt x="14042" y="0"/>
                    <a:pt x="14210" y="78"/>
                  </a:cubicBezTo>
                  <a:cubicBezTo>
                    <a:pt x="14378" y="157"/>
                    <a:pt x="14486" y="313"/>
                    <a:pt x="14609" y="470"/>
                  </a:cubicBezTo>
                  <a:cubicBezTo>
                    <a:pt x="14732" y="626"/>
                    <a:pt x="14871" y="783"/>
                    <a:pt x="15000" y="939"/>
                  </a:cubicBezTo>
                  <a:cubicBezTo>
                    <a:pt x="15129" y="1096"/>
                    <a:pt x="15250" y="1252"/>
                    <a:pt x="15371" y="1409"/>
                  </a:cubicBezTo>
                  <a:cubicBezTo>
                    <a:pt x="15492" y="1565"/>
                    <a:pt x="15613" y="1722"/>
                    <a:pt x="15721" y="1878"/>
                  </a:cubicBezTo>
                  <a:cubicBezTo>
                    <a:pt x="15829" y="2035"/>
                    <a:pt x="15924" y="2191"/>
                    <a:pt x="16034" y="2348"/>
                  </a:cubicBezTo>
                  <a:cubicBezTo>
                    <a:pt x="16144" y="2504"/>
                    <a:pt x="16269" y="2661"/>
                    <a:pt x="16450" y="2974"/>
                  </a:cubicBezTo>
                  <a:cubicBezTo>
                    <a:pt x="16632" y="3287"/>
                    <a:pt x="16869" y="3757"/>
                    <a:pt x="17096" y="4148"/>
                  </a:cubicBezTo>
                  <a:cubicBezTo>
                    <a:pt x="17322" y="4539"/>
                    <a:pt x="17538" y="4852"/>
                    <a:pt x="17694" y="5087"/>
                  </a:cubicBezTo>
                  <a:cubicBezTo>
                    <a:pt x="17849" y="5322"/>
                    <a:pt x="17944" y="5478"/>
                    <a:pt x="18093" y="5791"/>
                  </a:cubicBezTo>
                  <a:cubicBezTo>
                    <a:pt x="18242" y="6104"/>
                    <a:pt x="18445" y="6574"/>
                    <a:pt x="18602" y="6887"/>
                  </a:cubicBezTo>
                  <a:cubicBezTo>
                    <a:pt x="18760" y="7200"/>
                    <a:pt x="18872" y="7357"/>
                    <a:pt x="19058" y="7670"/>
                  </a:cubicBezTo>
                  <a:cubicBezTo>
                    <a:pt x="19243" y="7983"/>
                    <a:pt x="19502" y="8452"/>
                    <a:pt x="19716" y="8922"/>
                  </a:cubicBezTo>
                  <a:cubicBezTo>
                    <a:pt x="19929" y="9391"/>
                    <a:pt x="20098" y="9861"/>
                    <a:pt x="20290" y="10487"/>
                  </a:cubicBezTo>
                  <a:cubicBezTo>
                    <a:pt x="20482" y="11113"/>
                    <a:pt x="20698" y="11896"/>
                    <a:pt x="20920" y="12835"/>
                  </a:cubicBezTo>
                  <a:cubicBezTo>
                    <a:pt x="21142" y="13774"/>
                    <a:pt x="21371" y="14870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6559457" y="1120480"/>
              <a:ext cx="373490" cy="37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028" fill="norm" stroke="1" extrusionOk="0">
                  <a:moveTo>
                    <a:pt x="2846" y="10800"/>
                  </a:moveTo>
                  <a:cubicBezTo>
                    <a:pt x="2239" y="10800"/>
                    <a:pt x="1632" y="10800"/>
                    <a:pt x="1025" y="12600"/>
                  </a:cubicBezTo>
                  <a:cubicBezTo>
                    <a:pt x="419" y="14400"/>
                    <a:pt x="-188" y="18000"/>
                    <a:pt x="55" y="19800"/>
                  </a:cubicBezTo>
                  <a:cubicBezTo>
                    <a:pt x="297" y="21600"/>
                    <a:pt x="1390" y="21600"/>
                    <a:pt x="3877" y="18600"/>
                  </a:cubicBezTo>
                  <a:cubicBezTo>
                    <a:pt x="6365" y="15600"/>
                    <a:pt x="10248" y="9600"/>
                    <a:pt x="13403" y="6000"/>
                  </a:cubicBezTo>
                  <a:cubicBezTo>
                    <a:pt x="16558" y="2400"/>
                    <a:pt x="18985" y="120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6615446" y="1209380"/>
              <a:ext cx="349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5" y="15840"/>
                    <a:pt x="9949" y="10080"/>
                    <a:pt x="13549" y="6480"/>
                  </a:cubicBezTo>
                  <a:cubicBezTo>
                    <a:pt x="17149" y="2880"/>
                    <a:pt x="1937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699981" y="1204355"/>
              <a:ext cx="207816" cy="35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04" fill="norm" stroke="1" extrusionOk="0">
                  <a:moveTo>
                    <a:pt x="19911" y="5605"/>
                  </a:moveTo>
                  <a:cubicBezTo>
                    <a:pt x="19479" y="4216"/>
                    <a:pt x="19047" y="2826"/>
                    <a:pt x="17859" y="1753"/>
                  </a:cubicBezTo>
                  <a:cubicBezTo>
                    <a:pt x="16671" y="679"/>
                    <a:pt x="14727" y="-79"/>
                    <a:pt x="12567" y="300"/>
                  </a:cubicBezTo>
                  <a:cubicBezTo>
                    <a:pt x="10407" y="679"/>
                    <a:pt x="8031" y="2195"/>
                    <a:pt x="5763" y="4721"/>
                  </a:cubicBezTo>
                  <a:cubicBezTo>
                    <a:pt x="3495" y="7247"/>
                    <a:pt x="1335" y="10784"/>
                    <a:pt x="471" y="13500"/>
                  </a:cubicBezTo>
                  <a:cubicBezTo>
                    <a:pt x="-393" y="16216"/>
                    <a:pt x="39" y="18110"/>
                    <a:pt x="903" y="19310"/>
                  </a:cubicBezTo>
                  <a:cubicBezTo>
                    <a:pt x="1767" y="20510"/>
                    <a:pt x="3063" y="21016"/>
                    <a:pt x="4359" y="21268"/>
                  </a:cubicBezTo>
                  <a:cubicBezTo>
                    <a:pt x="5655" y="21521"/>
                    <a:pt x="6951" y="21521"/>
                    <a:pt x="9219" y="20384"/>
                  </a:cubicBezTo>
                  <a:cubicBezTo>
                    <a:pt x="11487" y="19247"/>
                    <a:pt x="14727" y="16974"/>
                    <a:pt x="16779" y="14384"/>
                  </a:cubicBezTo>
                  <a:cubicBezTo>
                    <a:pt x="18831" y="11795"/>
                    <a:pt x="19695" y="8889"/>
                    <a:pt x="19695" y="6616"/>
                  </a:cubicBezTo>
                  <a:cubicBezTo>
                    <a:pt x="19695" y="4342"/>
                    <a:pt x="18831" y="2700"/>
                    <a:pt x="17967" y="1689"/>
                  </a:cubicBezTo>
                  <a:cubicBezTo>
                    <a:pt x="17103" y="679"/>
                    <a:pt x="16239" y="300"/>
                    <a:pt x="15267" y="110"/>
                  </a:cubicBezTo>
                  <a:cubicBezTo>
                    <a:pt x="14295" y="-79"/>
                    <a:pt x="13215" y="-79"/>
                    <a:pt x="12027" y="553"/>
                  </a:cubicBezTo>
                  <a:cubicBezTo>
                    <a:pt x="10839" y="1184"/>
                    <a:pt x="9543" y="2447"/>
                    <a:pt x="8571" y="4595"/>
                  </a:cubicBezTo>
                  <a:cubicBezTo>
                    <a:pt x="7599" y="6742"/>
                    <a:pt x="6951" y="9774"/>
                    <a:pt x="7275" y="11921"/>
                  </a:cubicBezTo>
                  <a:cubicBezTo>
                    <a:pt x="7599" y="14068"/>
                    <a:pt x="8895" y="15332"/>
                    <a:pt x="11379" y="16216"/>
                  </a:cubicBezTo>
                  <a:cubicBezTo>
                    <a:pt x="13863" y="17100"/>
                    <a:pt x="17535" y="17605"/>
                    <a:pt x="21207" y="18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907796" y="1272880"/>
              <a:ext cx="136591" cy="3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57" fill="norm" stroke="1" extrusionOk="0">
                  <a:moveTo>
                    <a:pt x="7855" y="0"/>
                  </a:moveTo>
                  <a:cubicBezTo>
                    <a:pt x="9491" y="115"/>
                    <a:pt x="11127" y="230"/>
                    <a:pt x="13418" y="1436"/>
                  </a:cubicBezTo>
                  <a:cubicBezTo>
                    <a:pt x="15709" y="2643"/>
                    <a:pt x="18655" y="4940"/>
                    <a:pt x="20127" y="7755"/>
                  </a:cubicBezTo>
                  <a:cubicBezTo>
                    <a:pt x="21600" y="10570"/>
                    <a:pt x="21600" y="13902"/>
                    <a:pt x="18982" y="16315"/>
                  </a:cubicBezTo>
                  <a:cubicBezTo>
                    <a:pt x="16364" y="18728"/>
                    <a:pt x="11127" y="20221"/>
                    <a:pt x="7527" y="20911"/>
                  </a:cubicBezTo>
                  <a:cubicBezTo>
                    <a:pt x="3927" y="21600"/>
                    <a:pt x="1964" y="21485"/>
                    <a:pt x="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520468" y="1215730"/>
              <a:ext cx="13967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6196" y="2520"/>
                  </a:moveTo>
                  <a:cubicBezTo>
                    <a:pt x="16196" y="1920"/>
                    <a:pt x="16196" y="1320"/>
                    <a:pt x="15561" y="840"/>
                  </a:cubicBezTo>
                  <a:cubicBezTo>
                    <a:pt x="14926" y="360"/>
                    <a:pt x="13655" y="0"/>
                    <a:pt x="12385" y="0"/>
                  </a:cubicBezTo>
                  <a:cubicBezTo>
                    <a:pt x="11114" y="0"/>
                    <a:pt x="9843" y="360"/>
                    <a:pt x="7620" y="2160"/>
                  </a:cubicBezTo>
                  <a:cubicBezTo>
                    <a:pt x="5396" y="3960"/>
                    <a:pt x="2220" y="7200"/>
                    <a:pt x="790" y="10260"/>
                  </a:cubicBezTo>
                  <a:cubicBezTo>
                    <a:pt x="-639" y="13320"/>
                    <a:pt x="-321" y="16200"/>
                    <a:pt x="3332" y="18060"/>
                  </a:cubicBezTo>
                  <a:cubicBezTo>
                    <a:pt x="6985" y="19920"/>
                    <a:pt x="13973" y="20760"/>
                    <a:pt x="209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276096" y="1343686"/>
              <a:ext cx="361951" cy="33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0" fill="norm" stroke="1" extrusionOk="0">
                  <a:moveTo>
                    <a:pt x="0" y="21010"/>
                  </a:moveTo>
                  <a:cubicBezTo>
                    <a:pt x="505" y="19817"/>
                    <a:pt x="1011" y="18625"/>
                    <a:pt x="1958" y="16372"/>
                  </a:cubicBezTo>
                  <a:cubicBezTo>
                    <a:pt x="2905" y="14119"/>
                    <a:pt x="4295" y="10806"/>
                    <a:pt x="5179" y="8355"/>
                  </a:cubicBezTo>
                  <a:cubicBezTo>
                    <a:pt x="6063" y="5903"/>
                    <a:pt x="6442" y="4313"/>
                    <a:pt x="6695" y="3054"/>
                  </a:cubicBezTo>
                  <a:cubicBezTo>
                    <a:pt x="6947" y="1795"/>
                    <a:pt x="7074" y="868"/>
                    <a:pt x="7011" y="801"/>
                  </a:cubicBezTo>
                  <a:cubicBezTo>
                    <a:pt x="6947" y="735"/>
                    <a:pt x="6695" y="1530"/>
                    <a:pt x="6253" y="3916"/>
                  </a:cubicBezTo>
                  <a:cubicBezTo>
                    <a:pt x="5811" y="6301"/>
                    <a:pt x="5179" y="10276"/>
                    <a:pt x="4863" y="12595"/>
                  </a:cubicBezTo>
                  <a:cubicBezTo>
                    <a:pt x="4547" y="14914"/>
                    <a:pt x="4547" y="15577"/>
                    <a:pt x="4674" y="16239"/>
                  </a:cubicBezTo>
                  <a:cubicBezTo>
                    <a:pt x="4800" y="16902"/>
                    <a:pt x="5053" y="17565"/>
                    <a:pt x="5495" y="17896"/>
                  </a:cubicBezTo>
                  <a:cubicBezTo>
                    <a:pt x="5937" y="18227"/>
                    <a:pt x="6568" y="18227"/>
                    <a:pt x="7642" y="17498"/>
                  </a:cubicBezTo>
                  <a:cubicBezTo>
                    <a:pt x="8716" y="16770"/>
                    <a:pt x="10232" y="15312"/>
                    <a:pt x="11811" y="12794"/>
                  </a:cubicBezTo>
                  <a:cubicBezTo>
                    <a:pt x="13389" y="10276"/>
                    <a:pt x="15032" y="6698"/>
                    <a:pt x="15916" y="4512"/>
                  </a:cubicBezTo>
                  <a:cubicBezTo>
                    <a:pt x="16800" y="2325"/>
                    <a:pt x="16926" y="1530"/>
                    <a:pt x="17053" y="801"/>
                  </a:cubicBezTo>
                  <a:cubicBezTo>
                    <a:pt x="17179" y="73"/>
                    <a:pt x="17305" y="-590"/>
                    <a:pt x="17305" y="868"/>
                  </a:cubicBezTo>
                  <a:cubicBezTo>
                    <a:pt x="17305" y="2325"/>
                    <a:pt x="17179" y="5903"/>
                    <a:pt x="17874" y="8289"/>
                  </a:cubicBezTo>
                  <a:cubicBezTo>
                    <a:pt x="18568" y="10674"/>
                    <a:pt x="20084" y="11866"/>
                    <a:pt x="21600" y="13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375579" y="1064272"/>
              <a:ext cx="173568" cy="235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3424" y="11485"/>
                  </a:moveTo>
                  <a:cubicBezTo>
                    <a:pt x="2634" y="14185"/>
                    <a:pt x="1844" y="16885"/>
                    <a:pt x="1185" y="18718"/>
                  </a:cubicBezTo>
                  <a:cubicBezTo>
                    <a:pt x="527" y="20550"/>
                    <a:pt x="0" y="21514"/>
                    <a:pt x="0" y="21418"/>
                  </a:cubicBezTo>
                  <a:cubicBezTo>
                    <a:pt x="0" y="21321"/>
                    <a:pt x="527" y="20164"/>
                    <a:pt x="1976" y="16982"/>
                  </a:cubicBezTo>
                  <a:cubicBezTo>
                    <a:pt x="3424" y="13800"/>
                    <a:pt x="5795" y="8593"/>
                    <a:pt x="7376" y="5603"/>
                  </a:cubicBezTo>
                  <a:cubicBezTo>
                    <a:pt x="8956" y="2614"/>
                    <a:pt x="9746" y="1843"/>
                    <a:pt x="10800" y="1168"/>
                  </a:cubicBezTo>
                  <a:cubicBezTo>
                    <a:pt x="11854" y="493"/>
                    <a:pt x="13171" y="-86"/>
                    <a:pt x="14224" y="10"/>
                  </a:cubicBezTo>
                  <a:cubicBezTo>
                    <a:pt x="15278" y="107"/>
                    <a:pt x="16068" y="878"/>
                    <a:pt x="16859" y="2903"/>
                  </a:cubicBezTo>
                  <a:cubicBezTo>
                    <a:pt x="17649" y="4928"/>
                    <a:pt x="18439" y="8207"/>
                    <a:pt x="19229" y="10907"/>
                  </a:cubicBezTo>
                  <a:cubicBezTo>
                    <a:pt x="20020" y="13607"/>
                    <a:pt x="20810" y="15728"/>
                    <a:pt x="21600" y="17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853946" y="145703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853946" y="1552280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204783" y="1288490"/>
              <a:ext cx="207964" cy="3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94" fill="norm" stroke="1" extrusionOk="0">
                  <a:moveTo>
                    <a:pt x="21436" y="1911"/>
                  </a:moveTo>
                  <a:cubicBezTo>
                    <a:pt x="20781" y="1350"/>
                    <a:pt x="20127" y="789"/>
                    <a:pt x="18491" y="438"/>
                  </a:cubicBezTo>
                  <a:cubicBezTo>
                    <a:pt x="16854" y="87"/>
                    <a:pt x="14236" y="-53"/>
                    <a:pt x="12381" y="17"/>
                  </a:cubicBezTo>
                  <a:cubicBezTo>
                    <a:pt x="10527" y="87"/>
                    <a:pt x="9436" y="368"/>
                    <a:pt x="8127" y="1770"/>
                  </a:cubicBezTo>
                  <a:cubicBezTo>
                    <a:pt x="6818" y="3173"/>
                    <a:pt x="5291" y="5698"/>
                    <a:pt x="3872" y="8643"/>
                  </a:cubicBezTo>
                  <a:cubicBezTo>
                    <a:pt x="2454" y="11589"/>
                    <a:pt x="1145" y="14955"/>
                    <a:pt x="491" y="17129"/>
                  </a:cubicBezTo>
                  <a:cubicBezTo>
                    <a:pt x="-164" y="19303"/>
                    <a:pt x="-164" y="20285"/>
                    <a:pt x="491" y="20846"/>
                  </a:cubicBezTo>
                  <a:cubicBezTo>
                    <a:pt x="1145" y="21407"/>
                    <a:pt x="2454" y="21547"/>
                    <a:pt x="5291" y="21477"/>
                  </a:cubicBezTo>
                  <a:cubicBezTo>
                    <a:pt x="8127" y="21407"/>
                    <a:pt x="12491" y="21126"/>
                    <a:pt x="16854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209546" y="1469730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455981" y="1301719"/>
              <a:ext cx="229816" cy="34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18" fill="norm" stroke="1" extrusionOk="0">
                  <a:moveTo>
                    <a:pt x="21516" y="2157"/>
                  </a:moveTo>
                  <a:cubicBezTo>
                    <a:pt x="21120" y="1498"/>
                    <a:pt x="20723" y="840"/>
                    <a:pt x="20030" y="445"/>
                  </a:cubicBezTo>
                  <a:cubicBezTo>
                    <a:pt x="19336" y="50"/>
                    <a:pt x="18345" y="-82"/>
                    <a:pt x="16661" y="50"/>
                  </a:cubicBezTo>
                  <a:cubicBezTo>
                    <a:pt x="14977" y="181"/>
                    <a:pt x="12599" y="577"/>
                    <a:pt x="10716" y="1564"/>
                  </a:cubicBezTo>
                  <a:cubicBezTo>
                    <a:pt x="8833" y="2552"/>
                    <a:pt x="7446" y="4133"/>
                    <a:pt x="5861" y="6833"/>
                  </a:cubicBezTo>
                  <a:cubicBezTo>
                    <a:pt x="4276" y="9533"/>
                    <a:pt x="2492" y="13352"/>
                    <a:pt x="1402" y="15657"/>
                  </a:cubicBezTo>
                  <a:cubicBezTo>
                    <a:pt x="312" y="17962"/>
                    <a:pt x="-84" y="18752"/>
                    <a:pt x="15" y="19411"/>
                  </a:cubicBezTo>
                  <a:cubicBezTo>
                    <a:pt x="114" y="20069"/>
                    <a:pt x="709" y="20596"/>
                    <a:pt x="2591" y="20925"/>
                  </a:cubicBezTo>
                  <a:cubicBezTo>
                    <a:pt x="4474" y="21255"/>
                    <a:pt x="7644" y="21386"/>
                    <a:pt x="10815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717546" y="1393530"/>
              <a:ext cx="1016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840"/>
                    <a:pt x="5400" y="7680"/>
                    <a:pt x="7875" y="11040"/>
                  </a:cubicBezTo>
                  <a:cubicBezTo>
                    <a:pt x="10350" y="14400"/>
                    <a:pt x="12600" y="17280"/>
                    <a:pt x="14850" y="18960"/>
                  </a:cubicBezTo>
                  <a:cubicBezTo>
                    <a:pt x="17100" y="20640"/>
                    <a:pt x="1935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654046" y="1444330"/>
              <a:ext cx="228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0" y="1482"/>
                    <a:pt x="16400" y="2965"/>
                    <a:pt x="13400" y="5188"/>
                  </a:cubicBezTo>
                  <a:cubicBezTo>
                    <a:pt x="10400" y="7412"/>
                    <a:pt x="7000" y="10376"/>
                    <a:pt x="4700" y="13235"/>
                  </a:cubicBezTo>
                  <a:cubicBezTo>
                    <a:pt x="2400" y="16094"/>
                    <a:pt x="12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819146" y="1342730"/>
              <a:ext cx="20274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5344" y="2057"/>
                  </a:moveTo>
                  <a:cubicBezTo>
                    <a:pt x="7126" y="1371"/>
                    <a:pt x="8907" y="686"/>
                    <a:pt x="10800" y="343"/>
                  </a:cubicBezTo>
                  <a:cubicBezTo>
                    <a:pt x="12693" y="0"/>
                    <a:pt x="14697" y="0"/>
                    <a:pt x="16367" y="0"/>
                  </a:cubicBezTo>
                  <a:cubicBezTo>
                    <a:pt x="18037" y="0"/>
                    <a:pt x="19373" y="0"/>
                    <a:pt x="20264" y="286"/>
                  </a:cubicBezTo>
                  <a:cubicBezTo>
                    <a:pt x="21155" y="571"/>
                    <a:pt x="21600" y="1143"/>
                    <a:pt x="21155" y="2800"/>
                  </a:cubicBezTo>
                  <a:cubicBezTo>
                    <a:pt x="20709" y="4457"/>
                    <a:pt x="19373" y="7200"/>
                    <a:pt x="18371" y="9886"/>
                  </a:cubicBezTo>
                  <a:cubicBezTo>
                    <a:pt x="17369" y="12571"/>
                    <a:pt x="16701" y="15200"/>
                    <a:pt x="16590" y="16800"/>
                  </a:cubicBezTo>
                  <a:cubicBezTo>
                    <a:pt x="16478" y="18400"/>
                    <a:pt x="16924" y="18971"/>
                    <a:pt x="17480" y="19486"/>
                  </a:cubicBezTo>
                  <a:cubicBezTo>
                    <a:pt x="18037" y="20000"/>
                    <a:pt x="18705" y="20457"/>
                    <a:pt x="18371" y="20743"/>
                  </a:cubicBezTo>
                  <a:cubicBezTo>
                    <a:pt x="18037" y="21029"/>
                    <a:pt x="16701" y="21143"/>
                    <a:pt x="13472" y="21257"/>
                  </a:cubicBezTo>
                  <a:cubicBezTo>
                    <a:pt x="10243" y="21371"/>
                    <a:pt x="5122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2551446" y="2479380"/>
              <a:ext cx="50801" cy="29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0"/>
                  </a:moveTo>
                  <a:cubicBezTo>
                    <a:pt x="2700" y="4783"/>
                    <a:pt x="5400" y="9566"/>
                    <a:pt x="7200" y="12574"/>
                  </a:cubicBezTo>
                  <a:cubicBezTo>
                    <a:pt x="9000" y="15583"/>
                    <a:pt x="9900" y="16817"/>
                    <a:pt x="10800" y="18051"/>
                  </a:cubicBezTo>
                  <a:cubicBezTo>
                    <a:pt x="11700" y="19286"/>
                    <a:pt x="12600" y="20520"/>
                    <a:pt x="14400" y="21060"/>
                  </a:cubicBezTo>
                  <a:cubicBezTo>
                    <a:pt x="16200" y="21600"/>
                    <a:pt x="18900" y="21446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2533575" y="2390936"/>
              <a:ext cx="281499" cy="416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467" fill="norm" stroke="1" extrusionOk="0">
                  <a:moveTo>
                    <a:pt x="1804" y="4231"/>
                  </a:moveTo>
                  <a:cubicBezTo>
                    <a:pt x="1173" y="3576"/>
                    <a:pt x="543" y="2922"/>
                    <a:pt x="227" y="2267"/>
                  </a:cubicBezTo>
                  <a:cubicBezTo>
                    <a:pt x="-88" y="1612"/>
                    <a:pt x="-88" y="958"/>
                    <a:pt x="306" y="522"/>
                  </a:cubicBezTo>
                  <a:cubicBezTo>
                    <a:pt x="700" y="85"/>
                    <a:pt x="1489" y="-133"/>
                    <a:pt x="3854" y="85"/>
                  </a:cubicBezTo>
                  <a:cubicBezTo>
                    <a:pt x="6219" y="303"/>
                    <a:pt x="10160" y="958"/>
                    <a:pt x="13471" y="2758"/>
                  </a:cubicBezTo>
                  <a:cubicBezTo>
                    <a:pt x="16782" y="4558"/>
                    <a:pt x="19462" y="7503"/>
                    <a:pt x="20487" y="10067"/>
                  </a:cubicBezTo>
                  <a:cubicBezTo>
                    <a:pt x="21512" y="12631"/>
                    <a:pt x="20881" y="14812"/>
                    <a:pt x="18753" y="16612"/>
                  </a:cubicBezTo>
                  <a:cubicBezTo>
                    <a:pt x="16624" y="18412"/>
                    <a:pt x="12998" y="19831"/>
                    <a:pt x="10633" y="20594"/>
                  </a:cubicBezTo>
                  <a:cubicBezTo>
                    <a:pt x="8268" y="21358"/>
                    <a:pt x="7165" y="21467"/>
                    <a:pt x="6219" y="21467"/>
                  </a:cubicBezTo>
                  <a:cubicBezTo>
                    <a:pt x="5273" y="21467"/>
                    <a:pt x="4484" y="21358"/>
                    <a:pt x="4248" y="21249"/>
                  </a:cubicBezTo>
                  <a:cubicBezTo>
                    <a:pt x="4011" y="21140"/>
                    <a:pt x="4327" y="21031"/>
                    <a:pt x="4642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373646" y="2876436"/>
              <a:ext cx="539751" cy="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2541" y="15684"/>
                    <a:pt x="5082" y="10129"/>
                    <a:pt x="8089" y="6427"/>
                  </a:cubicBezTo>
                  <a:cubicBezTo>
                    <a:pt x="11096" y="2724"/>
                    <a:pt x="14569" y="872"/>
                    <a:pt x="16899" y="255"/>
                  </a:cubicBezTo>
                  <a:cubicBezTo>
                    <a:pt x="19228" y="-362"/>
                    <a:pt x="20414" y="255"/>
                    <a:pt x="21600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481596" y="2974680"/>
              <a:ext cx="431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88" y="16800"/>
                    <a:pt x="6776" y="12000"/>
                    <a:pt x="10376" y="8400"/>
                  </a:cubicBezTo>
                  <a:cubicBezTo>
                    <a:pt x="13976" y="4800"/>
                    <a:pt x="1778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885446" y="2546916"/>
              <a:ext cx="342901" cy="332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1476"/>
                  </a:moveTo>
                  <a:cubicBezTo>
                    <a:pt x="1733" y="17375"/>
                    <a:pt x="3467" y="13273"/>
                    <a:pt x="4600" y="10129"/>
                  </a:cubicBezTo>
                  <a:cubicBezTo>
                    <a:pt x="5733" y="6985"/>
                    <a:pt x="6267" y="4798"/>
                    <a:pt x="6600" y="3089"/>
                  </a:cubicBezTo>
                  <a:cubicBezTo>
                    <a:pt x="6933" y="1380"/>
                    <a:pt x="7067" y="149"/>
                    <a:pt x="7000" y="13"/>
                  </a:cubicBezTo>
                  <a:cubicBezTo>
                    <a:pt x="6933" y="-124"/>
                    <a:pt x="6667" y="833"/>
                    <a:pt x="6400" y="3362"/>
                  </a:cubicBezTo>
                  <a:cubicBezTo>
                    <a:pt x="6133" y="5891"/>
                    <a:pt x="5867" y="9992"/>
                    <a:pt x="5800" y="12385"/>
                  </a:cubicBezTo>
                  <a:cubicBezTo>
                    <a:pt x="5733" y="14777"/>
                    <a:pt x="5867" y="15461"/>
                    <a:pt x="6200" y="16076"/>
                  </a:cubicBezTo>
                  <a:cubicBezTo>
                    <a:pt x="6533" y="16691"/>
                    <a:pt x="7067" y="17238"/>
                    <a:pt x="7667" y="17443"/>
                  </a:cubicBezTo>
                  <a:cubicBezTo>
                    <a:pt x="8267" y="17648"/>
                    <a:pt x="8933" y="17511"/>
                    <a:pt x="10200" y="15803"/>
                  </a:cubicBezTo>
                  <a:cubicBezTo>
                    <a:pt x="11467" y="14094"/>
                    <a:pt x="13333" y="10813"/>
                    <a:pt x="14533" y="8420"/>
                  </a:cubicBezTo>
                  <a:cubicBezTo>
                    <a:pt x="15733" y="6028"/>
                    <a:pt x="16267" y="4524"/>
                    <a:pt x="16600" y="3294"/>
                  </a:cubicBezTo>
                  <a:cubicBezTo>
                    <a:pt x="16933" y="2063"/>
                    <a:pt x="17067" y="1106"/>
                    <a:pt x="17133" y="970"/>
                  </a:cubicBezTo>
                  <a:cubicBezTo>
                    <a:pt x="17200" y="833"/>
                    <a:pt x="17200" y="1517"/>
                    <a:pt x="17467" y="3225"/>
                  </a:cubicBezTo>
                  <a:cubicBezTo>
                    <a:pt x="17733" y="4934"/>
                    <a:pt x="18267" y="7668"/>
                    <a:pt x="19000" y="9446"/>
                  </a:cubicBezTo>
                  <a:cubicBezTo>
                    <a:pt x="19733" y="11223"/>
                    <a:pt x="20667" y="12043"/>
                    <a:pt x="21600" y="12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963170" y="2350263"/>
              <a:ext cx="169927" cy="15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62" fill="norm" stroke="1" extrusionOk="0">
                  <a:moveTo>
                    <a:pt x="7008" y="6600"/>
                  </a:moveTo>
                  <a:cubicBezTo>
                    <a:pt x="4608" y="10500"/>
                    <a:pt x="2208" y="14400"/>
                    <a:pt x="1008" y="17100"/>
                  </a:cubicBezTo>
                  <a:cubicBezTo>
                    <a:pt x="-192" y="19800"/>
                    <a:pt x="-192" y="21300"/>
                    <a:pt x="341" y="21450"/>
                  </a:cubicBezTo>
                  <a:cubicBezTo>
                    <a:pt x="875" y="21600"/>
                    <a:pt x="1941" y="20400"/>
                    <a:pt x="3408" y="17100"/>
                  </a:cubicBezTo>
                  <a:cubicBezTo>
                    <a:pt x="4875" y="13800"/>
                    <a:pt x="6741" y="8400"/>
                    <a:pt x="8475" y="4950"/>
                  </a:cubicBezTo>
                  <a:cubicBezTo>
                    <a:pt x="10208" y="1500"/>
                    <a:pt x="11808" y="0"/>
                    <a:pt x="13008" y="0"/>
                  </a:cubicBezTo>
                  <a:cubicBezTo>
                    <a:pt x="14208" y="0"/>
                    <a:pt x="15008" y="1500"/>
                    <a:pt x="16341" y="4950"/>
                  </a:cubicBezTo>
                  <a:cubicBezTo>
                    <a:pt x="17675" y="8400"/>
                    <a:pt x="19541" y="13800"/>
                    <a:pt x="21408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860046" y="2955630"/>
              <a:ext cx="368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3" y="16800"/>
                    <a:pt x="6207" y="12000"/>
                    <a:pt x="9807" y="8400"/>
                  </a:cubicBezTo>
                  <a:cubicBezTo>
                    <a:pt x="13407" y="4800"/>
                    <a:pt x="1750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974346" y="3025480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525796" y="3463630"/>
              <a:ext cx="44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367"/>
                    <a:pt x="6171" y="10735"/>
                    <a:pt x="9771" y="14335"/>
                  </a:cubicBezTo>
                  <a:cubicBezTo>
                    <a:pt x="13371" y="17935"/>
                    <a:pt x="17486" y="19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513096" y="3380441"/>
              <a:ext cx="230970" cy="45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60" fill="norm" stroke="1" extrusionOk="0">
                  <a:moveTo>
                    <a:pt x="0" y="3948"/>
                  </a:moveTo>
                  <a:cubicBezTo>
                    <a:pt x="0" y="3044"/>
                    <a:pt x="0" y="2140"/>
                    <a:pt x="289" y="1487"/>
                  </a:cubicBezTo>
                  <a:cubicBezTo>
                    <a:pt x="579" y="834"/>
                    <a:pt x="1157" y="432"/>
                    <a:pt x="2411" y="181"/>
                  </a:cubicBezTo>
                  <a:cubicBezTo>
                    <a:pt x="3664" y="-71"/>
                    <a:pt x="5593" y="-171"/>
                    <a:pt x="8582" y="633"/>
                  </a:cubicBezTo>
                  <a:cubicBezTo>
                    <a:pt x="11571" y="1436"/>
                    <a:pt x="15621" y="3144"/>
                    <a:pt x="18129" y="5254"/>
                  </a:cubicBezTo>
                  <a:cubicBezTo>
                    <a:pt x="20636" y="7364"/>
                    <a:pt x="21600" y="9876"/>
                    <a:pt x="20732" y="12236"/>
                  </a:cubicBezTo>
                  <a:cubicBezTo>
                    <a:pt x="19864" y="14597"/>
                    <a:pt x="17164" y="16808"/>
                    <a:pt x="14657" y="18315"/>
                  </a:cubicBezTo>
                  <a:cubicBezTo>
                    <a:pt x="12150" y="19822"/>
                    <a:pt x="9836" y="20625"/>
                    <a:pt x="7811" y="21027"/>
                  </a:cubicBezTo>
                  <a:cubicBezTo>
                    <a:pt x="5786" y="21429"/>
                    <a:pt x="4050" y="21429"/>
                    <a:pt x="3471" y="21228"/>
                  </a:cubicBezTo>
                  <a:cubicBezTo>
                    <a:pt x="2893" y="21027"/>
                    <a:pt x="3471" y="20625"/>
                    <a:pt x="4050" y="20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81396" y="361603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4400"/>
                    <a:pt x="2274" y="7200"/>
                    <a:pt x="5874" y="3600"/>
                  </a:cubicBezTo>
                  <a:cubicBezTo>
                    <a:pt x="9474" y="0"/>
                    <a:pt x="155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00446" y="3730330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320489" y="3324475"/>
              <a:ext cx="157808" cy="48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81" fill="norm" stroke="1" extrusionOk="0">
                  <a:moveTo>
                    <a:pt x="21472" y="1390"/>
                  </a:moveTo>
                  <a:cubicBezTo>
                    <a:pt x="19168" y="824"/>
                    <a:pt x="16864" y="258"/>
                    <a:pt x="13984" y="70"/>
                  </a:cubicBezTo>
                  <a:cubicBezTo>
                    <a:pt x="11104" y="-119"/>
                    <a:pt x="7648" y="70"/>
                    <a:pt x="5920" y="683"/>
                  </a:cubicBezTo>
                  <a:cubicBezTo>
                    <a:pt x="4192" y="1296"/>
                    <a:pt x="4192" y="2333"/>
                    <a:pt x="5200" y="3560"/>
                  </a:cubicBezTo>
                  <a:cubicBezTo>
                    <a:pt x="6208" y="4786"/>
                    <a:pt x="8224" y="6201"/>
                    <a:pt x="9232" y="7238"/>
                  </a:cubicBezTo>
                  <a:cubicBezTo>
                    <a:pt x="10240" y="8276"/>
                    <a:pt x="10240" y="8936"/>
                    <a:pt x="9664" y="9455"/>
                  </a:cubicBezTo>
                  <a:cubicBezTo>
                    <a:pt x="9088" y="9974"/>
                    <a:pt x="7936" y="10351"/>
                    <a:pt x="6496" y="10587"/>
                  </a:cubicBezTo>
                  <a:cubicBezTo>
                    <a:pt x="5056" y="10822"/>
                    <a:pt x="3328" y="10917"/>
                    <a:pt x="2032" y="10775"/>
                  </a:cubicBezTo>
                  <a:cubicBezTo>
                    <a:pt x="736" y="10634"/>
                    <a:pt x="-128" y="10257"/>
                    <a:pt x="16" y="9926"/>
                  </a:cubicBezTo>
                  <a:cubicBezTo>
                    <a:pt x="160" y="9596"/>
                    <a:pt x="1312" y="9313"/>
                    <a:pt x="2464" y="9313"/>
                  </a:cubicBezTo>
                  <a:cubicBezTo>
                    <a:pt x="3616" y="9313"/>
                    <a:pt x="4768" y="9596"/>
                    <a:pt x="5488" y="10209"/>
                  </a:cubicBezTo>
                  <a:cubicBezTo>
                    <a:pt x="6208" y="10822"/>
                    <a:pt x="6496" y="11766"/>
                    <a:pt x="5632" y="13416"/>
                  </a:cubicBezTo>
                  <a:cubicBezTo>
                    <a:pt x="4768" y="15067"/>
                    <a:pt x="2752" y="17425"/>
                    <a:pt x="1888" y="18840"/>
                  </a:cubicBezTo>
                  <a:cubicBezTo>
                    <a:pt x="1024" y="20255"/>
                    <a:pt x="1312" y="20726"/>
                    <a:pt x="2320" y="21009"/>
                  </a:cubicBezTo>
                  <a:cubicBezTo>
                    <a:pt x="3328" y="21292"/>
                    <a:pt x="5056" y="21387"/>
                    <a:pt x="8224" y="21434"/>
                  </a:cubicBezTo>
                  <a:cubicBezTo>
                    <a:pt x="11392" y="21481"/>
                    <a:pt x="16000" y="21481"/>
                    <a:pt x="2060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1802146" y="3431880"/>
              <a:ext cx="38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539"/>
                    <a:pt x="12000" y="9078"/>
                    <a:pt x="15600" y="12678"/>
                  </a:cubicBezTo>
                  <a:cubicBezTo>
                    <a:pt x="19200" y="16278"/>
                    <a:pt x="20400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1891046" y="3743030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418096" y="3422950"/>
              <a:ext cx="157530" cy="30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38" fill="norm" stroke="1" extrusionOk="0">
                  <a:moveTo>
                    <a:pt x="0" y="2824"/>
                  </a:moveTo>
                  <a:cubicBezTo>
                    <a:pt x="576" y="2089"/>
                    <a:pt x="1152" y="1354"/>
                    <a:pt x="3168" y="767"/>
                  </a:cubicBezTo>
                  <a:cubicBezTo>
                    <a:pt x="5184" y="179"/>
                    <a:pt x="8640" y="-262"/>
                    <a:pt x="11088" y="179"/>
                  </a:cubicBezTo>
                  <a:cubicBezTo>
                    <a:pt x="13536" y="620"/>
                    <a:pt x="14976" y="1942"/>
                    <a:pt x="14544" y="3191"/>
                  </a:cubicBezTo>
                  <a:cubicBezTo>
                    <a:pt x="14112" y="4440"/>
                    <a:pt x="11808" y="5616"/>
                    <a:pt x="10080" y="6424"/>
                  </a:cubicBezTo>
                  <a:cubicBezTo>
                    <a:pt x="8352" y="7232"/>
                    <a:pt x="7200" y="7673"/>
                    <a:pt x="7344" y="8040"/>
                  </a:cubicBezTo>
                  <a:cubicBezTo>
                    <a:pt x="7488" y="8407"/>
                    <a:pt x="8928" y="8701"/>
                    <a:pt x="11088" y="9069"/>
                  </a:cubicBezTo>
                  <a:cubicBezTo>
                    <a:pt x="13248" y="9436"/>
                    <a:pt x="16128" y="9877"/>
                    <a:pt x="18000" y="10538"/>
                  </a:cubicBezTo>
                  <a:cubicBezTo>
                    <a:pt x="19872" y="11199"/>
                    <a:pt x="20736" y="12081"/>
                    <a:pt x="21168" y="12889"/>
                  </a:cubicBezTo>
                  <a:cubicBezTo>
                    <a:pt x="21600" y="13697"/>
                    <a:pt x="21600" y="14432"/>
                    <a:pt x="20448" y="15460"/>
                  </a:cubicBezTo>
                  <a:cubicBezTo>
                    <a:pt x="19296" y="16489"/>
                    <a:pt x="16992" y="17811"/>
                    <a:pt x="13824" y="18840"/>
                  </a:cubicBezTo>
                  <a:cubicBezTo>
                    <a:pt x="10656" y="19869"/>
                    <a:pt x="6624" y="20603"/>
                    <a:pt x="2592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627646" y="3762080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083623" y="3375435"/>
              <a:ext cx="140924" cy="315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06" fill="norm" stroke="1" extrusionOk="0">
                  <a:moveTo>
                    <a:pt x="21464" y="381"/>
                  </a:moveTo>
                  <a:cubicBezTo>
                    <a:pt x="18240" y="95"/>
                    <a:pt x="15016" y="-191"/>
                    <a:pt x="11470" y="167"/>
                  </a:cubicBezTo>
                  <a:cubicBezTo>
                    <a:pt x="7924" y="524"/>
                    <a:pt x="4055" y="1526"/>
                    <a:pt x="2121" y="3099"/>
                  </a:cubicBezTo>
                  <a:cubicBezTo>
                    <a:pt x="186" y="4673"/>
                    <a:pt x="186" y="6818"/>
                    <a:pt x="186" y="8249"/>
                  </a:cubicBezTo>
                  <a:cubicBezTo>
                    <a:pt x="186" y="9679"/>
                    <a:pt x="186" y="10394"/>
                    <a:pt x="992" y="10609"/>
                  </a:cubicBezTo>
                  <a:cubicBezTo>
                    <a:pt x="1798" y="10824"/>
                    <a:pt x="3410" y="10537"/>
                    <a:pt x="5828" y="10323"/>
                  </a:cubicBezTo>
                  <a:cubicBezTo>
                    <a:pt x="8246" y="10108"/>
                    <a:pt x="11470" y="9965"/>
                    <a:pt x="13727" y="10180"/>
                  </a:cubicBezTo>
                  <a:cubicBezTo>
                    <a:pt x="15983" y="10394"/>
                    <a:pt x="17273" y="10967"/>
                    <a:pt x="18079" y="12254"/>
                  </a:cubicBezTo>
                  <a:cubicBezTo>
                    <a:pt x="18885" y="13541"/>
                    <a:pt x="19207" y="15544"/>
                    <a:pt x="18079" y="17189"/>
                  </a:cubicBezTo>
                  <a:cubicBezTo>
                    <a:pt x="16951" y="18834"/>
                    <a:pt x="14371" y="20122"/>
                    <a:pt x="11470" y="20765"/>
                  </a:cubicBezTo>
                  <a:cubicBezTo>
                    <a:pt x="8568" y="21409"/>
                    <a:pt x="5345" y="21409"/>
                    <a:pt x="3249" y="21123"/>
                  </a:cubicBezTo>
                  <a:cubicBezTo>
                    <a:pt x="1154" y="20837"/>
                    <a:pt x="186" y="20265"/>
                    <a:pt x="25" y="19621"/>
                  </a:cubicBezTo>
                  <a:cubicBezTo>
                    <a:pt x="-136" y="18977"/>
                    <a:pt x="509" y="18262"/>
                    <a:pt x="1154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275346" y="3313782"/>
              <a:ext cx="138685" cy="524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95" fill="norm" stroke="1" extrusionOk="0">
                  <a:moveTo>
                    <a:pt x="5891" y="1456"/>
                  </a:moveTo>
                  <a:cubicBezTo>
                    <a:pt x="6873" y="936"/>
                    <a:pt x="7855" y="415"/>
                    <a:pt x="9491" y="155"/>
                  </a:cubicBezTo>
                  <a:cubicBezTo>
                    <a:pt x="11127" y="-105"/>
                    <a:pt x="13418" y="-105"/>
                    <a:pt x="16036" y="676"/>
                  </a:cubicBezTo>
                  <a:cubicBezTo>
                    <a:pt x="18655" y="1456"/>
                    <a:pt x="21600" y="3018"/>
                    <a:pt x="21436" y="4579"/>
                  </a:cubicBezTo>
                  <a:cubicBezTo>
                    <a:pt x="21273" y="6141"/>
                    <a:pt x="18000" y="7702"/>
                    <a:pt x="15873" y="8960"/>
                  </a:cubicBezTo>
                  <a:cubicBezTo>
                    <a:pt x="13745" y="10218"/>
                    <a:pt x="12764" y="11172"/>
                    <a:pt x="13582" y="12343"/>
                  </a:cubicBezTo>
                  <a:cubicBezTo>
                    <a:pt x="14400" y="13514"/>
                    <a:pt x="17018" y="14902"/>
                    <a:pt x="18000" y="16160"/>
                  </a:cubicBezTo>
                  <a:cubicBezTo>
                    <a:pt x="18982" y="17418"/>
                    <a:pt x="18327" y="18546"/>
                    <a:pt x="15055" y="19413"/>
                  </a:cubicBezTo>
                  <a:cubicBezTo>
                    <a:pt x="11782" y="20281"/>
                    <a:pt x="5891" y="20888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958346" y="3730825"/>
              <a:ext cx="292101" cy="28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20928"/>
                  </a:moveTo>
                  <a:cubicBezTo>
                    <a:pt x="1252" y="16004"/>
                    <a:pt x="2504" y="11080"/>
                    <a:pt x="3209" y="7825"/>
                  </a:cubicBezTo>
                  <a:cubicBezTo>
                    <a:pt x="3913" y="4569"/>
                    <a:pt x="4070" y="2980"/>
                    <a:pt x="4226" y="1789"/>
                  </a:cubicBezTo>
                  <a:cubicBezTo>
                    <a:pt x="4383" y="598"/>
                    <a:pt x="4539" y="-196"/>
                    <a:pt x="4383" y="42"/>
                  </a:cubicBezTo>
                  <a:cubicBezTo>
                    <a:pt x="4226" y="280"/>
                    <a:pt x="3757" y="1551"/>
                    <a:pt x="3443" y="4489"/>
                  </a:cubicBezTo>
                  <a:cubicBezTo>
                    <a:pt x="3130" y="7428"/>
                    <a:pt x="2974" y="12033"/>
                    <a:pt x="2974" y="14813"/>
                  </a:cubicBezTo>
                  <a:cubicBezTo>
                    <a:pt x="2974" y="17592"/>
                    <a:pt x="3130" y="18545"/>
                    <a:pt x="3522" y="19339"/>
                  </a:cubicBezTo>
                  <a:cubicBezTo>
                    <a:pt x="3913" y="20133"/>
                    <a:pt x="4539" y="20769"/>
                    <a:pt x="5400" y="21086"/>
                  </a:cubicBezTo>
                  <a:cubicBezTo>
                    <a:pt x="6261" y="21404"/>
                    <a:pt x="7357" y="21404"/>
                    <a:pt x="9157" y="20133"/>
                  </a:cubicBezTo>
                  <a:cubicBezTo>
                    <a:pt x="10957" y="18863"/>
                    <a:pt x="13461" y="16322"/>
                    <a:pt x="15261" y="13383"/>
                  </a:cubicBezTo>
                  <a:cubicBezTo>
                    <a:pt x="17061" y="10445"/>
                    <a:pt x="18157" y="7110"/>
                    <a:pt x="18861" y="4807"/>
                  </a:cubicBezTo>
                  <a:cubicBezTo>
                    <a:pt x="19565" y="2504"/>
                    <a:pt x="19878" y="1233"/>
                    <a:pt x="19957" y="995"/>
                  </a:cubicBezTo>
                  <a:cubicBezTo>
                    <a:pt x="20035" y="757"/>
                    <a:pt x="19878" y="1551"/>
                    <a:pt x="19878" y="4092"/>
                  </a:cubicBezTo>
                  <a:cubicBezTo>
                    <a:pt x="19878" y="6633"/>
                    <a:pt x="20035" y="10922"/>
                    <a:pt x="20348" y="13463"/>
                  </a:cubicBezTo>
                  <a:cubicBezTo>
                    <a:pt x="20661" y="16004"/>
                    <a:pt x="21130" y="16798"/>
                    <a:pt x="21600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059946" y="3500750"/>
              <a:ext cx="133351" cy="16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8229" y="4175"/>
                  </a:moveTo>
                  <a:cubicBezTo>
                    <a:pt x="5486" y="7145"/>
                    <a:pt x="2743" y="10115"/>
                    <a:pt x="1371" y="12275"/>
                  </a:cubicBezTo>
                  <a:cubicBezTo>
                    <a:pt x="0" y="14435"/>
                    <a:pt x="0" y="15785"/>
                    <a:pt x="0" y="15515"/>
                  </a:cubicBezTo>
                  <a:cubicBezTo>
                    <a:pt x="0" y="15245"/>
                    <a:pt x="0" y="13355"/>
                    <a:pt x="1029" y="11060"/>
                  </a:cubicBezTo>
                  <a:cubicBezTo>
                    <a:pt x="2057" y="8765"/>
                    <a:pt x="4114" y="6065"/>
                    <a:pt x="5657" y="4175"/>
                  </a:cubicBezTo>
                  <a:cubicBezTo>
                    <a:pt x="7200" y="2285"/>
                    <a:pt x="8229" y="1205"/>
                    <a:pt x="9600" y="530"/>
                  </a:cubicBezTo>
                  <a:cubicBezTo>
                    <a:pt x="10971" y="-145"/>
                    <a:pt x="12686" y="-415"/>
                    <a:pt x="13886" y="1205"/>
                  </a:cubicBezTo>
                  <a:cubicBezTo>
                    <a:pt x="15086" y="2825"/>
                    <a:pt x="15771" y="6335"/>
                    <a:pt x="16971" y="9980"/>
                  </a:cubicBezTo>
                  <a:cubicBezTo>
                    <a:pt x="18171" y="13625"/>
                    <a:pt x="19886" y="17405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7415546" y="383193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7409196" y="3946230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158496" y="3616030"/>
              <a:ext cx="25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696"/>
                    <a:pt x="3600" y="9391"/>
                    <a:pt x="7200" y="12991"/>
                  </a:cubicBezTo>
                  <a:cubicBezTo>
                    <a:pt x="10800" y="16591"/>
                    <a:pt x="16200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8298196" y="3730330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75" y="15600"/>
                    <a:pt x="1350" y="9600"/>
                    <a:pt x="4950" y="6000"/>
                  </a:cubicBezTo>
                  <a:cubicBezTo>
                    <a:pt x="8550" y="2400"/>
                    <a:pt x="1507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387096" y="3685880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552196" y="3607964"/>
              <a:ext cx="162735" cy="242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64" fill="norm" stroke="1" extrusionOk="0">
                  <a:moveTo>
                    <a:pt x="0" y="5688"/>
                  </a:moveTo>
                  <a:cubicBezTo>
                    <a:pt x="0" y="4765"/>
                    <a:pt x="0" y="3842"/>
                    <a:pt x="1385" y="2734"/>
                  </a:cubicBezTo>
                  <a:cubicBezTo>
                    <a:pt x="2769" y="1626"/>
                    <a:pt x="5538" y="334"/>
                    <a:pt x="8308" y="57"/>
                  </a:cubicBezTo>
                  <a:cubicBezTo>
                    <a:pt x="11077" y="-220"/>
                    <a:pt x="13846" y="518"/>
                    <a:pt x="14815" y="1995"/>
                  </a:cubicBezTo>
                  <a:cubicBezTo>
                    <a:pt x="15785" y="3472"/>
                    <a:pt x="14954" y="5688"/>
                    <a:pt x="13569" y="7349"/>
                  </a:cubicBezTo>
                  <a:cubicBezTo>
                    <a:pt x="12185" y="9011"/>
                    <a:pt x="10246" y="10118"/>
                    <a:pt x="9969" y="10580"/>
                  </a:cubicBezTo>
                  <a:cubicBezTo>
                    <a:pt x="9692" y="11042"/>
                    <a:pt x="11077" y="10857"/>
                    <a:pt x="13015" y="11134"/>
                  </a:cubicBezTo>
                  <a:cubicBezTo>
                    <a:pt x="14954" y="11411"/>
                    <a:pt x="17446" y="12149"/>
                    <a:pt x="19108" y="13442"/>
                  </a:cubicBezTo>
                  <a:cubicBezTo>
                    <a:pt x="20769" y="14734"/>
                    <a:pt x="21600" y="16580"/>
                    <a:pt x="21185" y="18057"/>
                  </a:cubicBezTo>
                  <a:cubicBezTo>
                    <a:pt x="20769" y="19534"/>
                    <a:pt x="19108" y="20642"/>
                    <a:pt x="17031" y="21011"/>
                  </a:cubicBezTo>
                  <a:cubicBezTo>
                    <a:pt x="14954" y="21380"/>
                    <a:pt x="12462" y="21011"/>
                    <a:pt x="9969" y="20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8844296" y="3743030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4400"/>
                    <a:pt x="5009" y="7200"/>
                    <a:pt x="8609" y="3600"/>
                  </a:cubicBezTo>
                  <a:cubicBezTo>
                    <a:pt x="12209" y="0"/>
                    <a:pt x="169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8939546" y="3679530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9116499" y="3621835"/>
              <a:ext cx="102518" cy="22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1230" fill="norm" stroke="1" extrusionOk="0">
                  <a:moveTo>
                    <a:pt x="17612" y="1851"/>
                  </a:moveTo>
                  <a:cubicBezTo>
                    <a:pt x="16366" y="1051"/>
                    <a:pt x="15120" y="251"/>
                    <a:pt x="12212" y="51"/>
                  </a:cubicBezTo>
                  <a:cubicBezTo>
                    <a:pt x="9304" y="-149"/>
                    <a:pt x="4735" y="251"/>
                    <a:pt x="2243" y="951"/>
                  </a:cubicBezTo>
                  <a:cubicBezTo>
                    <a:pt x="-250" y="1651"/>
                    <a:pt x="-665" y="2651"/>
                    <a:pt x="997" y="3951"/>
                  </a:cubicBezTo>
                  <a:cubicBezTo>
                    <a:pt x="2658" y="5251"/>
                    <a:pt x="6397" y="6851"/>
                    <a:pt x="10343" y="8951"/>
                  </a:cubicBezTo>
                  <a:cubicBezTo>
                    <a:pt x="14289" y="11051"/>
                    <a:pt x="18443" y="13651"/>
                    <a:pt x="19689" y="15851"/>
                  </a:cubicBezTo>
                  <a:cubicBezTo>
                    <a:pt x="20935" y="18051"/>
                    <a:pt x="19273" y="19851"/>
                    <a:pt x="17197" y="20651"/>
                  </a:cubicBezTo>
                  <a:cubicBezTo>
                    <a:pt x="15120" y="21451"/>
                    <a:pt x="12627" y="21251"/>
                    <a:pt x="10135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9155446" y="3638165"/>
              <a:ext cx="2857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320" y="6957"/>
                    <a:pt x="8640" y="-898"/>
                    <a:pt x="12240" y="84"/>
                  </a:cubicBezTo>
                  <a:cubicBezTo>
                    <a:pt x="15840" y="1066"/>
                    <a:pt x="1872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183896" y="3987235"/>
              <a:ext cx="1028701" cy="7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1370"/>
                  </a:moveTo>
                  <a:cubicBezTo>
                    <a:pt x="1822" y="18901"/>
                    <a:pt x="3644" y="16433"/>
                    <a:pt x="5422" y="13964"/>
                  </a:cubicBezTo>
                  <a:cubicBezTo>
                    <a:pt x="7200" y="11496"/>
                    <a:pt x="8933" y="9027"/>
                    <a:pt x="10711" y="6867"/>
                  </a:cubicBezTo>
                  <a:cubicBezTo>
                    <a:pt x="12489" y="4707"/>
                    <a:pt x="14311" y="2856"/>
                    <a:pt x="16022" y="1621"/>
                  </a:cubicBezTo>
                  <a:cubicBezTo>
                    <a:pt x="17733" y="387"/>
                    <a:pt x="19333" y="-230"/>
                    <a:pt x="20244" y="79"/>
                  </a:cubicBezTo>
                  <a:cubicBezTo>
                    <a:pt x="21156" y="387"/>
                    <a:pt x="21378" y="1621"/>
                    <a:pt x="21600" y="2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660146" y="4131291"/>
              <a:ext cx="211327" cy="16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15" fill="norm" stroke="1" extrusionOk="0">
                  <a:moveTo>
                    <a:pt x="0" y="2404"/>
                  </a:moveTo>
                  <a:cubicBezTo>
                    <a:pt x="3850" y="1562"/>
                    <a:pt x="7699" y="721"/>
                    <a:pt x="10479" y="300"/>
                  </a:cubicBezTo>
                  <a:cubicBezTo>
                    <a:pt x="13259" y="-121"/>
                    <a:pt x="14970" y="-121"/>
                    <a:pt x="16147" y="440"/>
                  </a:cubicBezTo>
                  <a:cubicBezTo>
                    <a:pt x="17323" y="1001"/>
                    <a:pt x="17964" y="2123"/>
                    <a:pt x="17537" y="3385"/>
                  </a:cubicBezTo>
                  <a:cubicBezTo>
                    <a:pt x="17109" y="4648"/>
                    <a:pt x="15612" y="6050"/>
                    <a:pt x="15184" y="7313"/>
                  </a:cubicBezTo>
                  <a:cubicBezTo>
                    <a:pt x="14756" y="8575"/>
                    <a:pt x="15398" y="9697"/>
                    <a:pt x="16574" y="10960"/>
                  </a:cubicBezTo>
                  <a:cubicBezTo>
                    <a:pt x="17750" y="12222"/>
                    <a:pt x="19461" y="13624"/>
                    <a:pt x="20424" y="15027"/>
                  </a:cubicBezTo>
                  <a:cubicBezTo>
                    <a:pt x="21386" y="16430"/>
                    <a:pt x="21600" y="17832"/>
                    <a:pt x="21065" y="18954"/>
                  </a:cubicBezTo>
                  <a:cubicBezTo>
                    <a:pt x="20531" y="20076"/>
                    <a:pt x="19248" y="20918"/>
                    <a:pt x="16040" y="21198"/>
                  </a:cubicBezTo>
                  <a:cubicBezTo>
                    <a:pt x="12832" y="21479"/>
                    <a:pt x="7699" y="21198"/>
                    <a:pt x="2566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9625346" y="3976757"/>
              <a:ext cx="190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000" y="11040"/>
                    <a:pt x="12000" y="1783"/>
                    <a:pt x="15600" y="240"/>
                  </a:cubicBezTo>
                  <a:cubicBezTo>
                    <a:pt x="19200" y="-1303"/>
                    <a:pt x="20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9644396" y="409228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10241296" y="3809969"/>
              <a:ext cx="135395" cy="265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69" fill="norm" stroke="1" extrusionOk="0">
                  <a:moveTo>
                    <a:pt x="997" y="2785"/>
                  </a:moveTo>
                  <a:cubicBezTo>
                    <a:pt x="1662" y="1935"/>
                    <a:pt x="2326" y="1085"/>
                    <a:pt x="3489" y="574"/>
                  </a:cubicBezTo>
                  <a:cubicBezTo>
                    <a:pt x="4652" y="64"/>
                    <a:pt x="6314" y="-106"/>
                    <a:pt x="8806" y="64"/>
                  </a:cubicBezTo>
                  <a:cubicBezTo>
                    <a:pt x="11298" y="234"/>
                    <a:pt x="14622" y="744"/>
                    <a:pt x="16615" y="1935"/>
                  </a:cubicBezTo>
                  <a:cubicBezTo>
                    <a:pt x="18609" y="3125"/>
                    <a:pt x="19274" y="4996"/>
                    <a:pt x="18111" y="6442"/>
                  </a:cubicBezTo>
                  <a:cubicBezTo>
                    <a:pt x="16948" y="7888"/>
                    <a:pt x="13957" y="8908"/>
                    <a:pt x="11631" y="9503"/>
                  </a:cubicBezTo>
                  <a:cubicBezTo>
                    <a:pt x="9305" y="10099"/>
                    <a:pt x="7643" y="10269"/>
                    <a:pt x="7809" y="10864"/>
                  </a:cubicBezTo>
                  <a:cubicBezTo>
                    <a:pt x="7975" y="11459"/>
                    <a:pt x="9969" y="12480"/>
                    <a:pt x="12462" y="13585"/>
                  </a:cubicBezTo>
                  <a:cubicBezTo>
                    <a:pt x="14954" y="14691"/>
                    <a:pt x="17945" y="15881"/>
                    <a:pt x="19606" y="16902"/>
                  </a:cubicBezTo>
                  <a:cubicBezTo>
                    <a:pt x="21268" y="17922"/>
                    <a:pt x="21600" y="18773"/>
                    <a:pt x="20935" y="19538"/>
                  </a:cubicBezTo>
                  <a:cubicBezTo>
                    <a:pt x="20271" y="20303"/>
                    <a:pt x="18609" y="20984"/>
                    <a:pt x="14954" y="21239"/>
                  </a:cubicBezTo>
                  <a:cubicBezTo>
                    <a:pt x="11298" y="21494"/>
                    <a:pt x="5649" y="21324"/>
                    <a:pt x="0" y="2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0171446" y="4191763"/>
              <a:ext cx="1651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0800"/>
                    <a:pt x="11631" y="0"/>
                    <a:pt x="15231" y="0"/>
                  </a:cubicBezTo>
                  <a:cubicBezTo>
                    <a:pt x="18831" y="0"/>
                    <a:pt x="2021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241296" y="423833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68646" y="4974930"/>
              <a:ext cx="508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323"/>
                    <a:pt x="1800" y="6646"/>
                    <a:pt x="5400" y="10246"/>
                  </a:cubicBezTo>
                  <a:cubicBezTo>
                    <a:pt x="9000" y="13846"/>
                    <a:pt x="153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431541" y="4931476"/>
              <a:ext cx="256495" cy="47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489" fill="norm" stroke="1" extrusionOk="0">
                  <a:moveTo>
                    <a:pt x="434" y="3951"/>
                  </a:moveTo>
                  <a:cubicBezTo>
                    <a:pt x="91" y="3000"/>
                    <a:pt x="-252" y="2048"/>
                    <a:pt x="262" y="1287"/>
                  </a:cubicBezTo>
                  <a:cubicBezTo>
                    <a:pt x="777" y="526"/>
                    <a:pt x="2148" y="-45"/>
                    <a:pt x="4548" y="3"/>
                  </a:cubicBezTo>
                  <a:cubicBezTo>
                    <a:pt x="6948" y="50"/>
                    <a:pt x="10377" y="716"/>
                    <a:pt x="13462" y="2381"/>
                  </a:cubicBezTo>
                  <a:cubicBezTo>
                    <a:pt x="16548" y="4047"/>
                    <a:pt x="19291" y="6711"/>
                    <a:pt x="20319" y="9137"/>
                  </a:cubicBezTo>
                  <a:cubicBezTo>
                    <a:pt x="21348" y="11564"/>
                    <a:pt x="20662" y="13752"/>
                    <a:pt x="17919" y="15751"/>
                  </a:cubicBezTo>
                  <a:cubicBezTo>
                    <a:pt x="15177" y="17749"/>
                    <a:pt x="10377" y="19557"/>
                    <a:pt x="7291" y="20508"/>
                  </a:cubicBezTo>
                  <a:cubicBezTo>
                    <a:pt x="4205" y="21460"/>
                    <a:pt x="2834" y="21555"/>
                    <a:pt x="2491" y="21460"/>
                  </a:cubicBezTo>
                  <a:cubicBezTo>
                    <a:pt x="2148" y="21365"/>
                    <a:pt x="2834" y="21079"/>
                    <a:pt x="3519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881396" y="514638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862346" y="529243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489561" y="4836474"/>
              <a:ext cx="210986" cy="54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85" fill="norm" stroke="1" extrusionOk="0">
                  <a:moveTo>
                    <a:pt x="12976" y="202"/>
                  </a:moveTo>
                  <a:cubicBezTo>
                    <a:pt x="10838" y="34"/>
                    <a:pt x="8699" y="-133"/>
                    <a:pt x="6561" y="160"/>
                  </a:cubicBezTo>
                  <a:cubicBezTo>
                    <a:pt x="4422" y="453"/>
                    <a:pt x="2283" y="1207"/>
                    <a:pt x="1214" y="1834"/>
                  </a:cubicBezTo>
                  <a:cubicBezTo>
                    <a:pt x="145" y="2462"/>
                    <a:pt x="145" y="2965"/>
                    <a:pt x="786" y="3634"/>
                  </a:cubicBezTo>
                  <a:cubicBezTo>
                    <a:pt x="1428" y="4304"/>
                    <a:pt x="2711" y="5141"/>
                    <a:pt x="4422" y="5979"/>
                  </a:cubicBezTo>
                  <a:cubicBezTo>
                    <a:pt x="6133" y="6816"/>
                    <a:pt x="8271" y="7653"/>
                    <a:pt x="9341" y="8365"/>
                  </a:cubicBezTo>
                  <a:cubicBezTo>
                    <a:pt x="10410" y="9076"/>
                    <a:pt x="10410" y="9662"/>
                    <a:pt x="9341" y="10290"/>
                  </a:cubicBezTo>
                  <a:cubicBezTo>
                    <a:pt x="8271" y="10918"/>
                    <a:pt x="6133" y="11588"/>
                    <a:pt x="4422" y="11923"/>
                  </a:cubicBezTo>
                  <a:cubicBezTo>
                    <a:pt x="2711" y="12258"/>
                    <a:pt x="1428" y="12258"/>
                    <a:pt x="679" y="12048"/>
                  </a:cubicBezTo>
                  <a:cubicBezTo>
                    <a:pt x="-69" y="11839"/>
                    <a:pt x="-283" y="11420"/>
                    <a:pt x="466" y="11253"/>
                  </a:cubicBezTo>
                  <a:cubicBezTo>
                    <a:pt x="1214" y="11086"/>
                    <a:pt x="2925" y="11169"/>
                    <a:pt x="3994" y="11420"/>
                  </a:cubicBezTo>
                  <a:cubicBezTo>
                    <a:pt x="5064" y="11672"/>
                    <a:pt x="5491" y="12090"/>
                    <a:pt x="5384" y="13011"/>
                  </a:cubicBezTo>
                  <a:cubicBezTo>
                    <a:pt x="5277" y="13932"/>
                    <a:pt x="4636" y="15355"/>
                    <a:pt x="3887" y="16569"/>
                  </a:cubicBezTo>
                  <a:cubicBezTo>
                    <a:pt x="3139" y="17783"/>
                    <a:pt x="2283" y="18788"/>
                    <a:pt x="1749" y="19541"/>
                  </a:cubicBezTo>
                  <a:cubicBezTo>
                    <a:pt x="1214" y="20295"/>
                    <a:pt x="1000" y="20797"/>
                    <a:pt x="1428" y="21090"/>
                  </a:cubicBezTo>
                  <a:cubicBezTo>
                    <a:pt x="1856" y="21383"/>
                    <a:pt x="2925" y="21467"/>
                    <a:pt x="5812" y="21300"/>
                  </a:cubicBezTo>
                  <a:cubicBezTo>
                    <a:pt x="8699" y="21132"/>
                    <a:pt x="13404" y="20714"/>
                    <a:pt x="16291" y="20420"/>
                  </a:cubicBezTo>
                  <a:cubicBezTo>
                    <a:pt x="19178" y="20127"/>
                    <a:pt x="20248" y="19960"/>
                    <a:pt x="21317" y="19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846596" y="4917780"/>
              <a:ext cx="25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00"/>
                    <a:pt x="14400" y="8800"/>
                    <a:pt x="18000" y="12400"/>
                  </a:cubicBezTo>
                  <a:cubicBezTo>
                    <a:pt x="21600" y="16000"/>
                    <a:pt x="216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935496" y="5184480"/>
              <a:ext cx="76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15"/>
                    <a:pt x="10800" y="11631"/>
                    <a:pt x="7200" y="15231"/>
                  </a:cubicBezTo>
                  <a:cubicBezTo>
                    <a:pt x="3600" y="18831"/>
                    <a:pt x="180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308649" y="4856257"/>
              <a:ext cx="197403" cy="35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54" fill="norm" stroke="1" extrusionOk="0">
                  <a:moveTo>
                    <a:pt x="161" y="4455"/>
                  </a:moveTo>
                  <a:cubicBezTo>
                    <a:pt x="-67" y="3820"/>
                    <a:pt x="-294" y="3185"/>
                    <a:pt x="1298" y="2422"/>
                  </a:cubicBezTo>
                  <a:cubicBezTo>
                    <a:pt x="2889" y="1660"/>
                    <a:pt x="6300" y="770"/>
                    <a:pt x="8687" y="326"/>
                  </a:cubicBezTo>
                  <a:cubicBezTo>
                    <a:pt x="11074" y="-119"/>
                    <a:pt x="12439" y="-119"/>
                    <a:pt x="13575" y="389"/>
                  </a:cubicBezTo>
                  <a:cubicBezTo>
                    <a:pt x="14712" y="897"/>
                    <a:pt x="15622" y="1914"/>
                    <a:pt x="14826" y="3375"/>
                  </a:cubicBezTo>
                  <a:cubicBezTo>
                    <a:pt x="14030" y="4836"/>
                    <a:pt x="11529" y="6742"/>
                    <a:pt x="9824" y="8076"/>
                  </a:cubicBezTo>
                  <a:cubicBezTo>
                    <a:pt x="8119" y="9410"/>
                    <a:pt x="7209" y="10173"/>
                    <a:pt x="7778" y="10554"/>
                  </a:cubicBezTo>
                  <a:cubicBezTo>
                    <a:pt x="8346" y="10935"/>
                    <a:pt x="10392" y="10935"/>
                    <a:pt x="12552" y="11189"/>
                  </a:cubicBezTo>
                  <a:cubicBezTo>
                    <a:pt x="14712" y="11443"/>
                    <a:pt x="16986" y="11952"/>
                    <a:pt x="18578" y="12523"/>
                  </a:cubicBezTo>
                  <a:cubicBezTo>
                    <a:pt x="20169" y="13095"/>
                    <a:pt x="21079" y="13730"/>
                    <a:pt x="21192" y="14747"/>
                  </a:cubicBezTo>
                  <a:cubicBezTo>
                    <a:pt x="21306" y="15763"/>
                    <a:pt x="20624" y="17161"/>
                    <a:pt x="19032" y="18305"/>
                  </a:cubicBezTo>
                  <a:cubicBezTo>
                    <a:pt x="17441" y="19448"/>
                    <a:pt x="14940" y="20337"/>
                    <a:pt x="13121" y="20846"/>
                  </a:cubicBezTo>
                  <a:cubicBezTo>
                    <a:pt x="11302" y="21354"/>
                    <a:pt x="10165" y="21481"/>
                    <a:pt x="9142" y="21227"/>
                  </a:cubicBezTo>
                  <a:cubicBezTo>
                    <a:pt x="8119" y="20973"/>
                    <a:pt x="7209" y="20337"/>
                    <a:pt x="6300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519696" y="5216230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964196" y="4852539"/>
              <a:ext cx="58374" cy="3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26" fill="norm" stroke="1" extrusionOk="0">
                  <a:moveTo>
                    <a:pt x="0" y="1010"/>
                  </a:moveTo>
                  <a:cubicBezTo>
                    <a:pt x="3086" y="418"/>
                    <a:pt x="6171" y="-174"/>
                    <a:pt x="8871" y="48"/>
                  </a:cubicBezTo>
                  <a:cubicBezTo>
                    <a:pt x="11571" y="270"/>
                    <a:pt x="13886" y="1305"/>
                    <a:pt x="16200" y="4338"/>
                  </a:cubicBezTo>
                  <a:cubicBezTo>
                    <a:pt x="18514" y="7371"/>
                    <a:pt x="20829" y="12401"/>
                    <a:pt x="21214" y="15582"/>
                  </a:cubicBezTo>
                  <a:cubicBezTo>
                    <a:pt x="21600" y="18763"/>
                    <a:pt x="20057" y="20094"/>
                    <a:pt x="18514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097546" y="5146380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5684"/>
                    <a:pt x="12960" y="11368"/>
                    <a:pt x="9360" y="14968"/>
                  </a:cubicBezTo>
                  <a:cubicBezTo>
                    <a:pt x="5760" y="18568"/>
                    <a:pt x="288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472196" y="4847930"/>
              <a:ext cx="63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920"/>
                    <a:pt x="14400" y="11840"/>
                    <a:pt x="18000" y="15440"/>
                  </a:cubicBezTo>
                  <a:cubicBezTo>
                    <a:pt x="21600" y="19040"/>
                    <a:pt x="21600" y="203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510296" y="5152730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714"/>
                    <a:pt x="21600" y="3429"/>
                    <a:pt x="18000" y="7029"/>
                  </a:cubicBezTo>
                  <a:cubicBezTo>
                    <a:pt x="14400" y="10629"/>
                    <a:pt x="7200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088146" y="4814063"/>
              <a:ext cx="106135" cy="30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205" fill="norm" stroke="1" extrusionOk="0">
                  <a:moveTo>
                    <a:pt x="7477" y="1910"/>
                  </a:moveTo>
                  <a:cubicBezTo>
                    <a:pt x="7477" y="1175"/>
                    <a:pt x="7477" y="441"/>
                    <a:pt x="6438" y="147"/>
                  </a:cubicBezTo>
                  <a:cubicBezTo>
                    <a:pt x="5400" y="-147"/>
                    <a:pt x="3323" y="0"/>
                    <a:pt x="2285" y="588"/>
                  </a:cubicBezTo>
                  <a:cubicBezTo>
                    <a:pt x="1246" y="1175"/>
                    <a:pt x="1246" y="2204"/>
                    <a:pt x="3946" y="3967"/>
                  </a:cubicBezTo>
                  <a:cubicBezTo>
                    <a:pt x="6646" y="5731"/>
                    <a:pt x="12046" y="8229"/>
                    <a:pt x="15785" y="10580"/>
                  </a:cubicBezTo>
                  <a:cubicBezTo>
                    <a:pt x="19523" y="12931"/>
                    <a:pt x="21600" y="15135"/>
                    <a:pt x="20562" y="16971"/>
                  </a:cubicBezTo>
                  <a:cubicBezTo>
                    <a:pt x="19523" y="18808"/>
                    <a:pt x="15369" y="20277"/>
                    <a:pt x="11423" y="20865"/>
                  </a:cubicBezTo>
                  <a:cubicBezTo>
                    <a:pt x="7477" y="21453"/>
                    <a:pt x="3738" y="21159"/>
                    <a:pt x="0" y="2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126246" y="4803480"/>
              <a:ext cx="228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5709"/>
                    <a:pt x="8000" y="9818"/>
                    <a:pt x="11600" y="6218"/>
                  </a:cubicBezTo>
                  <a:cubicBezTo>
                    <a:pt x="15200" y="2618"/>
                    <a:pt x="184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456446" y="4630225"/>
              <a:ext cx="149129" cy="63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40" fill="norm" stroke="1" extrusionOk="0">
                  <a:moveTo>
                    <a:pt x="7200" y="60"/>
                  </a:moveTo>
                  <a:cubicBezTo>
                    <a:pt x="8700" y="-11"/>
                    <a:pt x="10200" y="-82"/>
                    <a:pt x="12300" y="238"/>
                  </a:cubicBezTo>
                  <a:cubicBezTo>
                    <a:pt x="14400" y="557"/>
                    <a:pt x="17100" y="1268"/>
                    <a:pt x="18450" y="2014"/>
                  </a:cubicBezTo>
                  <a:cubicBezTo>
                    <a:pt x="19800" y="2760"/>
                    <a:pt x="19800" y="3542"/>
                    <a:pt x="18000" y="4501"/>
                  </a:cubicBezTo>
                  <a:cubicBezTo>
                    <a:pt x="16200" y="5460"/>
                    <a:pt x="12600" y="6597"/>
                    <a:pt x="10050" y="7521"/>
                  </a:cubicBezTo>
                  <a:cubicBezTo>
                    <a:pt x="7500" y="8444"/>
                    <a:pt x="6000" y="9155"/>
                    <a:pt x="5250" y="9723"/>
                  </a:cubicBezTo>
                  <a:cubicBezTo>
                    <a:pt x="4500" y="10292"/>
                    <a:pt x="4500" y="10718"/>
                    <a:pt x="5700" y="11215"/>
                  </a:cubicBezTo>
                  <a:cubicBezTo>
                    <a:pt x="6900" y="11713"/>
                    <a:pt x="9300" y="12281"/>
                    <a:pt x="12150" y="13205"/>
                  </a:cubicBezTo>
                  <a:cubicBezTo>
                    <a:pt x="15000" y="14129"/>
                    <a:pt x="18300" y="15407"/>
                    <a:pt x="19950" y="16544"/>
                  </a:cubicBezTo>
                  <a:cubicBezTo>
                    <a:pt x="21600" y="17681"/>
                    <a:pt x="21600" y="18676"/>
                    <a:pt x="19500" y="19493"/>
                  </a:cubicBezTo>
                  <a:cubicBezTo>
                    <a:pt x="17400" y="20310"/>
                    <a:pt x="13200" y="20950"/>
                    <a:pt x="9600" y="21234"/>
                  </a:cubicBezTo>
                  <a:cubicBezTo>
                    <a:pt x="6000" y="21518"/>
                    <a:pt x="3000" y="21447"/>
                    <a:pt x="0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6824996" y="5299777"/>
              <a:ext cx="304801" cy="2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600" y="19512"/>
                    <a:pt x="1200" y="17502"/>
                    <a:pt x="2100" y="14823"/>
                  </a:cubicBezTo>
                  <a:cubicBezTo>
                    <a:pt x="3000" y="12144"/>
                    <a:pt x="4200" y="8795"/>
                    <a:pt x="4950" y="6619"/>
                  </a:cubicBezTo>
                  <a:cubicBezTo>
                    <a:pt x="5700" y="4442"/>
                    <a:pt x="6000" y="3437"/>
                    <a:pt x="6300" y="2349"/>
                  </a:cubicBezTo>
                  <a:cubicBezTo>
                    <a:pt x="6600" y="1261"/>
                    <a:pt x="6900" y="88"/>
                    <a:pt x="6900" y="5"/>
                  </a:cubicBezTo>
                  <a:cubicBezTo>
                    <a:pt x="6900" y="-79"/>
                    <a:pt x="6600" y="926"/>
                    <a:pt x="6075" y="3605"/>
                  </a:cubicBezTo>
                  <a:cubicBezTo>
                    <a:pt x="5550" y="6284"/>
                    <a:pt x="4800" y="10637"/>
                    <a:pt x="4425" y="13316"/>
                  </a:cubicBezTo>
                  <a:cubicBezTo>
                    <a:pt x="4050" y="15995"/>
                    <a:pt x="4050" y="17000"/>
                    <a:pt x="4425" y="17754"/>
                  </a:cubicBezTo>
                  <a:cubicBezTo>
                    <a:pt x="4800" y="18507"/>
                    <a:pt x="5550" y="19009"/>
                    <a:pt x="6675" y="18674"/>
                  </a:cubicBezTo>
                  <a:cubicBezTo>
                    <a:pt x="7800" y="18340"/>
                    <a:pt x="9300" y="17168"/>
                    <a:pt x="11100" y="14740"/>
                  </a:cubicBezTo>
                  <a:cubicBezTo>
                    <a:pt x="12900" y="12312"/>
                    <a:pt x="15000" y="8628"/>
                    <a:pt x="16275" y="6451"/>
                  </a:cubicBezTo>
                  <a:cubicBezTo>
                    <a:pt x="17550" y="4274"/>
                    <a:pt x="18000" y="3605"/>
                    <a:pt x="18225" y="3772"/>
                  </a:cubicBezTo>
                  <a:cubicBezTo>
                    <a:pt x="18450" y="3940"/>
                    <a:pt x="18450" y="4944"/>
                    <a:pt x="18675" y="6619"/>
                  </a:cubicBezTo>
                  <a:cubicBezTo>
                    <a:pt x="18900" y="8293"/>
                    <a:pt x="19350" y="10637"/>
                    <a:pt x="19875" y="12061"/>
                  </a:cubicBezTo>
                  <a:cubicBezTo>
                    <a:pt x="20400" y="13484"/>
                    <a:pt x="21000" y="13986"/>
                    <a:pt x="21600" y="14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956229" y="5110001"/>
              <a:ext cx="141818" cy="14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4191" y="7258"/>
                  </a:moveTo>
                  <a:cubicBezTo>
                    <a:pt x="3224" y="8510"/>
                    <a:pt x="2257" y="9762"/>
                    <a:pt x="1451" y="11484"/>
                  </a:cubicBezTo>
                  <a:cubicBezTo>
                    <a:pt x="645" y="13206"/>
                    <a:pt x="0" y="15397"/>
                    <a:pt x="0" y="15710"/>
                  </a:cubicBezTo>
                  <a:cubicBezTo>
                    <a:pt x="0" y="16023"/>
                    <a:pt x="645" y="14458"/>
                    <a:pt x="1773" y="11797"/>
                  </a:cubicBezTo>
                  <a:cubicBezTo>
                    <a:pt x="2901" y="9136"/>
                    <a:pt x="4513" y="5380"/>
                    <a:pt x="5964" y="3032"/>
                  </a:cubicBezTo>
                  <a:cubicBezTo>
                    <a:pt x="7415" y="684"/>
                    <a:pt x="8704" y="-255"/>
                    <a:pt x="9833" y="58"/>
                  </a:cubicBezTo>
                  <a:cubicBezTo>
                    <a:pt x="10961" y="371"/>
                    <a:pt x="11928" y="1936"/>
                    <a:pt x="13863" y="5693"/>
                  </a:cubicBezTo>
                  <a:cubicBezTo>
                    <a:pt x="15797" y="9449"/>
                    <a:pt x="18699" y="15397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288546" y="538768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301246" y="549563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980696" y="5165430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55"/>
                    <a:pt x="7200" y="12109"/>
                    <a:pt x="3600" y="15709"/>
                  </a:cubicBezTo>
                  <a:cubicBezTo>
                    <a:pt x="0" y="19309"/>
                    <a:pt x="0" y="204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044196" y="5362280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126746" y="5254330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23"/>
                    <a:pt x="7200" y="4645"/>
                    <a:pt x="3600" y="8245"/>
                  </a:cubicBezTo>
                  <a:cubicBezTo>
                    <a:pt x="0" y="11845"/>
                    <a:pt x="0" y="16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8234696" y="5204709"/>
              <a:ext cx="131499" cy="24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68" fill="norm" stroke="1" extrusionOk="0">
                  <a:moveTo>
                    <a:pt x="0" y="2689"/>
                  </a:moveTo>
                  <a:cubicBezTo>
                    <a:pt x="1029" y="1758"/>
                    <a:pt x="2057" y="827"/>
                    <a:pt x="3429" y="362"/>
                  </a:cubicBezTo>
                  <a:cubicBezTo>
                    <a:pt x="4800" y="-104"/>
                    <a:pt x="6514" y="-104"/>
                    <a:pt x="7886" y="268"/>
                  </a:cubicBezTo>
                  <a:cubicBezTo>
                    <a:pt x="9257" y="641"/>
                    <a:pt x="10286" y="1386"/>
                    <a:pt x="10971" y="2317"/>
                  </a:cubicBezTo>
                  <a:cubicBezTo>
                    <a:pt x="11657" y="3248"/>
                    <a:pt x="12000" y="4365"/>
                    <a:pt x="11657" y="5575"/>
                  </a:cubicBezTo>
                  <a:cubicBezTo>
                    <a:pt x="11314" y="6786"/>
                    <a:pt x="10286" y="8089"/>
                    <a:pt x="10629" y="8741"/>
                  </a:cubicBezTo>
                  <a:cubicBezTo>
                    <a:pt x="10971" y="9393"/>
                    <a:pt x="12686" y="9393"/>
                    <a:pt x="14743" y="10137"/>
                  </a:cubicBezTo>
                  <a:cubicBezTo>
                    <a:pt x="16800" y="10882"/>
                    <a:pt x="19200" y="12372"/>
                    <a:pt x="20400" y="13768"/>
                  </a:cubicBezTo>
                  <a:cubicBezTo>
                    <a:pt x="21600" y="15165"/>
                    <a:pt x="21600" y="16468"/>
                    <a:pt x="20400" y="17679"/>
                  </a:cubicBezTo>
                  <a:cubicBezTo>
                    <a:pt x="19200" y="18889"/>
                    <a:pt x="16800" y="20006"/>
                    <a:pt x="14743" y="20658"/>
                  </a:cubicBezTo>
                  <a:cubicBezTo>
                    <a:pt x="12686" y="21310"/>
                    <a:pt x="10971" y="21496"/>
                    <a:pt x="10286" y="20937"/>
                  </a:cubicBezTo>
                  <a:cubicBezTo>
                    <a:pt x="9600" y="20379"/>
                    <a:pt x="9943" y="19075"/>
                    <a:pt x="10286" y="17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418846" y="5336880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482296" y="5267030"/>
              <a:ext cx="25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2400"/>
                    <a:pt x="3363" y="4800"/>
                    <a:pt x="870" y="8400"/>
                  </a:cubicBezTo>
                  <a:cubicBezTo>
                    <a:pt x="-1622" y="12000"/>
                    <a:pt x="1701" y="168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598347" y="5247980"/>
              <a:ext cx="23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724"/>
                    <a:pt x="2153" y="7448"/>
                    <a:pt x="353" y="11048"/>
                  </a:cubicBezTo>
                  <a:cubicBezTo>
                    <a:pt x="-1447" y="14648"/>
                    <a:pt x="3953" y="18124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691896" y="5349580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774446" y="5298780"/>
              <a:ext cx="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912029" y="5235280"/>
              <a:ext cx="846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50"/>
                    <a:pt x="0" y="11700"/>
                    <a:pt x="0" y="15300"/>
                  </a:cubicBezTo>
                  <a:cubicBezTo>
                    <a:pt x="0" y="18900"/>
                    <a:pt x="108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009396" y="5365636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046" y="11918"/>
                    <a:pt x="6092" y="3818"/>
                    <a:pt x="9692" y="1118"/>
                  </a:cubicBezTo>
                  <a:cubicBezTo>
                    <a:pt x="13292" y="-1582"/>
                    <a:pt x="1744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103423" y="5311480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22"/>
                    <a:pt x="1783" y="10643"/>
                    <a:pt x="240" y="14243"/>
                  </a:cubicBezTo>
                  <a:cubicBezTo>
                    <a:pt x="-1303" y="17843"/>
                    <a:pt x="4868" y="1972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231646" y="5258477"/>
              <a:ext cx="57151" cy="24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21600" y="2367"/>
                  </a:moveTo>
                  <a:cubicBezTo>
                    <a:pt x="21600" y="1460"/>
                    <a:pt x="21600" y="552"/>
                    <a:pt x="19600" y="189"/>
                  </a:cubicBezTo>
                  <a:cubicBezTo>
                    <a:pt x="17600" y="-174"/>
                    <a:pt x="13600" y="8"/>
                    <a:pt x="10000" y="552"/>
                  </a:cubicBezTo>
                  <a:cubicBezTo>
                    <a:pt x="6400" y="1097"/>
                    <a:pt x="3200" y="2004"/>
                    <a:pt x="3600" y="4092"/>
                  </a:cubicBezTo>
                  <a:cubicBezTo>
                    <a:pt x="4000" y="6179"/>
                    <a:pt x="8000" y="9446"/>
                    <a:pt x="10800" y="12350"/>
                  </a:cubicBezTo>
                  <a:cubicBezTo>
                    <a:pt x="13600" y="15255"/>
                    <a:pt x="15200" y="17796"/>
                    <a:pt x="14400" y="19339"/>
                  </a:cubicBezTo>
                  <a:cubicBezTo>
                    <a:pt x="13600" y="20881"/>
                    <a:pt x="10400" y="21426"/>
                    <a:pt x="7600" y="21335"/>
                  </a:cubicBezTo>
                  <a:cubicBezTo>
                    <a:pt x="4800" y="21244"/>
                    <a:pt x="2400" y="20518"/>
                    <a:pt x="0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231646" y="5241630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904496" y="5604109"/>
              <a:ext cx="1263651" cy="3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10500"/>
                  </a:moveTo>
                  <a:cubicBezTo>
                    <a:pt x="1520" y="9300"/>
                    <a:pt x="3039" y="8100"/>
                    <a:pt x="4486" y="6300"/>
                  </a:cubicBezTo>
                  <a:cubicBezTo>
                    <a:pt x="5934" y="4500"/>
                    <a:pt x="7309" y="2100"/>
                    <a:pt x="8792" y="900"/>
                  </a:cubicBezTo>
                  <a:cubicBezTo>
                    <a:pt x="10275" y="-300"/>
                    <a:pt x="11867" y="-300"/>
                    <a:pt x="13369" y="900"/>
                  </a:cubicBezTo>
                  <a:cubicBezTo>
                    <a:pt x="14870" y="2100"/>
                    <a:pt x="16281" y="4500"/>
                    <a:pt x="17638" y="8100"/>
                  </a:cubicBezTo>
                  <a:cubicBezTo>
                    <a:pt x="18995" y="11700"/>
                    <a:pt x="20297" y="16500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361696" y="5755980"/>
              <a:ext cx="222251" cy="18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1507"/>
                  </a:moveTo>
                  <a:cubicBezTo>
                    <a:pt x="18309" y="1005"/>
                    <a:pt x="15017" y="502"/>
                    <a:pt x="12857" y="251"/>
                  </a:cubicBezTo>
                  <a:cubicBezTo>
                    <a:pt x="10697" y="0"/>
                    <a:pt x="9669" y="0"/>
                    <a:pt x="8640" y="0"/>
                  </a:cubicBezTo>
                  <a:cubicBezTo>
                    <a:pt x="7611" y="0"/>
                    <a:pt x="6583" y="0"/>
                    <a:pt x="5966" y="628"/>
                  </a:cubicBezTo>
                  <a:cubicBezTo>
                    <a:pt x="5349" y="1256"/>
                    <a:pt x="5143" y="2512"/>
                    <a:pt x="5349" y="3642"/>
                  </a:cubicBezTo>
                  <a:cubicBezTo>
                    <a:pt x="5554" y="4772"/>
                    <a:pt x="6171" y="5777"/>
                    <a:pt x="7303" y="7158"/>
                  </a:cubicBezTo>
                  <a:cubicBezTo>
                    <a:pt x="8434" y="8540"/>
                    <a:pt x="10080" y="10298"/>
                    <a:pt x="11314" y="11553"/>
                  </a:cubicBezTo>
                  <a:cubicBezTo>
                    <a:pt x="12549" y="12809"/>
                    <a:pt x="13371" y="13563"/>
                    <a:pt x="13886" y="14693"/>
                  </a:cubicBezTo>
                  <a:cubicBezTo>
                    <a:pt x="14400" y="15823"/>
                    <a:pt x="14606" y="17330"/>
                    <a:pt x="14400" y="18586"/>
                  </a:cubicBezTo>
                  <a:cubicBezTo>
                    <a:pt x="14194" y="19842"/>
                    <a:pt x="13577" y="20847"/>
                    <a:pt x="11109" y="21223"/>
                  </a:cubicBezTo>
                  <a:cubicBezTo>
                    <a:pt x="8640" y="21600"/>
                    <a:pt x="4320" y="21349"/>
                    <a:pt x="0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580896" y="5634107"/>
              <a:ext cx="146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635" y="4868"/>
                    <a:pt x="11270" y="-1303"/>
                    <a:pt x="14870" y="240"/>
                  </a:cubicBezTo>
                  <a:cubicBezTo>
                    <a:pt x="18470" y="1783"/>
                    <a:pt x="2003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618996" y="5736930"/>
              <a:ext cx="139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140754" y="5501980"/>
              <a:ext cx="24343" cy="22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61" fill="norm" stroke="1" extrusionOk="0">
                  <a:moveTo>
                    <a:pt x="20700" y="0"/>
                  </a:moveTo>
                  <a:cubicBezTo>
                    <a:pt x="13500" y="5695"/>
                    <a:pt x="6300" y="11389"/>
                    <a:pt x="2700" y="15120"/>
                  </a:cubicBezTo>
                  <a:cubicBezTo>
                    <a:pt x="-900" y="18851"/>
                    <a:pt x="-900" y="20618"/>
                    <a:pt x="2700" y="21109"/>
                  </a:cubicBezTo>
                  <a:cubicBezTo>
                    <a:pt x="6300" y="21600"/>
                    <a:pt x="13500" y="20815"/>
                    <a:pt x="207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190496" y="5502976"/>
              <a:ext cx="254001" cy="2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6913"/>
                  </a:moveTo>
                  <a:cubicBezTo>
                    <a:pt x="180" y="5357"/>
                    <a:pt x="360" y="3800"/>
                    <a:pt x="1260" y="2438"/>
                  </a:cubicBezTo>
                  <a:cubicBezTo>
                    <a:pt x="2160" y="1076"/>
                    <a:pt x="3780" y="-92"/>
                    <a:pt x="5940" y="5"/>
                  </a:cubicBezTo>
                  <a:cubicBezTo>
                    <a:pt x="8100" y="103"/>
                    <a:pt x="10800" y="1465"/>
                    <a:pt x="12330" y="3216"/>
                  </a:cubicBezTo>
                  <a:cubicBezTo>
                    <a:pt x="13860" y="4967"/>
                    <a:pt x="14220" y="7108"/>
                    <a:pt x="13140" y="9540"/>
                  </a:cubicBezTo>
                  <a:cubicBezTo>
                    <a:pt x="12060" y="11973"/>
                    <a:pt x="9540" y="14697"/>
                    <a:pt x="7830" y="16449"/>
                  </a:cubicBezTo>
                  <a:cubicBezTo>
                    <a:pt x="6120" y="18200"/>
                    <a:pt x="5220" y="18978"/>
                    <a:pt x="5490" y="19367"/>
                  </a:cubicBezTo>
                  <a:cubicBezTo>
                    <a:pt x="5760" y="19757"/>
                    <a:pt x="7200" y="19757"/>
                    <a:pt x="10080" y="20049"/>
                  </a:cubicBezTo>
                  <a:cubicBezTo>
                    <a:pt x="12960" y="20340"/>
                    <a:pt x="17280" y="20924"/>
                    <a:pt x="21600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031746" y="5935896"/>
              <a:ext cx="3746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0800"/>
                    <a:pt x="8542" y="0"/>
                    <a:pt x="12142" y="0"/>
                  </a:cubicBezTo>
                  <a:cubicBezTo>
                    <a:pt x="15742" y="0"/>
                    <a:pt x="186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129599" y="6016330"/>
              <a:ext cx="115736" cy="22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509" fill="norm" stroke="1" extrusionOk="0">
                  <a:moveTo>
                    <a:pt x="19997" y="0"/>
                  </a:moveTo>
                  <a:cubicBezTo>
                    <a:pt x="15450" y="0"/>
                    <a:pt x="10902" y="0"/>
                    <a:pt x="7492" y="823"/>
                  </a:cubicBezTo>
                  <a:cubicBezTo>
                    <a:pt x="4081" y="1646"/>
                    <a:pt x="1808" y="3291"/>
                    <a:pt x="671" y="4629"/>
                  </a:cubicBezTo>
                  <a:cubicBezTo>
                    <a:pt x="-466" y="5966"/>
                    <a:pt x="-466" y="6994"/>
                    <a:pt x="3134" y="8949"/>
                  </a:cubicBezTo>
                  <a:cubicBezTo>
                    <a:pt x="6734" y="10903"/>
                    <a:pt x="13934" y="13783"/>
                    <a:pt x="17534" y="15840"/>
                  </a:cubicBezTo>
                  <a:cubicBezTo>
                    <a:pt x="21134" y="17897"/>
                    <a:pt x="21134" y="19131"/>
                    <a:pt x="20187" y="19954"/>
                  </a:cubicBezTo>
                  <a:cubicBezTo>
                    <a:pt x="19239" y="20777"/>
                    <a:pt x="17345" y="21189"/>
                    <a:pt x="15260" y="21394"/>
                  </a:cubicBezTo>
                  <a:cubicBezTo>
                    <a:pt x="13176" y="21600"/>
                    <a:pt x="10902" y="21600"/>
                    <a:pt x="9387" y="20777"/>
                  </a:cubicBezTo>
                  <a:cubicBezTo>
                    <a:pt x="7871" y="19954"/>
                    <a:pt x="7113" y="18309"/>
                    <a:pt x="6355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152396" y="6016330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698496" y="5927430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0800"/>
                    <a:pt x="8914" y="0"/>
                    <a:pt x="12514" y="0"/>
                  </a:cubicBezTo>
                  <a:cubicBezTo>
                    <a:pt x="16114" y="0"/>
                    <a:pt x="188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679446" y="6041730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1079496" y="5808056"/>
              <a:ext cx="171451" cy="22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5279"/>
                  </a:moveTo>
                  <a:cubicBezTo>
                    <a:pt x="2933" y="3479"/>
                    <a:pt x="5867" y="1679"/>
                    <a:pt x="8533" y="779"/>
                  </a:cubicBezTo>
                  <a:cubicBezTo>
                    <a:pt x="11200" y="-121"/>
                    <a:pt x="13600" y="-121"/>
                    <a:pt x="15333" y="179"/>
                  </a:cubicBezTo>
                  <a:cubicBezTo>
                    <a:pt x="17067" y="479"/>
                    <a:pt x="18133" y="1079"/>
                    <a:pt x="17333" y="3379"/>
                  </a:cubicBezTo>
                  <a:cubicBezTo>
                    <a:pt x="16533" y="5679"/>
                    <a:pt x="13867" y="9679"/>
                    <a:pt x="12000" y="12079"/>
                  </a:cubicBezTo>
                  <a:cubicBezTo>
                    <a:pt x="10133" y="14479"/>
                    <a:pt x="9067" y="15279"/>
                    <a:pt x="7467" y="16579"/>
                  </a:cubicBezTo>
                  <a:cubicBezTo>
                    <a:pt x="5867" y="17879"/>
                    <a:pt x="3733" y="19679"/>
                    <a:pt x="3467" y="20579"/>
                  </a:cubicBezTo>
                  <a:cubicBezTo>
                    <a:pt x="3200" y="21479"/>
                    <a:pt x="4800" y="21479"/>
                    <a:pt x="8133" y="21379"/>
                  </a:cubicBezTo>
                  <a:cubicBezTo>
                    <a:pt x="11467" y="21279"/>
                    <a:pt x="16533" y="21079"/>
                    <a:pt x="21600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1339846" y="600363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1464643" y="5825830"/>
              <a:ext cx="11650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7759" y="0"/>
                  </a:moveTo>
                  <a:cubicBezTo>
                    <a:pt x="13901" y="3046"/>
                    <a:pt x="10044" y="6092"/>
                    <a:pt x="7151" y="8862"/>
                  </a:cubicBezTo>
                  <a:cubicBezTo>
                    <a:pt x="4259" y="11631"/>
                    <a:pt x="2330" y="14123"/>
                    <a:pt x="1173" y="16200"/>
                  </a:cubicBezTo>
                  <a:cubicBezTo>
                    <a:pt x="16" y="18277"/>
                    <a:pt x="-370" y="19938"/>
                    <a:pt x="401" y="20769"/>
                  </a:cubicBezTo>
                  <a:cubicBezTo>
                    <a:pt x="1173" y="21600"/>
                    <a:pt x="3101" y="21600"/>
                    <a:pt x="5994" y="21600"/>
                  </a:cubicBezTo>
                  <a:cubicBezTo>
                    <a:pt x="8887" y="21600"/>
                    <a:pt x="12744" y="21600"/>
                    <a:pt x="15444" y="21185"/>
                  </a:cubicBezTo>
                  <a:cubicBezTo>
                    <a:pt x="18144" y="20769"/>
                    <a:pt x="19687" y="19938"/>
                    <a:pt x="21230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1517646" y="5946480"/>
              <a:ext cx="69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1174746" y="6172086"/>
              <a:ext cx="298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09" y="1118"/>
                    <a:pt x="10417" y="-1582"/>
                    <a:pt x="14017" y="1118"/>
                  </a:cubicBezTo>
                  <a:cubicBezTo>
                    <a:pt x="17617" y="3818"/>
                    <a:pt x="1960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1249814" y="6225880"/>
              <a:ext cx="1662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0"/>
                  </a:moveTo>
                  <a:cubicBezTo>
                    <a:pt x="1240" y="3600"/>
                    <a:pt x="-127" y="7200"/>
                    <a:pt x="10" y="9000"/>
                  </a:cubicBezTo>
                  <a:cubicBezTo>
                    <a:pt x="146" y="10800"/>
                    <a:pt x="1787" y="10800"/>
                    <a:pt x="5615" y="12600"/>
                  </a:cubicBezTo>
                  <a:cubicBezTo>
                    <a:pt x="9443" y="14400"/>
                    <a:pt x="15458" y="18000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865612" y="2136480"/>
              <a:ext cx="182568" cy="401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807" y="0"/>
                  </a:moveTo>
                  <a:cubicBezTo>
                    <a:pt x="2793" y="114"/>
                    <a:pt x="4780" y="227"/>
                    <a:pt x="6642" y="438"/>
                  </a:cubicBezTo>
                  <a:cubicBezTo>
                    <a:pt x="8504" y="648"/>
                    <a:pt x="10242" y="955"/>
                    <a:pt x="11483" y="1285"/>
                  </a:cubicBezTo>
                  <a:cubicBezTo>
                    <a:pt x="12724" y="1615"/>
                    <a:pt x="13469" y="1968"/>
                    <a:pt x="13842" y="2377"/>
                  </a:cubicBezTo>
                  <a:cubicBezTo>
                    <a:pt x="14214" y="2787"/>
                    <a:pt x="14214" y="3253"/>
                    <a:pt x="14214" y="3736"/>
                  </a:cubicBezTo>
                  <a:cubicBezTo>
                    <a:pt x="14214" y="4220"/>
                    <a:pt x="14214" y="4720"/>
                    <a:pt x="14338" y="5204"/>
                  </a:cubicBezTo>
                  <a:cubicBezTo>
                    <a:pt x="14462" y="5687"/>
                    <a:pt x="14711" y="6154"/>
                    <a:pt x="15083" y="6580"/>
                  </a:cubicBezTo>
                  <a:cubicBezTo>
                    <a:pt x="15455" y="7007"/>
                    <a:pt x="15952" y="7393"/>
                    <a:pt x="16573" y="7803"/>
                  </a:cubicBezTo>
                  <a:cubicBezTo>
                    <a:pt x="17193" y="8212"/>
                    <a:pt x="17938" y="8645"/>
                    <a:pt x="18683" y="9077"/>
                  </a:cubicBezTo>
                  <a:cubicBezTo>
                    <a:pt x="19428" y="9509"/>
                    <a:pt x="20173" y="9941"/>
                    <a:pt x="20669" y="10368"/>
                  </a:cubicBezTo>
                  <a:cubicBezTo>
                    <a:pt x="21166" y="10794"/>
                    <a:pt x="21414" y="11215"/>
                    <a:pt x="21414" y="11670"/>
                  </a:cubicBezTo>
                  <a:cubicBezTo>
                    <a:pt x="21414" y="12125"/>
                    <a:pt x="21166" y="12614"/>
                    <a:pt x="20669" y="13098"/>
                  </a:cubicBezTo>
                  <a:cubicBezTo>
                    <a:pt x="20173" y="13581"/>
                    <a:pt x="19428" y="14059"/>
                    <a:pt x="18683" y="14508"/>
                  </a:cubicBezTo>
                  <a:cubicBezTo>
                    <a:pt x="17938" y="14957"/>
                    <a:pt x="17193" y="15378"/>
                    <a:pt x="16573" y="15810"/>
                  </a:cubicBezTo>
                  <a:cubicBezTo>
                    <a:pt x="15952" y="16243"/>
                    <a:pt x="15455" y="16686"/>
                    <a:pt x="15207" y="17158"/>
                  </a:cubicBezTo>
                  <a:cubicBezTo>
                    <a:pt x="14959" y="17630"/>
                    <a:pt x="14959" y="18131"/>
                    <a:pt x="14711" y="18563"/>
                  </a:cubicBezTo>
                  <a:cubicBezTo>
                    <a:pt x="14462" y="18995"/>
                    <a:pt x="13966" y="19359"/>
                    <a:pt x="12476" y="19746"/>
                  </a:cubicBezTo>
                  <a:cubicBezTo>
                    <a:pt x="10986" y="20133"/>
                    <a:pt x="8504" y="20542"/>
                    <a:pt x="6393" y="20804"/>
                  </a:cubicBezTo>
                  <a:cubicBezTo>
                    <a:pt x="4283" y="21065"/>
                    <a:pt x="2545" y="21179"/>
                    <a:pt x="1428" y="21270"/>
                  </a:cubicBezTo>
                  <a:cubicBezTo>
                    <a:pt x="311" y="21361"/>
                    <a:pt x="-186" y="21429"/>
                    <a:pt x="62" y="21481"/>
                  </a:cubicBezTo>
                  <a:cubicBezTo>
                    <a:pt x="311" y="21532"/>
                    <a:pt x="1304" y="21566"/>
                    <a:pt x="2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0" y="6117930"/>
              <a:ext cx="1189864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79" y="1620"/>
                  </a:moveTo>
                  <a:cubicBezTo>
                    <a:pt x="44" y="1530"/>
                    <a:pt x="9" y="1440"/>
                    <a:pt x="2" y="1530"/>
                  </a:cubicBezTo>
                  <a:cubicBezTo>
                    <a:pt x="-6" y="1620"/>
                    <a:pt x="13" y="1890"/>
                    <a:pt x="90" y="2025"/>
                  </a:cubicBezTo>
                  <a:cubicBezTo>
                    <a:pt x="167" y="2160"/>
                    <a:pt x="301" y="2160"/>
                    <a:pt x="434" y="2070"/>
                  </a:cubicBezTo>
                  <a:cubicBezTo>
                    <a:pt x="566" y="1980"/>
                    <a:pt x="697" y="1800"/>
                    <a:pt x="828" y="1620"/>
                  </a:cubicBezTo>
                  <a:cubicBezTo>
                    <a:pt x="958" y="1440"/>
                    <a:pt x="1089" y="1260"/>
                    <a:pt x="1229" y="1125"/>
                  </a:cubicBezTo>
                  <a:cubicBezTo>
                    <a:pt x="1369" y="990"/>
                    <a:pt x="1519" y="900"/>
                    <a:pt x="1659" y="855"/>
                  </a:cubicBezTo>
                  <a:cubicBezTo>
                    <a:pt x="1799" y="810"/>
                    <a:pt x="1930" y="810"/>
                    <a:pt x="2066" y="765"/>
                  </a:cubicBezTo>
                  <a:cubicBezTo>
                    <a:pt x="2203" y="720"/>
                    <a:pt x="2345" y="630"/>
                    <a:pt x="2499" y="540"/>
                  </a:cubicBezTo>
                  <a:cubicBezTo>
                    <a:pt x="2652" y="450"/>
                    <a:pt x="2817" y="360"/>
                    <a:pt x="2985" y="270"/>
                  </a:cubicBezTo>
                  <a:cubicBezTo>
                    <a:pt x="3152" y="180"/>
                    <a:pt x="3321" y="90"/>
                    <a:pt x="3465" y="45"/>
                  </a:cubicBezTo>
                  <a:cubicBezTo>
                    <a:pt x="3609" y="0"/>
                    <a:pt x="3728" y="0"/>
                    <a:pt x="3845" y="0"/>
                  </a:cubicBezTo>
                  <a:cubicBezTo>
                    <a:pt x="3962" y="0"/>
                    <a:pt x="4077" y="0"/>
                    <a:pt x="4195" y="0"/>
                  </a:cubicBezTo>
                  <a:cubicBezTo>
                    <a:pt x="4312" y="0"/>
                    <a:pt x="4431" y="0"/>
                    <a:pt x="4554" y="0"/>
                  </a:cubicBezTo>
                  <a:cubicBezTo>
                    <a:pt x="4677" y="0"/>
                    <a:pt x="4803" y="0"/>
                    <a:pt x="4967" y="0"/>
                  </a:cubicBezTo>
                  <a:cubicBezTo>
                    <a:pt x="5130" y="0"/>
                    <a:pt x="5330" y="0"/>
                    <a:pt x="5493" y="0"/>
                  </a:cubicBezTo>
                  <a:cubicBezTo>
                    <a:pt x="5656" y="0"/>
                    <a:pt x="5783" y="0"/>
                    <a:pt x="5914" y="0"/>
                  </a:cubicBezTo>
                  <a:cubicBezTo>
                    <a:pt x="6044" y="0"/>
                    <a:pt x="6179" y="0"/>
                    <a:pt x="6321" y="0"/>
                  </a:cubicBezTo>
                  <a:cubicBezTo>
                    <a:pt x="6463" y="0"/>
                    <a:pt x="6613" y="0"/>
                    <a:pt x="6753" y="0"/>
                  </a:cubicBezTo>
                  <a:cubicBezTo>
                    <a:pt x="6893" y="0"/>
                    <a:pt x="7024" y="0"/>
                    <a:pt x="7164" y="0"/>
                  </a:cubicBezTo>
                  <a:cubicBezTo>
                    <a:pt x="7304" y="0"/>
                    <a:pt x="7454" y="0"/>
                    <a:pt x="7600" y="0"/>
                  </a:cubicBezTo>
                  <a:cubicBezTo>
                    <a:pt x="7746" y="0"/>
                    <a:pt x="7888" y="0"/>
                    <a:pt x="8026" y="0"/>
                  </a:cubicBezTo>
                  <a:cubicBezTo>
                    <a:pt x="8165" y="0"/>
                    <a:pt x="8299" y="0"/>
                    <a:pt x="8437" y="0"/>
                  </a:cubicBezTo>
                  <a:cubicBezTo>
                    <a:pt x="8576" y="0"/>
                    <a:pt x="8718" y="0"/>
                    <a:pt x="8862" y="0"/>
                  </a:cubicBezTo>
                  <a:cubicBezTo>
                    <a:pt x="9006" y="0"/>
                    <a:pt x="9152" y="0"/>
                    <a:pt x="9288" y="0"/>
                  </a:cubicBezTo>
                  <a:cubicBezTo>
                    <a:pt x="9425" y="0"/>
                    <a:pt x="9551" y="0"/>
                    <a:pt x="9686" y="45"/>
                  </a:cubicBezTo>
                  <a:cubicBezTo>
                    <a:pt x="9820" y="90"/>
                    <a:pt x="9962" y="180"/>
                    <a:pt x="10101" y="270"/>
                  </a:cubicBezTo>
                  <a:cubicBezTo>
                    <a:pt x="10239" y="360"/>
                    <a:pt x="10373" y="450"/>
                    <a:pt x="10504" y="495"/>
                  </a:cubicBezTo>
                  <a:cubicBezTo>
                    <a:pt x="10635" y="540"/>
                    <a:pt x="10761" y="540"/>
                    <a:pt x="10890" y="630"/>
                  </a:cubicBezTo>
                  <a:cubicBezTo>
                    <a:pt x="11019" y="720"/>
                    <a:pt x="11149" y="900"/>
                    <a:pt x="11286" y="1035"/>
                  </a:cubicBezTo>
                  <a:cubicBezTo>
                    <a:pt x="11422" y="1170"/>
                    <a:pt x="11564" y="1260"/>
                    <a:pt x="11697" y="1395"/>
                  </a:cubicBezTo>
                  <a:cubicBezTo>
                    <a:pt x="11829" y="1530"/>
                    <a:pt x="11952" y="1710"/>
                    <a:pt x="12110" y="1935"/>
                  </a:cubicBezTo>
                  <a:cubicBezTo>
                    <a:pt x="12267" y="2160"/>
                    <a:pt x="12459" y="2430"/>
                    <a:pt x="12617" y="2655"/>
                  </a:cubicBezTo>
                  <a:cubicBezTo>
                    <a:pt x="12774" y="2880"/>
                    <a:pt x="12897" y="3060"/>
                    <a:pt x="13051" y="3330"/>
                  </a:cubicBezTo>
                  <a:cubicBezTo>
                    <a:pt x="13204" y="3600"/>
                    <a:pt x="13389" y="3960"/>
                    <a:pt x="13564" y="4365"/>
                  </a:cubicBezTo>
                  <a:cubicBezTo>
                    <a:pt x="13738" y="4770"/>
                    <a:pt x="13904" y="5220"/>
                    <a:pt x="14071" y="5670"/>
                  </a:cubicBezTo>
                  <a:cubicBezTo>
                    <a:pt x="14238" y="6120"/>
                    <a:pt x="14407" y="6570"/>
                    <a:pt x="14570" y="7065"/>
                  </a:cubicBezTo>
                  <a:cubicBezTo>
                    <a:pt x="14733" y="7560"/>
                    <a:pt x="14891" y="8100"/>
                    <a:pt x="15050" y="8595"/>
                  </a:cubicBezTo>
                  <a:cubicBezTo>
                    <a:pt x="15210" y="9090"/>
                    <a:pt x="15371" y="9540"/>
                    <a:pt x="15528" y="9945"/>
                  </a:cubicBezTo>
                  <a:cubicBezTo>
                    <a:pt x="15686" y="10350"/>
                    <a:pt x="15840" y="10710"/>
                    <a:pt x="15993" y="11070"/>
                  </a:cubicBezTo>
                  <a:cubicBezTo>
                    <a:pt x="16147" y="11430"/>
                    <a:pt x="16301" y="11790"/>
                    <a:pt x="16445" y="12150"/>
                  </a:cubicBezTo>
                  <a:cubicBezTo>
                    <a:pt x="16589" y="12510"/>
                    <a:pt x="16723" y="12870"/>
                    <a:pt x="16860" y="13230"/>
                  </a:cubicBezTo>
                  <a:cubicBezTo>
                    <a:pt x="16996" y="13590"/>
                    <a:pt x="17134" y="13950"/>
                    <a:pt x="17267" y="14265"/>
                  </a:cubicBezTo>
                  <a:cubicBezTo>
                    <a:pt x="17399" y="14580"/>
                    <a:pt x="17526" y="14850"/>
                    <a:pt x="17659" y="15165"/>
                  </a:cubicBezTo>
                  <a:cubicBezTo>
                    <a:pt x="17791" y="15480"/>
                    <a:pt x="17929" y="15840"/>
                    <a:pt x="18060" y="16110"/>
                  </a:cubicBezTo>
                  <a:cubicBezTo>
                    <a:pt x="18191" y="16380"/>
                    <a:pt x="18313" y="16560"/>
                    <a:pt x="18442" y="16785"/>
                  </a:cubicBezTo>
                  <a:cubicBezTo>
                    <a:pt x="18571" y="17010"/>
                    <a:pt x="18705" y="17280"/>
                    <a:pt x="18861" y="17550"/>
                  </a:cubicBezTo>
                  <a:cubicBezTo>
                    <a:pt x="19016" y="17820"/>
                    <a:pt x="19193" y="18090"/>
                    <a:pt x="19349" y="18315"/>
                  </a:cubicBezTo>
                  <a:cubicBezTo>
                    <a:pt x="19504" y="18540"/>
                    <a:pt x="19639" y="18720"/>
                    <a:pt x="19771" y="18945"/>
                  </a:cubicBezTo>
                  <a:cubicBezTo>
                    <a:pt x="19904" y="19170"/>
                    <a:pt x="20034" y="19440"/>
                    <a:pt x="20178" y="19665"/>
                  </a:cubicBezTo>
                  <a:cubicBezTo>
                    <a:pt x="20323" y="19890"/>
                    <a:pt x="20480" y="20070"/>
                    <a:pt x="20643" y="20205"/>
                  </a:cubicBezTo>
                  <a:cubicBezTo>
                    <a:pt x="20807" y="20340"/>
                    <a:pt x="20976" y="20430"/>
                    <a:pt x="21135" y="20655"/>
                  </a:cubicBezTo>
                  <a:cubicBezTo>
                    <a:pt x="21294" y="20880"/>
                    <a:pt x="21444" y="21240"/>
                    <a:pt x="215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1617996" y="7246113"/>
              <a:ext cx="349251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8" y="18443"/>
                    <a:pt x="2356" y="15286"/>
                    <a:pt x="3273" y="11963"/>
                  </a:cubicBezTo>
                  <a:cubicBezTo>
                    <a:pt x="4189" y="8640"/>
                    <a:pt x="4844" y="5151"/>
                    <a:pt x="5236" y="2991"/>
                  </a:cubicBezTo>
                  <a:cubicBezTo>
                    <a:pt x="5629" y="831"/>
                    <a:pt x="5760" y="0"/>
                    <a:pt x="5760" y="0"/>
                  </a:cubicBezTo>
                  <a:cubicBezTo>
                    <a:pt x="5760" y="0"/>
                    <a:pt x="5629" y="831"/>
                    <a:pt x="5433" y="3489"/>
                  </a:cubicBezTo>
                  <a:cubicBezTo>
                    <a:pt x="5236" y="6148"/>
                    <a:pt x="4975" y="10634"/>
                    <a:pt x="4975" y="13708"/>
                  </a:cubicBezTo>
                  <a:cubicBezTo>
                    <a:pt x="4975" y="16782"/>
                    <a:pt x="5236" y="18443"/>
                    <a:pt x="5629" y="19523"/>
                  </a:cubicBezTo>
                  <a:cubicBezTo>
                    <a:pt x="6022" y="20603"/>
                    <a:pt x="6545" y="21102"/>
                    <a:pt x="7593" y="20769"/>
                  </a:cubicBezTo>
                  <a:cubicBezTo>
                    <a:pt x="8640" y="20437"/>
                    <a:pt x="10211" y="19274"/>
                    <a:pt x="11782" y="16117"/>
                  </a:cubicBezTo>
                  <a:cubicBezTo>
                    <a:pt x="13353" y="12960"/>
                    <a:pt x="14924" y="7809"/>
                    <a:pt x="15840" y="4818"/>
                  </a:cubicBezTo>
                  <a:cubicBezTo>
                    <a:pt x="16756" y="1828"/>
                    <a:pt x="17018" y="997"/>
                    <a:pt x="17149" y="997"/>
                  </a:cubicBezTo>
                  <a:cubicBezTo>
                    <a:pt x="17280" y="997"/>
                    <a:pt x="17280" y="1828"/>
                    <a:pt x="17476" y="3738"/>
                  </a:cubicBezTo>
                  <a:cubicBezTo>
                    <a:pt x="17673" y="5649"/>
                    <a:pt x="18065" y="8640"/>
                    <a:pt x="18458" y="10551"/>
                  </a:cubicBezTo>
                  <a:cubicBezTo>
                    <a:pt x="18851" y="12462"/>
                    <a:pt x="19244" y="13292"/>
                    <a:pt x="19702" y="13957"/>
                  </a:cubicBezTo>
                  <a:cubicBezTo>
                    <a:pt x="20160" y="14622"/>
                    <a:pt x="20684" y="15120"/>
                    <a:pt x="21011" y="15286"/>
                  </a:cubicBezTo>
                  <a:cubicBezTo>
                    <a:pt x="21338" y="15452"/>
                    <a:pt x="21469" y="15286"/>
                    <a:pt x="21600" y="15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1750826" y="6929599"/>
              <a:ext cx="146571" cy="21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75" fill="norm" stroke="1" extrusionOk="0">
                  <a:moveTo>
                    <a:pt x="4704" y="10703"/>
                  </a:moveTo>
                  <a:cubicBezTo>
                    <a:pt x="4087" y="12780"/>
                    <a:pt x="3470" y="14857"/>
                    <a:pt x="2544" y="16830"/>
                  </a:cubicBezTo>
                  <a:cubicBezTo>
                    <a:pt x="1618" y="18803"/>
                    <a:pt x="384" y="20672"/>
                    <a:pt x="76" y="21088"/>
                  </a:cubicBezTo>
                  <a:cubicBezTo>
                    <a:pt x="-233" y="21503"/>
                    <a:pt x="384" y="20465"/>
                    <a:pt x="2236" y="17141"/>
                  </a:cubicBezTo>
                  <a:cubicBezTo>
                    <a:pt x="4087" y="13818"/>
                    <a:pt x="7173" y="8211"/>
                    <a:pt x="9333" y="4784"/>
                  </a:cubicBezTo>
                  <a:cubicBezTo>
                    <a:pt x="11493" y="1357"/>
                    <a:pt x="12727" y="111"/>
                    <a:pt x="13653" y="7"/>
                  </a:cubicBezTo>
                  <a:cubicBezTo>
                    <a:pt x="14578" y="-97"/>
                    <a:pt x="15196" y="941"/>
                    <a:pt x="15967" y="3122"/>
                  </a:cubicBezTo>
                  <a:cubicBezTo>
                    <a:pt x="16738" y="5303"/>
                    <a:pt x="17664" y="8626"/>
                    <a:pt x="18590" y="10703"/>
                  </a:cubicBezTo>
                  <a:cubicBezTo>
                    <a:pt x="19516" y="12780"/>
                    <a:pt x="20441" y="13611"/>
                    <a:pt x="21367" y="14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233946" y="7282873"/>
              <a:ext cx="1714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67" y="11375"/>
                    <a:pt x="8533" y="2735"/>
                    <a:pt x="12133" y="575"/>
                  </a:cubicBezTo>
                  <a:cubicBezTo>
                    <a:pt x="15733" y="-1585"/>
                    <a:pt x="1866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221246" y="741968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606079" y="0"/>
              <a:ext cx="2998130" cy="200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73" fill="norm" stroke="1" extrusionOk="0">
                  <a:moveTo>
                    <a:pt x="8381" y="646"/>
                  </a:moveTo>
                  <a:cubicBezTo>
                    <a:pt x="8473" y="487"/>
                    <a:pt x="8564" y="327"/>
                    <a:pt x="8549" y="213"/>
                  </a:cubicBezTo>
                  <a:cubicBezTo>
                    <a:pt x="8534" y="99"/>
                    <a:pt x="8412" y="31"/>
                    <a:pt x="8160" y="8"/>
                  </a:cubicBezTo>
                  <a:cubicBezTo>
                    <a:pt x="7909" y="-15"/>
                    <a:pt x="7528" y="8"/>
                    <a:pt x="7033" y="99"/>
                  </a:cubicBezTo>
                  <a:cubicBezTo>
                    <a:pt x="6538" y="190"/>
                    <a:pt x="5929" y="350"/>
                    <a:pt x="5396" y="498"/>
                  </a:cubicBezTo>
                  <a:cubicBezTo>
                    <a:pt x="4862" y="646"/>
                    <a:pt x="4405" y="783"/>
                    <a:pt x="3910" y="932"/>
                  </a:cubicBezTo>
                  <a:cubicBezTo>
                    <a:pt x="3415" y="1080"/>
                    <a:pt x="2882" y="1239"/>
                    <a:pt x="2357" y="1445"/>
                  </a:cubicBezTo>
                  <a:cubicBezTo>
                    <a:pt x="1831" y="1650"/>
                    <a:pt x="1313" y="1901"/>
                    <a:pt x="948" y="2106"/>
                  </a:cubicBezTo>
                  <a:cubicBezTo>
                    <a:pt x="582" y="2312"/>
                    <a:pt x="369" y="2471"/>
                    <a:pt x="232" y="2597"/>
                  </a:cubicBezTo>
                  <a:cubicBezTo>
                    <a:pt x="95" y="2722"/>
                    <a:pt x="34" y="2813"/>
                    <a:pt x="11" y="2996"/>
                  </a:cubicBezTo>
                  <a:cubicBezTo>
                    <a:pt x="-12" y="3178"/>
                    <a:pt x="3" y="3452"/>
                    <a:pt x="49" y="3920"/>
                  </a:cubicBezTo>
                  <a:cubicBezTo>
                    <a:pt x="95" y="4387"/>
                    <a:pt x="171" y="5049"/>
                    <a:pt x="209" y="5813"/>
                  </a:cubicBezTo>
                  <a:cubicBezTo>
                    <a:pt x="247" y="6577"/>
                    <a:pt x="247" y="7444"/>
                    <a:pt x="247" y="8344"/>
                  </a:cubicBezTo>
                  <a:cubicBezTo>
                    <a:pt x="247" y="9245"/>
                    <a:pt x="247" y="10181"/>
                    <a:pt x="247" y="11150"/>
                  </a:cubicBezTo>
                  <a:cubicBezTo>
                    <a:pt x="247" y="12119"/>
                    <a:pt x="247" y="13123"/>
                    <a:pt x="255" y="14012"/>
                  </a:cubicBezTo>
                  <a:cubicBezTo>
                    <a:pt x="262" y="14902"/>
                    <a:pt x="277" y="15678"/>
                    <a:pt x="346" y="16499"/>
                  </a:cubicBezTo>
                  <a:cubicBezTo>
                    <a:pt x="415" y="17320"/>
                    <a:pt x="536" y="18186"/>
                    <a:pt x="628" y="18962"/>
                  </a:cubicBezTo>
                  <a:cubicBezTo>
                    <a:pt x="719" y="19737"/>
                    <a:pt x="780" y="20422"/>
                    <a:pt x="841" y="20844"/>
                  </a:cubicBezTo>
                  <a:cubicBezTo>
                    <a:pt x="902" y="21266"/>
                    <a:pt x="963" y="21425"/>
                    <a:pt x="1130" y="21505"/>
                  </a:cubicBezTo>
                  <a:cubicBezTo>
                    <a:pt x="1298" y="21585"/>
                    <a:pt x="1572" y="21585"/>
                    <a:pt x="1968" y="21551"/>
                  </a:cubicBezTo>
                  <a:cubicBezTo>
                    <a:pt x="2364" y="21517"/>
                    <a:pt x="2882" y="21448"/>
                    <a:pt x="3408" y="21403"/>
                  </a:cubicBezTo>
                  <a:cubicBezTo>
                    <a:pt x="3933" y="21357"/>
                    <a:pt x="4466" y="21334"/>
                    <a:pt x="5022" y="21311"/>
                  </a:cubicBezTo>
                  <a:cubicBezTo>
                    <a:pt x="5578" y="21288"/>
                    <a:pt x="6157" y="21266"/>
                    <a:pt x="6736" y="21220"/>
                  </a:cubicBezTo>
                  <a:cubicBezTo>
                    <a:pt x="7315" y="21174"/>
                    <a:pt x="7894" y="21106"/>
                    <a:pt x="8495" y="21015"/>
                  </a:cubicBezTo>
                  <a:cubicBezTo>
                    <a:pt x="9097" y="20924"/>
                    <a:pt x="9722" y="20809"/>
                    <a:pt x="10331" y="20707"/>
                  </a:cubicBezTo>
                  <a:cubicBezTo>
                    <a:pt x="10940" y="20604"/>
                    <a:pt x="11534" y="20513"/>
                    <a:pt x="12113" y="20410"/>
                  </a:cubicBezTo>
                  <a:cubicBezTo>
                    <a:pt x="12692" y="20308"/>
                    <a:pt x="13256" y="20194"/>
                    <a:pt x="13842" y="20045"/>
                  </a:cubicBezTo>
                  <a:cubicBezTo>
                    <a:pt x="14429" y="19897"/>
                    <a:pt x="15038" y="19715"/>
                    <a:pt x="15594" y="19509"/>
                  </a:cubicBezTo>
                  <a:cubicBezTo>
                    <a:pt x="16150" y="19304"/>
                    <a:pt x="16653" y="19076"/>
                    <a:pt x="17094" y="18848"/>
                  </a:cubicBezTo>
                  <a:cubicBezTo>
                    <a:pt x="17536" y="18620"/>
                    <a:pt x="17917" y="18392"/>
                    <a:pt x="18313" y="18164"/>
                  </a:cubicBezTo>
                  <a:cubicBezTo>
                    <a:pt x="18709" y="17936"/>
                    <a:pt x="19120" y="17707"/>
                    <a:pt x="19509" y="17479"/>
                  </a:cubicBezTo>
                  <a:cubicBezTo>
                    <a:pt x="19897" y="17251"/>
                    <a:pt x="20263" y="17023"/>
                    <a:pt x="20575" y="16772"/>
                  </a:cubicBezTo>
                  <a:cubicBezTo>
                    <a:pt x="20887" y="16521"/>
                    <a:pt x="21146" y="16248"/>
                    <a:pt x="21299" y="15928"/>
                  </a:cubicBezTo>
                  <a:cubicBezTo>
                    <a:pt x="21451" y="15609"/>
                    <a:pt x="21497" y="15244"/>
                    <a:pt x="21512" y="14674"/>
                  </a:cubicBezTo>
                  <a:cubicBezTo>
                    <a:pt x="21527" y="14104"/>
                    <a:pt x="21512" y="13328"/>
                    <a:pt x="21481" y="12530"/>
                  </a:cubicBezTo>
                  <a:cubicBezTo>
                    <a:pt x="21451" y="11732"/>
                    <a:pt x="21405" y="10910"/>
                    <a:pt x="21375" y="10067"/>
                  </a:cubicBezTo>
                  <a:cubicBezTo>
                    <a:pt x="21344" y="9223"/>
                    <a:pt x="21329" y="8356"/>
                    <a:pt x="21367" y="7535"/>
                  </a:cubicBezTo>
                  <a:cubicBezTo>
                    <a:pt x="21405" y="6714"/>
                    <a:pt x="21497" y="5938"/>
                    <a:pt x="21542" y="5265"/>
                  </a:cubicBezTo>
                  <a:cubicBezTo>
                    <a:pt x="21588" y="4592"/>
                    <a:pt x="21588" y="4022"/>
                    <a:pt x="21542" y="3589"/>
                  </a:cubicBezTo>
                  <a:cubicBezTo>
                    <a:pt x="21497" y="3155"/>
                    <a:pt x="21405" y="2859"/>
                    <a:pt x="21245" y="2654"/>
                  </a:cubicBezTo>
                  <a:cubicBezTo>
                    <a:pt x="21085" y="2448"/>
                    <a:pt x="20857" y="2334"/>
                    <a:pt x="20453" y="2209"/>
                  </a:cubicBezTo>
                  <a:cubicBezTo>
                    <a:pt x="20049" y="2083"/>
                    <a:pt x="19471" y="1947"/>
                    <a:pt x="18877" y="1821"/>
                  </a:cubicBezTo>
                  <a:cubicBezTo>
                    <a:pt x="18282" y="1696"/>
                    <a:pt x="17673" y="1582"/>
                    <a:pt x="17102" y="1456"/>
                  </a:cubicBezTo>
                  <a:cubicBezTo>
                    <a:pt x="16531" y="1331"/>
                    <a:pt x="15998" y="1194"/>
                    <a:pt x="15449" y="1080"/>
                  </a:cubicBezTo>
                  <a:cubicBezTo>
                    <a:pt x="14901" y="966"/>
                    <a:pt x="14337" y="875"/>
                    <a:pt x="13781" y="806"/>
                  </a:cubicBezTo>
                  <a:cubicBezTo>
                    <a:pt x="13225" y="738"/>
                    <a:pt x="12677" y="692"/>
                    <a:pt x="12106" y="669"/>
                  </a:cubicBezTo>
                  <a:cubicBezTo>
                    <a:pt x="11534" y="646"/>
                    <a:pt x="10940" y="646"/>
                    <a:pt x="10339" y="669"/>
                  </a:cubicBezTo>
                  <a:cubicBezTo>
                    <a:pt x="9737" y="692"/>
                    <a:pt x="9128" y="738"/>
                    <a:pt x="8572" y="795"/>
                  </a:cubicBezTo>
                  <a:cubicBezTo>
                    <a:pt x="8016" y="852"/>
                    <a:pt x="7513" y="920"/>
                    <a:pt x="7010" y="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415899" y="1832209"/>
              <a:ext cx="3140228" cy="271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7" fill="norm" stroke="1" extrusionOk="0">
                  <a:moveTo>
                    <a:pt x="2190" y="14023"/>
                  </a:moveTo>
                  <a:cubicBezTo>
                    <a:pt x="2407" y="13353"/>
                    <a:pt x="2625" y="12684"/>
                    <a:pt x="3002" y="12432"/>
                  </a:cubicBezTo>
                  <a:cubicBezTo>
                    <a:pt x="3379" y="12181"/>
                    <a:pt x="3915" y="12349"/>
                    <a:pt x="4466" y="12265"/>
                  </a:cubicBezTo>
                  <a:cubicBezTo>
                    <a:pt x="5017" y="12181"/>
                    <a:pt x="5582" y="11846"/>
                    <a:pt x="6126" y="11344"/>
                  </a:cubicBezTo>
                  <a:cubicBezTo>
                    <a:pt x="6669" y="10842"/>
                    <a:pt x="7191" y="10172"/>
                    <a:pt x="7742" y="9586"/>
                  </a:cubicBezTo>
                  <a:cubicBezTo>
                    <a:pt x="8293" y="9000"/>
                    <a:pt x="8873" y="8498"/>
                    <a:pt x="9453" y="7995"/>
                  </a:cubicBezTo>
                  <a:cubicBezTo>
                    <a:pt x="10033" y="7493"/>
                    <a:pt x="10613" y="6991"/>
                    <a:pt x="11200" y="6488"/>
                  </a:cubicBezTo>
                  <a:cubicBezTo>
                    <a:pt x="11787" y="5986"/>
                    <a:pt x="12381" y="5484"/>
                    <a:pt x="12961" y="5065"/>
                  </a:cubicBezTo>
                  <a:cubicBezTo>
                    <a:pt x="13541" y="4646"/>
                    <a:pt x="14106" y="4311"/>
                    <a:pt x="14657" y="4060"/>
                  </a:cubicBezTo>
                  <a:cubicBezTo>
                    <a:pt x="15208" y="3809"/>
                    <a:pt x="15744" y="3642"/>
                    <a:pt x="16317" y="3474"/>
                  </a:cubicBezTo>
                  <a:cubicBezTo>
                    <a:pt x="16890" y="3307"/>
                    <a:pt x="17498" y="3139"/>
                    <a:pt x="18057" y="2888"/>
                  </a:cubicBezTo>
                  <a:cubicBezTo>
                    <a:pt x="18615" y="2637"/>
                    <a:pt x="19122" y="2302"/>
                    <a:pt x="19600" y="1967"/>
                  </a:cubicBezTo>
                  <a:cubicBezTo>
                    <a:pt x="20079" y="1632"/>
                    <a:pt x="20528" y="1298"/>
                    <a:pt x="20840" y="963"/>
                  </a:cubicBezTo>
                  <a:cubicBezTo>
                    <a:pt x="21152" y="628"/>
                    <a:pt x="21326" y="293"/>
                    <a:pt x="21369" y="125"/>
                  </a:cubicBezTo>
                  <a:cubicBezTo>
                    <a:pt x="21413" y="-42"/>
                    <a:pt x="21326" y="-42"/>
                    <a:pt x="21036" y="125"/>
                  </a:cubicBezTo>
                  <a:cubicBezTo>
                    <a:pt x="20746" y="293"/>
                    <a:pt x="20253" y="628"/>
                    <a:pt x="19724" y="963"/>
                  </a:cubicBezTo>
                  <a:cubicBezTo>
                    <a:pt x="19195" y="1298"/>
                    <a:pt x="18629" y="1632"/>
                    <a:pt x="18064" y="1967"/>
                  </a:cubicBezTo>
                  <a:cubicBezTo>
                    <a:pt x="17498" y="2302"/>
                    <a:pt x="16933" y="2637"/>
                    <a:pt x="16360" y="2972"/>
                  </a:cubicBezTo>
                  <a:cubicBezTo>
                    <a:pt x="15788" y="3307"/>
                    <a:pt x="15208" y="3642"/>
                    <a:pt x="14592" y="4060"/>
                  </a:cubicBezTo>
                  <a:cubicBezTo>
                    <a:pt x="13976" y="4479"/>
                    <a:pt x="13323" y="4981"/>
                    <a:pt x="12678" y="5484"/>
                  </a:cubicBezTo>
                  <a:cubicBezTo>
                    <a:pt x="12033" y="5986"/>
                    <a:pt x="11395" y="6488"/>
                    <a:pt x="10859" y="6907"/>
                  </a:cubicBezTo>
                  <a:cubicBezTo>
                    <a:pt x="10323" y="7325"/>
                    <a:pt x="9888" y="7660"/>
                    <a:pt x="9446" y="8079"/>
                  </a:cubicBezTo>
                  <a:cubicBezTo>
                    <a:pt x="9003" y="8498"/>
                    <a:pt x="8554" y="9000"/>
                    <a:pt x="8010" y="9753"/>
                  </a:cubicBezTo>
                  <a:cubicBezTo>
                    <a:pt x="7467" y="10507"/>
                    <a:pt x="6829" y="11511"/>
                    <a:pt x="6242" y="12349"/>
                  </a:cubicBezTo>
                  <a:cubicBezTo>
                    <a:pt x="5655" y="13186"/>
                    <a:pt x="5118" y="13856"/>
                    <a:pt x="4553" y="14609"/>
                  </a:cubicBezTo>
                  <a:cubicBezTo>
                    <a:pt x="3988" y="15363"/>
                    <a:pt x="3393" y="16200"/>
                    <a:pt x="2806" y="16953"/>
                  </a:cubicBezTo>
                  <a:cubicBezTo>
                    <a:pt x="2219" y="17707"/>
                    <a:pt x="1639" y="18377"/>
                    <a:pt x="1182" y="18879"/>
                  </a:cubicBezTo>
                  <a:cubicBezTo>
                    <a:pt x="726" y="19381"/>
                    <a:pt x="392" y="19716"/>
                    <a:pt x="189" y="19884"/>
                  </a:cubicBezTo>
                  <a:cubicBezTo>
                    <a:pt x="-14" y="20051"/>
                    <a:pt x="-86" y="20051"/>
                    <a:pt x="139" y="19884"/>
                  </a:cubicBezTo>
                  <a:cubicBezTo>
                    <a:pt x="363" y="19716"/>
                    <a:pt x="885" y="19381"/>
                    <a:pt x="1422" y="19046"/>
                  </a:cubicBezTo>
                  <a:cubicBezTo>
                    <a:pt x="1958" y="18711"/>
                    <a:pt x="2509" y="18377"/>
                    <a:pt x="3024" y="18125"/>
                  </a:cubicBezTo>
                  <a:cubicBezTo>
                    <a:pt x="3538" y="17874"/>
                    <a:pt x="4017" y="17707"/>
                    <a:pt x="4531" y="17456"/>
                  </a:cubicBezTo>
                  <a:cubicBezTo>
                    <a:pt x="5046" y="17205"/>
                    <a:pt x="5597" y="16870"/>
                    <a:pt x="6148" y="16535"/>
                  </a:cubicBezTo>
                  <a:cubicBezTo>
                    <a:pt x="6698" y="16200"/>
                    <a:pt x="7249" y="15865"/>
                    <a:pt x="7822" y="15530"/>
                  </a:cubicBezTo>
                  <a:cubicBezTo>
                    <a:pt x="8395" y="15195"/>
                    <a:pt x="8989" y="14860"/>
                    <a:pt x="9583" y="14525"/>
                  </a:cubicBezTo>
                  <a:cubicBezTo>
                    <a:pt x="10178" y="14191"/>
                    <a:pt x="10772" y="13856"/>
                    <a:pt x="11381" y="13521"/>
                  </a:cubicBezTo>
                  <a:cubicBezTo>
                    <a:pt x="11990" y="13186"/>
                    <a:pt x="12613" y="12851"/>
                    <a:pt x="13222" y="12516"/>
                  </a:cubicBezTo>
                  <a:cubicBezTo>
                    <a:pt x="13831" y="12181"/>
                    <a:pt x="14425" y="11846"/>
                    <a:pt x="15005" y="11511"/>
                  </a:cubicBezTo>
                  <a:cubicBezTo>
                    <a:pt x="15585" y="11177"/>
                    <a:pt x="16150" y="10842"/>
                    <a:pt x="16745" y="10507"/>
                  </a:cubicBezTo>
                  <a:cubicBezTo>
                    <a:pt x="17339" y="10172"/>
                    <a:pt x="17962" y="9837"/>
                    <a:pt x="18571" y="9502"/>
                  </a:cubicBezTo>
                  <a:cubicBezTo>
                    <a:pt x="19180" y="9167"/>
                    <a:pt x="19774" y="8832"/>
                    <a:pt x="20238" y="8498"/>
                  </a:cubicBezTo>
                  <a:cubicBezTo>
                    <a:pt x="20702" y="8163"/>
                    <a:pt x="21036" y="7828"/>
                    <a:pt x="21239" y="7493"/>
                  </a:cubicBezTo>
                  <a:cubicBezTo>
                    <a:pt x="21442" y="7158"/>
                    <a:pt x="21514" y="6823"/>
                    <a:pt x="21507" y="6572"/>
                  </a:cubicBezTo>
                  <a:cubicBezTo>
                    <a:pt x="21500" y="6321"/>
                    <a:pt x="21413" y="6153"/>
                    <a:pt x="21086" y="5986"/>
                  </a:cubicBezTo>
                  <a:cubicBezTo>
                    <a:pt x="20760" y="5818"/>
                    <a:pt x="20195" y="5651"/>
                    <a:pt x="19593" y="5651"/>
                  </a:cubicBezTo>
                  <a:cubicBezTo>
                    <a:pt x="18992" y="5651"/>
                    <a:pt x="18354" y="5818"/>
                    <a:pt x="17752" y="5986"/>
                  </a:cubicBezTo>
                  <a:cubicBezTo>
                    <a:pt x="17151" y="6153"/>
                    <a:pt x="16585" y="6321"/>
                    <a:pt x="16092" y="6572"/>
                  </a:cubicBezTo>
                  <a:cubicBezTo>
                    <a:pt x="15599" y="6823"/>
                    <a:pt x="15179" y="7158"/>
                    <a:pt x="14621" y="7493"/>
                  </a:cubicBezTo>
                  <a:cubicBezTo>
                    <a:pt x="14063" y="7828"/>
                    <a:pt x="13367" y="8163"/>
                    <a:pt x="12773" y="8414"/>
                  </a:cubicBezTo>
                  <a:cubicBezTo>
                    <a:pt x="12178" y="8665"/>
                    <a:pt x="11685" y="8832"/>
                    <a:pt x="11214" y="9084"/>
                  </a:cubicBezTo>
                  <a:cubicBezTo>
                    <a:pt x="10743" y="9335"/>
                    <a:pt x="10294" y="9670"/>
                    <a:pt x="9851" y="9921"/>
                  </a:cubicBezTo>
                  <a:cubicBezTo>
                    <a:pt x="9409" y="10172"/>
                    <a:pt x="8974" y="10339"/>
                    <a:pt x="8525" y="10674"/>
                  </a:cubicBezTo>
                  <a:cubicBezTo>
                    <a:pt x="8076" y="11009"/>
                    <a:pt x="7612" y="11511"/>
                    <a:pt x="7068" y="12014"/>
                  </a:cubicBezTo>
                  <a:cubicBezTo>
                    <a:pt x="6524" y="12516"/>
                    <a:pt x="5901" y="13018"/>
                    <a:pt x="5307" y="13605"/>
                  </a:cubicBezTo>
                  <a:cubicBezTo>
                    <a:pt x="4712" y="14191"/>
                    <a:pt x="4147" y="14860"/>
                    <a:pt x="3589" y="15614"/>
                  </a:cubicBezTo>
                  <a:cubicBezTo>
                    <a:pt x="3031" y="16367"/>
                    <a:pt x="2480" y="17205"/>
                    <a:pt x="2009" y="17958"/>
                  </a:cubicBezTo>
                  <a:cubicBezTo>
                    <a:pt x="1538" y="18711"/>
                    <a:pt x="1146" y="19381"/>
                    <a:pt x="907" y="19967"/>
                  </a:cubicBezTo>
                  <a:cubicBezTo>
                    <a:pt x="668" y="20553"/>
                    <a:pt x="581" y="21056"/>
                    <a:pt x="574" y="21307"/>
                  </a:cubicBezTo>
                  <a:cubicBezTo>
                    <a:pt x="566" y="21558"/>
                    <a:pt x="639" y="21558"/>
                    <a:pt x="987" y="21391"/>
                  </a:cubicBezTo>
                  <a:cubicBezTo>
                    <a:pt x="1335" y="21223"/>
                    <a:pt x="1958" y="20888"/>
                    <a:pt x="2567" y="20470"/>
                  </a:cubicBezTo>
                  <a:cubicBezTo>
                    <a:pt x="3176" y="20051"/>
                    <a:pt x="3770" y="19549"/>
                    <a:pt x="4292" y="19046"/>
                  </a:cubicBezTo>
                  <a:cubicBezTo>
                    <a:pt x="4814" y="18544"/>
                    <a:pt x="5263" y="18042"/>
                    <a:pt x="5756" y="17539"/>
                  </a:cubicBezTo>
                  <a:cubicBezTo>
                    <a:pt x="6249" y="17037"/>
                    <a:pt x="6785" y="16535"/>
                    <a:pt x="7322" y="16116"/>
                  </a:cubicBezTo>
                  <a:cubicBezTo>
                    <a:pt x="7858" y="15698"/>
                    <a:pt x="8395" y="15363"/>
                    <a:pt x="8967" y="15028"/>
                  </a:cubicBezTo>
                  <a:cubicBezTo>
                    <a:pt x="9540" y="14693"/>
                    <a:pt x="10149" y="14358"/>
                    <a:pt x="10750" y="14023"/>
                  </a:cubicBezTo>
                  <a:cubicBezTo>
                    <a:pt x="11352" y="13688"/>
                    <a:pt x="11946" y="13353"/>
                    <a:pt x="12504" y="13102"/>
                  </a:cubicBezTo>
                  <a:cubicBezTo>
                    <a:pt x="13062" y="12851"/>
                    <a:pt x="13584" y="12684"/>
                    <a:pt x="14222" y="12516"/>
                  </a:cubicBezTo>
                  <a:cubicBezTo>
                    <a:pt x="14860" y="12349"/>
                    <a:pt x="15614" y="12181"/>
                    <a:pt x="16389" y="12098"/>
                  </a:cubicBezTo>
                  <a:cubicBezTo>
                    <a:pt x="17165" y="12014"/>
                    <a:pt x="17962" y="12014"/>
                    <a:pt x="18448" y="12181"/>
                  </a:cubicBezTo>
                  <a:cubicBezTo>
                    <a:pt x="18934" y="12349"/>
                    <a:pt x="19108" y="12684"/>
                    <a:pt x="19282" y="1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448174" y="7711780"/>
              <a:ext cx="662033" cy="119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70" fill="norm" stroke="1" extrusionOk="0">
                  <a:moveTo>
                    <a:pt x="3033" y="14779"/>
                  </a:moveTo>
                  <a:cubicBezTo>
                    <a:pt x="2690" y="14779"/>
                    <a:pt x="2348" y="14779"/>
                    <a:pt x="2348" y="14589"/>
                  </a:cubicBezTo>
                  <a:cubicBezTo>
                    <a:pt x="2348" y="14400"/>
                    <a:pt x="2690" y="14021"/>
                    <a:pt x="4062" y="12316"/>
                  </a:cubicBezTo>
                  <a:cubicBezTo>
                    <a:pt x="5433" y="10611"/>
                    <a:pt x="7833" y="7579"/>
                    <a:pt x="10370" y="5305"/>
                  </a:cubicBezTo>
                  <a:cubicBezTo>
                    <a:pt x="12908" y="3032"/>
                    <a:pt x="15582" y="1516"/>
                    <a:pt x="17330" y="758"/>
                  </a:cubicBezTo>
                  <a:cubicBezTo>
                    <a:pt x="19079" y="0"/>
                    <a:pt x="19902" y="0"/>
                    <a:pt x="20485" y="0"/>
                  </a:cubicBezTo>
                  <a:cubicBezTo>
                    <a:pt x="21068" y="0"/>
                    <a:pt x="21410" y="0"/>
                    <a:pt x="21445" y="568"/>
                  </a:cubicBezTo>
                  <a:cubicBezTo>
                    <a:pt x="21479" y="1137"/>
                    <a:pt x="21205" y="2274"/>
                    <a:pt x="20073" y="3789"/>
                  </a:cubicBezTo>
                  <a:cubicBezTo>
                    <a:pt x="18942" y="5305"/>
                    <a:pt x="16953" y="7200"/>
                    <a:pt x="14793" y="9095"/>
                  </a:cubicBezTo>
                  <a:cubicBezTo>
                    <a:pt x="12633" y="10989"/>
                    <a:pt x="10302" y="12884"/>
                    <a:pt x="8176" y="14589"/>
                  </a:cubicBezTo>
                  <a:cubicBezTo>
                    <a:pt x="6050" y="16295"/>
                    <a:pt x="4130" y="17811"/>
                    <a:pt x="2656" y="18947"/>
                  </a:cubicBezTo>
                  <a:cubicBezTo>
                    <a:pt x="1182" y="20084"/>
                    <a:pt x="153" y="20842"/>
                    <a:pt x="16" y="21221"/>
                  </a:cubicBezTo>
                  <a:cubicBezTo>
                    <a:pt x="-121" y="21600"/>
                    <a:pt x="633" y="21600"/>
                    <a:pt x="2245" y="20842"/>
                  </a:cubicBezTo>
                  <a:cubicBezTo>
                    <a:pt x="3856" y="20084"/>
                    <a:pt x="6325" y="18568"/>
                    <a:pt x="8793" y="17621"/>
                  </a:cubicBezTo>
                  <a:cubicBezTo>
                    <a:pt x="11262" y="16674"/>
                    <a:pt x="13730" y="16295"/>
                    <a:pt x="16199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256296" y="6945134"/>
              <a:ext cx="431801" cy="44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4294" y="1768"/>
                  </a:moveTo>
                  <a:cubicBezTo>
                    <a:pt x="14612" y="1357"/>
                    <a:pt x="14929" y="946"/>
                    <a:pt x="15406" y="586"/>
                  </a:cubicBezTo>
                  <a:cubicBezTo>
                    <a:pt x="15882" y="226"/>
                    <a:pt x="16518" y="-83"/>
                    <a:pt x="16518" y="20"/>
                  </a:cubicBezTo>
                  <a:cubicBezTo>
                    <a:pt x="16518" y="123"/>
                    <a:pt x="15882" y="637"/>
                    <a:pt x="14559" y="1460"/>
                  </a:cubicBezTo>
                  <a:cubicBezTo>
                    <a:pt x="13235" y="2283"/>
                    <a:pt x="11224" y="3414"/>
                    <a:pt x="8788" y="4906"/>
                  </a:cubicBezTo>
                  <a:cubicBezTo>
                    <a:pt x="6353" y="6397"/>
                    <a:pt x="3494" y="8248"/>
                    <a:pt x="1906" y="9431"/>
                  </a:cubicBezTo>
                  <a:cubicBezTo>
                    <a:pt x="318" y="10614"/>
                    <a:pt x="0" y="11128"/>
                    <a:pt x="159" y="11437"/>
                  </a:cubicBezTo>
                  <a:cubicBezTo>
                    <a:pt x="318" y="11746"/>
                    <a:pt x="953" y="11848"/>
                    <a:pt x="2541" y="11900"/>
                  </a:cubicBezTo>
                  <a:cubicBezTo>
                    <a:pt x="4129" y="11951"/>
                    <a:pt x="6671" y="11951"/>
                    <a:pt x="8206" y="12106"/>
                  </a:cubicBezTo>
                  <a:cubicBezTo>
                    <a:pt x="9741" y="12260"/>
                    <a:pt x="10271" y="12568"/>
                    <a:pt x="10482" y="12980"/>
                  </a:cubicBezTo>
                  <a:cubicBezTo>
                    <a:pt x="10694" y="13391"/>
                    <a:pt x="10588" y="13906"/>
                    <a:pt x="9318" y="14883"/>
                  </a:cubicBezTo>
                  <a:cubicBezTo>
                    <a:pt x="8047" y="15860"/>
                    <a:pt x="5612" y="17300"/>
                    <a:pt x="4076" y="18174"/>
                  </a:cubicBezTo>
                  <a:cubicBezTo>
                    <a:pt x="2541" y="19048"/>
                    <a:pt x="1906" y="19357"/>
                    <a:pt x="1271" y="19820"/>
                  </a:cubicBezTo>
                  <a:cubicBezTo>
                    <a:pt x="635" y="20283"/>
                    <a:pt x="0" y="20900"/>
                    <a:pt x="0" y="21208"/>
                  </a:cubicBezTo>
                  <a:cubicBezTo>
                    <a:pt x="0" y="21517"/>
                    <a:pt x="635" y="21517"/>
                    <a:pt x="2276" y="21311"/>
                  </a:cubicBezTo>
                  <a:cubicBezTo>
                    <a:pt x="3918" y="21106"/>
                    <a:pt x="6565" y="20694"/>
                    <a:pt x="9953" y="20334"/>
                  </a:cubicBezTo>
                  <a:cubicBezTo>
                    <a:pt x="13341" y="19974"/>
                    <a:pt x="17471" y="19666"/>
                    <a:pt x="21600" y="19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916696" y="7000580"/>
              <a:ext cx="266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3" y="3011"/>
                    <a:pt x="7886" y="6022"/>
                    <a:pt x="11143" y="8771"/>
                  </a:cubicBezTo>
                  <a:cubicBezTo>
                    <a:pt x="14400" y="11520"/>
                    <a:pt x="16971" y="14007"/>
                    <a:pt x="18600" y="16102"/>
                  </a:cubicBezTo>
                  <a:cubicBezTo>
                    <a:pt x="20229" y="18196"/>
                    <a:pt x="20914" y="198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991235" y="6979534"/>
              <a:ext cx="236612" cy="39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9" fill="norm" stroke="1" extrusionOk="0">
                  <a:moveTo>
                    <a:pt x="21368" y="109"/>
                  </a:moveTo>
                  <a:cubicBezTo>
                    <a:pt x="20221" y="-6"/>
                    <a:pt x="19074" y="-121"/>
                    <a:pt x="17927" y="281"/>
                  </a:cubicBezTo>
                  <a:cubicBezTo>
                    <a:pt x="16780" y="683"/>
                    <a:pt x="15633" y="1602"/>
                    <a:pt x="13722" y="3441"/>
                  </a:cubicBezTo>
                  <a:cubicBezTo>
                    <a:pt x="11810" y="5279"/>
                    <a:pt x="9134" y="8036"/>
                    <a:pt x="6649" y="10909"/>
                  </a:cubicBezTo>
                  <a:cubicBezTo>
                    <a:pt x="4164" y="13781"/>
                    <a:pt x="1871" y="16768"/>
                    <a:pt x="819" y="18549"/>
                  </a:cubicBezTo>
                  <a:cubicBezTo>
                    <a:pt x="-232" y="20330"/>
                    <a:pt x="-41" y="20905"/>
                    <a:pt x="15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253246" y="728633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316746" y="715933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3376946" y="755303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3395996" y="7448165"/>
              <a:ext cx="571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800" y="10884"/>
                    <a:pt x="1600" y="1066"/>
                    <a:pt x="5200" y="84"/>
                  </a:cubicBezTo>
                  <a:cubicBezTo>
                    <a:pt x="8800" y="-898"/>
                    <a:pt x="152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3484896" y="755938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484896" y="7584780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700796" y="7540330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057"/>
                    <a:pt x="7200" y="4114"/>
                    <a:pt x="3600" y="7714"/>
                  </a:cubicBezTo>
                  <a:cubicBezTo>
                    <a:pt x="0" y="11314"/>
                    <a:pt x="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421396" y="6774375"/>
              <a:ext cx="114301" cy="1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6652"/>
                  </a:moveTo>
                  <a:cubicBezTo>
                    <a:pt x="400" y="9223"/>
                    <a:pt x="800" y="11795"/>
                    <a:pt x="800" y="13723"/>
                  </a:cubicBezTo>
                  <a:cubicBezTo>
                    <a:pt x="800" y="15652"/>
                    <a:pt x="400" y="16938"/>
                    <a:pt x="200" y="16680"/>
                  </a:cubicBezTo>
                  <a:cubicBezTo>
                    <a:pt x="0" y="16423"/>
                    <a:pt x="0" y="14623"/>
                    <a:pt x="1000" y="11795"/>
                  </a:cubicBezTo>
                  <a:cubicBezTo>
                    <a:pt x="2000" y="8966"/>
                    <a:pt x="4000" y="5109"/>
                    <a:pt x="6000" y="2795"/>
                  </a:cubicBezTo>
                  <a:cubicBezTo>
                    <a:pt x="8000" y="480"/>
                    <a:pt x="10000" y="-291"/>
                    <a:pt x="11800" y="95"/>
                  </a:cubicBezTo>
                  <a:cubicBezTo>
                    <a:pt x="13600" y="480"/>
                    <a:pt x="15200" y="2023"/>
                    <a:pt x="16800" y="5752"/>
                  </a:cubicBezTo>
                  <a:cubicBezTo>
                    <a:pt x="18400" y="9480"/>
                    <a:pt x="20000" y="15395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205496" y="7749880"/>
              <a:ext cx="1231901" cy="103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20736"/>
                  </a:moveTo>
                  <a:cubicBezTo>
                    <a:pt x="1188" y="21168"/>
                    <a:pt x="2375" y="21600"/>
                    <a:pt x="3841" y="20520"/>
                  </a:cubicBezTo>
                  <a:cubicBezTo>
                    <a:pt x="5307" y="19440"/>
                    <a:pt x="7052" y="16848"/>
                    <a:pt x="8573" y="14904"/>
                  </a:cubicBezTo>
                  <a:cubicBezTo>
                    <a:pt x="10095" y="12960"/>
                    <a:pt x="11394" y="11664"/>
                    <a:pt x="12971" y="10152"/>
                  </a:cubicBezTo>
                  <a:cubicBezTo>
                    <a:pt x="14548" y="8640"/>
                    <a:pt x="16404" y="6912"/>
                    <a:pt x="17889" y="5184"/>
                  </a:cubicBezTo>
                  <a:cubicBezTo>
                    <a:pt x="19373" y="3456"/>
                    <a:pt x="20487" y="1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745246" y="7963607"/>
              <a:ext cx="304801" cy="30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371"/>
                  </a:moveTo>
                  <a:cubicBezTo>
                    <a:pt x="750" y="7253"/>
                    <a:pt x="1500" y="12135"/>
                    <a:pt x="1875" y="14946"/>
                  </a:cubicBezTo>
                  <a:cubicBezTo>
                    <a:pt x="2250" y="17757"/>
                    <a:pt x="2250" y="18497"/>
                    <a:pt x="2100" y="19311"/>
                  </a:cubicBezTo>
                  <a:cubicBezTo>
                    <a:pt x="1950" y="20124"/>
                    <a:pt x="1650" y="21012"/>
                    <a:pt x="1350" y="21086"/>
                  </a:cubicBezTo>
                  <a:cubicBezTo>
                    <a:pt x="1050" y="21160"/>
                    <a:pt x="750" y="20420"/>
                    <a:pt x="750" y="18423"/>
                  </a:cubicBezTo>
                  <a:cubicBezTo>
                    <a:pt x="750" y="16426"/>
                    <a:pt x="1050" y="13171"/>
                    <a:pt x="2100" y="9916"/>
                  </a:cubicBezTo>
                  <a:cubicBezTo>
                    <a:pt x="3150" y="6661"/>
                    <a:pt x="4950" y="3407"/>
                    <a:pt x="7350" y="1631"/>
                  </a:cubicBezTo>
                  <a:cubicBezTo>
                    <a:pt x="9750" y="-144"/>
                    <a:pt x="12750" y="-440"/>
                    <a:pt x="15075" y="596"/>
                  </a:cubicBezTo>
                  <a:cubicBezTo>
                    <a:pt x="17400" y="1631"/>
                    <a:pt x="19050" y="3998"/>
                    <a:pt x="20025" y="6957"/>
                  </a:cubicBezTo>
                  <a:cubicBezTo>
                    <a:pt x="21000" y="9916"/>
                    <a:pt x="21300" y="13467"/>
                    <a:pt x="21600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186696" y="7584780"/>
              <a:ext cx="317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28" y="14400"/>
                    <a:pt x="3456" y="7200"/>
                    <a:pt x="7056" y="3600"/>
                  </a:cubicBezTo>
                  <a:cubicBezTo>
                    <a:pt x="10656" y="0"/>
                    <a:pt x="161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186696" y="7768930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164596" y="7476830"/>
              <a:ext cx="2730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9" y="3260"/>
                    <a:pt x="6698" y="6521"/>
                    <a:pt x="9712" y="9306"/>
                  </a:cubicBezTo>
                  <a:cubicBezTo>
                    <a:pt x="12726" y="12091"/>
                    <a:pt x="15405" y="14400"/>
                    <a:pt x="17330" y="16370"/>
                  </a:cubicBezTo>
                  <a:cubicBezTo>
                    <a:pt x="19256" y="18340"/>
                    <a:pt x="20428" y="199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115888" y="7451430"/>
              <a:ext cx="321759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7" fill="norm" stroke="1" extrusionOk="0">
                  <a:moveTo>
                    <a:pt x="21460" y="0"/>
                  </a:moveTo>
                  <a:cubicBezTo>
                    <a:pt x="18636" y="2631"/>
                    <a:pt x="15813" y="5263"/>
                    <a:pt x="12848" y="8004"/>
                  </a:cubicBezTo>
                  <a:cubicBezTo>
                    <a:pt x="9884" y="10745"/>
                    <a:pt x="6778" y="13596"/>
                    <a:pt x="4589" y="15624"/>
                  </a:cubicBezTo>
                  <a:cubicBezTo>
                    <a:pt x="2401" y="17653"/>
                    <a:pt x="1131" y="18859"/>
                    <a:pt x="495" y="19736"/>
                  </a:cubicBezTo>
                  <a:cubicBezTo>
                    <a:pt x="-140" y="20613"/>
                    <a:pt x="-140" y="21161"/>
                    <a:pt x="354" y="21381"/>
                  </a:cubicBezTo>
                  <a:cubicBezTo>
                    <a:pt x="848" y="21600"/>
                    <a:pt x="1836" y="21490"/>
                    <a:pt x="2825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488446" y="7704386"/>
              <a:ext cx="190501" cy="173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7070"/>
                  </a:moveTo>
                  <a:cubicBezTo>
                    <a:pt x="480" y="10927"/>
                    <a:pt x="960" y="14784"/>
                    <a:pt x="1200" y="17356"/>
                  </a:cubicBezTo>
                  <a:cubicBezTo>
                    <a:pt x="1440" y="19927"/>
                    <a:pt x="1440" y="21213"/>
                    <a:pt x="1680" y="21084"/>
                  </a:cubicBezTo>
                  <a:cubicBezTo>
                    <a:pt x="1920" y="20956"/>
                    <a:pt x="2400" y="19413"/>
                    <a:pt x="3240" y="16456"/>
                  </a:cubicBezTo>
                  <a:cubicBezTo>
                    <a:pt x="4080" y="13499"/>
                    <a:pt x="5280" y="9127"/>
                    <a:pt x="6360" y="5913"/>
                  </a:cubicBezTo>
                  <a:cubicBezTo>
                    <a:pt x="7440" y="2699"/>
                    <a:pt x="8400" y="642"/>
                    <a:pt x="9960" y="127"/>
                  </a:cubicBezTo>
                  <a:cubicBezTo>
                    <a:pt x="11520" y="-387"/>
                    <a:pt x="13680" y="642"/>
                    <a:pt x="15720" y="3599"/>
                  </a:cubicBezTo>
                  <a:cubicBezTo>
                    <a:pt x="17760" y="6556"/>
                    <a:pt x="19680" y="11442"/>
                    <a:pt x="21600" y="16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6056646" y="7330780"/>
              <a:ext cx="520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0" y="15200"/>
                    <a:pt x="4039" y="8800"/>
                    <a:pt x="6805" y="5200"/>
                  </a:cubicBezTo>
                  <a:cubicBezTo>
                    <a:pt x="9571" y="1600"/>
                    <a:pt x="13083" y="800"/>
                    <a:pt x="15673" y="400"/>
                  </a:cubicBezTo>
                  <a:cubicBezTo>
                    <a:pt x="18263" y="0"/>
                    <a:pt x="199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7066296" y="7635580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7072646" y="7768930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790196" y="7533980"/>
              <a:ext cx="298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38" y="800"/>
                    <a:pt x="3677" y="1600"/>
                    <a:pt x="6587" y="4080"/>
                  </a:cubicBezTo>
                  <a:cubicBezTo>
                    <a:pt x="9498" y="6560"/>
                    <a:pt x="13481" y="10720"/>
                    <a:pt x="16162" y="13920"/>
                  </a:cubicBezTo>
                  <a:cubicBezTo>
                    <a:pt x="18843" y="17120"/>
                    <a:pt x="20221" y="19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828296" y="7508580"/>
              <a:ext cx="2857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40" y="0"/>
                    <a:pt x="19680" y="0"/>
                    <a:pt x="18560" y="720"/>
                  </a:cubicBezTo>
                  <a:cubicBezTo>
                    <a:pt x="17440" y="1440"/>
                    <a:pt x="16160" y="2880"/>
                    <a:pt x="14240" y="5564"/>
                  </a:cubicBezTo>
                  <a:cubicBezTo>
                    <a:pt x="12320" y="8247"/>
                    <a:pt x="9760" y="12175"/>
                    <a:pt x="7280" y="15055"/>
                  </a:cubicBezTo>
                  <a:cubicBezTo>
                    <a:pt x="4800" y="17935"/>
                    <a:pt x="2400" y="197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7720346" y="7401335"/>
              <a:ext cx="4508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752" y="12126"/>
                    <a:pt x="7504" y="4168"/>
                    <a:pt x="11104" y="1326"/>
                  </a:cubicBezTo>
                  <a:cubicBezTo>
                    <a:pt x="14704" y="-1516"/>
                    <a:pt x="18152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062312" y="7482691"/>
              <a:ext cx="143935" cy="34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223"/>
                  </a:moveTo>
                  <a:cubicBezTo>
                    <a:pt x="20647" y="693"/>
                    <a:pt x="19694" y="163"/>
                    <a:pt x="18424" y="31"/>
                  </a:cubicBezTo>
                  <a:cubicBezTo>
                    <a:pt x="17153" y="-102"/>
                    <a:pt x="15565" y="163"/>
                    <a:pt x="12865" y="1488"/>
                  </a:cubicBezTo>
                  <a:cubicBezTo>
                    <a:pt x="10165" y="2813"/>
                    <a:pt x="6353" y="5199"/>
                    <a:pt x="3812" y="7849"/>
                  </a:cubicBezTo>
                  <a:cubicBezTo>
                    <a:pt x="1271" y="10499"/>
                    <a:pt x="0" y="13415"/>
                    <a:pt x="0" y="15601"/>
                  </a:cubicBezTo>
                  <a:cubicBezTo>
                    <a:pt x="0" y="17788"/>
                    <a:pt x="1271" y="19245"/>
                    <a:pt x="2859" y="20107"/>
                  </a:cubicBezTo>
                  <a:cubicBezTo>
                    <a:pt x="4447" y="20968"/>
                    <a:pt x="6353" y="21233"/>
                    <a:pt x="8259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244346" y="7583569"/>
              <a:ext cx="114301" cy="23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21600" y="1256"/>
                  </a:moveTo>
                  <a:cubicBezTo>
                    <a:pt x="17600" y="683"/>
                    <a:pt x="13600" y="109"/>
                    <a:pt x="10200" y="14"/>
                  </a:cubicBezTo>
                  <a:cubicBezTo>
                    <a:pt x="6800" y="-82"/>
                    <a:pt x="4000" y="300"/>
                    <a:pt x="2600" y="1830"/>
                  </a:cubicBezTo>
                  <a:cubicBezTo>
                    <a:pt x="1200" y="3359"/>
                    <a:pt x="1200" y="6035"/>
                    <a:pt x="3200" y="7946"/>
                  </a:cubicBezTo>
                  <a:cubicBezTo>
                    <a:pt x="5200" y="9858"/>
                    <a:pt x="9200" y="11005"/>
                    <a:pt x="12000" y="12725"/>
                  </a:cubicBezTo>
                  <a:cubicBezTo>
                    <a:pt x="14800" y="14445"/>
                    <a:pt x="16400" y="16739"/>
                    <a:pt x="15400" y="18364"/>
                  </a:cubicBezTo>
                  <a:cubicBezTo>
                    <a:pt x="14400" y="19989"/>
                    <a:pt x="10800" y="20945"/>
                    <a:pt x="8000" y="21231"/>
                  </a:cubicBezTo>
                  <a:cubicBezTo>
                    <a:pt x="5200" y="21518"/>
                    <a:pt x="3200" y="21136"/>
                    <a:pt x="2000" y="20467"/>
                  </a:cubicBezTo>
                  <a:cubicBezTo>
                    <a:pt x="800" y="19798"/>
                    <a:pt x="400" y="18842"/>
                    <a:pt x="0" y="17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381203" y="7649090"/>
              <a:ext cx="142544" cy="16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22" fill="norm" stroke="1" extrusionOk="0">
                  <a:moveTo>
                    <a:pt x="17579" y="4817"/>
                  </a:moveTo>
                  <a:cubicBezTo>
                    <a:pt x="17262" y="3450"/>
                    <a:pt x="16944" y="2083"/>
                    <a:pt x="15991" y="1126"/>
                  </a:cubicBezTo>
                  <a:cubicBezTo>
                    <a:pt x="15038" y="169"/>
                    <a:pt x="13450" y="-378"/>
                    <a:pt x="11067" y="306"/>
                  </a:cubicBezTo>
                  <a:cubicBezTo>
                    <a:pt x="8685" y="989"/>
                    <a:pt x="5509" y="2903"/>
                    <a:pt x="3444" y="5637"/>
                  </a:cubicBezTo>
                  <a:cubicBezTo>
                    <a:pt x="1379" y="8371"/>
                    <a:pt x="426" y="11926"/>
                    <a:pt x="109" y="14387"/>
                  </a:cubicBezTo>
                  <a:cubicBezTo>
                    <a:pt x="-209" y="16847"/>
                    <a:pt x="109" y="18214"/>
                    <a:pt x="1856" y="18898"/>
                  </a:cubicBezTo>
                  <a:cubicBezTo>
                    <a:pt x="3603" y="19581"/>
                    <a:pt x="6779" y="19581"/>
                    <a:pt x="9797" y="17668"/>
                  </a:cubicBezTo>
                  <a:cubicBezTo>
                    <a:pt x="12815" y="15754"/>
                    <a:pt x="15673" y="11926"/>
                    <a:pt x="17262" y="9192"/>
                  </a:cubicBezTo>
                  <a:cubicBezTo>
                    <a:pt x="18850" y="6457"/>
                    <a:pt x="19167" y="4817"/>
                    <a:pt x="19009" y="4680"/>
                  </a:cubicBezTo>
                  <a:cubicBezTo>
                    <a:pt x="18850" y="4544"/>
                    <a:pt x="18215" y="5911"/>
                    <a:pt x="17897" y="8235"/>
                  </a:cubicBezTo>
                  <a:cubicBezTo>
                    <a:pt x="17579" y="10559"/>
                    <a:pt x="17579" y="13840"/>
                    <a:pt x="18215" y="16164"/>
                  </a:cubicBezTo>
                  <a:cubicBezTo>
                    <a:pt x="18850" y="18488"/>
                    <a:pt x="20120" y="19855"/>
                    <a:pt x="21391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622717" y="7673680"/>
              <a:ext cx="16138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3714" y="0"/>
                  </a:moveTo>
                  <a:cubicBezTo>
                    <a:pt x="3153" y="5400"/>
                    <a:pt x="2592" y="10800"/>
                    <a:pt x="2031" y="14143"/>
                  </a:cubicBezTo>
                  <a:cubicBezTo>
                    <a:pt x="1470" y="17486"/>
                    <a:pt x="909" y="18771"/>
                    <a:pt x="488" y="18771"/>
                  </a:cubicBezTo>
                  <a:cubicBezTo>
                    <a:pt x="68" y="18771"/>
                    <a:pt x="-213" y="17486"/>
                    <a:pt x="208" y="14786"/>
                  </a:cubicBezTo>
                  <a:cubicBezTo>
                    <a:pt x="629" y="12086"/>
                    <a:pt x="1751" y="7971"/>
                    <a:pt x="2732" y="5400"/>
                  </a:cubicBezTo>
                  <a:cubicBezTo>
                    <a:pt x="3714" y="2829"/>
                    <a:pt x="4556" y="1800"/>
                    <a:pt x="5678" y="1671"/>
                  </a:cubicBezTo>
                  <a:cubicBezTo>
                    <a:pt x="6800" y="1543"/>
                    <a:pt x="8203" y="2314"/>
                    <a:pt x="9044" y="4114"/>
                  </a:cubicBezTo>
                  <a:cubicBezTo>
                    <a:pt x="9886" y="5914"/>
                    <a:pt x="10166" y="8743"/>
                    <a:pt x="10306" y="10929"/>
                  </a:cubicBezTo>
                  <a:cubicBezTo>
                    <a:pt x="10447" y="13114"/>
                    <a:pt x="10447" y="14657"/>
                    <a:pt x="11008" y="14786"/>
                  </a:cubicBezTo>
                  <a:cubicBezTo>
                    <a:pt x="11569" y="14914"/>
                    <a:pt x="12691" y="13629"/>
                    <a:pt x="13673" y="12343"/>
                  </a:cubicBezTo>
                  <a:cubicBezTo>
                    <a:pt x="14655" y="11057"/>
                    <a:pt x="15496" y="9771"/>
                    <a:pt x="16618" y="8100"/>
                  </a:cubicBezTo>
                  <a:cubicBezTo>
                    <a:pt x="17740" y="6429"/>
                    <a:pt x="19143" y="4371"/>
                    <a:pt x="19984" y="4114"/>
                  </a:cubicBezTo>
                  <a:cubicBezTo>
                    <a:pt x="20826" y="3857"/>
                    <a:pt x="21106" y="5400"/>
                    <a:pt x="21247" y="8614"/>
                  </a:cubicBezTo>
                  <a:cubicBezTo>
                    <a:pt x="21387" y="11829"/>
                    <a:pt x="21387" y="16714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861619" y="7644046"/>
              <a:ext cx="151350" cy="34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894" fill="norm" stroke="1" extrusionOk="0">
                  <a:moveTo>
                    <a:pt x="7804" y="5209"/>
                  </a:moveTo>
                  <a:cubicBezTo>
                    <a:pt x="6620" y="7496"/>
                    <a:pt x="5437" y="9784"/>
                    <a:pt x="4105" y="12833"/>
                  </a:cubicBezTo>
                  <a:cubicBezTo>
                    <a:pt x="2774" y="15882"/>
                    <a:pt x="1294" y="19694"/>
                    <a:pt x="555" y="20647"/>
                  </a:cubicBezTo>
                  <a:cubicBezTo>
                    <a:pt x="-185" y="21600"/>
                    <a:pt x="-185" y="19694"/>
                    <a:pt x="555" y="16581"/>
                  </a:cubicBezTo>
                  <a:cubicBezTo>
                    <a:pt x="1294" y="13468"/>
                    <a:pt x="2774" y="9148"/>
                    <a:pt x="4401" y="6226"/>
                  </a:cubicBezTo>
                  <a:cubicBezTo>
                    <a:pt x="6029" y="3304"/>
                    <a:pt x="7804" y="1779"/>
                    <a:pt x="9431" y="953"/>
                  </a:cubicBezTo>
                  <a:cubicBezTo>
                    <a:pt x="11059" y="127"/>
                    <a:pt x="12538" y="0"/>
                    <a:pt x="14018" y="0"/>
                  </a:cubicBezTo>
                  <a:cubicBezTo>
                    <a:pt x="15497" y="0"/>
                    <a:pt x="16977" y="127"/>
                    <a:pt x="18456" y="889"/>
                  </a:cubicBezTo>
                  <a:cubicBezTo>
                    <a:pt x="19936" y="1652"/>
                    <a:pt x="21415" y="3049"/>
                    <a:pt x="21119" y="4765"/>
                  </a:cubicBezTo>
                  <a:cubicBezTo>
                    <a:pt x="20823" y="6480"/>
                    <a:pt x="18752" y="8513"/>
                    <a:pt x="16237" y="9911"/>
                  </a:cubicBezTo>
                  <a:cubicBezTo>
                    <a:pt x="13722" y="11308"/>
                    <a:pt x="10763" y="12071"/>
                    <a:pt x="8248" y="12261"/>
                  </a:cubicBezTo>
                  <a:cubicBezTo>
                    <a:pt x="5733" y="12452"/>
                    <a:pt x="3662" y="12071"/>
                    <a:pt x="1590" y="11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057146" y="7476830"/>
              <a:ext cx="63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724"/>
                    <a:pt x="11520" y="7448"/>
                    <a:pt x="7920" y="11048"/>
                  </a:cubicBezTo>
                  <a:cubicBezTo>
                    <a:pt x="4320" y="14648"/>
                    <a:pt x="2160" y="181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151928" y="7697035"/>
              <a:ext cx="184619" cy="16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97" fill="norm" stroke="1" extrusionOk="0">
                  <a:moveTo>
                    <a:pt x="773" y="4422"/>
                  </a:moveTo>
                  <a:cubicBezTo>
                    <a:pt x="1493" y="5529"/>
                    <a:pt x="2213" y="6637"/>
                    <a:pt x="3413" y="6499"/>
                  </a:cubicBezTo>
                  <a:cubicBezTo>
                    <a:pt x="4613" y="6360"/>
                    <a:pt x="6293" y="4976"/>
                    <a:pt x="7493" y="3591"/>
                  </a:cubicBezTo>
                  <a:cubicBezTo>
                    <a:pt x="8693" y="2206"/>
                    <a:pt x="9413" y="822"/>
                    <a:pt x="9053" y="268"/>
                  </a:cubicBezTo>
                  <a:cubicBezTo>
                    <a:pt x="8693" y="-286"/>
                    <a:pt x="7253" y="-9"/>
                    <a:pt x="5693" y="1376"/>
                  </a:cubicBezTo>
                  <a:cubicBezTo>
                    <a:pt x="4133" y="2760"/>
                    <a:pt x="2453" y="5252"/>
                    <a:pt x="1253" y="8437"/>
                  </a:cubicBezTo>
                  <a:cubicBezTo>
                    <a:pt x="53" y="11622"/>
                    <a:pt x="-667" y="15499"/>
                    <a:pt x="893" y="17852"/>
                  </a:cubicBezTo>
                  <a:cubicBezTo>
                    <a:pt x="2453" y="20206"/>
                    <a:pt x="6293" y="21037"/>
                    <a:pt x="10013" y="21176"/>
                  </a:cubicBezTo>
                  <a:cubicBezTo>
                    <a:pt x="13733" y="21314"/>
                    <a:pt x="17333" y="20760"/>
                    <a:pt x="20933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648595" y="7735480"/>
              <a:ext cx="271210" cy="19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28" fill="norm" stroke="1" extrusionOk="0">
                  <a:moveTo>
                    <a:pt x="4450" y="3593"/>
                  </a:moveTo>
                  <a:cubicBezTo>
                    <a:pt x="3780" y="4275"/>
                    <a:pt x="3110" y="4957"/>
                    <a:pt x="2524" y="7231"/>
                  </a:cubicBezTo>
                  <a:cubicBezTo>
                    <a:pt x="1938" y="9505"/>
                    <a:pt x="1436" y="13370"/>
                    <a:pt x="1017" y="16099"/>
                  </a:cubicBezTo>
                  <a:cubicBezTo>
                    <a:pt x="599" y="18827"/>
                    <a:pt x="264" y="20419"/>
                    <a:pt x="96" y="20532"/>
                  </a:cubicBezTo>
                  <a:cubicBezTo>
                    <a:pt x="-71" y="20646"/>
                    <a:pt x="-71" y="19282"/>
                    <a:pt x="515" y="16212"/>
                  </a:cubicBezTo>
                  <a:cubicBezTo>
                    <a:pt x="1101" y="13143"/>
                    <a:pt x="2273" y="8368"/>
                    <a:pt x="3445" y="5185"/>
                  </a:cubicBezTo>
                  <a:cubicBezTo>
                    <a:pt x="4617" y="2002"/>
                    <a:pt x="5789" y="410"/>
                    <a:pt x="7213" y="69"/>
                  </a:cubicBezTo>
                  <a:cubicBezTo>
                    <a:pt x="8636" y="-272"/>
                    <a:pt x="10310" y="637"/>
                    <a:pt x="11064" y="3139"/>
                  </a:cubicBezTo>
                  <a:cubicBezTo>
                    <a:pt x="11817" y="5640"/>
                    <a:pt x="11650" y="9732"/>
                    <a:pt x="11148" y="12233"/>
                  </a:cubicBezTo>
                  <a:cubicBezTo>
                    <a:pt x="10645" y="14734"/>
                    <a:pt x="9808" y="15644"/>
                    <a:pt x="9389" y="15303"/>
                  </a:cubicBezTo>
                  <a:cubicBezTo>
                    <a:pt x="8971" y="14962"/>
                    <a:pt x="8971" y="13370"/>
                    <a:pt x="9808" y="11096"/>
                  </a:cubicBezTo>
                  <a:cubicBezTo>
                    <a:pt x="10645" y="8823"/>
                    <a:pt x="12320" y="5867"/>
                    <a:pt x="13659" y="4048"/>
                  </a:cubicBezTo>
                  <a:cubicBezTo>
                    <a:pt x="14999" y="2229"/>
                    <a:pt x="16003" y="1547"/>
                    <a:pt x="17008" y="1206"/>
                  </a:cubicBezTo>
                  <a:cubicBezTo>
                    <a:pt x="18013" y="865"/>
                    <a:pt x="19017" y="865"/>
                    <a:pt x="19855" y="1888"/>
                  </a:cubicBezTo>
                  <a:cubicBezTo>
                    <a:pt x="20692" y="2911"/>
                    <a:pt x="21362" y="4957"/>
                    <a:pt x="21445" y="8368"/>
                  </a:cubicBezTo>
                  <a:cubicBezTo>
                    <a:pt x="21529" y="11779"/>
                    <a:pt x="21027" y="16553"/>
                    <a:pt x="20524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1014338" y="7798163"/>
              <a:ext cx="118161" cy="16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373" fill="norm" stroke="1" extrusionOk="0">
                  <a:moveTo>
                    <a:pt x="4680" y="6225"/>
                  </a:moveTo>
                  <a:cubicBezTo>
                    <a:pt x="6144" y="7067"/>
                    <a:pt x="7608" y="7908"/>
                    <a:pt x="9256" y="8189"/>
                  </a:cubicBezTo>
                  <a:cubicBezTo>
                    <a:pt x="10903" y="8469"/>
                    <a:pt x="12734" y="8189"/>
                    <a:pt x="14564" y="7487"/>
                  </a:cubicBezTo>
                  <a:cubicBezTo>
                    <a:pt x="16395" y="6786"/>
                    <a:pt x="18225" y="5664"/>
                    <a:pt x="19324" y="4402"/>
                  </a:cubicBezTo>
                  <a:cubicBezTo>
                    <a:pt x="20422" y="3139"/>
                    <a:pt x="20788" y="1737"/>
                    <a:pt x="20056" y="895"/>
                  </a:cubicBezTo>
                  <a:cubicBezTo>
                    <a:pt x="19324" y="54"/>
                    <a:pt x="17493" y="-227"/>
                    <a:pt x="14564" y="194"/>
                  </a:cubicBezTo>
                  <a:cubicBezTo>
                    <a:pt x="11635" y="615"/>
                    <a:pt x="7608" y="1737"/>
                    <a:pt x="4496" y="4542"/>
                  </a:cubicBezTo>
                  <a:cubicBezTo>
                    <a:pt x="1385" y="7347"/>
                    <a:pt x="-812" y="11835"/>
                    <a:pt x="286" y="14921"/>
                  </a:cubicBezTo>
                  <a:cubicBezTo>
                    <a:pt x="1385" y="18007"/>
                    <a:pt x="5778" y="19690"/>
                    <a:pt x="10171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153652" y="7847084"/>
              <a:ext cx="141745" cy="13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283" fill="norm" stroke="1" extrusionOk="0">
                  <a:moveTo>
                    <a:pt x="20318" y="4826"/>
                  </a:moveTo>
                  <a:cubicBezTo>
                    <a:pt x="19683" y="3112"/>
                    <a:pt x="19047" y="1397"/>
                    <a:pt x="17142" y="540"/>
                  </a:cubicBezTo>
                  <a:cubicBezTo>
                    <a:pt x="15236" y="-317"/>
                    <a:pt x="12059" y="-317"/>
                    <a:pt x="9042" y="1740"/>
                  </a:cubicBezTo>
                  <a:cubicBezTo>
                    <a:pt x="6024" y="3797"/>
                    <a:pt x="3165" y="7912"/>
                    <a:pt x="1577" y="10997"/>
                  </a:cubicBezTo>
                  <a:cubicBezTo>
                    <a:pt x="-11" y="14083"/>
                    <a:pt x="-329" y="16140"/>
                    <a:pt x="306" y="17340"/>
                  </a:cubicBezTo>
                  <a:cubicBezTo>
                    <a:pt x="942" y="18540"/>
                    <a:pt x="2530" y="18883"/>
                    <a:pt x="4753" y="17854"/>
                  </a:cubicBezTo>
                  <a:cubicBezTo>
                    <a:pt x="6977" y="16826"/>
                    <a:pt x="9836" y="14426"/>
                    <a:pt x="12536" y="12197"/>
                  </a:cubicBezTo>
                  <a:cubicBezTo>
                    <a:pt x="15236" y="9969"/>
                    <a:pt x="17777" y="7912"/>
                    <a:pt x="18889" y="8597"/>
                  </a:cubicBezTo>
                  <a:cubicBezTo>
                    <a:pt x="20000" y="9283"/>
                    <a:pt x="19683" y="12712"/>
                    <a:pt x="19842" y="15283"/>
                  </a:cubicBezTo>
                  <a:cubicBezTo>
                    <a:pt x="20000" y="17854"/>
                    <a:pt x="20636" y="19569"/>
                    <a:pt x="21271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349123" y="7864592"/>
              <a:ext cx="118269" cy="17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85" fill="norm" stroke="1" extrusionOk="0">
                  <a:moveTo>
                    <a:pt x="7434" y="1529"/>
                  </a:moveTo>
                  <a:cubicBezTo>
                    <a:pt x="5539" y="6007"/>
                    <a:pt x="3644" y="10485"/>
                    <a:pt x="2318" y="13383"/>
                  </a:cubicBezTo>
                  <a:cubicBezTo>
                    <a:pt x="992" y="16280"/>
                    <a:pt x="234" y="17597"/>
                    <a:pt x="44" y="17597"/>
                  </a:cubicBezTo>
                  <a:cubicBezTo>
                    <a:pt x="-145" y="17597"/>
                    <a:pt x="234" y="16280"/>
                    <a:pt x="1939" y="13778"/>
                  </a:cubicBezTo>
                  <a:cubicBezTo>
                    <a:pt x="3644" y="11275"/>
                    <a:pt x="6676" y="7587"/>
                    <a:pt x="8950" y="5217"/>
                  </a:cubicBezTo>
                  <a:cubicBezTo>
                    <a:pt x="11223" y="2846"/>
                    <a:pt x="12739" y="1792"/>
                    <a:pt x="14444" y="1002"/>
                  </a:cubicBezTo>
                  <a:cubicBezTo>
                    <a:pt x="16150" y="212"/>
                    <a:pt x="18044" y="-315"/>
                    <a:pt x="19371" y="212"/>
                  </a:cubicBezTo>
                  <a:cubicBezTo>
                    <a:pt x="20697" y="739"/>
                    <a:pt x="21455" y="2319"/>
                    <a:pt x="21076" y="6007"/>
                  </a:cubicBezTo>
                  <a:cubicBezTo>
                    <a:pt x="20697" y="9695"/>
                    <a:pt x="19181" y="15490"/>
                    <a:pt x="17666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511296" y="7648280"/>
              <a:ext cx="128672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600" fill="norm" stroke="1" extrusionOk="0">
                  <a:moveTo>
                    <a:pt x="16723" y="0"/>
                  </a:moveTo>
                  <a:cubicBezTo>
                    <a:pt x="18116" y="288"/>
                    <a:pt x="19510" y="576"/>
                    <a:pt x="20206" y="2016"/>
                  </a:cubicBezTo>
                  <a:cubicBezTo>
                    <a:pt x="20903" y="3456"/>
                    <a:pt x="20903" y="6048"/>
                    <a:pt x="21077" y="8592"/>
                  </a:cubicBezTo>
                  <a:cubicBezTo>
                    <a:pt x="21252" y="11136"/>
                    <a:pt x="21600" y="13632"/>
                    <a:pt x="18116" y="15792"/>
                  </a:cubicBezTo>
                  <a:cubicBezTo>
                    <a:pt x="14632" y="17952"/>
                    <a:pt x="7316" y="197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4" name="Drawing"/>
          <p:cNvGrpSpPr/>
          <p:nvPr/>
        </p:nvGrpSpPr>
        <p:grpSpPr>
          <a:xfrm>
            <a:off x="799705" y="1263914"/>
            <a:ext cx="10331035" cy="7670537"/>
            <a:chOff x="0" y="0"/>
            <a:chExt cx="10331033" cy="7670535"/>
          </a:xfrm>
        </p:grpSpPr>
        <p:sp>
          <p:nvSpPr>
            <p:cNvPr id="780" name="Line"/>
            <p:cNvSpPr/>
            <p:nvPr/>
          </p:nvSpPr>
          <p:spPr>
            <a:xfrm>
              <a:off x="1363015" y="544817"/>
              <a:ext cx="282030" cy="48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57" fill="norm" stroke="1" extrusionOk="0">
                  <a:moveTo>
                    <a:pt x="1168" y="3144"/>
                  </a:moveTo>
                  <a:cubicBezTo>
                    <a:pt x="845" y="2674"/>
                    <a:pt x="523" y="2205"/>
                    <a:pt x="281" y="1594"/>
                  </a:cubicBezTo>
                  <a:cubicBezTo>
                    <a:pt x="39" y="984"/>
                    <a:pt x="-122" y="233"/>
                    <a:pt x="120" y="45"/>
                  </a:cubicBezTo>
                  <a:cubicBezTo>
                    <a:pt x="362" y="-143"/>
                    <a:pt x="1006" y="233"/>
                    <a:pt x="2699" y="1594"/>
                  </a:cubicBezTo>
                  <a:cubicBezTo>
                    <a:pt x="4391" y="2956"/>
                    <a:pt x="7132" y="5304"/>
                    <a:pt x="9872" y="8027"/>
                  </a:cubicBezTo>
                  <a:cubicBezTo>
                    <a:pt x="12612" y="10751"/>
                    <a:pt x="15353" y="13850"/>
                    <a:pt x="17287" y="16151"/>
                  </a:cubicBezTo>
                  <a:cubicBezTo>
                    <a:pt x="19221" y="18452"/>
                    <a:pt x="20350" y="19954"/>
                    <a:pt x="21478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371994" y="551055"/>
              <a:ext cx="283634" cy="598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278" y="956"/>
                  </a:moveTo>
                  <a:cubicBezTo>
                    <a:pt x="21439" y="498"/>
                    <a:pt x="21600" y="40"/>
                    <a:pt x="21600" y="2"/>
                  </a:cubicBezTo>
                  <a:cubicBezTo>
                    <a:pt x="21600" y="-36"/>
                    <a:pt x="21439" y="346"/>
                    <a:pt x="20230" y="1491"/>
                  </a:cubicBezTo>
                  <a:cubicBezTo>
                    <a:pt x="19021" y="2635"/>
                    <a:pt x="16764" y="4544"/>
                    <a:pt x="14266" y="6452"/>
                  </a:cubicBezTo>
                  <a:cubicBezTo>
                    <a:pt x="11767" y="8360"/>
                    <a:pt x="9027" y="10268"/>
                    <a:pt x="6770" y="12405"/>
                  </a:cubicBezTo>
                  <a:cubicBezTo>
                    <a:pt x="4513" y="14542"/>
                    <a:pt x="2740" y="16908"/>
                    <a:pt x="1693" y="18473"/>
                  </a:cubicBezTo>
                  <a:cubicBezTo>
                    <a:pt x="645" y="20037"/>
                    <a:pt x="322" y="20801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352944" y="450585"/>
              <a:ext cx="374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6200"/>
                    <a:pt x="9031" y="10800"/>
                    <a:pt x="12631" y="7200"/>
                  </a:cubicBezTo>
                  <a:cubicBezTo>
                    <a:pt x="16231" y="3600"/>
                    <a:pt x="1891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596072" y="571235"/>
              <a:ext cx="255223" cy="60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39" fill="norm" stroke="1" extrusionOk="0">
                  <a:moveTo>
                    <a:pt x="21525" y="675"/>
                  </a:moveTo>
                  <a:cubicBezTo>
                    <a:pt x="20811" y="450"/>
                    <a:pt x="20097" y="225"/>
                    <a:pt x="17776" y="112"/>
                  </a:cubicBezTo>
                  <a:cubicBezTo>
                    <a:pt x="15456" y="0"/>
                    <a:pt x="11528" y="0"/>
                    <a:pt x="8672" y="0"/>
                  </a:cubicBezTo>
                  <a:cubicBezTo>
                    <a:pt x="5816" y="0"/>
                    <a:pt x="4031" y="0"/>
                    <a:pt x="2870" y="150"/>
                  </a:cubicBezTo>
                  <a:cubicBezTo>
                    <a:pt x="1710" y="300"/>
                    <a:pt x="1175" y="600"/>
                    <a:pt x="728" y="1575"/>
                  </a:cubicBezTo>
                  <a:cubicBezTo>
                    <a:pt x="282" y="2550"/>
                    <a:pt x="-75" y="4200"/>
                    <a:pt x="14" y="6300"/>
                  </a:cubicBezTo>
                  <a:cubicBezTo>
                    <a:pt x="104" y="8400"/>
                    <a:pt x="639" y="10950"/>
                    <a:pt x="1085" y="13313"/>
                  </a:cubicBezTo>
                  <a:cubicBezTo>
                    <a:pt x="1532" y="15675"/>
                    <a:pt x="1889" y="17850"/>
                    <a:pt x="2067" y="19200"/>
                  </a:cubicBezTo>
                  <a:cubicBezTo>
                    <a:pt x="2246" y="20550"/>
                    <a:pt x="2246" y="21075"/>
                    <a:pt x="2692" y="21338"/>
                  </a:cubicBezTo>
                  <a:cubicBezTo>
                    <a:pt x="3138" y="21600"/>
                    <a:pt x="4031" y="21600"/>
                    <a:pt x="7155" y="21375"/>
                  </a:cubicBezTo>
                  <a:cubicBezTo>
                    <a:pt x="10279" y="21150"/>
                    <a:pt x="15634" y="20700"/>
                    <a:pt x="2098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584594" y="895085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961360" y="514035"/>
              <a:ext cx="201085" cy="632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218"/>
                  </a:moveTo>
                  <a:cubicBezTo>
                    <a:pt x="19326" y="74"/>
                    <a:pt x="17053" y="-70"/>
                    <a:pt x="13756" y="38"/>
                  </a:cubicBezTo>
                  <a:cubicBezTo>
                    <a:pt x="10459" y="146"/>
                    <a:pt x="6139" y="506"/>
                    <a:pt x="3524" y="1046"/>
                  </a:cubicBezTo>
                  <a:cubicBezTo>
                    <a:pt x="909" y="1586"/>
                    <a:pt x="0" y="2306"/>
                    <a:pt x="0" y="3890"/>
                  </a:cubicBezTo>
                  <a:cubicBezTo>
                    <a:pt x="0" y="5474"/>
                    <a:pt x="909" y="7922"/>
                    <a:pt x="1251" y="10298"/>
                  </a:cubicBezTo>
                  <a:cubicBezTo>
                    <a:pt x="1592" y="12674"/>
                    <a:pt x="1364" y="14978"/>
                    <a:pt x="1478" y="16742"/>
                  </a:cubicBezTo>
                  <a:cubicBezTo>
                    <a:pt x="1592" y="18506"/>
                    <a:pt x="2046" y="19730"/>
                    <a:pt x="2728" y="20486"/>
                  </a:cubicBezTo>
                  <a:cubicBezTo>
                    <a:pt x="3411" y="21242"/>
                    <a:pt x="4320" y="21530"/>
                    <a:pt x="7389" y="21530"/>
                  </a:cubicBezTo>
                  <a:cubicBezTo>
                    <a:pt x="10459" y="21530"/>
                    <a:pt x="15688" y="21242"/>
                    <a:pt x="20918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892694" y="443024"/>
              <a:ext cx="258234" cy="71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3718" y="1747"/>
                  </a:moveTo>
                  <a:cubicBezTo>
                    <a:pt x="8498" y="1177"/>
                    <a:pt x="13279" y="607"/>
                    <a:pt x="16111" y="290"/>
                  </a:cubicBezTo>
                  <a:cubicBezTo>
                    <a:pt x="18944" y="-27"/>
                    <a:pt x="19830" y="-90"/>
                    <a:pt x="20095" y="132"/>
                  </a:cubicBezTo>
                  <a:cubicBezTo>
                    <a:pt x="20361" y="353"/>
                    <a:pt x="20007" y="860"/>
                    <a:pt x="19210" y="2032"/>
                  </a:cubicBezTo>
                  <a:cubicBezTo>
                    <a:pt x="18413" y="3204"/>
                    <a:pt x="17174" y="5041"/>
                    <a:pt x="16643" y="7004"/>
                  </a:cubicBezTo>
                  <a:cubicBezTo>
                    <a:pt x="16111" y="8968"/>
                    <a:pt x="16289" y="11058"/>
                    <a:pt x="16997" y="12705"/>
                  </a:cubicBezTo>
                  <a:cubicBezTo>
                    <a:pt x="17705" y="14352"/>
                    <a:pt x="18944" y="15556"/>
                    <a:pt x="19918" y="16538"/>
                  </a:cubicBezTo>
                  <a:cubicBezTo>
                    <a:pt x="20892" y="17519"/>
                    <a:pt x="21600" y="18280"/>
                    <a:pt x="21600" y="18818"/>
                  </a:cubicBezTo>
                  <a:cubicBezTo>
                    <a:pt x="21600" y="19356"/>
                    <a:pt x="20892" y="19673"/>
                    <a:pt x="17174" y="20085"/>
                  </a:cubicBezTo>
                  <a:cubicBezTo>
                    <a:pt x="13456" y="20497"/>
                    <a:pt x="6728" y="21003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756294" y="752941"/>
              <a:ext cx="1778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371" y="12582"/>
                    <a:pt x="8743" y="4867"/>
                    <a:pt x="12343" y="1782"/>
                  </a:cubicBezTo>
                  <a:cubicBezTo>
                    <a:pt x="15943" y="-1304"/>
                    <a:pt x="1877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768994" y="86968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9800"/>
                    <a:pt x="4364" y="18000"/>
                    <a:pt x="7964" y="14400"/>
                  </a:cubicBezTo>
                  <a:cubicBezTo>
                    <a:pt x="11564" y="10800"/>
                    <a:pt x="16582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505957" y="490131"/>
              <a:ext cx="228288" cy="42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85" fill="norm" stroke="1" extrusionOk="0">
                  <a:moveTo>
                    <a:pt x="20773" y="1546"/>
                  </a:moveTo>
                  <a:cubicBezTo>
                    <a:pt x="21170" y="1006"/>
                    <a:pt x="21566" y="466"/>
                    <a:pt x="21269" y="196"/>
                  </a:cubicBezTo>
                  <a:cubicBezTo>
                    <a:pt x="20972" y="-74"/>
                    <a:pt x="19981" y="-74"/>
                    <a:pt x="17405" y="250"/>
                  </a:cubicBezTo>
                  <a:cubicBezTo>
                    <a:pt x="14828" y="574"/>
                    <a:pt x="10667" y="1222"/>
                    <a:pt x="7694" y="2356"/>
                  </a:cubicBezTo>
                  <a:cubicBezTo>
                    <a:pt x="4722" y="3490"/>
                    <a:pt x="2938" y="5110"/>
                    <a:pt x="1849" y="7378"/>
                  </a:cubicBezTo>
                  <a:cubicBezTo>
                    <a:pt x="759" y="9646"/>
                    <a:pt x="362" y="12562"/>
                    <a:pt x="164" y="14722"/>
                  </a:cubicBezTo>
                  <a:cubicBezTo>
                    <a:pt x="-34" y="16882"/>
                    <a:pt x="-34" y="18286"/>
                    <a:pt x="65" y="19258"/>
                  </a:cubicBezTo>
                  <a:cubicBezTo>
                    <a:pt x="164" y="20230"/>
                    <a:pt x="362" y="20770"/>
                    <a:pt x="957" y="21094"/>
                  </a:cubicBezTo>
                  <a:cubicBezTo>
                    <a:pt x="1551" y="21418"/>
                    <a:pt x="2542" y="21526"/>
                    <a:pt x="5316" y="21472"/>
                  </a:cubicBezTo>
                  <a:cubicBezTo>
                    <a:pt x="8091" y="21418"/>
                    <a:pt x="12649" y="21202"/>
                    <a:pt x="15423" y="21040"/>
                  </a:cubicBezTo>
                  <a:cubicBezTo>
                    <a:pt x="18197" y="20878"/>
                    <a:pt x="19188" y="20770"/>
                    <a:pt x="19783" y="20662"/>
                  </a:cubicBezTo>
                  <a:cubicBezTo>
                    <a:pt x="20377" y="20554"/>
                    <a:pt x="20575" y="20446"/>
                    <a:pt x="20773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524644" y="685535"/>
              <a:ext cx="209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6800"/>
                    <a:pt x="10036" y="12000"/>
                    <a:pt x="13636" y="8400"/>
                  </a:cubicBezTo>
                  <a:cubicBezTo>
                    <a:pt x="17236" y="4800"/>
                    <a:pt x="1941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875138" y="429418"/>
              <a:ext cx="240057" cy="47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59" fill="norm" stroke="1" extrusionOk="0">
                  <a:moveTo>
                    <a:pt x="21302" y="1816"/>
                  </a:moveTo>
                  <a:cubicBezTo>
                    <a:pt x="21302" y="1338"/>
                    <a:pt x="21302" y="860"/>
                    <a:pt x="20832" y="526"/>
                  </a:cubicBezTo>
                  <a:cubicBezTo>
                    <a:pt x="20363" y="191"/>
                    <a:pt x="19424" y="0"/>
                    <a:pt x="17452" y="0"/>
                  </a:cubicBezTo>
                  <a:cubicBezTo>
                    <a:pt x="15479" y="0"/>
                    <a:pt x="12474" y="191"/>
                    <a:pt x="10314" y="621"/>
                  </a:cubicBezTo>
                  <a:cubicBezTo>
                    <a:pt x="8154" y="1051"/>
                    <a:pt x="6839" y="1720"/>
                    <a:pt x="5994" y="3202"/>
                  </a:cubicBezTo>
                  <a:cubicBezTo>
                    <a:pt x="5149" y="4683"/>
                    <a:pt x="4773" y="6977"/>
                    <a:pt x="4116" y="9605"/>
                  </a:cubicBezTo>
                  <a:cubicBezTo>
                    <a:pt x="3459" y="12234"/>
                    <a:pt x="2519" y="15196"/>
                    <a:pt x="1862" y="16917"/>
                  </a:cubicBezTo>
                  <a:cubicBezTo>
                    <a:pt x="1205" y="18637"/>
                    <a:pt x="829" y="19115"/>
                    <a:pt x="453" y="19688"/>
                  </a:cubicBezTo>
                  <a:cubicBezTo>
                    <a:pt x="78" y="20262"/>
                    <a:pt x="-298" y="20931"/>
                    <a:pt x="359" y="21265"/>
                  </a:cubicBezTo>
                  <a:cubicBezTo>
                    <a:pt x="1017" y="21600"/>
                    <a:pt x="2707" y="21600"/>
                    <a:pt x="5149" y="21504"/>
                  </a:cubicBezTo>
                  <a:cubicBezTo>
                    <a:pt x="7591" y="21409"/>
                    <a:pt x="10784" y="21218"/>
                    <a:pt x="13977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185044" y="553647"/>
              <a:ext cx="273051" cy="31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0" y="330"/>
                  </a:moveTo>
                  <a:cubicBezTo>
                    <a:pt x="837" y="44"/>
                    <a:pt x="1674" y="-242"/>
                    <a:pt x="2930" y="330"/>
                  </a:cubicBezTo>
                  <a:cubicBezTo>
                    <a:pt x="4186" y="902"/>
                    <a:pt x="5860" y="2333"/>
                    <a:pt x="7953" y="4836"/>
                  </a:cubicBezTo>
                  <a:cubicBezTo>
                    <a:pt x="10047" y="7339"/>
                    <a:pt x="12558" y="10916"/>
                    <a:pt x="14902" y="13848"/>
                  </a:cubicBezTo>
                  <a:cubicBezTo>
                    <a:pt x="17247" y="16781"/>
                    <a:pt x="19423" y="19069"/>
                    <a:pt x="2160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226139" y="556091"/>
              <a:ext cx="270056" cy="37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40" fill="norm" stroke="1" extrusionOk="0">
                  <a:moveTo>
                    <a:pt x="21363" y="141"/>
                  </a:moveTo>
                  <a:cubicBezTo>
                    <a:pt x="20526" y="19"/>
                    <a:pt x="19689" y="-103"/>
                    <a:pt x="19019" y="141"/>
                  </a:cubicBezTo>
                  <a:cubicBezTo>
                    <a:pt x="18349" y="385"/>
                    <a:pt x="17847" y="995"/>
                    <a:pt x="16256" y="2887"/>
                  </a:cubicBezTo>
                  <a:cubicBezTo>
                    <a:pt x="14665" y="4778"/>
                    <a:pt x="11986" y="7951"/>
                    <a:pt x="9223" y="11063"/>
                  </a:cubicBezTo>
                  <a:cubicBezTo>
                    <a:pt x="6461" y="14175"/>
                    <a:pt x="3614" y="17226"/>
                    <a:pt x="1940" y="19056"/>
                  </a:cubicBezTo>
                  <a:cubicBezTo>
                    <a:pt x="265" y="20887"/>
                    <a:pt x="-237" y="21497"/>
                    <a:pt x="98" y="21436"/>
                  </a:cubicBezTo>
                  <a:cubicBezTo>
                    <a:pt x="433" y="21375"/>
                    <a:pt x="1605" y="20643"/>
                    <a:pt x="2777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534294" y="392185"/>
              <a:ext cx="226950" cy="57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9" fill="norm" stroke="1" extrusionOk="0">
                  <a:moveTo>
                    <a:pt x="0" y="3345"/>
                  </a:moveTo>
                  <a:cubicBezTo>
                    <a:pt x="1800" y="2717"/>
                    <a:pt x="3600" y="2088"/>
                    <a:pt x="6400" y="1538"/>
                  </a:cubicBezTo>
                  <a:cubicBezTo>
                    <a:pt x="9200" y="989"/>
                    <a:pt x="13000" y="517"/>
                    <a:pt x="15700" y="242"/>
                  </a:cubicBezTo>
                  <a:cubicBezTo>
                    <a:pt x="18400" y="-32"/>
                    <a:pt x="20000" y="-111"/>
                    <a:pt x="20800" y="203"/>
                  </a:cubicBezTo>
                  <a:cubicBezTo>
                    <a:pt x="21600" y="517"/>
                    <a:pt x="21600" y="1224"/>
                    <a:pt x="21100" y="2717"/>
                  </a:cubicBezTo>
                  <a:cubicBezTo>
                    <a:pt x="20600" y="4209"/>
                    <a:pt x="19600" y="6487"/>
                    <a:pt x="19200" y="9040"/>
                  </a:cubicBezTo>
                  <a:cubicBezTo>
                    <a:pt x="18800" y="11592"/>
                    <a:pt x="19000" y="14420"/>
                    <a:pt x="19300" y="16109"/>
                  </a:cubicBezTo>
                  <a:cubicBezTo>
                    <a:pt x="19600" y="17797"/>
                    <a:pt x="20000" y="18347"/>
                    <a:pt x="20300" y="18936"/>
                  </a:cubicBezTo>
                  <a:cubicBezTo>
                    <a:pt x="20600" y="19525"/>
                    <a:pt x="20800" y="20154"/>
                    <a:pt x="20400" y="20507"/>
                  </a:cubicBezTo>
                  <a:cubicBezTo>
                    <a:pt x="20000" y="20861"/>
                    <a:pt x="19000" y="20939"/>
                    <a:pt x="15600" y="21057"/>
                  </a:cubicBezTo>
                  <a:cubicBezTo>
                    <a:pt x="12200" y="21175"/>
                    <a:pt x="6400" y="21332"/>
                    <a:pt x="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213744" y="716062"/>
              <a:ext cx="1841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10" y="11040"/>
                    <a:pt x="11421" y="1783"/>
                    <a:pt x="15021" y="240"/>
                  </a:cubicBezTo>
                  <a:cubicBezTo>
                    <a:pt x="18621" y="-1303"/>
                    <a:pt x="2011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175644" y="869685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582044" y="573747"/>
              <a:ext cx="444501" cy="42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1366"/>
                  </a:moveTo>
                  <a:cubicBezTo>
                    <a:pt x="1440" y="18372"/>
                    <a:pt x="2880" y="15378"/>
                    <a:pt x="4166" y="12277"/>
                  </a:cubicBezTo>
                  <a:cubicBezTo>
                    <a:pt x="5451" y="9176"/>
                    <a:pt x="6583" y="5968"/>
                    <a:pt x="7406" y="3776"/>
                  </a:cubicBezTo>
                  <a:cubicBezTo>
                    <a:pt x="8229" y="1584"/>
                    <a:pt x="8743" y="408"/>
                    <a:pt x="8949" y="87"/>
                  </a:cubicBezTo>
                  <a:cubicBezTo>
                    <a:pt x="9154" y="-234"/>
                    <a:pt x="9051" y="301"/>
                    <a:pt x="8691" y="2225"/>
                  </a:cubicBezTo>
                  <a:cubicBezTo>
                    <a:pt x="8331" y="4150"/>
                    <a:pt x="7714" y="7465"/>
                    <a:pt x="7406" y="9497"/>
                  </a:cubicBezTo>
                  <a:cubicBezTo>
                    <a:pt x="7097" y="11528"/>
                    <a:pt x="7097" y="12277"/>
                    <a:pt x="7097" y="12918"/>
                  </a:cubicBezTo>
                  <a:cubicBezTo>
                    <a:pt x="7097" y="13560"/>
                    <a:pt x="7097" y="14095"/>
                    <a:pt x="7406" y="14416"/>
                  </a:cubicBezTo>
                  <a:cubicBezTo>
                    <a:pt x="7714" y="14736"/>
                    <a:pt x="8331" y="14843"/>
                    <a:pt x="9309" y="14576"/>
                  </a:cubicBezTo>
                  <a:cubicBezTo>
                    <a:pt x="10286" y="14309"/>
                    <a:pt x="11623" y="13667"/>
                    <a:pt x="12909" y="12116"/>
                  </a:cubicBezTo>
                  <a:cubicBezTo>
                    <a:pt x="14194" y="10566"/>
                    <a:pt x="15429" y="8107"/>
                    <a:pt x="16200" y="6342"/>
                  </a:cubicBezTo>
                  <a:cubicBezTo>
                    <a:pt x="16971" y="4578"/>
                    <a:pt x="17280" y="3509"/>
                    <a:pt x="17537" y="2707"/>
                  </a:cubicBezTo>
                  <a:cubicBezTo>
                    <a:pt x="17794" y="1905"/>
                    <a:pt x="18000" y="1370"/>
                    <a:pt x="18051" y="1584"/>
                  </a:cubicBezTo>
                  <a:cubicBezTo>
                    <a:pt x="18103" y="1798"/>
                    <a:pt x="18000" y="2760"/>
                    <a:pt x="17949" y="4417"/>
                  </a:cubicBezTo>
                  <a:cubicBezTo>
                    <a:pt x="17897" y="6075"/>
                    <a:pt x="17897" y="8427"/>
                    <a:pt x="18514" y="10031"/>
                  </a:cubicBezTo>
                  <a:cubicBezTo>
                    <a:pt x="19131" y="11635"/>
                    <a:pt x="20366" y="12491"/>
                    <a:pt x="21600" y="13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562994" y="1110985"/>
              <a:ext cx="457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594744" y="1218935"/>
              <a:ext cx="393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7400"/>
                    <a:pt x="7432" y="13200"/>
                    <a:pt x="11032" y="9600"/>
                  </a:cubicBezTo>
                  <a:cubicBezTo>
                    <a:pt x="14632" y="6000"/>
                    <a:pt x="18116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362344" y="1771385"/>
              <a:ext cx="79756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21211"/>
                    <a:pt x="378" y="20822"/>
                    <a:pt x="585" y="20141"/>
                  </a:cubicBezTo>
                  <a:cubicBezTo>
                    <a:pt x="791" y="19459"/>
                    <a:pt x="1015" y="18486"/>
                    <a:pt x="1235" y="17611"/>
                  </a:cubicBezTo>
                  <a:cubicBezTo>
                    <a:pt x="1456" y="16735"/>
                    <a:pt x="1674" y="15957"/>
                    <a:pt x="1892" y="15178"/>
                  </a:cubicBezTo>
                  <a:cubicBezTo>
                    <a:pt x="2110" y="14400"/>
                    <a:pt x="2327" y="13622"/>
                    <a:pt x="2557" y="12941"/>
                  </a:cubicBezTo>
                  <a:cubicBezTo>
                    <a:pt x="2786" y="12259"/>
                    <a:pt x="3027" y="11676"/>
                    <a:pt x="3239" y="11092"/>
                  </a:cubicBezTo>
                  <a:cubicBezTo>
                    <a:pt x="3451" y="10508"/>
                    <a:pt x="3634" y="9924"/>
                    <a:pt x="3887" y="9341"/>
                  </a:cubicBezTo>
                  <a:cubicBezTo>
                    <a:pt x="4139" y="8757"/>
                    <a:pt x="4460" y="8173"/>
                    <a:pt x="4724" y="7686"/>
                  </a:cubicBezTo>
                  <a:cubicBezTo>
                    <a:pt x="4987" y="7200"/>
                    <a:pt x="5194" y="6811"/>
                    <a:pt x="5417" y="6519"/>
                  </a:cubicBezTo>
                  <a:cubicBezTo>
                    <a:pt x="5641" y="6227"/>
                    <a:pt x="5882" y="6032"/>
                    <a:pt x="6125" y="5741"/>
                  </a:cubicBezTo>
                  <a:cubicBezTo>
                    <a:pt x="6369" y="5449"/>
                    <a:pt x="6615" y="5059"/>
                    <a:pt x="6862" y="4670"/>
                  </a:cubicBezTo>
                  <a:cubicBezTo>
                    <a:pt x="7108" y="4281"/>
                    <a:pt x="7355" y="3892"/>
                    <a:pt x="7613" y="3405"/>
                  </a:cubicBezTo>
                  <a:cubicBezTo>
                    <a:pt x="7871" y="2919"/>
                    <a:pt x="8140" y="2335"/>
                    <a:pt x="8338" y="1946"/>
                  </a:cubicBezTo>
                  <a:cubicBezTo>
                    <a:pt x="8536" y="1557"/>
                    <a:pt x="8662" y="1362"/>
                    <a:pt x="8808" y="1168"/>
                  </a:cubicBezTo>
                  <a:cubicBezTo>
                    <a:pt x="8954" y="973"/>
                    <a:pt x="9120" y="778"/>
                    <a:pt x="9267" y="681"/>
                  </a:cubicBezTo>
                  <a:cubicBezTo>
                    <a:pt x="9413" y="584"/>
                    <a:pt x="9539" y="584"/>
                    <a:pt x="9748" y="486"/>
                  </a:cubicBezTo>
                  <a:cubicBezTo>
                    <a:pt x="9957" y="389"/>
                    <a:pt x="10250" y="195"/>
                    <a:pt x="10485" y="97"/>
                  </a:cubicBezTo>
                  <a:cubicBezTo>
                    <a:pt x="10720" y="0"/>
                    <a:pt x="10897" y="0"/>
                    <a:pt x="11064" y="0"/>
                  </a:cubicBezTo>
                  <a:cubicBezTo>
                    <a:pt x="11230" y="0"/>
                    <a:pt x="11385" y="0"/>
                    <a:pt x="11539" y="0"/>
                  </a:cubicBezTo>
                  <a:cubicBezTo>
                    <a:pt x="11694" y="0"/>
                    <a:pt x="11849" y="0"/>
                    <a:pt x="11992" y="0"/>
                  </a:cubicBezTo>
                  <a:cubicBezTo>
                    <a:pt x="12136" y="0"/>
                    <a:pt x="12268" y="0"/>
                    <a:pt x="12414" y="0"/>
                  </a:cubicBezTo>
                  <a:cubicBezTo>
                    <a:pt x="12560" y="0"/>
                    <a:pt x="12720" y="0"/>
                    <a:pt x="12961" y="195"/>
                  </a:cubicBezTo>
                  <a:cubicBezTo>
                    <a:pt x="13202" y="389"/>
                    <a:pt x="13523" y="778"/>
                    <a:pt x="13830" y="1168"/>
                  </a:cubicBezTo>
                  <a:cubicBezTo>
                    <a:pt x="14136" y="1557"/>
                    <a:pt x="14429" y="1946"/>
                    <a:pt x="14638" y="2238"/>
                  </a:cubicBezTo>
                  <a:cubicBezTo>
                    <a:pt x="14847" y="2530"/>
                    <a:pt x="14973" y="2724"/>
                    <a:pt x="15174" y="3114"/>
                  </a:cubicBezTo>
                  <a:cubicBezTo>
                    <a:pt x="15375" y="3503"/>
                    <a:pt x="15650" y="4086"/>
                    <a:pt x="15868" y="4573"/>
                  </a:cubicBezTo>
                  <a:cubicBezTo>
                    <a:pt x="16085" y="5059"/>
                    <a:pt x="16246" y="5449"/>
                    <a:pt x="16383" y="5838"/>
                  </a:cubicBezTo>
                  <a:cubicBezTo>
                    <a:pt x="16521" y="6227"/>
                    <a:pt x="16636" y="6616"/>
                    <a:pt x="16819" y="7103"/>
                  </a:cubicBezTo>
                  <a:cubicBezTo>
                    <a:pt x="17003" y="7589"/>
                    <a:pt x="17255" y="8173"/>
                    <a:pt x="17504" y="8757"/>
                  </a:cubicBezTo>
                  <a:cubicBezTo>
                    <a:pt x="17754" y="9341"/>
                    <a:pt x="18000" y="9924"/>
                    <a:pt x="18235" y="10605"/>
                  </a:cubicBezTo>
                  <a:cubicBezTo>
                    <a:pt x="18470" y="11286"/>
                    <a:pt x="18694" y="12065"/>
                    <a:pt x="18911" y="12746"/>
                  </a:cubicBezTo>
                  <a:cubicBezTo>
                    <a:pt x="19129" y="13427"/>
                    <a:pt x="19341" y="14011"/>
                    <a:pt x="19576" y="14692"/>
                  </a:cubicBezTo>
                  <a:cubicBezTo>
                    <a:pt x="19811" y="15373"/>
                    <a:pt x="20069" y="16151"/>
                    <a:pt x="20336" y="17027"/>
                  </a:cubicBezTo>
                  <a:cubicBezTo>
                    <a:pt x="20603" y="17903"/>
                    <a:pt x="20878" y="18876"/>
                    <a:pt x="21090" y="19557"/>
                  </a:cubicBezTo>
                  <a:cubicBezTo>
                    <a:pt x="21302" y="20238"/>
                    <a:pt x="21451" y="20627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7112121" y="702468"/>
              <a:ext cx="51462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85" fill="norm" stroke="1" extrusionOk="0">
                  <a:moveTo>
                    <a:pt x="808" y="20354"/>
                  </a:moveTo>
                  <a:cubicBezTo>
                    <a:pt x="366" y="20770"/>
                    <a:pt x="-77" y="21185"/>
                    <a:pt x="12" y="21185"/>
                  </a:cubicBezTo>
                  <a:cubicBezTo>
                    <a:pt x="100" y="21185"/>
                    <a:pt x="720" y="20770"/>
                    <a:pt x="2490" y="18485"/>
                  </a:cubicBezTo>
                  <a:cubicBezTo>
                    <a:pt x="4261" y="16200"/>
                    <a:pt x="7182" y="12047"/>
                    <a:pt x="10280" y="8516"/>
                  </a:cubicBezTo>
                  <a:cubicBezTo>
                    <a:pt x="13379" y="4985"/>
                    <a:pt x="16654" y="2077"/>
                    <a:pt x="18557" y="831"/>
                  </a:cubicBezTo>
                  <a:cubicBezTo>
                    <a:pt x="20461" y="-415"/>
                    <a:pt x="20992" y="0"/>
                    <a:pt x="21523" y="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073793" y="668186"/>
              <a:ext cx="222752" cy="229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327" fill="norm" stroke="1" extrusionOk="0">
                  <a:moveTo>
                    <a:pt x="9132" y="2787"/>
                  </a:moveTo>
                  <a:cubicBezTo>
                    <a:pt x="10141" y="2198"/>
                    <a:pt x="11151" y="1609"/>
                    <a:pt x="12362" y="1020"/>
                  </a:cubicBezTo>
                  <a:cubicBezTo>
                    <a:pt x="13573" y="431"/>
                    <a:pt x="14986" y="-158"/>
                    <a:pt x="15491" y="38"/>
                  </a:cubicBezTo>
                  <a:cubicBezTo>
                    <a:pt x="15995" y="235"/>
                    <a:pt x="15592" y="1217"/>
                    <a:pt x="13270" y="3573"/>
                  </a:cubicBezTo>
                  <a:cubicBezTo>
                    <a:pt x="10949" y="5929"/>
                    <a:pt x="6709" y="9660"/>
                    <a:pt x="4186" y="12115"/>
                  </a:cubicBezTo>
                  <a:cubicBezTo>
                    <a:pt x="1663" y="14569"/>
                    <a:pt x="855" y="15747"/>
                    <a:pt x="351" y="16827"/>
                  </a:cubicBezTo>
                  <a:cubicBezTo>
                    <a:pt x="-154" y="17907"/>
                    <a:pt x="-356" y="18889"/>
                    <a:pt x="1461" y="19675"/>
                  </a:cubicBezTo>
                  <a:cubicBezTo>
                    <a:pt x="3278" y="20460"/>
                    <a:pt x="7113" y="21049"/>
                    <a:pt x="10747" y="21246"/>
                  </a:cubicBezTo>
                  <a:cubicBezTo>
                    <a:pt x="14380" y="21442"/>
                    <a:pt x="17812" y="21246"/>
                    <a:pt x="21244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8318894" y="622035"/>
              <a:ext cx="273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670" y="450"/>
                    <a:pt x="1340" y="0"/>
                    <a:pt x="2009" y="0"/>
                  </a:cubicBezTo>
                  <a:cubicBezTo>
                    <a:pt x="2679" y="0"/>
                    <a:pt x="3349" y="450"/>
                    <a:pt x="5442" y="2625"/>
                  </a:cubicBezTo>
                  <a:cubicBezTo>
                    <a:pt x="7535" y="4800"/>
                    <a:pt x="11051" y="8700"/>
                    <a:pt x="13981" y="12150"/>
                  </a:cubicBezTo>
                  <a:cubicBezTo>
                    <a:pt x="16912" y="15600"/>
                    <a:pt x="19256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8336721" y="595089"/>
              <a:ext cx="267924" cy="373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90" fill="norm" stroke="1" extrusionOk="0">
                  <a:moveTo>
                    <a:pt x="21528" y="89"/>
                  </a:moveTo>
                  <a:cubicBezTo>
                    <a:pt x="20508" y="-33"/>
                    <a:pt x="19487" y="-154"/>
                    <a:pt x="18211" y="635"/>
                  </a:cubicBezTo>
                  <a:cubicBezTo>
                    <a:pt x="16936" y="1424"/>
                    <a:pt x="15405" y="3122"/>
                    <a:pt x="13279" y="5671"/>
                  </a:cubicBezTo>
                  <a:cubicBezTo>
                    <a:pt x="11153" y="8219"/>
                    <a:pt x="8432" y="11617"/>
                    <a:pt x="6306" y="14226"/>
                  </a:cubicBezTo>
                  <a:cubicBezTo>
                    <a:pt x="4180" y="16835"/>
                    <a:pt x="2649" y="18655"/>
                    <a:pt x="1629" y="19808"/>
                  </a:cubicBezTo>
                  <a:cubicBezTo>
                    <a:pt x="608" y="20961"/>
                    <a:pt x="98" y="21446"/>
                    <a:pt x="13" y="21385"/>
                  </a:cubicBezTo>
                  <a:cubicBezTo>
                    <a:pt x="-72" y="21325"/>
                    <a:pt x="268" y="20718"/>
                    <a:pt x="608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8229994" y="495035"/>
              <a:ext cx="342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" y="18327"/>
                    <a:pt x="267" y="15055"/>
                    <a:pt x="1733" y="11782"/>
                  </a:cubicBezTo>
                  <a:cubicBezTo>
                    <a:pt x="3200" y="8509"/>
                    <a:pt x="6000" y="5236"/>
                    <a:pt x="9533" y="3273"/>
                  </a:cubicBezTo>
                  <a:cubicBezTo>
                    <a:pt x="13067" y="1309"/>
                    <a:pt x="17333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8680844" y="755385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668144" y="869685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33" y="15600"/>
                    <a:pt x="10667" y="9600"/>
                    <a:pt x="14267" y="6000"/>
                  </a:cubicBezTo>
                  <a:cubicBezTo>
                    <a:pt x="17867" y="2400"/>
                    <a:pt x="197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9309494" y="552185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171"/>
                    <a:pt x="14400" y="12343"/>
                    <a:pt x="18000" y="15943"/>
                  </a:cubicBezTo>
                  <a:cubicBezTo>
                    <a:pt x="21600" y="19543"/>
                    <a:pt x="216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125344" y="863335"/>
              <a:ext cx="330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7" y="14400"/>
                    <a:pt x="11354" y="7200"/>
                    <a:pt x="14954" y="3600"/>
                  </a:cubicBezTo>
                  <a:cubicBezTo>
                    <a:pt x="18554" y="0"/>
                    <a:pt x="200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9222710" y="932099"/>
              <a:ext cx="194735" cy="23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4696" y="8475"/>
                  </a:moveTo>
                  <a:cubicBezTo>
                    <a:pt x="3522" y="10337"/>
                    <a:pt x="2348" y="12199"/>
                    <a:pt x="1643" y="13595"/>
                  </a:cubicBezTo>
                  <a:cubicBezTo>
                    <a:pt x="939" y="14992"/>
                    <a:pt x="704" y="15923"/>
                    <a:pt x="470" y="17320"/>
                  </a:cubicBezTo>
                  <a:cubicBezTo>
                    <a:pt x="235" y="18716"/>
                    <a:pt x="0" y="20578"/>
                    <a:pt x="0" y="20951"/>
                  </a:cubicBezTo>
                  <a:cubicBezTo>
                    <a:pt x="0" y="21323"/>
                    <a:pt x="235" y="20206"/>
                    <a:pt x="1878" y="17133"/>
                  </a:cubicBezTo>
                  <a:cubicBezTo>
                    <a:pt x="3522" y="14061"/>
                    <a:pt x="6574" y="9033"/>
                    <a:pt x="9157" y="5775"/>
                  </a:cubicBezTo>
                  <a:cubicBezTo>
                    <a:pt x="11739" y="2516"/>
                    <a:pt x="13852" y="1026"/>
                    <a:pt x="15496" y="375"/>
                  </a:cubicBezTo>
                  <a:cubicBezTo>
                    <a:pt x="17139" y="-277"/>
                    <a:pt x="18313" y="-91"/>
                    <a:pt x="19135" y="1026"/>
                  </a:cubicBezTo>
                  <a:cubicBezTo>
                    <a:pt x="19957" y="2144"/>
                    <a:pt x="20426" y="4192"/>
                    <a:pt x="20778" y="6892"/>
                  </a:cubicBezTo>
                  <a:cubicBezTo>
                    <a:pt x="21130" y="9592"/>
                    <a:pt x="21365" y="12944"/>
                    <a:pt x="21600" y="16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9643099" y="590323"/>
              <a:ext cx="260965" cy="272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74" fill="norm" stroke="1" extrusionOk="0">
                  <a:moveTo>
                    <a:pt x="20295" y="1991"/>
                  </a:moveTo>
                  <a:cubicBezTo>
                    <a:pt x="20810" y="1160"/>
                    <a:pt x="21324" y="329"/>
                    <a:pt x="21067" y="80"/>
                  </a:cubicBezTo>
                  <a:cubicBezTo>
                    <a:pt x="20810" y="-169"/>
                    <a:pt x="19781" y="163"/>
                    <a:pt x="17295" y="1077"/>
                  </a:cubicBezTo>
                  <a:cubicBezTo>
                    <a:pt x="14810" y="1991"/>
                    <a:pt x="10867" y="3486"/>
                    <a:pt x="8553" y="4483"/>
                  </a:cubicBezTo>
                  <a:cubicBezTo>
                    <a:pt x="6238" y="5480"/>
                    <a:pt x="5553" y="5979"/>
                    <a:pt x="5038" y="6643"/>
                  </a:cubicBezTo>
                  <a:cubicBezTo>
                    <a:pt x="4524" y="7308"/>
                    <a:pt x="4181" y="8139"/>
                    <a:pt x="4867" y="8886"/>
                  </a:cubicBezTo>
                  <a:cubicBezTo>
                    <a:pt x="5553" y="9634"/>
                    <a:pt x="7267" y="10299"/>
                    <a:pt x="8638" y="10714"/>
                  </a:cubicBezTo>
                  <a:cubicBezTo>
                    <a:pt x="10010" y="11129"/>
                    <a:pt x="11038" y="11296"/>
                    <a:pt x="11895" y="11628"/>
                  </a:cubicBezTo>
                  <a:cubicBezTo>
                    <a:pt x="12753" y="11960"/>
                    <a:pt x="13438" y="12459"/>
                    <a:pt x="13524" y="13040"/>
                  </a:cubicBezTo>
                  <a:cubicBezTo>
                    <a:pt x="13610" y="13622"/>
                    <a:pt x="13095" y="14286"/>
                    <a:pt x="11553" y="15117"/>
                  </a:cubicBezTo>
                  <a:cubicBezTo>
                    <a:pt x="10010" y="15948"/>
                    <a:pt x="7438" y="16945"/>
                    <a:pt x="5467" y="17693"/>
                  </a:cubicBezTo>
                  <a:cubicBezTo>
                    <a:pt x="3495" y="18440"/>
                    <a:pt x="2124" y="18939"/>
                    <a:pt x="1181" y="19520"/>
                  </a:cubicBezTo>
                  <a:cubicBezTo>
                    <a:pt x="238" y="20102"/>
                    <a:pt x="-276" y="20766"/>
                    <a:pt x="153" y="21099"/>
                  </a:cubicBezTo>
                  <a:cubicBezTo>
                    <a:pt x="581" y="21431"/>
                    <a:pt x="1953" y="21431"/>
                    <a:pt x="4695" y="21265"/>
                  </a:cubicBezTo>
                  <a:cubicBezTo>
                    <a:pt x="7438" y="21099"/>
                    <a:pt x="11553" y="20766"/>
                    <a:pt x="15667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007994" y="634735"/>
              <a:ext cx="1841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097" y="1070"/>
                  </a:cubicBezTo>
                  <a:cubicBezTo>
                    <a:pt x="5710" y="2141"/>
                    <a:pt x="7697" y="4281"/>
                    <a:pt x="10676" y="7881"/>
                  </a:cubicBezTo>
                  <a:cubicBezTo>
                    <a:pt x="13655" y="11481"/>
                    <a:pt x="17628" y="16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018262" y="628385"/>
              <a:ext cx="23738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17805" y="3600"/>
                    <a:pt x="14173" y="7200"/>
                    <a:pt x="10828" y="10421"/>
                  </a:cubicBezTo>
                  <a:cubicBezTo>
                    <a:pt x="7483" y="13642"/>
                    <a:pt x="4425" y="16484"/>
                    <a:pt x="2513" y="18284"/>
                  </a:cubicBezTo>
                  <a:cubicBezTo>
                    <a:pt x="602" y="20084"/>
                    <a:pt x="-163" y="20842"/>
                    <a:pt x="28" y="21221"/>
                  </a:cubicBezTo>
                  <a:cubicBezTo>
                    <a:pt x="219" y="21600"/>
                    <a:pt x="1366" y="21600"/>
                    <a:pt x="2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677794" y="1028435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703194" y="92048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722244" y="1047485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734944" y="1066535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849244" y="100938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754357" y="464731"/>
              <a:ext cx="75838" cy="106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11" fill="norm" stroke="1" extrusionOk="0">
                  <a:moveTo>
                    <a:pt x="3497" y="2252"/>
                  </a:moveTo>
                  <a:cubicBezTo>
                    <a:pt x="2897" y="4370"/>
                    <a:pt x="2297" y="6487"/>
                    <a:pt x="1697" y="8605"/>
                  </a:cubicBezTo>
                  <a:cubicBezTo>
                    <a:pt x="1097" y="10723"/>
                    <a:pt x="497" y="12840"/>
                    <a:pt x="197" y="12629"/>
                  </a:cubicBezTo>
                  <a:cubicBezTo>
                    <a:pt x="-103" y="12417"/>
                    <a:pt x="-103" y="9876"/>
                    <a:pt x="497" y="7335"/>
                  </a:cubicBezTo>
                  <a:cubicBezTo>
                    <a:pt x="1097" y="4793"/>
                    <a:pt x="2297" y="2252"/>
                    <a:pt x="4397" y="982"/>
                  </a:cubicBezTo>
                  <a:cubicBezTo>
                    <a:pt x="6497" y="-289"/>
                    <a:pt x="9497" y="-289"/>
                    <a:pt x="11897" y="770"/>
                  </a:cubicBezTo>
                  <a:cubicBezTo>
                    <a:pt x="14297" y="1829"/>
                    <a:pt x="16097" y="3946"/>
                    <a:pt x="17597" y="7546"/>
                  </a:cubicBezTo>
                  <a:cubicBezTo>
                    <a:pt x="19097" y="11146"/>
                    <a:pt x="20297" y="16229"/>
                    <a:pt x="21497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268344" y="920485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261994" y="806185"/>
              <a:ext cx="69040" cy="3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0316" fill="norm" stroke="1" extrusionOk="0">
                  <a:moveTo>
                    <a:pt x="13341" y="0"/>
                  </a:moveTo>
                  <a:cubicBezTo>
                    <a:pt x="10165" y="0"/>
                    <a:pt x="6988" y="0"/>
                    <a:pt x="6353" y="3780"/>
                  </a:cubicBezTo>
                  <a:cubicBezTo>
                    <a:pt x="5718" y="7560"/>
                    <a:pt x="7624" y="15120"/>
                    <a:pt x="10165" y="18360"/>
                  </a:cubicBezTo>
                  <a:cubicBezTo>
                    <a:pt x="12706" y="21600"/>
                    <a:pt x="15882" y="20520"/>
                    <a:pt x="18106" y="17280"/>
                  </a:cubicBezTo>
                  <a:cubicBezTo>
                    <a:pt x="20329" y="14040"/>
                    <a:pt x="21600" y="8640"/>
                    <a:pt x="20012" y="5940"/>
                  </a:cubicBezTo>
                  <a:cubicBezTo>
                    <a:pt x="18424" y="3240"/>
                    <a:pt x="13976" y="3240"/>
                    <a:pt x="10165" y="4320"/>
                  </a:cubicBezTo>
                  <a:cubicBezTo>
                    <a:pt x="6353" y="5400"/>
                    <a:pt x="3176" y="7560"/>
                    <a:pt x="0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441844" y="3190524"/>
              <a:ext cx="412751" cy="43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21552"/>
                  </a:moveTo>
                  <a:cubicBezTo>
                    <a:pt x="997" y="20084"/>
                    <a:pt x="1994" y="18616"/>
                    <a:pt x="2991" y="16100"/>
                  </a:cubicBezTo>
                  <a:cubicBezTo>
                    <a:pt x="3988" y="13583"/>
                    <a:pt x="4985" y="10018"/>
                    <a:pt x="5538" y="7344"/>
                  </a:cubicBezTo>
                  <a:cubicBezTo>
                    <a:pt x="6092" y="4670"/>
                    <a:pt x="6203" y="2888"/>
                    <a:pt x="6258" y="1735"/>
                  </a:cubicBezTo>
                  <a:cubicBezTo>
                    <a:pt x="6314" y="581"/>
                    <a:pt x="6314" y="57"/>
                    <a:pt x="6148" y="4"/>
                  </a:cubicBezTo>
                  <a:cubicBezTo>
                    <a:pt x="5982" y="-48"/>
                    <a:pt x="5649" y="371"/>
                    <a:pt x="5317" y="2102"/>
                  </a:cubicBezTo>
                  <a:cubicBezTo>
                    <a:pt x="4985" y="3832"/>
                    <a:pt x="4652" y="6872"/>
                    <a:pt x="4652" y="9441"/>
                  </a:cubicBezTo>
                  <a:cubicBezTo>
                    <a:pt x="4652" y="12010"/>
                    <a:pt x="4985" y="14107"/>
                    <a:pt x="5262" y="15418"/>
                  </a:cubicBezTo>
                  <a:cubicBezTo>
                    <a:pt x="5538" y="16729"/>
                    <a:pt x="5760" y="17253"/>
                    <a:pt x="6092" y="17672"/>
                  </a:cubicBezTo>
                  <a:cubicBezTo>
                    <a:pt x="6425" y="18092"/>
                    <a:pt x="6868" y="18406"/>
                    <a:pt x="7422" y="18459"/>
                  </a:cubicBezTo>
                  <a:cubicBezTo>
                    <a:pt x="7975" y="18511"/>
                    <a:pt x="8640" y="18302"/>
                    <a:pt x="9748" y="16991"/>
                  </a:cubicBezTo>
                  <a:cubicBezTo>
                    <a:pt x="10855" y="15680"/>
                    <a:pt x="12406" y="13269"/>
                    <a:pt x="13514" y="10647"/>
                  </a:cubicBezTo>
                  <a:cubicBezTo>
                    <a:pt x="14622" y="8026"/>
                    <a:pt x="15286" y="5195"/>
                    <a:pt x="15729" y="3360"/>
                  </a:cubicBezTo>
                  <a:cubicBezTo>
                    <a:pt x="16172" y="1525"/>
                    <a:pt x="16394" y="686"/>
                    <a:pt x="16505" y="686"/>
                  </a:cubicBezTo>
                  <a:cubicBezTo>
                    <a:pt x="16615" y="686"/>
                    <a:pt x="16615" y="1525"/>
                    <a:pt x="16782" y="3045"/>
                  </a:cubicBezTo>
                  <a:cubicBezTo>
                    <a:pt x="16948" y="4566"/>
                    <a:pt x="17280" y="6768"/>
                    <a:pt x="18111" y="8393"/>
                  </a:cubicBezTo>
                  <a:cubicBezTo>
                    <a:pt x="18942" y="10018"/>
                    <a:pt x="20271" y="11067"/>
                    <a:pt x="21600" y="12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590010" y="2880441"/>
              <a:ext cx="188385" cy="20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4126" y="4857"/>
                  </a:moveTo>
                  <a:cubicBezTo>
                    <a:pt x="3155" y="6841"/>
                    <a:pt x="2184" y="8825"/>
                    <a:pt x="1578" y="11139"/>
                  </a:cubicBezTo>
                  <a:cubicBezTo>
                    <a:pt x="971" y="13453"/>
                    <a:pt x="728" y="16098"/>
                    <a:pt x="485" y="18082"/>
                  </a:cubicBezTo>
                  <a:cubicBezTo>
                    <a:pt x="243" y="20066"/>
                    <a:pt x="0" y="21388"/>
                    <a:pt x="0" y="21168"/>
                  </a:cubicBezTo>
                  <a:cubicBezTo>
                    <a:pt x="0" y="20947"/>
                    <a:pt x="243" y="19184"/>
                    <a:pt x="1335" y="15768"/>
                  </a:cubicBezTo>
                  <a:cubicBezTo>
                    <a:pt x="2427" y="12351"/>
                    <a:pt x="4369" y="7282"/>
                    <a:pt x="5703" y="4306"/>
                  </a:cubicBezTo>
                  <a:cubicBezTo>
                    <a:pt x="7038" y="1331"/>
                    <a:pt x="7766" y="449"/>
                    <a:pt x="8737" y="119"/>
                  </a:cubicBezTo>
                  <a:cubicBezTo>
                    <a:pt x="9708" y="-212"/>
                    <a:pt x="10921" y="8"/>
                    <a:pt x="12742" y="2653"/>
                  </a:cubicBezTo>
                  <a:cubicBezTo>
                    <a:pt x="14562" y="5298"/>
                    <a:pt x="16989" y="10368"/>
                    <a:pt x="18566" y="13343"/>
                  </a:cubicBezTo>
                  <a:cubicBezTo>
                    <a:pt x="20144" y="16319"/>
                    <a:pt x="20872" y="17200"/>
                    <a:pt x="21600" y="18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178444" y="3257285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4400"/>
                    <a:pt x="10716" y="7200"/>
                    <a:pt x="14316" y="3600"/>
                  </a:cubicBezTo>
                  <a:cubicBezTo>
                    <a:pt x="17916" y="0"/>
                    <a:pt x="197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2260994" y="3396985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7280"/>
                    <a:pt x="10800" y="12960"/>
                    <a:pt x="14400" y="9360"/>
                  </a:cubicBezTo>
                  <a:cubicBezTo>
                    <a:pt x="18000" y="5760"/>
                    <a:pt x="198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826144" y="3086340"/>
              <a:ext cx="279401" cy="42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1594"/>
                  </a:moveTo>
                  <a:cubicBezTo>
                    <a:pt x="21436" y="1054"/>
                    <a:pt x="21273" y="514"/>
                    <a:pt x="20782" y="244"/>
                  </a:cubicBezTo>
                  <a:cubicBezTo>
                    <a:pt x="20291" y="-26"/>
                    <a:pt x="19473" y="-26"/>
                    <a:pt x="17264" y="28"/>
                  </a:cubicBezTo>
                  <a:cubicBezTo>
                    <a:pt x="15055" y="82"/>
                    <a:pt x="11455" y="190"/>
                    <a:pt x="9245" y="244"/>
                  </a:cubicBezTo>
                  <a:cubicBezTo>
                    <a:pt x="7036" y="298"/>
                    <a:pt x="6218" y="298"/>
                    <a:pt x="5809" y="622"/>
                  </a:cubicBezTo>
                  <a:cubicBezTo>
                    <a:pt x="5400" y="946"/>
                    <a:pt x="5400" y="1594"/>
                    <a:pt x="5727" y="3160"/>
                  </a:cubicBezTo>
                  <a:cubicBezTo>
                    <a:pt x="6055" y="4726"/>
                    <a:pt x="6709" y="7210"/>
                    <a:pt x="7036" y="8722"/>
                  </a:cubicBezTo>
                  <a:cubicBezTo>
                    <a:pt x="7364" y="10234"/>
                    <a:pt x="7364" y="10774"/>
                    <a:pt x="7773" y="10936"/>
                  </a:cubicBezTo>
                  <a:cubicBezTo>
                    <a:pt x="8182" y="11098"/>
                    <a:pt x="9000" y="10882"/>
                    <a:pt x="10473" y="10936"/>
                  </a:cubicBezTo>
                  <a:cubicBezTo>
                    <a:pt x="11945" y="10990"/>
                    <a:pt x="14073" y="11314"/>
                    <a:pt x="15873" y="12016"/>
                  </a:cubicBezTo>
                  <a:cubicBezTo>
                    <a:pt x="17673" y="12718"/>
                    <a:pt x="19145" y="13798"/>
                    <a:pt x="19882" y="14932"/>
                  </a:cubicBezTo>
                  <a:cubicBezTo>
                    <a:pt x="20618" y="16066"/>
                    <a:pt x="20618" y="17254"/>
                    <a:pt x="19473" y="18388"/>
                  </a:cubicBezTo>
                  <a:cubicBezTo>
                    <a:pt x="18327" y="19522"/>
                    <a:pt x="16036" y="20602"/>
                    <a:pt x="12600" y="21088"/>
                  </a:cubicBezTo>
                  <a:cubicBezTo>
                    <a:pt x="9164" y="21574"/>
                    <a:pt x="4582" y="21466"/>
                    <a:pt x="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486294" y="4793985"/>
              <a:ext cx="3746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0" y="18196"/>
                    <a:pt x="2441" y="14793"/>
                    <a:pt x="3356" y="11455"/>
                  </a:cubicBezTo>
                  <a:cubicBezTo>
                    <a:pt x="4271" y="8116"/>
                    <a:pt x="4881" y="4844"/>
                    <a:pt x="5186" y="2815"/>
                  </a:cubicBezTo>
                  <a:cubicBezTo>
                    <a:pt x="5492" y="785"/>
                    <a:pt x="5492" y="0"/>
                    <a:pt x="5369" y="0"/>
                  </a:cubicBezTo>
                  <a:cubicBezTo>
                    <a:pt x="5247" y="0"/>
                    <a:pt x="5003" y="785"/>
                    <a:pt x="4881" y="2880"/>
                  </a:cubicBezTo>
                  <a:cubicBezTo>
                    <a:pt x="4759" y="4975"/>
                    <a:pt x="4759" y="8378"/>
                    <a:pt x="4881" y="10800"/>
                  </a:cubicBezTo>
                  <a:cubicBezTo>
                    <a:pt x="5003" y="13222"/>
                    <a:pt x="5247" y="14662"/>
                    <a:pt x="5553" y="15905"/>
                  </a:cubicBezTo>
                  <a:cubicBezTo>
                    <a:pt x="5858" y="17149"/>
                    <a:pt x="6224" y="18196"/>
                    <a:pt x="6712" y="18720"/>
                  </a:cubicBezTo>
                  <a:cubicBezTo>
                    <a:pt x="7200" y="19244"/>
                    <a:pt x="7810" y="19244"/>
                    <a:pt x="9031" y="17869"/>
                  </a:cubicBezTo>
                  <a:cubicBezTo>
                    <a:pt x="10251" y="16495"/>
                    <a:pt x="12081" y="13745"/>
                    <a:pt x="13363" y="11324"/>
                  </a:cubicBezTo>
                  <a:cubicBezTo>
                    <a:pt x="14644" y="8902"/>
                    <a:pt x="15376" y="6807"/>
                    <a:pt x="15803" y="5236"/>
                  </a:cubicBezTo>
                  <a:cubicBezTo>
                    <a:pt x="16231" y="3665"/>
                    <a:pt x="16353" y="2618"/>
                    <a:pt x="16353" y="2487"/>
                  </a:cubicBezTo>
                  <a:cubicBezTo>
                    <a:pt x="16353" y="2356"/>
                    <a:pt x="16231" y="3142"/>
                    <a:pt x="16475" y="4778"/>
                  </a:cubicBezTo>
                  <a:cubicBezTo>
                    <a:pt x="16719" y="6415"/>
                    <a:pt x="17329" y="8902"/>
                    <a:pt x="18244" y="10604"/>
                  </a:cubicBezTo>
                  <a:cubicBezTo>
                    <a:pt x="19159" y="12305"/>
                    <a:pt x="20380" y="13222"/>
                    <a:pt x="21600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666210" y="4529016"/>
              <a:ext cx="124885" cy="15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6224" y="11455"/>
                  </a:moveTo>
                  <a:cubicBezTo>
                    <a:pt x="4759" y="10555"/>
                    <a:pt x="3295" y="9655"/>
                    <a:pt x="2380" y="9955"/>
                  </a:cubicBezTo>
                  <a:cubicBezTo>
                    <a:pt x="1464" y="10255"/>
                    <a:pt x="1098" y="11755"/>
                    <a:pt x="915" y="13255"/>
                  </a:cubicBezTo>
                  <a:cubicBezTo>
                    <a:pt x="732" y="14755"/>
                    <a:pt x="732" y="16255"/>
                    <a:pt x="549" y="17905"/>
                  </a:cubicBezTo>
                  <a:cubicBezTo>
                    <a:pt x="366" y="19555"/>
                    <a:pt x="0" y="21355"/>
                    <a:pt x="0" y="21205"/>
                  </a:cubicBezTo>
                  <a:cubicBezTo>
                    <a:pt x="0" y="21055"/>
                    <a:pt x="366" y="18955"/>
                    <a:pt x="1281" y="15355"/>
                  </a:cubicBezTo>
                  <a:cubicBezTo>
                    <a:pt x="2197" y="11755"/>
                    <a:pt x="3661" y="6655"/>
                    <a:pt x="5308" y="3655"/>
                  </a:cubicBezTo>
                  <a:cubicBezTo>
                    <a:pt x="6956" y="655"/>
                    <a:pt x="8786" y="-245"/>
                    <a:pt x="10068" y="55"/>
                  </a:cubicBezTo>
                  <a:cubicBezTo>
                    <a:pt x="11349" y="355"/>
                    <a:pt x="12081" y="1855"/>
                    <a:pt x="13912" y="5605"/>
                  </a:cubicBezTo>
                  <a:cubicBezTo>
                    <a:pt x="15742" y="9355"/>
                    <a:pt x="18671" y="1535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026044" y="486383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057794" y="5016235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859605" y="4585381"/>
              <a:ext cx="244238" cy="31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49" fill="norm" stroke="1" extrusionOk="0">
                  <a:moveTo>
                    <a:pt x="20343" y="1215"/>
                  </a:moveTo>
                  <a:cubicBezTo>
                    <a:pt x="20897" y="647"/>
                    <a:pt x="21451" y="78"/>
                    <a:pt x="21266" y="7"/>
                  </a:cubicBezTo>
                  <a:cubicBezTo>
                    <a:pt x="21082" y="-64"/>
                    <a:pt x="20159" y="362"/>
                    <a:pt x="17851" y="1570"/>
                  </a:cubicBezTo>
                  <a:cubicBezTo>
                    <a:pt x="15543" y="2778"/>
                    <a:pt x="11851" y="4768"/>
                    <a:pt x="9543" y="5975"/>
                  </a:cubicBezTo>
                  <a:cubicBezTo>
                    <a:pt x="7236" y="7183"/>
                    <a:pt x="6313" y="7610"/>
                    <a:pt x="5574" y="8107"/>
                  </a:cubicBezTo>
                  <a:cubicBezTo>
                    <a:pt x="4836" y="8604"/>
                    <a:pt x="4282" y="9173"/>
                    <a:pt x="4466" y="9528"/>
                  </a:cubicBezTo>
                  <a:cubicBezTo>
                    <a:pt x="4651" y="9883"/>
                    <a:pt x="5574" y="10025"/>
                    <a:pt x="6959" y="10097"/>
                  </a:cubicBezTo>
                  <a:cubicBezTo>
                    <a:pt x="8343" y="10168"/>
                    <a:pt x="10189" y="10168"/>
                    <a:pt x="11851" y="10381"/>
                  </a:cubicBezTo>
                  <a:cubicBezTo>
                    <a:pt x="13513" y="10594"/>
                    <a:pt x="14989" y="11020"/>
                    <a:pt x="15636" y="11589"/>
                  </a:cubicBezTo>
                  <a:cubicBezTo>
                    <a:pt x="16282" y="12157"/>
                    <a:pt x="16097" y="12868"/>
                    <a:pt x="14159" y="13933"/>
                  </a:cubicBezTo>
                  <a:cubicBezTo>
                    <a:pt x="12220" y="14999"/>
                    <a:pt x="8528" y="16420"/>
                    <a:pt x="6036" y="17415"/>
                  </a:cubicBezTo>
                  <a:cubicBezTo>
                    <a:pt x="3543" y="18410"/>
                    <a:pt x="2251" y="18978"/>
                    <a:pt x="1328" y="19547"/>
                  </a:cubicBezTo>
                  <a:cubicBezTo>
                    <a:pt x="405" y="20115"/>
                    <a:pt x="-149" y="20683"/>
                    <a:pt x="36" y="21039"/>
                  </a:cubicBezTo>
                  <a:cubicBezTo>
                    <a:pt x="220" y="21394"/>
                    <a:pt x="1143" y="21536"/>
                    <a:pt x="4097" y="21394"/>
                  </a:cubicBezTo>
                  <a:cubicBezTo>
                    <a:pt x="7051" y="21252"/>
                    <a:pt x="12036" y="20825"/>
                    <a:pt x="15174" y="20470"/>
                  </a:cubicBezTo>
                  <a:cubicBezTo>
                    <a:pt x="18313" y="20115"/>
                    <a:pt x="19605" y="19831"/>
                    <a:pt x="20897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296044" y="4635235"/>
              <a:ext cx="2540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0" y="2965"/>
                    <a:pt x="9720" y="5929"/>
                    <a:pt x="13320" y="9529"/>
                  </a:cubicBezTo>
                  <a:cubicBezTo>
                    <a:pt x="16920" y="13129"/>
                    <a:pt x="19260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391294" y="4571735"/>
              <a:ext cx="171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29"/>
                    <a:pt x="18933" y="257"/>
                    <a:pt x="17067" y="1414"/>
                  </a:cubicBezTo>
                  <a:cubicBezTo>
                    <a:pt x="15200" y="2571"/>
                    <a:pt x="12800" y="4757"/>
                    <a:pt x="9867" y="7971"/>
                  </a:cubicBezTo>
                  <a:cubicBezTo>
                    <a:pt x="6933" y="11186"/>
                    <a:pt x="3467" y="15429"/>
                    <a:pt x="1733" y="17871"/>
                  </a:cubicBezTo>
                  <a:cubicBezTo>
                    <a:pt x="0" y="20314"/>
                    <a:pt x="0" y="20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645294" y="4851135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646237" y="4729262"/>
              <a:ext cx="75808" cy="6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006" fill="norm" stroke="1" extrusionOk="0">
                  <a:moveTo>
                    <a:pt x="4994" y="6674"/>
                  </a:moveTo>
                  <a:cubicBezTo>
                    <a:pt x="2659" y="8764"/>
                    <a:pt x="324" y="10854"/>
                    <a:pt x="32" y="13293"/>
                  </a:cubicBezTo>
                  <a:cubicBezTo>
                    <a:pt x="-260" y="15732"/>
                    <a:pt x="1491" y="18519"/>
                    <a:pt x="3826" y="19912"/>
                  </a:cubicBezTo>
                  <a:cubicBezTo>
                    <a:pt x="6162" y="21306"/>
                    <a:pt x="9081" y="21306"/>
                    <a:pt x="11708" y="20261"/>
                  </a:cubicBezTo>
                  <a:cubicBezTo>
                    <a:pt x="14335" y="19216"/>
                    <a:pt x="16670" y="17125"/>
                    <a:pt x="18421" y="14338"/>
                  </a:cubicBezTo>
                  <a:cubicBezTo>
                    <a:pt x="20172" y="11551"/>
                    <a:pt x="21340" y="8067"/>
                    <a:pt x="20756" y="5280"/>
                  </a:cubicBezTo>
                  <a:cubicBezTo>
                    <a:pt x="20172" y="2493"/>
                    <a:pt x="17837" y="403"/>
                    <a:pt x="15210" y="54"/>
                  </a:cubicBezTo>
                  <a:cubicBezTo>
                    <a:pt x="12583" y="-294"/>
                    <a:pt x="9664" y="1100"/>
                    <a:pt x="6745" y="2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3651644" y="4427273"/>
              <a:ext cx="127001" cy="157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3240"/>
                  </a:moveTo>
                  <a:cubicBezTo>
                    <a:pt x="1080" y="2088"/>
                    <a:pt x="2160" y="936"/>
                    <a:pt x="3780" y="360"/>
                  </a:cubicBezTo>
                  <a:cubicBezTo>
                    <a:pt x="5400" y="-216"/>
                    <a:pt x="7560" y="-216"/>
                    <a:pt x="9360" y="1224"/>
                  </a:cubicBezTo>
                  <a:cubicBezTo>
                    <a:pt x="11160" y="2664"/>
                    <a:pt x="12600" y="5544"/>
                    <a:pt x="11520" y="8280"/>
                  </a:cubicBezTo>
                  <a:cubicBezTo>
                    <a:pt x="10440" y="11016"/>
                    <a:pt x="6840" y="13608"/>
                    <a:pt x="4500" y="15480"/>
                  </a:cubicBezTo>
                  <a:cubicBezTo>
                    <a:pt x="2160" y="17352"/>
                    <a:pt x="1080" y="18504"/>
                    <a:pt x="2160" y="19080"/>
                  </a:cubicBezTo>
                  <a:cubicBezTo>
                    <a:pt x="3240" y="19656"/>
                    <a:pt x="6480" y="19656"/>
                    <a:pt x="10080" y="19944"/>
                  </a:cubicBezTo>
                  <a:cubicBezTo>
                    <a:pt x="13680" y="20232"/>
                    <a:pt x="17640" y="20808"/>
                    <a:pt x="2160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3010294" y="5067035"/>
              <a:ext cx="685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3" y="19636"/>
                    <a:pt x="4267" y="17673"/>
                    <a:pt x="6667" y="14727"/>
                  </a:cubicBezTo>
                  <a:cubicBezTo>
                    <a:pt x="9067" y="11782"/>
                    <a:pt x="11733" y="7855"/>
                    <a:pt x="14267" y="5236"/>
                  </a:cubicBezTo>
                  <a:cubicBezTo>
                    <a:pt x="16800" y="2618"/>
                    <a:pt x="192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3302394" y="5334186"/>
              <a:ext cx="190501" cy="25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2070"/>
                  </a:moveTo>
                  <a:cubicBezTo>
                    <a:pt x="240" y="5933"/>
                    <a:pt x="480" y="9796"/>
                    <a:pt x="720" y="12694"/>
                  </a:cubicBezTo>
                  <a:cubicBezTo>
                    <a:pt x="960" y="15591"/>
                    <a:pt x="1200" y="17523"/>
                    <a:pt x="1320" y="18928"/>
                  </a:cubicBezTo>
                  <a:cubicBezTo>
                    <a:pt x="1440" y="20333"/>
                    <a:pt x="1440" y="21211"/>
                    <a:pt x="1440" y="21211"/>
                  </a:cubicBezTo>
                  <a:cubicBezTo>
                    <a:pt x="1440" y="21211"/>
                    <a:pt x="1440" y="20333"/>
                    <a:pt x="2400" y="17260"/>
                  </a:cubicBezTo>
                  <a:cubicBezTo>
                    <a:pt x="3360" y="14187"/>
                    <a:pt x="5280" y="8918"/>
                    <a:pt x="7080" y="5670"/>
                  </a:cubicBezTo>
                  <a:cubicBezTo>
                    <a:pt x="8880" y="2421"/>
                    <a:pt x="10560" y="1191"/>
                    <a:pt x="12120" y="489"/>
                  </a:cubicBezTo>
                  <a:cubicBezTo>
                    <a:pt x="13680" y="-213"/>
                    <a:pt x="15120" y="-389"/>
                    <a:pt x="16560" y="1543"/>
                  </a:cubicBezTo>
                  <a:cubicBezTo>
                    <a:pt x="18000" y="3474"/>
                    <a:pt x="19440" y="7513"/>
                    <a:pt x="20040" y="10060"/>
                  </a:cubicBezTo>
                  <a:cubicBezTo>
                    <a:pt x="20640" y="12606"/>
                    <a:pt x="20400" y="13660"/>
                    <a:pt x="20520" y="13748"/>
                  </a:cubicBezTo>
                  <a:cubicBezTo>
                    <a:pt x="20640" y="13835"/>
                    <a:pt x="21120" y="12957"/>
                    <a:pt x="21600" y="12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3550044" y="5189008"/>
              <a:ext cx="177801" cy="118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5447"/>
                  </a:moveTo>
                  <a:cubicBezTo>
                    <a:pt x="771" y="3552"/>
                    <a:pt x="1543" y="1658"/>
                    <a:pt x="3086" y="710"/>
                  </a:cubicBezTo>
                  <a:cubicBezTo>
                    <a:pt x="4629" y="-237"/>
                    <a:pt x="6943" y="-237"/>
                    <a:pt x="8357" y="710"/>
                  </a:cubicBezTo>
                  <a:cubicBezTo>
                    <a:pt x="9771" y="1658"/>
                    <a:pt x="10286" y="3552"/>
                    <a:pt x="10029" y="6395"/>
                  </a:cubicBezTo>
                  <a:cubicBezTo>
                    <a:pt x="9771" y="9237"/>
                    <a:pt x="8743" y="13026"/>
                    <a:pt x="7843" y="15679"/>
                  </a:cubicBezTo>
                  <a:cubicBezTo>
                    <a:pt x="6943" y="18331"/>
                    <a:pt x="6171" y="19847"/>
                    <a:pt x="6686" y="20605"/>
                  </a:cubicBezTo>
                  <a:cubicBezTo>
                    <a:pt x="7200" y="21363"/>
                    <a:pt x="9000" y="21363"/>
                    <a:pt x="11700" y="20416"/>
                  </a:cubicBezTo>
                  <a:cubicBezTo>
                    <a:pt x="14400" y="19468"/>
                    <a:pt x="18000" y="17574"/>
                    <a:pt x="21600" y="15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0" y="-1"/>
              <a:ext cx="6355010" cy="150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96" fill="norm" stroke="1" extrusionOk="0">
                  <a:moveTo>
                    <a:pt x="13259" y="2001"/>
                  </a:moveTo>
                  <a:cubicBezTo>
                    <a:pt x="13051" y="1697"/>
                    <a:pt x="12842" y="1393"/>
                    <a:pt x="12620" y="1166"/>
                  </a:cubicBezTo>
                  <a:cubicBezTo>
                    <a:pt x="12397" y="938"/>
                    <a:pt x="12160" y="786"/>
                    <a:pt x="11894" y="680"/>
                  </a:cubicBezTo>
                  <a:cubicBezTo>
                    <a:pt x="11628" y="573"/>
                    <a:pt x="11333" y="512"/>
                    <a:pt x="11049" y="482"/>
                  </a:cubicBezTo>
                  <a:cubicBezTo>
                    <a:pt x="10766" y="452"/>
                    <a:pt x="10493" y="452"/>
                    <a:pt x="10209" y="528"/>
                  </a:cubicBezTo>
                  <a:cubicBezTo>
                    <a:pt x="9925" y="604"/>
                    <a:pt x="9630" y="755"/>
                    <a:pt x="9343" y="907"/>
                  </a:cubicBezTo>
                  <a:cubicBezTo>
                    <a:pt x="9055" y="1059"/>
                    <a:pt x="8775" y="1211"/>
                    <a:pt x="8488" y="1378"/>
                  </a:cubicBezTo>
                  <a:cubicBezTo>
                    <a:pt x="8200" y="1545"/>
                    <a:pt x="7906" y="1728"/>
                    <a:pt x="7629" y="1895"/>
                  </a:cubicBezTo>
                  <a:cubicBezTo>
                    <a:pt x="7352" y="2062"/>
                    <a:pt x="7094" y="2214"/>
                    <a:pt x="6835" y="2396"/>
                  </a:cubicBezTo>
                  <a:cubicBezTo>
                    <a:pt x="6576" y="2578"/>
                    <a:pt x="6318" y="2791"/>
                    <a:pt x="6070" y="3019"/>
                  </a:cubicBezTo>
                  <a:cubicBezTo>
                    <a:pt x="5822" y="3247"/>
                    <a:pt x="5585" y="3490"/>
                    <a:pt x="5355" y="3733"/>
                  </a:cubicBezTo>
                  <a:cubicBezTo>
                    <a:pt x="5125" y="3976"/>
                    <a:pt x="4902" y="4219"/>
                    <a:pt x="4679" y="4462"/>
                  </a:cubicBezTo>
                  <a:cubicBezTo>
                    <a:pt x="4457" y="4705"/>
                    <a:pt x="4234" y="4948"/>
                    <a:pt x="3990" y="5176"/>
                  </a:cubicBezTo>
                  <a:cubicBezTo>
                    <a:pt x="3745" y="5404"/>
                    <a:pt x="3479" y="5616"/>
                    <a:pt x="3210" y="5844"/>
                  </a:cubicBezTo>
                  <a:cubicBezTo>
                    <a:pt x="2940" y="6072"/>
                    <a:pt x="2667" y="6315"/>
                    <a:pt x="2405" y="6604"/>
                  </a:cubicBezTo>
                  <a:cubicBezTo>
                    <a:pt x="2143" y="6892"/>
                    <a:pt x="1891" y="7226"/>
                    <a:pt x="1654" y="7637"/>
                  </a:cubicBezTo>
                  <a:cubicBezTo>
                    <a:pt x="1417" y="8047"/>
                    <a:pt x="1194" y="8533"/>
                    <a:pt x="993" y="9095"/>
                  </a:cubicBezTo>
                  <a:cubicBezTo>
                    <a:pt x="792" y="9657"/>
                    <a:pt x="612" y="10295"/>
                    <a:pt x="454" y="10993"/>
                  </a:cubicBezTo>
                  <a:cubicBezTo>
                    <a:pt x="296" y="11692"/>
                    <a:pt x="160" y="12452"/>
                    <a:pt x="81" y="13211"/>
                  </a:cubicBezTo>
                  <a:cubicBezTo>
                    <a:pt x="2" y="13971"/>
                    <a:pt x="-20" y="14730"/>
                    <a:pt x="20" y="15399"/>
                  </a:cubicBezTo>
                  <a:cubicBezTo>
                    <a:pt x="59" y="16067"/>
                    <a:pt x="160" y="16644"/>
                    <a:pt x="293" y="17176"/>
                  </a:cubicBezTo>
                  <a:cubicBezTo>
                    <a:pt x="426" y="17707"/>
                    <a:pt x="591" y="18193"/>
                    <a:pt x="810" y="18680"/>
                  </a:cubicBezTo>
                  <a:cubicBezTo>
                    <a:pt x="1029" y="19166"/>
                    <a:pt x="1302" y="19652"/>
                    <a:pt x="1579" y="20016"/>
                  </a:cubicBezTo>
                  <a:cubicBezTo>
                    <a:pt x="1855" y="20381"/>
                    <a:pt x="2136" y="20624"/>
                    <a:pt x="2402" y="20791"/>
                  </a:cubicBezTo>
                  <a:cubicBezTo>
                    <a:pt x="2667" y="20958"/>
                    <a:pt x="2919" y="21049"/>
                    <a:pt x="3192" y="21125"/>
                  </a:cubicBezTo>
                  <a:cubicBezTo>
                    <a:pt x="3465" y="21201"/>
                    <a:pt x="3760" y="21262"/>
                    <a:pt x="4058" y="21307"/>
                  </a:cubicBezTo>
                  <a:cubicBezTo>
                    <a:pt x="4356" y="21353"/>
                    <a:pt x="4658" y="21383"/>
                    <a:pt x="4963" y="21414"/>
                  </a:cubicBezTo>
                  <a:cubicBezTo>
                    <a:pt x="5269" y="21444"/>
                    <a:pt x="5578" y="21474"/>
                    <a:pt x="5851" y="21490"/>
                  </a:cubicBezTo>
                  <a:cubicBezTo>
                    <a:pt x="6124" y="21505"/>
                    <a:pt x="6361" y="21505"/>
                    <a:pt x="6612" y="21520"/>
                  </a:cubicBezTo>
                  <a:cubicBezTo>
                    <a:pt x="6864" y="21535"/>
                    <a:pt x="7130" y="21566"/>
                    <a:pt x="7392" y="21581"/>
                  </a:cubicBezTo>
                  <a:cubicBezTo>
                    <a:pt x="7654" y="21596"/>
                    <a:pt x="7913" y="21596"/>
                    <a:pt x="8182" y="21596"/>
                  </a:cubicBezTo>
                  <a:cubicBezTo>
                    <a:pt x="8452" y="21596"/>
                    <a:pt x="8732" y="21596"/>
                    <a:pt x="9020" y="21581"/>
                  </a:cubicBezTo>
                  <a:cubicBezTo>
                    <a:pt x="9307" y="21566"/>
                    <a:pt x="9602" y="21535"/>
                    <a:pt x="9885" y="21490"/>
                  </a:cubicBezTo>
                  <a:cubicBezTo>
                    <a:pt x="10169" y="21444"/>
                    <a:pt x="10442" y="21383"/>
                    <a:pt x="10715" y="21338"/>
                  </a:cubicBezTo>
                  <a:cubicBezTo>
                    <a:pt x="10988" y="21292"/>
                    <a:pt x="11261" y="21262"/>
                    <a:pt x="11534" y="21247"/>
                  </a:cubicBezTo>
                  <a:cubicBezTo>
                    <a:pt x="11808" y="21231"/>
                    <a:pt x="12081" y="21231"/>
                    <a:pt x="12346" y="21231"/>
                  </a:cubicBezTo>
                  <a:cubicBezTo>
                    <a:pt x="12612" y="21231"/>
                    <a:pt x="12871" y="21231"/>
                    <a:pt x="13130" y="21247"/>
                  </a:cubicBezTo>
                  <a:cubicBezTo>
                    <a:pt x="13388" y="21262"/>
                    <a:pt x="13647" y="21292"/>
                    <a:pt x="13899" y="21323"/>
                  </a:cubicBezTo>
                  <a:cubicBezTo>
                    <a:pt x="14150" y="21353"/>
                    <a:pt x="14394" y="21383"/>
                    <a:pt x="14675" y="21399"/>
                  </a:cubicBezTo>
                  <a:cubicBezTo>
                    <a:pt x="14955" y="21414"/>
                    <a:pt x="15271" y="21414"/>
                    <a:pt x="15580" y="21414"/>
                  </a:cubicBezTo>
                  <a:cubicBezTo>
                    <a:pt x="15889" y="21414"/>
                    <a:pt x="16191" y="21414"/>
                    <a:pt x="16471" y="21414"/>
                  </a:cubicBezTo>
                  <a:cubicBezTo>
                    <a:pt x="16751" y="21414"/>
                    <a:pt x="17010" y="21414"/>
                    <a:pt x="17287" y="21414"/>
                  </a:cubicBezTo>
                  <a:cubicBezTo>
                    <a:pt x="17563" y="21414"/>
                    <a:pt x="17858" y="21414"/>
                    <a:pt x="18131" y="21383"/>
                  </a:cubicBezTo>
                  <a:cubicBezTo>
                    <a:pt x="18404" y="21353"/>
                    <a:pt x="18655" y="21292"/>
                    <a:pt x="18914" y="21171"/>
                  </a:cubicBezTo>
                  <a:cubicBezTo>
                    <a:pt x="19173" y="21049"/>
                    <a:pt x="19439" y="20867"/>
                    <a:pt x="19690" y="20639"/>
                  </a:cubicBezTo>
                  <a:cubicBezTo>
                    <a:pt x="19942" y="20411"/>
                    <a:pt x="20179" y="20138"/>
                    <a:pt x="20409" y="19728"/>
                  </a:cubicBezTo>
                  <a:cubicBezTo>
                    <a:pt x="20639" y="19318"/>
                    <a:pt x="20861" y="18771"/>
                    <a:pt x="21041" y="18057"/>
                  </a:cubicBezTo>
                  <a:cubicBezTo>
                    <a:pt x="21221" y="17343"/>
                    <a:pt x="21357" y="16462"/>
                    <a:pt x="21443" y="15444"/>
                  </a:cubicBezTo>
                  <a:cubicBezTo>
                    <a:pt x="21530" y="14426"/>
                    <a:pt x="21566" y="13272"/>
                    <a:pt x="21573" y="12254"/>
                  </a:cubicBezTo>
                  <a:cubicBezTo>
                    <a:pt x="21580" y="11237"/>
                    <a:pt x="21558" y="10355"/>
                    <a:pt x="21479" y="9444"/>
                  </a:cubicBezTo>
                  <a:cubicBezTo>
                    <a:pt x="21400" y="8533"/>
                    <a:pt x="21264" y="7591"/>
                    <a:pt x="21106" y="6786"/>
                  </a:cubicBezTo>
                  <a:cubicBezTo>
                    <a:pt x="20948" y="5981"/>
                    <a:pt x="20768" y="5312"/>
                    <a:pt x="20570" y="4705"/>
                  </a:cubicBezTo>
                  <a:cubicBezTo>
                    <a:pt x="20373" y="4097"/>
                    <a:pt x="20157" y="3550"/>
                    <a:pt x="19924" y="3080"/>
                  </a:cubicBezTo>
                  <a:cubicBezTo>
                    <a:pt x="19690" y="2609"/>
                    <a:pt x="19439" y="2214"/>
                    <a:pt x="19194" y="1895"/>
                  </a:cubicBezTo>
                  <a:cubicBezTo>
                    <a:pt x="18950" y="1576"/>
                    <a:pt x="18713" y="1333"/>
                    <a:pt x="18465" y="1120"/>
                  </a:cubicBezTo>
                  <a:cubicBezTo>
                    <a:pt x="18217" y="907"/>
                    <a:pt x="17958" y="725"/>
                    <a:pt x="17696" y="573"/>
                  </a:cubicBezTo>
                  <a:cubicBezTo>
                    <a:pt x="17434" y="421"/>
                    <a:pt x="17168" y="300"/>
                    <a:pt x="16909" y="224"/>
                  </a:cubicBezTo>
                  <a:cubicBezTo>
                    <a:pt x="16651" y="148"/>
                    <a:pt x="16399" y="118"/>
                    <a:pt x="16137" y="87"/>
                  </a:cubicBezTo>
                  <a:cubicBezTo>
                    <a:pt x="15875" y="57"/>
                    <a:pt x="15602" y="26"/>
                    <a:pt x="15318" y="11"/>
                  </a:cubicBezTo>
                  <a:cubicBezTo>
                    <a:pt x="15034" y="-4"/>
                    <a:pt x="14739" y="-4"/>
                    <a:pt x="14463" y="11"/>
                  </a:cubicBezTo>
                  <a:cubicBezTo>
                    <a:pt x="14186" y="26"/>
                    <a:pt x="13927" y="57"/>
                    <a:pt x="13615" y="148"/>
                  </a:cubicBezTo>
                  <a:cubicBezTo>
                    <a:pt x="13302" y="239"/>
                    <a:pt x="12936" y="391"/>
                    <a:pt x="12616" y="573"/>
                  </a:cubicBezTo>
                  <a:cubicBezTo>
                    <a:pt x="12296" y="755"/>
                    <a:pt x="12023" y="968"/>
                    <a:pt x="11718" y="1272"/>
                  </a:cubicBezTo>
                  <a:cubicBezTo>
                    <a:pt x="11412" y="1576"/>
                    <a:pt x="11075" y="1971"/>
                    <a:pt x="10737" y="2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879994" y="6851876"/>
              <a:ext cx="406401" cy="41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1350" y="18101"/>
                    <a:pt x="2700" y="14736"/>
                    <a:pt x="3712" y="11751"/>
                  </a:cubicBezTo>
                  <a:cubicBezTo>
                    <a:pt x="4725" y="8767"/>
                    <a:pt x="5400" y="6161"/>
                    <a:pt x="5738" y="4425"/>
                  </a:cubicBezTo>
                  <a:cubicBezTo>
                    <a:pt x="6075" y="2688"/>
                    <a:pt x="6075" y="1820"/>
                    <a:pt x="6019" y="1114"/>
                  </a:cubicBezTo>
                  <a:cubicBezTo>
                    <a:pt x="5962" y="409"/>
                    <a:pt x="5850" y="-134"/>
                    <a:pt x="5681" y="29"/>
                  </a:cubicBezTo>
                  <a:cubicBezTo>
                    <a:pt x="5513" y="192"/>
                    <a:pt x="5288" y="1060"/>
                    <a:pt x="5119" y="3231"/>
                  </a:cubicBezTo>
                  <a:cubicBezTo>
                    <a:pt x="4950" y="5402"/>
                    <a:pt x="4837" y="8875"/>
                    <a:pt x="4950" y="11372"/>
                  </a:cubicBezTo>
                  <a:cubicBezTo>
                    <a:pt x="5062" y="13868"/>
                    <a:pt x="5400" y="15388"/>
                    <a:pt x="5794" y="16310"/>
                  </a:cubicBezTo>
                  <a:cubicBezTo>
                    <a:pt x="6188" y="17233"/>
                    <a:pt x="6637" y="17558"/>
                    <a:pt x="7200" y="17721"/>
                  </a:cubicBezTo>
                  <a:cubicBezTo>
                    <a:pt x="7762" y="17884"/>
                    <a:pt x="8438" y="17884"/>
                    <a:pt x="9337" y="17124"/>
                  </a:cubicBezTo>
                  <a:cubicBezTo>
                    <a:pt x="10238" y="16364"/>
                    <a:pt x="11363" y="14845"/>
                    <a:pt x="12488" y="12511"/>
                  </a:cubicBezTo>
                  <a:cubicBezTo>
                    <a:pt x="13612" y="10178"/>
                    <a:pt x="14738" y="7030"/>
                    <a:pt x="15413" y="5130"/>
                  </a:cubicBezTo>
                  <a:cubicBezTo>
                    <a:pt x="16088" y="3231"/>
                    <a:pt x="16312" y="2580"/>
                    <a:pt x="16369" y="2525"/>
                  </a:cubicBezTo>
                  <a:cubicBezTo>
                    <a:pt x="16425" y="2471"/>
                    <a:pt x="16312" y="3014"/>
                    <a:pt x="16200" y="4262"/>
                  </a:cubicBezTo>
                  <a:cubicBezTo>
                    <a:pt x="16088" y="5510"/>
                    <a:pt x="15975" y="7464"/>
                    <a:pt x="16594" y="8984"/>
                  </a:cubicBezTo>
                  <a:cubicBezTo>
                    <a:pt x="17212" y="10503"/>
                    <a:pt x="18562" y="11589"/>
                    <a:pt x="19519" y="12023"/>
                  </a:cubicBezTo>
                  <a:cubicBezTo>
                    <a:pt x="20475" y="12457"/>
                    <a:pt x="21037" y="12240"/>
                    <a:pt x="21600" y="12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083723" y="6585682"/>
              <a:ext cx="158222" cy="18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7" fill="norm" stroke="1" extrusionOk="0">
                  <a:moveTo>
                    <a:pt x="6840" y="7087"/>
                  </a:moveTo>
                  <a:cubicBezTo>
                    <a:pt x="5112" y="9247"/>
                    <a:pt x="3384" y="11407"/>
                    <a:pt x="2232" y="13207"/>
                  </a:cubicBezTo>
                  <a:cubicBezTo>
                    <a:pt x="1080" y="15007"/>
                    <a:pt x="504" y="16447"/>
                    <a:pt x="216" y="17887"/>
                  </a:cubicBezTo>
                  <a:cubicBezTo>
                    <a:pt x="-72" y="19327"/>
                    <a:pt x="-72" y="20767"/>
                    <a:pt x="216" y="20887"/>
                  </a:cubicBezTo>
                  <a:cubicBezTo>
                    <a:pt x="504" y="21007"/>
                    <a:pt x="1080" y="19807"/>
                    <a:pt x="2232" y="16567"/>
                  </a:cubicBezTo>
                  <a:cubicBezTo>
                    <a:pt x="3384" y="13327"/>
                    <a:pt x="5112" y="8047"/>
                    <a:pt x="6696" y="4687"/>
                  </a:cubicBezTo>
                  <a:cubicBezTo>
                    <a:pt x="8280" y="1327"/>
                    <a:pt x="9720" y="-113"/>
                    <a:pt x="10872" y="7"/>
                  </a:cubicBezTo>
                  <a:cubicBezTo>
                    <a:pt x="12024" y="127"/>
                    <a:pt x="12888" y="1807"/>
                    <a:pt x="14616" y="5647"/>
                  </a:cubicBezTo>
                  <a:cubicBezTo>
                    <a:pt x="16344" y="9487"/>
                    <a:pt x="18936" y="15487"/>
                    <a:pt x="21528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2495944" y="6946635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2553094" y="7105385"/>
              <a:ext cx="2032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825" y="8100"/>
                    <a:pt x="7650" y="16200"/>
                    <a:pt x="11250" y="18900"/>
                  </a:cubicBezTo>
                  <a:cubicBezTo>
                    <a:pt x="14850" y="21600"/>
                    <a:pt x="18225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493889" y="6667363"/>
              <a:ext cx="278406" cy="27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52" fill="norm" stroke="1" extrusionOk="0">
                  <a:moveTo>
                    <a:pt x="411" y="6761"/>
                  </a:moveTo>
                  <a:cubicBezTo>
                    <a:pt x="86" y="5955"/>
                    <a:pt x="-239" y="5149"/>
                    <a:pt x="248" y="4020"/>
                  </a:cubicBezTo>
                  <a:cubicBezTo>
                    <a:pt x="735" y="2892"/>
                    <a:pt x="2035" y="1441"/>
                    <a:pt x="4146" y="635"/>
                  </a:cubicBezTo>
                  <a:cubicBezTo>
                    <a:pt x="6257" y="-171"/>
                    <a:pt x="9181" y="-332"/>
                    <a:pt x="10967" y="877"/>
                  </a:cubicBezTo>
                  <a:cubicBezTo>
                    <a:pt x="12753" y="2086"/>
                    <a:pt x="13403" y="4665"/>
                    <a:pt x="12104" y="7728"/>
                  </a:cubicBezTo>
                  <a:cubicBezTo>
                    <a:pt x="10805" y="10790"/>
                    <a:pt x="7556" y="14337"/>
                    <a:pt x="5608" y="16352"/>
                  </a:cubicBezTo>
                  <a:cubicBezTo>
                    <a:pt x="3659" y="18367"/>
                    <a:pt x="3009" y="18850"/>
                    <a:pt x="2359" y="19414"/>
                  </a:cubicBezTo>
                  <a:cubicBezTo>
                    <a:pt x="1710" y="19978"/>
                    <a:pt x="1060" y="20623"/>
                    <a:pt x="1223" y="20946"/>
                  </a:cubicBezTo>
                  <a:cubicBezTo>
                    <a:pt x="1385" y="21268"/>
                    <a:pt x="2359" y="21268"/>
                    <a:pt x="5851" y="20543"/>
                  </a:cubicBezTo>
                  <a:cubicBezTo>
                    <a:pt x="9343" y="19817"/>
                    <a:pt x="15352" y="18367"/>
                    <a:pt x="21361" y="16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901000" y="6622785"/>
              <a:ext cx="258645" cy="25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12" fill="norm" stroke="1" extrusionOk="0">
                  <a:moveTo>
                    <a:pt x="21458" y="0"/>
                  </a:moveTo>
                  <a:cubicBezTo>
                    <a:pt x="18999" y="527"/>
                    <a:pt x="16541" y="1054"/>
                    <a:pt x="13468" y="2195"/>
                  </a:cubicBezTo>
                  <a:cubicBezTo>
                    <a:pt x="10395" y="3337"/>
                    <a:pt x="6707" y="5093"/>
                    <a:pt x="4599" y="6322"/>
                  </a:cubicBezTo>
                  <a:cubicBezTo>
                    <a:pt x="2492" y="7551"/>
                    <a:pt x="1965" y="8254"/>
                    <a:pt x="2141" y="8780"/>
                  </a:cubicBezTo>
                  <a:cubicBezTo>
                    <a:pt x="2317" y="9307"/>
                    <a:pt x="3195" y="9659"/>
                    <a:pt x="4424" y="9834"/>
                  </a:cubicBezTo>
                  <a:cubicBezTo>
                    <a:pt x="5653" y="10010"/>
                    <a:pt x="7234" y="10010"/>
                    <a:pt x="8463" y="10185"/>
                  </a:cubicBezTo>
                  <a:cubicBezTo>
                    <a:pt x="9692" y="10361"/>
                    <a:pt x="10570" y="10712"/>
                    <a:pt x="10921" y="11327"/>
                  </a:cubicBezTo>
                  <a:cubicBezTo>
                    <a:pt x="11273" y="11941"/>
                    <a:pt x="11097" y="12820"/>
                    <a:pt x="9780" y="14049"/>
                  </a:cubicBezTo>
                  <a:cubicBezTo>
                    <a:pt x="8463" y="15278"/>
                    <a:pt x="6004" y="16859"/>
                    <a:pt x="4336" y="17824"/>
                  </a:cubicBezTo>
                  <a:cubicBezTo>
                    <a:pt x="2668" y="18790"/>
                    <a:pt x="1790" y="19141"/>
                    <a:pt x="1087" y="19668"/>
                  </a:cubicBezTo>
                  <a:cubicBezTo>
                    <a:pt x="385" y="20195"/>
                    <a:pt x="-142" y="20898"/>
                    <a:pt x="34" y="21249"/>
                  </a:cubicBezTo>
                  <a:cubicBezTo>
                    <a:pt x="209" y="21600"/>
                    <a:pt x="1087" y="21600"/>
                    <a:pt x="3458" y="21249"/>
                  </a:cubicBezTo>
                  <a:cubicBezTo>
                    <a:pt x="5829" y="20898"/>
                    <a:pt x="9692" y="20195"/>
                    <a:pt x="12502" y="19756"/>
                  </a:cubicBezTo>
                  <a:cubicBezTo>
                    <a:pt x="15312" y="19317"/>
                    <a:pt x="17068" y="19141"/>
                    <a:pt x="18824" y="18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267594" y="6679935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324744" y="6667235"/>
              <a:ext cx="1778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7486" y="823"/>
                  </a:cubicBezTo>
                  <a:cubicBezTo>
                    <a:pt x="15943" y="1646"/>
                    <a:pt x="14143" y="3291"/>
                    <a:pt x="11186" y="6891"/>
                  </a:cubicBezTo>
                  <a:cubicBezTo>
                    <a:pt x="8229" y="10491"/>
                    <a:pt x="4114" y="16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553344" y="6889485"/>
              <a:ext cx="1" cy="762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591444" y="6803478"/>
              <a:ext cx="32023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0015" fill="norm" stroke="1" extrusionOk="0">
                  <a:moveTo>
                    <a:pt x="8100" y="20015"/>
                  </a:moveTo>
                  <a:cubicBezTo>
                    <a:pt x="14850" y="11375"/>
                    <a:pt x="21600" y="2735"/>
                    <a:pt x="20250" y="575"/>
                  </a:cubicBezTo>
                  <a:cubicBezTo>
                    <a:pt x="18900" y="-1585"/>
                    <a:pt x="9450" y="2735"/>
                    <a:pt x="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3924694" y="7041885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3950094" y="695298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3975494" y="7079985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013594" y="7111735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172344" y="7048235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3975444" y="6404053"/>
              <a:ext cx="152451" cy="142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19" fill="norm" stroke="1" extrusionOk="0">
                  <a:moveTo>
                    <a:pt x="895" y="7096"/>
                  </a:moveTo>
                  <a:cubicBezTo>
                    <a:pt x="303" y="5508"/>
                    <a:pt x="-289" y="3919"/>
                    <a:pt x="155" y="2649"/>
                  </a:cubicBezTo>
                  <a:cubicBezTo>
                    <a:pt x="599" y="1378"/>
                    <a:pt x="2078" y="425"/>
                    <a:pt x="3558" y="108"/>
                  </a:cubicBezTo>
                  <a:cubicBezTo>
                    <a:pt x="5037" y="-210"/>
                    <a:pt x="6516" y="108"/>
                    <a:pt x="7848" y="2014"/>
                  </a:cubicBezTo>
                  <a:cubicBezTo>
                    <a:pt x="9179" y="3919"/>
                    <a:pt x="10363" y="7414"/>
                    <a:pt x="9919" y="10272"/>
                  </a:cubicBezTo>
                  <a:cubicBezTo>
                    <a:pt x="9475" y="13131"/>
                    <a:pt x="7404" y="15355"/>
                    <a:pt x="5333" y="17102"/>
                  </a:cubicBezTo>
                  <a:cubicBezTo>
                    <a:pt x="3262" y="18849"/>
                    <a:pt x="1190" y="20119"/>
                    <a:pt x="1043" y="20755"/>
                  </a:cubicBezTo>
                  <a:cubicBezTo>
                    <a:pt x="895" y="21390"/>
                    <a:pt x="2670" y="21390"/>
                    <a:pt x="6369" y="21231"/>
                  </a:cubicBezTo>
                  <a:cubicBezTo>
                    <a:pt x="10067" y="21072"/>
                    <a:pt x="15689" y="20755"/>
                    <a:pt x="21311" y="20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3530994" y="7213335"/>
              <a:ext cx="1009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6" y="20700"/>
                    <a:pt x="3532" y="19800"/>
                    <a:pt x="5185" y="18450"/>
                  </a:cubicBezTo>
                  <a:cubicBezTo>
                    <a:pt x="6838" y="17100"/>
                    <a:pt x="8377" y="15300"/>
                    <a:pt x="10008" y="13500"/>
                  </a:cubicBezTo>
                  <a:cubicBezTo>
                    <a:pt x="11638" y="11700"/>
                    <a:pt x="13358" y="9900"/>
                    <a:pt x="15147" y="8100"/>
                  </a:cubicBezTo>
                  <a:cubicBezTo>
                    <a:pt x="16936" y="6300"/>
                    <a:pt x="18792" y="4500"/>
                    <a:pt x="19879" y="3150"/>
                  </a:cubicBezTo>
                  <a:cubicBezTo>
                    <a:pt x="20966" y="1800"/>
                    <a:pt x="2128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3918344" y="7488130"/>
              <a:ext cx="146051" cy="182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285"/>
                  </a:moveTo>
                  <a:cubicBezTo>
                    <a:pt x="313" y="6995"/>
                    <a:pt x="626" y="12705"/>
                    <a:pt x="626" y="16305"/>
                  </a:cubicBezTo>
                  <a:cubicBezTo>
                    <a:pt x="626" y="19905"/>
                    <a:pt x="313" y="21395"/>
                    <a:pt x="313" y="21395"/>
                  </a:cubicBezTo>
                  <a:cubicBezTo>
                    <a:pt x="313" y="21395"/>
                    <a:pt x="626" y="19905"/>
                    <a:pt x="2035" y="16554"/>
                  </a:cubicBezTo>
                  <a:cubicBezTo>
                    <a:pt x="3443" y="13202"/>
                    <a:pt x="5948" y="7988"/>
                    <a:pt x="7826" y="4761"/>
                  </a:cubicBezTo>
                  <a:cubicBezTo>
                    <a:pt x="9704" y="1533"/>
                    <a:pt x="10957" y="292"/>
                    <a:pt x="13148" y="43"/>
                  </a:cubicBezTo>
                  <a:cubicBezTo>
                    <a:pt x="15339" y="-205"/>
                    <a:pt x="18470" y="540"/>
                    <a:pt x="20035" y="4016"/>
                  </a:cubicBezTo>
                  <a:cubicBezTo>
                    <a:pt x="21600" y="7492"/>
                    <a:pt x="21600" y="13698"/>
                    <a:pt x="21600" y="1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026294" y="6413235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240"/>
                    <a:pt x="0" y="12480"/>
                    <a:pt x="0" y="16200"/>
                  </a:cubicBezTo>
                  <a:cubicBezTo>
                    <a:pt x="0" y="19920"/>
                    <a:pt x="0" y="21120"/>
                    <a:pt x="450" y="21240"/>
                  </a:cubicBezTo>
                  <a:cubicBezTo>
                    <a:pt x="900" y="21360"/>
                    <a:pt x="1800" y="20400"/>
                    <a:pt x="2700" y="18000"/>
                  </a:cubicBezTo>
                  <a:cubicBezTo>
                    <a:pt x="3600" y="15600"/>
                    <a:pt x="4500" y="11760"/>
                    <a:pt x="5250" y="9240"/>
                  </a:cubicBezTo>
                  <a:cubicBezTo>
                    <a:pt x="6000" y="6720"/>
                    <a:pt x="6600" y="5520"/>
                    <a:pt x="7650" y="4800"/>
                  </a:cubicBezTo>
                  <a:cubicBezTo>
                    <a:pt x="8700" y="4080"/>
                    <a:pt x="10200" y="3840"/>
                    <a:pt x="12150" y="5520"/>
                  </a:cubicBezTo>
                  <a:cubicBezTo>
                    <a:pt x="14100" y="7200"/>
                    <a:pt x="16500" y="10800"/>
                    <a:pt x="18150" y="13800"/>
                  </a:cubicBezTo>
                  <a:cubicBezTo>
                    <a:pt x="19800" y="16800"/>
                    <a:pt x="207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591694" y="6375035"/>
              <a:ext cx="288428" cy="47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14" fill="norm" stroke="1" extrusionOk="0">
                  <a:moveTo>
                    <a:pt x="21285" y="3117"/>
                  </a:moveTo>
                  <a:cubicBezTo>
                    <a:pt x="21442" y="2646"/>
                    <a:pt x="21600" y="2174"/>
                    <a:pt x="21364" y="1750"/>
                  </a:cubicBezTo>
                  <a:cubicBezTo>
                    <a:pt x="21127" y="1325"/>
                    <a:pt x="20496" y="948"/>
                    <a:pt x="18604" y="571"/>
                  </a:cubicBezTo>
                  <a:cubicBezTo>
                    <a:pt x="16712" y="193"/>
                    <a:pt x="13559" y="-184"/>
                    <a:pt x="10800" y="99"/>
                  </a:cubicBezTo>
                  <a:cubicBezTo>
                    <a:pt x="8041" y="382"/>
                    <a:pt x="5676" y="1325"/>
                    <a:pt x="4178" y="3117"/>
                  </a:cubicBezTo>
                  <a:cubicBezTo>
                    <a:pt x="2680" y="4909"/>
                    <a:pt x="2050" y="7550"/>
                    <a:pt x="1498" y="10239"/>
                  </a:cubicBezTo>
                  <a:cubicBezTo>
                    <a:pt x="946" y="12927"/>
                    <a:pt x="473" y="15662"/>
                    <a:pt x="236" y="17266"/>
                  </a:cubicBezTo>
                  <a:cubicBezTo>
                    <a:pt x="0" y="18869"/>
                    <a:pt x="0" y="19341"/>
                    <a:pt x="0" y="19813"/>
                  </a:cubicBezTo>
                  <a:cubicBezTo>
                    <a:pt x="0" y="20284"/>
                    <a:pt x="0" y="20756"/>
                    <a:pt x="394" y="21039"/>
                  </a:cubicBezTo>
                  <a:cubicBezTo>
                    <a:pt x="788" y="21322"/>
                    <a:pt x="1577" y="21416"/>
                    <a:pt x="4415" y="21180"/>
                  </a:cubicBezTo>
                  <a:cubicBezTo>
                    <a:pt x="7253" y="20944"/>
                    <a:pt x="12140" y="20378"/>
                    <a:pt x="17028" y="198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604394" y="6641835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6948088" y="6377252"/>
              <a:ext cx="287401" cy="54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38" fill="norm" stroke="1" extrusionOk="0">
                  <a:moveTo>
                    <a:pt x="21226" y="2437"/>
                  </a:moveTo>
                  <a:cubicBezTo>
                    <a:pt x="21383" y="1681"/>
                    <a:pt x="21541" y="925"/>
                    <a:pt x="21226" y="504"/>
                  </a:cubicBezTo>
                  <a:cubicBezTo>
                    <a:pt x="20910" y="84"/>
                    <a:pt x="20122" y="0"/>
                    <a:pt x="18230" y="0"/>
                  </a:cubicBezTo>
                  <a:cubicBezTo>
                    <a:pt x="16338" y="0"/>
                    <a:pt x="13342" y="84"/>
                    <a:pt x="11214" y="420"/>
                  </a:cubicBezTo>
                  <a:cubicBezTo>
                    <a:pt x="9086" y="756"/>
                    <a:pt x="7824" y="1345"/>
                    <a:pt x="7194" y="2311"/>
                  </a:cubicBezTo>
                  <a:cubicBezTo>
                    <a:pt x="6563" y="3278"/>
                    <a:pt x="6563" y="4623"/>
                    <a:pt x="6405" y="6472"/>
                  </a:cubicBezTo>
                  <a:cubicBezTo>
                    <a:pt x="6248" y="8321"/>
                    <a:pt x="5932" y="10674"/>
                    <a:pt x="4986" y="12859"/>
                  </a:cubicBezTo>
                  <a:cubicBezTo>
                    <a:pt x="4040" y="15044"/>
                    <a:pt x="2464" y="17061"/>
                    <a:pt x="1518" y="18280"/>
                  </a:cubicBezTo>
                  <a:cubicBezTo>
                    <a:pt x="572" y="19499"/>
                    <a:pt x="256" y="19919"/>
                    <a:pt x="99" y="20339"/>
                  </a:cubicBezTo>
                  <a:cubicBezTo>
                    <a:pt x="-59" y="20760"/>
                    <a:pt x="-59" y="21180"/>
                    <a:pt x="335" y="21390"/>
                  </a:cubicBezTo>
                  <a:cubicBezTo>
                    <a:pt x="729" y="21600"/>
                    <a:pt x="1518" y="21600"/>
                    <a:pt x="3804" y="21306"/>
                  </a:cubicBezTo>
                  <a:cubicBezTo>
                    <a:pt x="6090" y="21012"/>
                    <a:pt x="9874" y="20423"/>
                    <a:pt x="13658" y="19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220344" y="6571724"/>
              <a:ext cx="374651" cy="29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2075" y="17735"/>
                    <a:pt x="4149" y="14005"/>
                    <a:pt x="5614" y="10819"/>
                  </a:cubicBezTo>
                  <a:cubicBezTo>
                    <a:pt x="7078" y="7634"/>
                    <a:pt x="7932" y="4992"/>
                    <a:pt x="8481" y="3127"/>
                  </a:cubicBezTo>
                  <a:cubicBezTo>
                    <a:pt x="9031" y="1263"/>
                    <a:pt x="9275" y="175"/>
                    <a:pt x="9336" y="19"/>
                  </a:cubicBezTo>
                  <a:cubicBezTo>
                    <a:pt x="9397" y="-136"/>
                    <a:pt x="9275" y="641"/>
                    <a:pt x="8725" y="2894"/>
                  </a:cubicBezTo>
                  <a:cubicBezTo>
                    <a:pt x="8176" y="5147"/>
                    <a:pt x="7200" y="8877"/>
                    <a:pt x="6590" y="11596"/>
                  </a:cubicBezTo>
                  <a:cubicBezTo>
                    <a:pt x="5980" y="14316"/>
                    <a:pt x="5736" y="16025"/>
                    <a:pt x="5614" y="17268"/>
                  </a:cubicBezTo>
                  <a:cubicBezTo>
                    <a:pt x="5492" y="18511"/>
                    <a:pt x="5492" y="19288"/>
                    <a:pt x="5858" y="19755"/>
                  </a:cubicBezTo>
                  <a:cubicBezTo>
                    <a:pt x="6224" y="20221"/>
                    <a:pt x="6956" y="20376"/>
                    <a:pt x="8298" y="19444"/>
                  </a:cubicBezTo>
                  <a:cubicBezTo>
                    <a:pt x="9641" y="18511"/>
                    <a:pt x="11593" y="16491"/>
                    <a:pt x="13424" y="13694"/>
                  </a:cubicBezTo>
                  <a:cubicBezTo>
                    <a:pt x="15254" y="10897"/>
                    <a:pt x="16963" y="7323"/>
                    <a:pt x="18000" y="5225"/>
                  </a:cubicBezTo>
                  <a:cubicBezTo>
                    <a:pt x="19037" y="3127"/>
                    <a:pt x="19403" y="2506"/>
                    <a:pt x="19586" y="2661"/>
                  </a:cubicBezTo>
                  <a:cubicBezTo>
                    <a:pt x="19769" y="2817"/>
                    <a:pt x="19769" y="3749"/>
                    <a:pt x="20075" y="5769"/>
                  </a:cubicBezTo>
                  <a:cubicBezTo>
                    <a:pt x="20380" y="7789"/>
                    <a:pt x="20990" y="10897"/>
                    <a:pt x="21600" y="14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424488" y="6406885"/>
              <a:ext cx="157807" cy="12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69" fill="norm" stroke="1" extrusionOk="0">
                  <a:moveTo>
                    <a:pt x="5055" y="8786"/>
                  </a:moveTo>
                  <a:cubicBezTo>
                    <a:pt x="4191" y="10617"/>
                    <a:pt x="3327" y="12447"/>
                    <a:pt x="2319" y="15010"/>
                  </a:cubicBezTo>
                  <a:cubicBezTo>
                    <a:pt x="1311" y="17573"/>
                    <a:pt x="159" y="20868"/>
                    <a:pt x="15" y="21234"/>
                  </a:cubicBezTo>
                  <a:cubicBezTo>
                    <a:pt x="-129" y="21600"/>
                    <a:pt x="735" y="19037"/>
                    <a:pt x="2463" y="15376"/>
                  </a:cubicBezTo>
                  <a:cubicBezTo>
                    <a:pt x="4191" y="11715"/>
                    <a:pt x="6783" y="6956"/>
                    <a:pt x="8655" y="4027"/>
                  </a:cubicBezTo>
                  <a:cubicBezTo>
                    <a:pt x="10527" y="1098"/>
                    <a:pt x="11679" y="0"/>
                    <a:pt x="12975" y="0"/>
                  </a:cubicBezTo>
                  <a:cubicBezTo>
                    <a:pt x="14271" y="0"/>
                    <a:pt x="15711" y="1098"/>
                    <a:pt x="17151" y="4393"/>
                  </a:cubicBezTo>
                  <a:cubicBezTo>
                    <a:pt x="18591" y="7688"/>
                    <a:pt x="20031" y="13180"/>
                    <a:pt x="21471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709294" y="6337934"/>
              <a:ext cx="226246" cy="55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565" fill="norm" stroke="1" extrusionOk="0">
                  <a:moveTo>
                    <a:pt x="0" y="2199"/>
                  </a:moveTo>
                  <a:cubicBezTo>
                    <a:pt x="4200" y="1620"/>
                    <a:pt x="8400" y="1041"/>
                    <a:pt x="11000" y="668"/>
                  </a:cubicBezTo>
                  <a:cubicBezTo>
                    <a:pt x="13600" y="296"/>
                    <a:pt x="14600" y="131"/>
                    <a:pt x="15800" y="48"/>
                  </a:cubicBezTo>
                  <a:cubicBezTo>
                    <a:pt x="17000" y="-35"/>
                    <a:pt x="18400" y="-35"/>
                    <a:pt x="19000" y="255"/>
                  </a:cubicBezTo>
                  <a:cubicBezTo>
                    <a:pt x="19600" y="544"/>
                    <a:pt x="19400" y="1124"/>
                    <a:pt x="18600" y="2862"/>
                  </a:cubicBezTo>
                  <a:cubicBezTo>
                    <a:pt x="17800" y="4599"/>
                    <a:pt x="16400" y="7496"/>
                    <a:pt x="15900" y="9979"/>
                  </a:cubicBezTo>
                  <a:cubicBezTo>
                    <a:pt x="15400" y="12462"/>
                    <a:pt x="15800" y="14531"/>
                    <a:pt x="16700" y="16020"/>
                  </a:cubicBezTo>
                  <a:cubicBezTo>
                    <a:pt x="17600" y="17510"/>
                    <a:pt x="19000" y="18420"/>
                    <a:pt x="20000" y="19082"/>
                  </a:cubicBezTo>
                  <a:cubicBezTo>
                    <a:pt x="21000" y="19744"/>
                    <a:pt x="21600" y="20158"/>
                    <a:pt x="21300" y="20448"/>
                  </a:cubicBezTo>
                  <a:cubicBezTo>
                    <a:pt x="21000" y="20737"/>
                    <a:pt x="19800" y="20903"/>
                    <a:pt x="16900" y="21068"/>
                  </a:cubicBezTo>
                  <a:cubicBezTo>
                    <a:pt x="14000" y="21234"/>
                    <a:pt x="9400" y="21399"/>
                    <a:pt x="480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242694" y="6610790"/>
              <a:ext cx="2603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5268" y="12126"/>
                    <a:pt x="10537" y="4168"/>
                    <a:pt x="14137" y="1326"/>
                  </a:cubicBezTo>
                  <a:cubicBezTo>
                    <a:pt x="17737" y="-1516"/>
                    <a:pt x="19668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261744" y="6768835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836332" y="6428983"/>
              <a:ext cx="276313" cy="394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35" fill="norm" stroke="1" extrusionOk="0">
                  <a:moveTo>
                    <a:pt x="3222" y="2592"/>
                  </a:moveTo>
                  <a:cubicBezTo>
                    <a:pt x="4211" y="1673"/>
                    <a:pt x="5200" y="754"/>
                    <a:pt x="7344" y="295"/>
                  </a:cubicBezTo>
                  <a:cubicBezTo>
                    <a:pt x="9487" y="-165"/>
                    <a:pt x="12785" y="-165"/>
                    <a:pt x="14846" y="869"/>
                  </a:cubicBezTo>
                  <a:cubicBezTo>
                    <a:pt x="16907" y="1903"/>
                    <a:pt x="17732" y="3971"/>
                    <a:pt x="16825" y="6326"/>
                  </a:cubicBezTo>
                  <a:cubicBezTo>
                    <a:pt x="15918" y="8682"/>
                    <a:pt x="13280" y="11324"/>
                    <a:pt x="10394" y="13622"/>
                  </a:cubicBezTo>
                  <a:cubicBezTo>
                    <a:pt x="7509" y="15920"/>
                    <a:pt x="4376" y="17873"/>
                    <a:pt x="2480" y="19080"/>
                  </a:cubicBezTo>
                  <a:cubicBezTo>
                    <a:pt x="584" y="20286"/>
                    <a:pt x="-76" y="20746"/>
                    <a:pt x="6" y="21033"/>
                  </a:cubicBezTo>
                  <a:cubicBezTo>
                    <a:pt x="89" y="21320"/>
                    <a:pt x="913" y="21435"/>
                    <a:pt x="4129" y="21435"/>
                  </a:cubicBezTo>
                  <a:cubicBezTo>
                    <a:pt x="7344" y="21435"/>
                    <a:pt x="12950" y="21320"/>
                    <a:pt x="16248" y="21263"/>
                  </a:cubicBezTo>
                  <a:cubicBezTo>
                    <a:pt x="19545" y="21205"/>
                    <a:pt x="20535" y="21205"/>
                    <a:pt x="21524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9258694" y="6536321"/>
              <a:ext cx="349251" cy="276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1412"/>
                  </a:moveTo>
                  <a:cubicBezTo>
                    <a:pt x="916" y="19612"/>
                    <a:pt x="1833" y="17812"/>
                    <a:pt x="3142" y="15030"/>
                  </a:cubicBezTo>
                  <a:cubicBezTo>
                    <a:pt x="4451" y="12248"/>
                    <a:pt x="6153" y="8485"/>
                    <a:pt x="7135" y="6194"/>
                  </a:cubicBezTo>
                  <a:cubicBezTo>
                    <a:pt x="8116" y="3903"/>
                    <a:pt x="8378" y="3085"/>
                    <a:pt x="8640" y="2185"/>
                  </a:cubicBezTo>
                  <a:cubicBezTo>
                    <a:pt x="8902" y="1285"/>
                    <a:pt x="9164" y="303"/>
                    <a:pt x="9033" y="57"/>
                  </a:cubicBezTo>
                  <a:cubicBezTo>
                    <a:pt x="8902" y="-188"/>
                    <a:pt x="8378" y="303"/>
                    <a:pt x="7658" y="2594"/>
                  </a:cubicBezTo>
                  <a:cubicBezTo>
                    <a:pt x="6938" y="4885"/>
                    <a:pt x="6022" y="8976"/>
                    <a:pt x="5564" y="11430"/>
                  </a:cubicBezTo>
                  <a:cubicBezTo>
                    <a:pt x="5105" y="13885"/>
                    <a:pt x="5105" y="14703"/>
                    <a:pt x="5236" y="15521"/>
                  </a:cubicBezTo>
                  <a:cubicBezTo>
                    <a:pt x="5367" y="16339"/>
                    <a:pt x="5629" y="17157"/>
                    <a:pt x="6218" y="17567"/>
                  </a:cubicBezTo>
                  <a:cubicBezTo>
                    <a:pt x="6807" y="17976"/>
                    <a:pt x="7724" y="17976"/>
                    <a:pt x="9164" y="16748"/>
                  </a:cubicBezTo>
                  <a:cubicBezTo>
                    <a:pt x="10604" y="15521"/>
                    <a:pt x="12567" y="13067"/>
                    <a:pt x="14138" y="10939"/>
                  </a:cubicBezTo>
                  <a:cubicBezTo>
                    <a:pt x="15709" y="8812"/>
                    <a:pt x="16887" y="7012"/>
                    <a:pt x="17869" y="5621"/>
                  </a:cubicBezTo>
                  <a:cubicBezTo>
                    <a:pt x="18851" y="4230"/>
                    <a:pt x="19636" y="3248"/>
                    <a:pt x="19898" y="3412"/>
                  </a:cubicBezTo>
                  <a:cubicBezTo>
                    <a:pt x="20160" y="3576"/>
                    <a:pt x="19898" y="4885"/>
                    <a:pt x="19767" y="7421"/>
                  </a:cubicBezTo>
                  <a:cubicBezTo>
                    <a:pt x="19636" y="9957"/>
                    <a:pt x="19636" y="13721"/>
                    <a:pt x="19964" y="16094"/>
                  </a:cubicBezTo>
                  <a:cubicBezTo>
                    <a:pt x="20291" y="18467"/>
                    <a:pt x="20945" y="19448"/>
                    <a:pt x="21600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099944" y="6994441"/>
              <a:ext cx="419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18" y="11918"/>
                    <a:pt x="7636" y="3818"/>
                    <a:pt x="11236" y="1118"/>
                  </a:cubicBezTo>
                  <a:cubicBezTo>
                    <a:pt x="14836" y="-1582"/>
                    <a:pt x="182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220594" y="7048235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8287144" y="1513950"/>
              <a:ext cx="1517651" cy="11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1454"/>
                  </a:moveTo>
                  <a:cubicBezTo>
                    <a:pt x="783" y="19140"/>
                    <a:pt x="1567" y="16825"/>
                    <a:pt x="2515" y="14318"/>
                  </a:cubicBezTo>
                  <a:cubicBezTo>
                    <a:pt x="3464" y="11811"/>
                    <a:pt x="4579" y="9111"/>
                    <a:pt x="5859" y="6797"/>
                  </a:cubicBezTo>
                  <a:cubicBezTo>
                    <a:pt x="7140" y="4483"/>
                    <a:pt x="8586" y="2554"/>
                    <a:pt x="9896" y="1397"/>
                  </a:cubicBezTo>
                  <a:cubicBezTo>
                    <a:pt x="11207" y="240"/>
                    <a:pt x="12382" y="-146"/>
                    <a:pt x="13632" y="47"/>
                  </a:cubicBezTo>
                  <a:cubicBezTo>
                    <a:pt x="14882" y="240"/>
                    <a:pt x="16208" y="1011"/>
                    <a:pt x="17548" y="2361"/>
                  </a:cubicBezTo>
                  <a:cubicBezTo>
                    <a:pt x="18889" y="3711"/>
                    <a:pt x="20244" y="5640"/>
                    <a:pt x="21600" y="7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8344294" y="1688835"/>
              <a:ext cx="1492251" cy="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9440"/>
                  </a:moveTo>
                  <a:cubicBezTo>
                    <a:pt x="980" y="20520"/>
                    <a:pt x="1961" y="21600"/>
                    <a:pt x="3003" y="21060"/>
                  </a:cubicBezTo>
                  <a:cubicBezTo>
                    <a:pt x="4044" y="20520"/>
                    <a:pt x="5147" y="18360"/>
                    <a:pt x="6388" y="15930"/>
                  </a:cubicBezTo>
                  <a:cubicBezTo>
                    <a:pt x="7629" y="13500"/>
                    <a:pt x="9008" y="10800"/>
                    <a:pt x="10417" y="8640"/>
                  </a:cubicBezTo>
                  <a:cubicBezTo>
                    <a:pt x="11826" y="6480"/>
                    <a:pt x="13266" y="4860"/>
                    <a:pt x="14691" y="3780"/>
                  </a:cubicBezTo>
                  <a:cubicBezTo>
                    <a:pt x="16116" y="2700"/>
                    <a:pt x="17525" y="2160"/>
                    <a:pt x="18674" y="1620"/>
                  </a:cubicBezTo>
                  <a:cubicBezTo>
                    <a:pt x="19823" y="1080"/>
                    <a:pt x="20711" y="5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Drawing"/>
          <p:cNvGrpSpPr/>
          <p:nvPr/>
        </p:nvGrpSpPr>
        <p:grpSpPr>
          <a:xfrm>
            <a:off x="165100" y="1718419"/>
            <a:ext cx="12432839" cy="6714381"/>
            <a:chOff x="0" y="0"/>
            <a:chExt cx="12432838" cy="6714381"/>
          </a:xfrm>
        </p:grpSpPr>
        <p:sp>
          <p:nvSpPr>
            <p:cNvPr id="876" name="Line"/>
            <p:cNvSpPr/>
            <p:nvPr/>
          </p:nvSpPr>
          <p:spPr>
            <a:xfrm>
              <a:off x="701881" y="250081"/>
              <a:ext cx="1566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2329"/>
                    <a:pt x="3787" y="4659"/>
                    <a:pt x="1087" y="7729"/>
                  </a:cubicBezTo>
                  <a:cubicBezTo>
                    <a:pt x="-1613" y="10800"/>
                    <a:pt x="1087" y="14612"/>
                    <a:pt x="5137" y="17047"/>
                  </a:cubicBezTo>
                  <a:cubicBezTo>
                    <a:pt x="9187" y="19482"/>
                    <a:pt x="14587" y="20541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631736" y="168523"/>
              <a:ext cx="217048" cy="280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76" fill="norm" stroke="1" extrusionOk="0">
                  <a:moveTo>
                    <a:pt x="2211" y="13845"/>
                  </a:moveTo>
                  <a:cubicBezTo>
                    <a:pt x="1162" y="12085"/>
                    <a:pt x="114" y="10325"/>
                    <a:pt x="9" y="8485"/>
                  </a:cubicBezTo>
                  <a:cubicBezTo>
                    <a:pt x="-96" y="6645"/>
                    <a:pt x="743" y="4725"/>
                    <a:pt x="2525" y="3205"/>
                  </a:cubicBezTo>
                  <a:cubicBezTo>
                    <a:pt x="4308" y="1685"/>
                    <a:pt x="7034" y="565"/>
                    <a:pt x="9865" y="165"/>
                  </a:cubicBezTo>
                  <a:cubicBezTo>
                    <a:pt x="12696" y="-235"/>
                    <a:pt x="15632" y="85"/>
                    <a:pt x="17834" y="1205"/>
                  </a:cubicBezTo>
                  <a:cubicBezTo>
                    <a:pt x="20036" y="2325"/>
                    <a:pt x="21504" y="4245"/>
                    <a:pt x="21504" y="6885"/>
                  </a:cubicBezTo>
                  <a:cubicBezTo>
                    <a:pt x="21504" y="9525"/>
                    <a:pt x="20036" y="12885"/>
                    <a:pt x="17415" y="15445"/>
                  </a:cubicBezTo>
                  <a:cubicBezTo>
                    <a:pt x="14793" y="18005"/>
                    <a:pt x="11019" y="19765"/>
                    <a:pt x="8607" y="20565"/>
                  </a:cubicBezTo>
                  <a:cubicBezTo>
                    <a:pt x="6195" y="21365"/>
                    <a:pt x="5147" y="21205"/>
                    <a:pt x="4098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761436" y="476952"/>
              <a:ext cx="165664" cy="18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17" fill="norm" stroke="1" extrusionOk="0">
                  <a:moveTo>
                    <a:pt x="893" y="9451"/>
                  </a:moveTo>
                  <a:cubicBezTo>
                    <a:pt x="346" y="6840"/>
                    <a:pt x="-201" y="4229"/>
                    <a:pt x="72" y="2449"/>
                  </a:cubicBezTo>
                  <a:cubicBezTo>
                    <a:pt x="346" y="668"/>
                    <a:pt x="1440" y="-281"/>
                    <a:pt x="4037" y="431"/>
                  </a:cubicBezTo>
                  <a:cubicBezTo>
                    <a:pt x="6634" y="1143"/>
                    <a:pt x="10736" y="3517"/>
                    <a:pt x="13060" y="6721"/>
                  </a:cubicBezTo>
                  <a:cubicBezTo>
                    <a:pt x="15384" y="9926"/>
                    <a:pt x="15931" y="13961"/>
                    <a:pt x="15657" y="16690"/>
                  </a:cubicBezTo>
                  <a:cubicBezTo>
                    <a:pt x="15384" y="19420"/>
                    <a:pt x="14290" y="20844"/>
                    <a:pt x="13333" y="21082"/>
                  </a:cubicBezTo>
                  <a:cubicBezTo>
                    <a:pt x="12376" y="21319"/>
                    <a:pt x="11556" y="20370"/>
                    <a:pt x="11283" y="17877"/>
                  </a:cubicBezTo>
                  <a:cubicBezTo>
                    <a:pt x="11009" y="15385"/>
                    <a:pt x="11283" y="11350"/>
                    <a:pt x="12240" y="8027"/>
                  </a:cubicBezTo>
                  <a:cubicBezTo>
                    <a:pt x="13196" y="4704"/>
                    <a:pt x="14837" y="2093"/>
                    <a:pt x="16477" y="906"/>
                  </a:cubicBezTo>
                  <a:cubicBezTo>
                    <a:pt x="18118" y="-281"/>
                    <a:pt x="19758" y="-44"/>
                    <a:pt x="21399" y="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966142" y="495614"/>
              <a:ext cx="99238" cy="18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151" fill="norm" stroke="1" extrusionOk="0">
                  <a:moveTo>
                    <a:pt x="9061" y="2483"/>
                  </a:moveTo>
                  <a:cubicBezTo>
                    <a:pt x="8620" y="1241"/>
                    <a:pt x="8180" y="0"/>
                    <a:pt x="7077" y="0"/>
                  </a:cubicBezTo>
                  <a:cubicBezTo>
                    <a:pt x="5975" y="0"/>
                    <a:pt x="4212" y="1241"/>
                    <a:pt x="2669" y="3972"/>
                  </a:cubicBezTo>
                  <a:cubicBezTo>
                    <a:pt x="1126" y="6703"/>
                    <a:pt x="-196" y="10924"/>
                    <a:pt x="24" y="14152"/>
                  </a:cubicBezTo>
                  <a:cubicBezTo>
                    <a:pt x="245" y="17379"/>
                    <a:pt x="2008" y="19614"/>
                    <a:pt x="3992" y="20607"/>
                  </a:cubicBezTo>
                  <a:cubicBezTo>
                    <a:pt x="5975" y="21600"/>
                    <a:pt x="8180" y="21352"/>
                    <a:pt x="11265" y="18869"/>
                  </a:cubicBezTo>
                  <a:cubicBezTo>
                    <a:pt x="14351" y="16386"/>
                    <a:pt x="18318" y="11669"/>
                    <a:pt x="19861" y="8690"/>
                  </a:cubicBezTo>
                  <a:cubicBezTo>
                    <a:pt x="21404" y="5710"/>
                    <a:pt x="20522" y="4469"/>
                    <a:pt x="18980" y="3724"/>
                  </a:cubicBezTo>
                  <a:cubicBezTo>
                    <a:pt x="17437" y="2979"/>
                    <a:pt x="15233" y="2731"/>
                    <a:pt x="12367" y="3600"/>
                  </a:cubicBezTo>
                  <a:cubicBezTo>
                    <a:pt x="9502" y="4469"/>
                    <a:pt x="5975" y="6455"/>
                    <a:pt x="2449" y="8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24743" y="476311"/>
              <a:ext cx="93514" cy="45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20" fill="norm" stroke="1" extrusionOk="0">
                  <a:moveTo>
                    <a:pt x="2700" y="2812"/>
                  </a:moveTo>
                  <a:cubicBezTo>
                    <a:pt x="1260" y="4012"/>
                    <a:pt x="-180" y="5212"/>
                    <a:pt x="60" y="7462"/>
                  </a:cubicBezTo>
                  <a:cubicBezTo>
                    <a:pt x="300" y="9712"/>
                    <a:pt x="2220" y="13012"/>
                    <a:pt x="3420" y="15262"/>
                  </a:cubicBezTo>
                  <a:cubicBezTo>
                    <a:pt x="4620" y="17512"/>
                    <a:pt x="5100" y="18712"/>
                    <a:pt x="5340" y="19712"/>
                  </a:cubicBezTo>
                  <a:cubicBezTo>
                    <a:pt x="5580" y="20712"/>
                    <a:pt x="5580" y="21512"/>
                    <a:pt x="5340" y="21412"/>
                  </a:cubicBezTo>
                  <a:cubicBezTo>
                    <a:pt x="5100" y="21312"/>
                    <a:pt x="4620" y="20312"/>
                    <a:pt x="3660" y="18362"/>
                  </a:cubicBezTo>
                  <a:cubicBezTo>
                    <a:pt x="2700" y="16412"/>
                    <a:pt x="1260" y="13512"/>
                    <a:pt x="540" y="10812"/>
                  </a:cubicBezTo>
                  <a:cubicBezTo>
                    <a:pt x="-180" y="8112"/>
                    <a:pt x="-180" y="5612"/>
                    <a:pt x="540" y="4012"/>
                  </a:cubicBezTo>
                  <a:cubicBezTo>
                    <a:pt x="1260" y="2412"/>
                    <a:pt x="2700" y="1712"/>
                    <a:pt x="4140" y="1162"/>
                  </a:cubicBezTo>
                  <a:cubicBezTo>
                    <a:pt x="5580" y="612"/>
                    <a:pt x="7020" y="212"/>
                    <a:pt x="9420" y="62"/>
                  </a:cubicBezTo>
                  <a:cubicBezTo>
                    <a:pt x="11820" y="-88"/>
                    <a:pt x="15180" y="12"/>
                    <a:pt x="17580" y="612"/>
                  </a:cubicBezTo>
                  <a:cubicBezTo>
                    <a:pt x="19980" y="1212"/>
                    <a:pt x="21420" y="2312"/>
                    <a:pt x="21180" y="3612"/>
                  </a:cubicBezTo>
                  <a:cubicBezTo>
                    <a:pt x="20940" y="4912"/>
                    <a:pt x="19020" y="6412"/>
                    <a:pt x="16860" y="7362"/>
                  </a:cubicBezTo>
                  <a:cubicBezTo>
                    <a:pt x="14700" y="8312"/>
                    <a:pt x="12300" y="8712"/>
                    <a:pt x="9660" y="8912"/>
                  </a:cubicBezTo>
                  <a:cubicBezTo>
                    <a:pt x="7020" y="9112"/>
                    <a:pt x="4140" y="9112"/>
                    <a:pt x="2940" y="8812"/>
                  </a:cubicBezTo>
                  <a:cubicBezTo>
                    <a:pt x="1740" y="8512"/>
                    <a:pt x="2220" y="7912"/>
                    <a:pt x="2700" y="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263101" y="471515"/>
              <a:ext cx="133900" cy="16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33" fill="norm" stroke="1" extrusionOk="0">
                  <a:moveTo>
                    <a:pt x="1084" y="8308"/>
                  </a:moveTo>
                  <a:cubicBezTo>
                    <a:pt x="2745" y="8582"/>
                    <a:pt x="4407" y="8855"/>
                    <a:pt x="6234" y="8445"/>
                  </a:cubicBezTo>
                  <a:cubicBezTo>
                    <a:pt x="8062" y="8035"/>
                    <a:pt x="10056" y="6941"/>
                    <a:pt x="11219" y="5437"/>
                  </a:cubicBezTo>
                  <a:cubicBezTo>
                    <a:pt x="12382" y="3934"/>
                    <a:pt x="12714" y="2020"/>
                    <a:pt x="12050" y="926"/>
                  </a:cubicBezTo>
                  <a:cubicBezTo>
                    <a:pt x="11385" y="-168"/>
                    <a:pt x="9724" y="-441"/>
                    <a:pt x="7564" y="926"/>
                  </a:cubicBezTo>
                  <a:cubicBezTo>
                    <a:pt x="5404" y="2293"/>
                    <a:pt x="2745" y="5301"/>
                    <a:pt x="1250" y="8582"/>
                  </a:cubicBezTo>
                  <a:cubicBezTo>
                    <a:pt x="-246" y="11863"/>
                    <a:pt x="-578" y="15417"/>
                    <a:pt x="1250" y="17741"/>
                  </a:cubicBezTo>
                  <a:cubicBezTo>
                    <a:pt x="3077" y="20065"/>
                    <a:pt x="7065" y="21159"/>
                    <a:pt x="10720" y="21022"/>
                  </a:cubicBezTo>
                  <a:cubicBezTo>
                    <a:pt x="14376" y="20886"/>
                    <a:pt x="17699" y="19518"/>
                    <a:pt x="21022" y="18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397000" y="427881"/>
              <a:ext cx="114300" cy="23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6422"/>
                  </a:moveTo>
                  <a:cubicBezTo>
                    <a:pt x="4800" y="8951"/>
                    <a:pt x="9600" y="11481"/>
                    <a:pt x="12200" y="13816"/>
                  </a:cubicBezTo>
                  <a:cubicBezTo>
                    <a:pt x="14800" y="16151"/>
                    <a:pt x="15200" y="18292"/>
                    <a:pt x="14600" y="19654"/>
                  </a:cubicBezTo>
                  <a:cubicBezTo>
                    <a:pt x="14000" y="21016"/>
                    <a:pt x="12400" y="21600"/>
                    <a:pt x="11000" y="21503"/>
                  </a:cubicBezTo>
                  <a:cubicBezTo>
                    <a:pt x="9600" y="21405"/>
                    <a:pt x="8400" y="20627"/>
                    <a:pt x="7400" y="18584"/>
                  </a:cubicBezTo>
                  <a:cubicBezTo>
                    <a:pt x="6400" y="16541"/>
                    <a:pt x="5600" y="13232"/>
                    <a:pt x="8000" y="9924"/>
                  </a:cubicBezTo>
                  <a:cubicBezTo>
                    <a:pt x="10400" y="6616"/>
                    <a:pt x="16000" y="3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589616" y="262781"/>
              <a:ext cx="86785" cy="36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4215" y="0"/>
                  </a:moveTo>
                  <a:cubicBezTo>
                    <a:pt x="3161" y="3826"/>
                    <a:pt x="2107" y="7653"/>
                    <a:pt x="1317" y="10800"/>
                  </a:cubicBezTo>
                  <a:cubicBezTo>
                    <a:pt x="527" y="13947"/>
                    <a:pt x="0" y="16416"/>
                    <a:pt x="0" y="18021"/>
                  </a:cubicBezTo>
                  <a:cubicBezTo>
                    <a:pt x="0" y="19625"/>
                    <a:pt x="527" y="20366"/>
                    <a:pt x="2107" y="20859"/>
                  </a:cubicBezTo>
                  <a:cubicBezTo>
                    <a:pt x="3688" y="21353"/>
                    <a:pt x="6322" y="21600"/>
                    <a:pt x="9746" y="20983"/>
                  </a:cubicBezTo>
                  <a:cubicBezTo>
                    <a:pt x="13171" y="20366"/>
                    <a:pt x="17385" y="18885"/>
                    <a:pt x="21600" y="17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549220" y="351681"/>
              <a:ext cx="197030" cy="241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36" fill="norm" stroke="1" extrusionOk="0">
                  <a:moveTo>
                    <a:pt x="3467" y="10706"/>
                  </a:moveTo>
                  <a:cubicBezTo>
                    <a:pt x="1628" y="10518"/>
                    <a:pt x="-210" y="10330"/>
                    <a:pt x="20" y="10143"/>
                  </a:cubicBezTo>
                  <a:cubicBezTo>
                    <a:pt x="250" y="9955"/>
                    <a:pt x="2547" y="9767"/>
                    <a:pt x="5535" y="9579"/>
                  </a:cubicBezTo>
                  <a:cubicBezTo>
                    <a:pt x="8522" y="9391"/>
                    <a:pt x="12199" y="9203"/>
                    <a:pt x="14611" y="9203"/>
                  </a:cubicBezTo>
                  <a:cubicBezTo>
                    <a:pt x="17024" y="9203"/>
                    <a:pt x="18173" y="9391"/>
                    <a:pt x="18862" y="10424"/>
                  </a:cubicBezTo>
                  <a:cubicBezTo>
                    <a:pt x="19552" y="11457"/>
                    <a:pt x="19781" y="13336"/>
                    <a:pt x="19667" y="15026"/>
                  </a:cubicBezTo>
                  <a:cubicBezTo>
                    <a:pt x="19552" y="16717"/>
                    <a:pt x="19092" y="18219"/>
                    <a:pt x="18862" y="19440"/>
                  </a:cubicBezTo>
                  <a:cubicBezTo>
                    <a:pt x="18633" y="20661"/>
                    <a:pt x="18633" y="21600"/>
                    <a:pt x="18633" y="21412"/>
                  </a:cubicBezTo>
                  <a:cubicBezTo>
                    <a:pt x="18633" y="21224"/>
                    <a:pt x="18633" y="19910"/>
                    <a:pt x="18862" y="16717"/>
                  </a:cubicBezTo>
                  <a:cubicBezTo>
                    <a:pt x="19092" y="13523"/>
                    <a:pt x="19552" y="8452"/>
                    <a:pt x="20011" y="5353"/>
                  </a:cubicBezTo>
                  <a:cubicBezTo>
                    <a:pt x="20471" y="2254"/>
                    <a:pt x="20930" y="1127"/>
                    <a:pt x="213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772260" y="364815"/>
              <a:ext cx="283770" cy="22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4" fill="norm" stroke="1" extrusionOk="0">
                  <a:moveTo>
                    <a:pt x="434" y="10350"/>
                  </a:moveTo>
                  <a:cubicBezTo>
                    <a:pt x="2354" y="9739"/>
                    <a:pt x="4274" y="9128"/>
                    <a:pt x="5634" y="8312"/>
                  </a:cubicBezTo>
                  <a:cubicBezTo>
                    <a:pt x="6994" y="7497"/>
                    <a:pt x="7794" y="6479"/>
                    <a:pt x="8274" y="5460"/>
                  </a:cubicBezTo>
                  <a:cubicBezTo>
                    <a:pt x="8754" y="4441"/>
                    <a:pt x="8914" y="3422"/>
                    <a:pt x="8594" y="3014"/>
                  </a:cubicBezTo>
                  <a:cubicBezTo>
                    <a:pt x="8274" y="2607"/>
                    <a:pt x="7474" y="2811"/>
                    <a:pt x="6034" y="4746"/>
                  </a:cubicBezTo>
                  <a:cubicBezTo>
                    <a:pt x="4594" y="6682"/>
                    <a:pt x="2514" y="10350"/>
                    <a:pt x="1394" y="12694"/>
                  </a:cubicBezTo>
                  <a:cubicBezTo>
                    <a:pt x="274" y="15037"/>
                    <a:pt x="114" y="16056"/>
                    <a:pt x="34" y="17075"/>
                  </a:cubicBezTo>
                  <a:cubicBezTo>
                    <a:pt x="-46" y="18094"/>
                    <a:pt x="-46" y="19112"/>
                    <a:pt x="754" y="19622"/>
                  </a:cubicBezTo>
                  <a:cubicBezTo>
                    <a:pt x="1554" y="20131"/>
                    <a:pt x="3154" y="20131"/>
                    <a:pt x="5314" y="18501"/>
                  </a:cubicBezTo>
                  <a:cubicBezTo>
                    <a:pt x="7474" y="16871"/>
                    <a:pt x="10194" y="13611"/>
                    <a:pt x="11954" y="10758"/>
                  </a:cubicBezTo>
                  <a:cubicBezTo>
                    <a:pt x="13714" y="7905"/>
                    <a:pt x="14514" y="5460"/>
                    <a:pt x="14914" y="3626"/>
                  </a:cubicBezTo>
                  <a:cubicBezTo>
                    <a:pt x="15314" y="1792"/>
                    <a:pt x="15314" y="569"/>
                    <a:pt x="14914" y="162"/>
                  </a:cubicBezTo>
                  <a:cubicBezTo>
                    <a:pt x="14514" y="-246"/>
                    <a:pt x="13714" y="162"/>
                    <a:pt x="13154" y="875"/>
                  </a:cubicBezTo>
                  <a:cubicBezTo>
                    <a:pt x="12594" y="1588"/>
                    <a:pt x="12274" y="2607"/>
                    <a:pt x="12434" y="4135"/>
                  </a:cubicBezTo>
                  <a:cubicBezTo>
                    <a:pt x="12594" y="5663"/>
                    <a:pt x="13234" y="7701"/>
                    <a:pt x="14594" y="9535"/>
                  </a:cubicBezTo>
                  <a:cubicBezTo>
                    <a:pt x="15954" y="11369"/>
                    <a:pt x="18034" y="12999"/>
                    <a:pt x="19314" y="14222"/>
                  </a:cubicBezTo>
                  <a:cubicBezTo>
                    <a:pt x="20594" y="15445"/>
                    <a:pt x="21074" y="16260"/>
                    <a:pt x="21314" y="17177"/>
                  </a:cubicBezTo>
                  <a:cubicBezTo>
                    <a:pt x="21554" y="18094"/>
                    <a:pt x="21554" y="19112"/>
                    <a:pt x="20674" y="19826"/>
                  </a:cubicBezTo>
                  <a:cubicBezTo>
                    <a:pt x="19794" y="20539"/>
                    <a:pt x="18034" y="20946"/>
                    <a:pt x="16274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417233" y="389781"/>
              <a:ext cx="169390" cy="19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0976" fill="norm" stroke="1" extrusionOk="0">
                  <a:moveTo>
                    <a:pt x="18667" y="5344"/>
                  </a:moveTo>
                  <a:cubicBezTo>
                    <a:pt x="17333" y="4676"/>
                    <a:pt x="16000" y="4008"/>
                    <a:pt x="13067" y="5122"/>
                  </a:cubicBezTo>
                  <a:cubicBezTo>
                    <a:pt x="10133" y="6235"/>
                    <a:pt x="5600" y="9130"/>
                    <a:pt x="3067" y="11802"/>
                  </a:cubicBezTo>
                  <a:cubicBezTo>
                    <a:pt x="533" y="14474"/>
                    <a:pt x="0" y="16924"/>
                    <a:pt x="0" y="18705"/>
                  </a:cubicBezTo>
                  <a:cubicBezTo>
                    <a:pt x="0" y="20487"/>
                    <a:pt x="533" y="21600"/>
                    <a:pt x="4133" y="20598"/>
                  </a:cubicBezTo>
                  <a:cubicBezTo>
                    <a:pt x="7733" y="19596"/>
                    <a:pt x="14400" y="16478"/>
                    <a:pt x="17867" y="14140"/>
                  </a:cubicBezTo>
                  <a:cubicBezTo>
                    <a:pt x="21333" y="11802"/>
                    <a:pt x="21600" y="10243"/>
                    <a:pt x="21200" y="8907"/>
                  </a:cubicBezTo>
                  <a:cubicBezTo>
                    <a:pt x="20800" y="7571"/>
                    <a:pt x="19733" y="6458"/>
                    <a:pt x="18267" y="5567"/>
                  </a:cubicBezTo>
                  <a:cubicBezTo>
                    <a:pt x="16800" y="4676"/>
                    <a:pt x="14933" y="4008"/>
                    <a:pt x="14400" y="3118"/>
                  </a:cubicBezTo>
                  <a:cubicBezTo>
                    <a:pt x="13867" y="2227"/>
                    <a:pt x="14667" y="1113"/>
                    <a:pt x="15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665774" y="98860"/>
              <a:ext cx="74070" cy="53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52" fill="norm" stroke="1" extrusionOk="0">
                  <a:moveTo>
                    <a:pt x="20147" y="3552"/>
                  </a:moveTo>
                  <a:cubicBezTo>
                    <a:pt x="20747" y="2695"/>
                    <a:pt x="21347" y="1838"/>
                    <a:pt x="20747" y="1238"/>
                  </a:cubicBezTo>
                  <a:cubicBezTo>
                    <a:pt x="20147" y="638"/>
                    <a:pt x="18347" y="295"/>
                    <a:pt x="15947" y="123"/>
                  </a:cubicBezTo>
                  <a:cubicBezTo>
                    <a:pt x="13547" y="-48"/>
                    <a:pt x="10547" y="-48"/>
                    <a:pt x="8447" y="166"/>
                  </a:cubicBezTo>
                  <a:cubicBezTo>
                    <a:pt x="6347" y="381"/>
                    <a:pt x="5147" y="809"/>
                    <a:pt x="3647" y="2566"/>
                  </a:cubicBezTo>
                  <a:cubicBezTo>
                    <a:pt x="2147" y="4323"/>
                    <a:pt x="347" y="7409"/>
                    <a:pt x="47" y="10323"/>
                  </a:cubicBezTo>
                  <a:cubicBezTo>
                    <a:pt x="-253" y="13238"/>
                    <a:pt x="947" y="15981"/>
                    <a:pt x="1547" y="17823"/>
                  </a:cubicBezTo>
                  <a:cubicBezTo>
                    <a:pt x="2147" y="19666"/>
                    <a:pt x="2147" y="20609"/>
                    <a:pt x="214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578100" y="408831"/>
              <a:ext cx="190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20" y="16615"/>
                    <a:pt x="6240" y="11631"/>
                    <a:pt x="9840" y="8031"/>
                  </a:cubicBezTo>
                  <a:cubicBezTo>
                    <a:pt x="13440" y="4431"/>
                    <a:pt x="1752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3206750" y="353421"/>
              <a:ext cx="171450" cy="206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12134"/>
                  </a:moveTo>
                  <a:cubicBezTo>
                    <a:pt x="5333" y="9974"/>
                    <a:pt x="10667" y="7814"/>
                    <a:pt x="13600" y="6194"/>
                  </a:cubicBezTo>
                  <a:cubicBezTo>
                    <a:pt x="16533" y="4574"/>
                    <a:pt x="17067" y="3494"/>
                    <a:pt x="17200" y="2414"/>
                  </a:cubicBezTo>
                  <a:cubicBezTo>
                    <a:pt x="17333" y="1334"/>
                    <a:pt x="17067" y="254"/>
                    <a:pt x="15200" y="38"/>
                  </a:cubicBezTo>
                  <a:cubicBezTo>
                    <a:pt x="13333" y="-178"/>
                    <a:pt x="9867" y="470"/>
                    <a:pt x="7200" y="3170"/>
                  </a:cubicBezTo>
                  <a:cubicBezTo>
                    <a:pt x="4533" y="5870"/>
                    <a:pt x="2667" y="10622"/>
                    <a:pt x="2533" y="14078"/>
                  </a:cubicBezTo>
                  <a:cubicBezTo>
                    <a:pt x="2400" y="17534"/>
                    <a:pt x="4000" y="19694"/>
                    <a:pt x="7467" y="20558"/>
                  </a:cubicBezTo>
                  <a:cubicBezTo>
                    <a:pt x="10933" y="21422"/>
                    <a:pt x="16267" y="20990"/>
                    <a:pt x="21600" y="20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3460750" y="344121"/>
              <a:ext cx="78412" cy="22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4" h="20991" fill="norm" stroke="1" extrusionOk="0">
                  <a:moveTo>
                    <a:pt x="19440" y="1279"/>
                  </a:moveTo>
                  <a:cubicBezTo>
                    <a:pt x="17280" y="695"/>
                    <a:pt x="15120" y="112"/>
                    <a:pt x="12150" y="14"/>
                  </a:cubicBezTo>
                  <a:cubicBezTo>
                    <a:pt x="9180" y="-83"/>
                    <a:pt x="5400" y="306"/>
                    <a:pt x="2970" y="1960"/>
                  </a:cubicBezTo>
                  <a:cubicBezTo>
                    <a:pt x="540" y="3614"/>
                    <a:pt x="-540" y="6533"/>
                    <a:pt x="810" y="8771"/>
                  </a:cubicBezTo>
                  <a:cubicBezTo>
                    <a:pt x="2160" y="11009"/>
                    <a:pt x="5940" y="12566"/>
                    <a:pt x="9180" y="13733"/>
                  </a:cubicBezTo>
                  <a:cubicBezTo>
                    <a:pt x="12420" y="14901"/>
                    <a:pt x="15120" y="15679"/>
                    <a:pt x="17280" y="16652"/>
                  </a:cubicBezTo>
                  <a:cubicBezTo>
                    <a:pt x="19440" y="17625"/>
                    <a:pt x="21060" y="18793"/>
                    <a:pt x="19170" y="19766"/>
                  </a:cubicBezTo>
                  <a:cubicBezTo>
                    <a:pt x="17280" y="20739"/>
                    <a:pt x="11880" y="21517"/>
                    <a:pt x="8100" y="20544"/>
                  </a:cubicBezTo>
                  <a:cubicBezTo>
                    <a:pt x="4320" y="19571"/>
                    <a:pt x="2160" y="16847"/>
                    <a:pt x="0" y="14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645694" y="180231"/>
              <a:ext cx="69057" cy="388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0" fill="norm" stroke="1" extrusionOk="0">
                  <a:moveTo>
                    <a:pt x="9572" y="0"/>
                  </a:moveTo>
                  <a:cubicBezTo>
                    <a:pt x="7609" y="3269"/>
                    <a:pt x="5645" y="6538"/>
                    <a:pt x="4009" y="9808"/>
                  </a:cubicBezTo>
                  <a:cubicBezTo>
                    <a:pt x="2372" y="13077"/>
                    <a:pt x="1063" y="16346"/>
                    <a:pt x="409" y="18272"/>
                  </a:cubicBezTo>
                  <a:cubicBezTo>
                    <a:pt x="-246" y="20199"/>
                    <a:pt x="-246" y="20783"/>
                    <a:pt x="1390" y="21133"/>
                  </a:cubicBezTo>
                  <a:cubicBezTo>
                    <a:pt x="3027" y="21483"/>
                    <a:pt x="6299" y="21600"/>
                    <a:pt x="9899" y="21191"/>
                  </a:cubicBezTo>
                  <a:cubicBezTo>
                    <a:pt x="13499" y="20783"/>
                    <a:pt x="17427" y="19849"/>
                    <a:pt x="21354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606800" y="383431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800"/>
                    <a:pt x="1800" y="12000"/>
                    <a:pt x="5400" y="8400"/>
                  </a:cubicBezTo>
                  <a:cubicBezTo>
                    <a:pt x="9000" y="4800"/>
                    <a:pt x="153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810000" y="40883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810000" y="307231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876969" y="361947"/>
              <a:ext cx="194508" cy="18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050" fill="norm" stroke="1" extrusionOk="0">
                  <a:moveTo>
                    <a:pt x="3759" y="3121"/>
                  </a:moveTo>
                  <a:cubicBezTo>
                    <a:pt x="3070" y="7157"/>
                    <a:pt x="2381" y="11192"/>
                    <a:pt x="2036" y="13803"/>
                  </a:cubicBezTo>
                  <a:cubicBezTo>
                    <a:pt x="1691" y="16414"/>
                    <a:pt x="1691" y="17601"/>
                    <a:pt x="1347" y="18787"/>
                  </a:cubicBezTo>
                  <a:cubicBezTo>
                    <a:pt x="1002" y="19974"/>
                    <a:pt x="313" y="21161"/>
                    <a:pt x="83" y="21042"/>
                  </a:cubicBezTo>
                  <a:cubicBezTo>
                    <a:pt x="-147" y="20924"/>
                    <a:pt x="83" y="19499"/>
                    <a:pt x="1002" y="16176"/>
                  </a:cubicBezTo>
                  <a:cubicBezTo>
                    <a:pt x="1921" y="12853"/>
                    <a:pt x="3530" y="7631"/>
                    <a:pt x="4679" y="4546"/>
                  </a:cubicBezTo>
                  <a:cubicBezTo>
                    <a:pt x="5827" y="1460"/>
                    <a:pt x="6517" y="510"/>
                    <a:pt x="7206" y="748"/>
                  </a:cubicBezTo>
                  <a:cubicBezTo>
                    <a:pt x="7896" y="985"/>
                    <a:pt x="8585" y="2409"/>
                    <a:pt x="9044" y="4308"/>
                  </a:cubicBezTo>
                  <a:cubicBezTo>
                    <a:pt x="9504" y="6207"/>
                    <a:pt x="9734" y="8581"/>
                    <a:pt x="9849" y="10361"/>
                  </a:cubicBezTo>
                  <a:cubicBezTo>
                    <a:pt x="9964" y="12141"/>
                    <a:pt x="9964" y="13328"/>
                    <a:pt x="9964" y="13091"/>
                  </a:cubicBezTo>
                  <a:cubicBezTo>
                    <a:pt x="9964" y="12853"/>
                    <a:pt x="9964" y="11192"/>
                    <a:pt x="10653" y="8937"/>
                  </a:cubicBezTo>
                  <a:cubicBezTo>
                    <a:pt x="11342" y="6682"/>
                    <a:pt x="12721" y="3834"/>
                    <a:pt x="13870" y="2053"/>
                  </a:cubicBezTo>
                  <a:cubicBezTo>
                    <a:pt x="15019" y="273"/>
                    <a:pt x="15938" y="-439"/>
                    <a:pt x="17317" y="273"/>
                  </a:cubicBezTo>
                  <a:cubicBezTo>
                    <a:pt x="18696" y="985"/>
                    <a:pt x="20534" y="3121"/>
                    <a:pt x="20993" y="6207"/>
                  </a:cubicBezTo>
                  <a:cubicBezTo>
                    <a:pt x="21453" y="9293"/>
                    <a:pt x="20534" y="13328"/>
                    <a:pt x="19615" y="17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4104226" y="121952"/>
              <a:ext cx="334424" cy="43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28" fill="norm" stroke="1" extrusionOk="0">
                  <a:moveTo>
                    <a:pt x="8421" y="14628"/>
                  </a:moveTo>
                  <a:cubicBezTo>
                    <a:pt x="8421" y="14111"/>
                    <a:pt x="8421" y="13594"/>
                    <a:pt x="8354" y="13077"/>
                  </a:cubicBezTo>
                  <a:cubicBezTo>
                    <a:pt x="8286" y="12561"/>
                    <a:pt x="8150" y="12044"/>
                    <a:pt x="7742" y="11734"/>
                  </a:cubicBezTo>
                  <a:cubicBezTo>
                    <a:pt x="7335" y="11424"/>
                    <a:pt x="6655" y="11320"/>
                    <a:pt x="5297" y="12561"/>
                  </a:cubicBezTo>
                  <a:cubicBezTo>
                    <a:pt x="3938" y="13801"/>
                    <a:pt x="1901" y="16385"/>
                    <a:pt x="882" y="18038"/>
                  </a:cubicBezTo>
                  <a:cubicBezTo>
                    <a:pt x="-137" y="19692"/>
                    <a:pt x="-137" y="20415"/>
                    <a:pt x="203" y="20880"/>
                  </a:cubicBezTo>
                  <a:cubicBezTo>
                    <a:pt x="542" y="21345"/>
                    <a:pt x="1221" y="21552"/>
                    <a:pt x="2172" y="20984"/>
                  </a:cubicBezTo>
                  <a:cubicBezTo>
                    <a:pt x="3123" y="20415"/>
                    <a:pt x="4346" y="19072"/>
                    <a:pt x="5229" y="17935"/>
                  </a:cubicBezTo>
                  <a:cubicBezTo>
                    <a:pt x="6112" y="16798"/>
                    <a:pt x="6655" y="15868"/>
                    <a:pt x="6995" y="15144"/>
                  </a:cubicBezTo>
                  <a:cubicBezTo>
                    <a:pt x="7335" y="14421"/>
                    <a:pt x="7471" y="13904"/>
                    <a:pt x="7674" y="13904"/>
                  </a:cubicBezTo>
                  <a:cubicBezTo>
                    <a:pt x="7878" y="13904"/>
                    <a:pt x="8150" y="14421"/>
                    <a:pt x="8286" y="15196"/>
                  </a:cubicBezTo>
                  <a:cubicBezTo>
                    <a:pt x="8421" y="15971"/>
                    <a:pt x="8421" y="17005"/>
                    <a:pt x="8693" y="17676"/>
                  </a:cubicBezTo>
                  <a:cubicBezTo>
                    <a:pt x="8965" y="18348"/>
                    <a:pt x="9508" y="18658"/>
                    <a:pt x="9984" y="18607"/>
                  </a:cubicBezTo>
                  <a:cubicBezTo>
                    <a:pt x="10459" y="18555"/>
                    <a:pt x="10867" y="18141"/>
                    <a:pt x="12225" y="16178"/>
                  </a:cubicBezTo>
                  <a:cubicBezTo>
                    <a:pt x="13584" y="14214"/>
                    <a:pt x="15893" y="10700"/>
                    <a:pt x="17523" y="7962"/>
                  </a:cubicBezTo>
                  <a:cubicBezTo>
                    <a:pt x="19154" y="5223"/>
                    <a:pt x="20105" y="3259"/>
                    <a:pt x="20648" y="1967"/>
                  </a:cubicBezTo>
                  <a:cubicBezTo>
                    <a:pt x="21191" y="675"/>
                    <a:pt x="21327" y="55"/>
                    <a:pt x="21191" y="4"/>
                  </a:cubicBezTo>
                  <a:cubicBezTo>
                    <a:pt x="21055" y="-48"/>
                    <a:pt x="20648" y="469"/>
                    <a:pt x="19765" y="2587"/>
                  </a:cubicBezTo>
                  <a:cubicBezTo>
                    <a:pt x="18882" y="4706"/>
                    <a:pt x="17523" y="8427"/>
                    <a:pt x="16708" y="11062"/>
                  </a:cubicBezTo>
                  <a:cubicBezTo>
                    <a:pt x="15893" y="13697"/>
                    <a:pt x="15621" y="15248"/>
                    <a:pt x="15757" y="16436"/>
                  </a:cubicBezTo>
                  <a:cubicBezTo>
                    <a:pt x="15893" y="17625"/>
                    <a:pt x="16437" y="18452"/>
                    <a:pt x="17048" y="18865"/>
                  </a:cubicBezTo>
                  <a:cubicBezTo>
                    <a:pt x="17659" y="19278"/>
                    <a:pt x="18338" y="19278"/>
                    <a:pt x="19086" y="18762"/>
                  </a:cubicBezTo>
                  <a:cubicBezTo>
                    <a:pt x="19833" y="18245"/>
                    <a:pt x="20648" y="17211"/>
                    <a:pt x="21463" y="16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311650" y="326281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7100"/>
                    <a:pt x="497" y="12600"/>
                    <a:pt x="2234" y="9000"/>
                  </a:cubicBezTo>
                  <a:cubicBezTo>
                    <a:pt x="3972" y="5400"/>
                    <a:pt x="7200" y="2700"/>
                    <a:pt x="10676" y="1350"/>
                  </a:cubicBezTo>
                  <a:cubicBezTo>
                    <a:pt x="14152" y="0"/>
                    <a:pt x="178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456013" y="350374"/>
              <a:ext cx="102477" cy="157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0543" fill="norm" stroke="1" extrusionOk="0">
                  <a:moveTo>
                    <a:pt x="18125" y="171"/>
                  </a:moveTo>
                  <a:cubicBezTo>
                    <a:pt x="14314" y="-106"/>
                    <a:pt x="10502" y="-383"/>
                    <a:pt x="7325" y="2248"/>
                  </a:cubicBezTo>
                  <a:cubicBezTo>
                    <a:pt x="4149" y="4879"/>
                    <a:pt x="1608" y="10417"/>
                    <a:pt x="549" y="13879"/>
                  </a:cubicBezTo>
                  <a:cubicBezTo>
                    <a:pt x="-510" y="17340"/>
                    <a:pt x="-86" y="18725"/>
                    <a:pt x="2243" y="19694"/>
                  </a:cubicBezTo>
                  <a:cubicBezTo>
                    <a:pt x="4572" y="20663"/>
                    <a:pt x="8808" y="21217"/>
                    <a:pt x="12408" y="19002"/>
                  </a:cubicBezTo>
                  <a:cubicBezTo>
                    <a:pt x="16008" y="16786"/>
                    <a:pt x="18972" y="11802"/>
                    <a:pt x="20031" y="8617"/>
                  </a:cubicBezTo>
                  <a:cubicBezTo>
                    <a:pt x="21090" y="5432"/>
                    <a:pt x="20243" y="4048"/>
                    <a:pt x="18761" y="3217"/>
                  </a:cubicBezTo>
                  <a:cubicBezTo>
                    <a:pt x="17278" y="2386"/>
                    <a:pt x="15161" y="2109"/>
                    <a:pt x="13043" y="1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578350" y="315932"/>
              <a:ext cx="146050" cy="171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3615"/>
                  </a:moveTo>
                  <a:cubicBezTo>
                    <a:pt x="1252" y="2313"/>
                    <a:pt x="2504" y="1012"/>
                    <a:pt x="4070" y="362"/>
                  </a:cubicBezTo>
                  <a:cubicBezTo>
                    <a:pt x="5635" y="-289"/>
                    <a:pt x="7513" y="-289"/>
                    <a:pt x="9391" y="2313"/>
                  </a:cubicBezTo>
                  <a:cubicBezTo>
                    <a:pt x="11270" y="4916"/>
                    <a:pt x="13148" y="10121"/>
                    <a:pt x="13617" y="13374"/>
                  </a:cubicBezTo>
                  <a:cubicBezTo>
                    <a:pt x="14087" y="16627"/>
                    <a:pt x="13148" y="17928"/>
                    <a:pt x="11896" y="19099"/>
                  </a:cubicBezTo>
                  <a:cubicBezTo>
                    <a:pt x="10643" y="20270"/>
                    <a:pt x="9078" y="21311"/>
                    <a:pt x="8139" y="21051"/>
                  </a:cubicBezTo>
                  <a:cubicBezTo>
                    <a:pt x="7200" y="20791"/>
                    <a:pt x="6887" y="19229"/>
                    <a:pt x="7826" y="16106"/>
                  </a:cubicBezTo>
                  <a:cubicBezTo>
                    <a:pt x="8765" y="12983"/>
                    <a:pt x="10957" y="8299"/>
                    <a:pt x="13461" y="5566"/>
                  </a:cubicBezTo>
                  <a:cubicBezTo>
                    <a:pt x="15965" y="2834"/>
                    <a:pt x="18783" y="2053"/>
                    <a:pt x="21600" y="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686300" y="299194"/>
              <a:ext cx="177800" cy="208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21600" y="3412"/>
                  </a:moveTo>
                  <a:cubicBezTo>
                    <a:pt x="19543" y="2116"/>
                    <a:pt x="17486" y="820"/>
                    <a:pt x="15686" y="280"/>
                  </a:cubicBezTo>
                  <a:cubicBezTo>
                    <a:pt x="13886" y="-260"/>
                    <a:pt x="12343" y="-44"/>
                    <a:pt x="11314" y="1144"/>
                  </a:cubicBezTo>
                  <a:cubicBezTo>
                    <a:pt x="10286" y="2332"/>
                    <a:pt x="9771" y="4492"/>
                    <a:pt x="10414" y="6544"/>
                  </a:cubicBezTo>
                  <a:cubicBezTo>
                    <a:pt x="11057" y="8596"/>
                    <a:pt x="12857" y="10540"/>
                    <a:pt x="14657" y="12376"/>
                  </a:cubicBezTo>
                  <a:cubicBezTo>
                    <a:pt x="16457" y="14212"/>
                    <a:pt x="18257" y="15940"/>
                    <a:pt x="19029" y="17344"/>
                  </a:cubicBezTo>
                  <a:cubicBezTo>
                    <a:pt x="19800" y="18748"/>
                    <a:pt x="19543" y="19828"/>
                    <a:pt x="18771" y="20476"/>
                  </a:cubicBezTo>
                  <a:cubicBezTo>
                    <a:pt x="18000" y="21124"/>
                    <a:pt x="16714" y="21340"/>
                    <a:pt x="13500" y="21232"/>
                  </a:cubicBezTo>
                  <a:cubicBezTo>
                    <a:pt x="10286" y="21124"/>
                    <a:pt x="5143" y="20692"/>
                    <a:pt x="0" y="20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79450" y="656481"/>
              <a:ext cx="38608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" y="20671"/>
                    <a:pt x="592" y="19742"/>
                    <a:pt x="959" y="18813"/>
                  </a:cubicBezTo>
                  <a:cubicBezTo>
                    <a:pt x="1326" y="17884"/>
                    <a:pt x="1764" y="16955"/>
                    <a:pt x="2214" y="16026"/>
                  </a:cubicBezTo>
                  <a:cubicBezTo>
                    <a:pt x="2664" y="15097"/>
                    <a:pt x="3126" y="14168"/>
                    <a:pt x="3576" y="13471"/>
                  </a:cubicBezTo>
                  <a:cubicBezTo>
                    <a:pt x="4026" y="12774"/>
                    <a:pt x="4464" y="12310"/>
                    <a:pt x="4920" y="11729"/>
                  </a:cubicBezTo>
                  <a:cubicBezTo>
                    <a:pt x="5376" y="11148"/>
                    <a:pt x="5850" y="10452"/>
                    <a:pt x="6288" y="9987"/>
                  </a:cubicBezTo>
                  <a:cubicBezTo>
                    <a:pt x="6726" y="9523"/>
                    <a:pt x="7129" y="9290"/>
                    <a:pt x="7538" y="8942"/>
                  </a:cubicBezTo>
                  <a:cubicBezTo>
                    <a:pt x="7946" y="8594"/>
                    <a:pt x="8361" y="8129"/>
                    <a:pt x="8805" y="7781"/>
                  </a:cubicBezTo>
                  <a:cubicBezTo>
                    <a:pt x="9249" y="7432"/>
                    <a:pt x="9722" y="7200"/>
                    <a:pt x="10190" y="6968"/>
                  </a:cubicBezTo>
                  <a:cubicBezTo>
                    <a:pt x="10658" y="6735"/>
                    <a:pt x="11120" y="6503"/>
                    <a:pt x="11587" y="6271"/>
                  </a:cubicBezTo>
                  <a:cubicBezTo>
                    <a:pt x="12055" y="6039"/>
                    <a:pt x="12529" y="5806"/>
                    <a:pt x="13003" y="5574"/>
                  </a:cubicBezTo>
                  <a:cubicBezTo>
                    <a:pt x="13476" y="5342"/>
                    <a:pt x="13950" y="5110"/>
                    <a:pt x="14436" y="4877"/>
                  </a:cubicBezTo>
                  <a:cubicBezTo>
                    <a:pt x="14921" y="4645"/>
                    <a:pt x="15418" y="4413"/>
                    <a:pt x="15898" y="4181"/>
                  </a:cubicBezTo>
                  <a:cubicBezTo>
                    <a:pt x="16378" y="3948"/>
                    <a:pt x="16839" y="3716"/>
                    <a:pt x="17289" y="3484"/>
                  </a:cubicBezTo>
                  <a:cubicBezTo>
                    <a:pt x="17739" y="3252"/>
                    <a:pt x="18178" y="3019"/>
                    <a:pt x="18657" y="2671"/>
                  </a:cubicBezTo>
                  <a:cubicBezTo>
                    <a:pt x="19137" y="2323"/>
                    <a:pt x="19658" y="1858"/>
                    <a:pt x="20155" y="1394"/>
                  </a:cubicBezTo>
                  <a:cubicBezTo>
                    <a:pt x="20653" y="929"/>
                    <a:pt x="21126" y="4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31850" y="726331"/>
              <a:ext cx="381000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080"/>
                  </a:moveTo>
                  <a:cubicBezTo>
                    <a:pt x="336" y="21340"/>
                    <a:pt x="672" y="21600"/>
                    <a:pt x="1056" y="21600"/>
                  </a:cubicBezTo>
                  <a:cubicBezTo>
                    <a:pt x="1440" y="21600"/>
                    <a:pt x="1872" y="21340"/>
                    <a:pt x="2280" y="20819"/>
                  </a:cubicBezTo>
                  <a:cubicBezTo>
                    <a:pt x="2688" y="20299"/>
                    <a:pt x="3072" y="19518"/>
                    <a:pt x="3504" y="18737"/>
                  </a:cubicBezTo>
                  <a:cubicBezTo>
                    <a:pt x="3936" y="17957"/>
                    <a:pt x="4416" y="17176"/>
                    <a:pt x="4866" y="16525"/>
                  </a:cubicBezTo>
                  <a:cubicBezTo>
                    <a:pt x="5316" y="15875"/>
                    <a:pt x="5736" y="15354"/>
                    <a:pt x="6180" y="14834"/>
                  </a:cubicBezTo>
                  <a:cubicBezTo>
                    <a:pt x="6624" y="14313"/>
                    <a:pt x="7092" y="13793"/>
                    <a:pt x="7566" y="13402"/>
                  </a:cubicBezTo>
                  <a:cubicBezTo>
                    <a:pt x="8040" y="13012"/>
                    <a:pt x="8520" y="12752"/>
                    <a:pt x="9006" y="12361"/>
                  </a:cubicBezTo>
                  <a:cubicBezTo>
                    <a:pt x="9492" y="11971"/>
                    <a:pt x="9984" y="11451"/>
                    <a:pt x="10488" y="11060"/>
                  </a:cubicBezTo>
                  <a:cubicBezTo>
                    <a:pt x="10992" y="10670"/>
                    <a:pt x="11508" y="10410"/>
                    <a:pt x="12018" y="10019"/>
                  </a:cubicBezTo>
                  <a:cubicBezTo>
                    <a:pt x="12528" y="9629"/>
                    <a:pt x="13032" y="9108"/>
                    <a:pt x="13530" y="8458"/>
                  </a:cubicBezTo>
                  <a:cubicBezTo>
                    <a:pt x="14028" y="7807"/>
                    <a:pt x="14520" y="7027"/>
                    <a:pt x="15012" y="6376"/>
                  </a:cubicBezTo>
                  <a:cubicBezTo>
                    <a:pt x="15504" y="5725"/>
                    <a:pt x="15996" y="5205"/>
                    <a:pt x="16476" y="4814"/>
                  </a:cubicBezTo>
                  <a:cubicBezTo>
                    <a:pt x="16956" y="4424"/>
                    <a:pt x="17424" y="4164"/>
                    <a:pt x="17904" y="3904"/>
                  </a:cubicBezTo>
                  <a:cubicBezTo>
                    <a:pt x="18384" y="3643"/>
                    <a:pt x="18876" y="3383"/>
                    <a:pt x="19344" y="2993"/>
                  </a:cubicBezTo>
                  <a:cubicBezTo>
                    <a:pt x="19812" y="2602"/>
                    <a:pt x="20256" y="2082"/>
                    <a:pt x="20628" y="1561"/>
                  </a:cubicBezTo>
                  <a:cubicBezTo>
                    <a:pt x="21000" y="1041"/>
                    <a:pt x="21300" y="5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048250" y="351681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041264" y="49138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946686" y="244673"/>
              <a:ext cx="314415" cy="42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0" fill="norm" stroke="1" extrusionOk="0">
                  <a:moveTo>
                    <a:pt x="11096" y="2197"/>
                  </a:moveTo>
                  <a:cubicBezTo>
                    <a:pt x="11241" y="1663"/>
                    <a:pt x="11386" y="1128"/>
                    <a:pt x="11169" y="700"/>
                  </a:cubicBezTo>
                  <a:cubicBezTo>
                    <a:pt x="10951" y="273"/>
                    <a:pt x="10372" y="-48"/>
                    <a:pt x="9357" y="5"/>
                  </a:cubicBezTo>
                  <a:cubicBezTo>
                    <a:pt x="8342" y="59"/>
                    <a:pt x="6892" y="487"/>
                    <a:pt x="5443" y="1770"/>
                  </a:cubicBezTo>
                  <a:cubicBezTo>
                    <a:pt x="3993" y="3053"/>
                    <a:pt x="2543" y="5192"/>
                    <a:pt x="1529" y="8025"/>
                  </a:cubicBezTo>
                  <a:cubicBezTo>
                    <a:pt x="514" y="10859"/>
                    <a:pt x="-66" y="14388"/>
                    <a:pt x="6" y="16740"/>
                  </a:cubicBezTo>
                  <a:cubicBezTo>
                    <a:pt x="79" y="19093"/>
                    <a:pt x="804" y="20269"/>
                    <a:pt x="1674" y="20857"/>
                  </a:cubicBezTo>
                  <a:cubicBezTo>
                    <a:pt x="2543" y="21445"/>
                    <a:pt x="3558" y="21445"/>
                    <a:pt x="5443" y="20590"/>
                  </a:cubicBezTo>
                  <a:cubicBezTo>
                    <a:pt x="7327" y="19734"/>
                    <a:pt x="10082" y="18023"/>
                    <a:pt x="12111" y="15992"/>
                  </a:cubicBezTo>
                  <a:cubicBezTo>
                    <a:pt x="14141" y="13960"/>
                    <a:pt x="15445" y="11607"/>
                    <a:pt x="16098" y="9362"/>
                  </a:cubicBezTo>
                  <a:cubicBezTo>
                    <a:pt x="16750" y="7116"/>
                    <a:pt x="16750" y="4978"/>
                    <a:pt x="16170" y="3481"/>
                  </a:cubicBezTo>
                  <a:cubicBezTo>
                    <a:pt x="15590" y="1984"/>
                    <a:pt x="14431" y="1128"/>
                    <a:pt x="12836" y="594"/>
                  </a:cubicBezTo>
                  <a:cubicBezTo>
                    <a:pt x="11241" y="59"/>
                    <a:pt x="9212" y="-155"/>
                    <a:pt x="7327" y="219"/>
                  </a:cubicBezTo>
                  <a:cubicBezTo>
                    <a:pt x="5443" y="594"/>
                    <a:pt x="3703" y="1556"/>
                    <a:pt x="2688" y="2625"/>
                  </a:cubicBezTo>
                  <a:cubicBezTo>
                    <a:pt x="1674" y="3695"/>
                    <a:pt x="1384" y="4871"/>
                    <a:pt x="1311" y="5726"/>
                  </a:cubicBezTo>
                  <a:cubicBezTo>
                    <a:pt x="1239" y="6582"/>
                    <a:pt x="1384" y="7116"/>
                    <a:pt x="2253" y="7651"/>
                  </a:cubicBezTo>
                  <a:cubicBezTo>
                    <a:pt x="3123" y="8186"/>
                    <a:pt x="4718" y="8720"/>
                    <a:pt x="7400" y="8613"/>
                  </a:cubicBezTo>
                  <a:cubicBezTo>
                    <a:pt x="10082" y="8506"/>
                    <a:pt x="13851" y="7758"/>
                    <a:pt x="16388" y="7116"/>
                  </a:cubicBezTo>
                  <a:cubicBezTo>
                    <a:pt x="18925" y="6475"/>
                    <a:pt x="20229" y="5940"/>
                    <a:pt x="21534" y="5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6048622" y="-1"/>
              <a:ext cx="136278" cy="14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91" fill="norm" stroke="1" extrusionOk="0">
                  <a:moveTo>
                    <a:pt x="4447" y="7760"/>
                  </a:moveTo>
                  <a:cubicBezTo>
                    <a:pt x="3118" y="10537"/>
                    <a:pt x="1789" y="13314"/>
                    <a:pt x="958" y="15937"/>
                  </a:cubicBezTo>
                  <a:cubicBezTo>
                    <a:pt x="127" y="18560"/>
                    <a:pt x="-205" y="21028"/>
                    <a:pt x="127" y="21183"/>
                  </a:cubicBezTo>
                  <a:cubicBezTo>
                    <a:pt x="460" y="21337"/>
                    <a:pt x="1457" y="19177"/>
                    <a:pt x="2453" y="15937"/>
                  </a:cubicBezTo>
                  <a:cubicBezTo>
                    <a:pt x="3450" y="12697"/>
                    <a:pt x="4447" y="8377"/>
                    <a:pt x="5610" y="5291"/>
                  </a:cubicBezTo>
                  <a:cubicBezTo>
                    <a:pt x="6773" y="2206"/>
                    <a:pt x="8103" y="354"/>
                    <a:pt x="9266" y="46"/>
                  </a:cubicBezTo>
                  <a:cubicBezTo>
                    <a:pt x="10429" y="-263"/>
                    <a:pt x="11426" y="971"/>
                    <a:pt x="13420" y="4211"/>
                  </a:cubicBezTo>
                  <a:cubicBezTo>
                    <a:pt x="15413" y="7451"/>
                    <a:pt x="18404" y="12697"/>
                    <a:pt x="21395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7023100" y="491381"/>
              <a:ext cx="846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64"/>
                    <a:pt x="21600" y="11127"/>
                    <a:pt x="21600" y="14727"/>
                  </a:cubicBezTo>
                  <a:cubicBezTo>
                    <a:pt x="21600" y="18327"/>
                    <a:pt x="108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023100" y="359027"/>
              <a:ext cx="31750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0" y="7962"/>
                    <a:pt x="0" y="-678"/>
                    <a:pt x="3600" y="42"/>
                  </a:cubicBezTo>
                  <a:cubicBezTo>
                    <a:pt x="7200" y="762"/>
                    <a:pt x="144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073900" y="397501"/>
              <a:ext cx="129007" cy="217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94" fill="norm" stroke="1" extrusionOk="0">
                  <a:moveTo>
                    <a:pt x="18813" y="4851"/>
                  </a:moveTo>
                  <a:cubicBezTo>
                    <a:pt x="18116" y="3812"/>
                    <a:pt x="17419" y="2774"/>
                    <a:pt x="16374" y="1943"/>
                  </a:cubicBezTo>
                  <a:cubicBezTo>
                    <a:pt x="15329" y="1112"/>
                    <a:pt x="13935" y="489"/>
                    <a:pt x="11845" y="178"/>
                  </a:cubicBezTo>
                  <a:cubicBezTo>
                    <a:pt x="9755" y="-134"/>
                    <a:pt x="6968" y="-134"/>
                    <a:pt x="5574" y="1008"/>
                  </a:cubicBezTo>
                  <a:cubicBezTo>
                    <a:pt x="4181" y="2151"/>
                    <a:pt x="4181" y="4435"/>
                    <a:pt x="6271" y="6824"/>
                  </a:cubicBezTo>
                  <a:cubicBezTo>
                    <a:pt x="8361" y="9212"/>
                    <a:pt x="12542" y="11704"/>
                    <a:pt x="15329" y="13470"/>
                  </a:cubicBezTo>
                  <a:cubicBezTo>
                    <a:pt x="18116" y="15235"/>
                    <a:pt x="19510" y="16274"/>
                    <a:pt x="20381" y="17416"/>
                  </a:cubicBezTo>
                  <a:cubicBezTo>
                    <a:pt x="21252" y="18558"/>
                    <a:pt x="21600" y="19804"/>
                    <a:pt x="20729" y="20531"/>
                  </a:cubicBezTo>
                  <a:cubicBezTo>
                    <a:pt x="19858" y="21258"/>
                    <a:pt x="17768" y="21466"/>
                    <a:pt x="14110" y="21154"/>
                  </a:cubicBezTo>
                  <a:cubicBezTo>
                    <a:pt x="10452" y="20843"/>
                    <a:pt x="5226" y="20012"/>
                    <a:pt x="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7868225" y="439373"/>
              <a:ext cx="164526" cy="16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60" fill="norm" stroke="1" extrusionOk="0">
                  <a:moveTo>
                    <a:pt x="16330" y="10553"/>
                  </a:moveTo>
                  <a:cubicBezTo>
                    <a:pt x="16057" y="7619"/>
                    <a:pt x="15784" y="4686"/>
                    <a:pt x="15100" y="2819"/>
                  </a:cubicBezTo>
                  <a:cubicBezTo>
                    <a:pt x="14417" y="953"/>
                    <a:pt x="13323" y="153"/>
                    <a:pt x="11409" y="19"/>
                  </a:cubicBezTo>
                  <a:cubicBezTo>
                    <a:pt x="9495" y="-114"/>
                    <a:pt x="6761" y="419"/>
                    <a:pt x="4574" y="2953"/>
                  </a:cubicBezTo>
                  <a:cubicBezTo>
                    <a:pt x="2386" y="5486"/>
                    <a:pt x="746" y="10019"/>
                    <a:pt x="199" y="13353"/>
                  </a:cubicBezTo>
                  <a:cubicBezTo>
                    <a:pt x="-348" y="16686"/>
                    <a:pt x="199" y="18819"/>
                    <a:pt x="2249" y="19219"/>
                  </a:cubicBezTo>
                  <a:cubicBezTo>
                    <a:pt x="4300" y="19619"/>
                    <a:pt x="7855" y="18286"/>
                    <a:pt x="9905" y="16819"/>
                  </a:cubicBezTo>
                  <a:cubicBezTo>
                    <a:pt x="11956" y="15353"/>
                    <a:pt x="12503" y="13753"/>
                    <a:pt x="13049" y="12153"/>
                  </a:cubicBezTo>
                  <a:cubicBezTo>
                    <a:pt x="13596" y="10553"/>
                    <a:pt x="14143" y="8953"/>
                    <a:pt x="14417" y="9219"/>
                  </a:cubicBezTo>
                  <a:cubicBezTo>
                    <a:pt x="14690" y="9486"/>
                    <a:pt x="14690" y="11619"/>
                    <a:pt x="14690" y="13353"/>
                  </a:cubicBezTo>
                  <a:cubicBezTo>
                    <a:pt x="14690" y="15086"/>
                    <a:pt x="14690" y="16419"/>
                    <a:pt x="15100" y="17753"/>
                  </a:cubicBezTo>
                  <a:cubicBezTo>
                    <a:pt x="15510" y="19086"/>
                    <a:pt x="16330" y="20419"/>
                    <a:pt x="17424" y="20953"/>
                  </a:cubicBezTo>
                  <a:cubicBezTo>
                    <a:pt x="18518" y="21486"/>
                    <a:pt x="19885" y="21219"/>
                    <a:pt x="21252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071275" y="456337"/>
              <a:ext cx="101176" cy="17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29" fill="norm" stroke="1" extrusionOk="0">
                  <a:moveTo>
                    <a:pt x="3960" y="4258"/>
                  </a:moveTo>
                  <a:cubicBezTo>
                    <a:pt x="2610" y="7343"/>
                    <a:pt x="1260" y="10429"/>
                    <a:pt x="585" y="12615"/>
                  </a:cubicBezTo>
                  <a:cubicBezTo>
                    <a:pt x="-90" y="14800"/>
                    <a:pt x="-90" y="16086"/>
                    <a:pt x="135" y="17372"/>
                  </a:cubicBezTo>
                  <a:cubicBezTo>
                    <a:pt x="360" y="18658"/>
                    <a:pt x="810" y="19943"/>
                    <a:pt x="1035" y="19943"/>
                  </a:cubicBezTo>
                  <a:cubicBezTo>
                    <a:pt x="1260" y="19943"/>
                    <a:pt x="1260" y="18658"/>
                    <a:pt x="1710" y="15829"/>
                  </a:cubicBezTo>
                  <a:cubicBezTo>
                    <a:pt x="2160" y="13000"/>
                    <a:pt x="3060" y="8629"/>
                    <a:pt x="4635" y="5543"/>
                  </a:cubicBezTo>
                  <a:cubicBezTo>
                    <a:pt x="6210" y="2458"/>
                    <a:pt x="8460" y="658"/>
                    <a:pt x="10710" y="143"/>
                  </a:cubicBezTo>
                  <a:cubicBezTo>
                    <a:pt x="12960" y="-371"/>
                    <a:pt x="15210" y="400"/>
                    <a:pt x="17010" y="4129"/>
                  </a:cubicBezTo>
                  <a:cubicBezTo>
                    <a:pt x="18810" y="7858"/>
                    <a:pt x="20160" y="14543"/>
                    <a:pt x="2151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782049" y="396059"/>
              <a:ext cx="146051" cy="20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14407"/>
                  </a:moveTo>
                  <a:cubicBezTo>
                    <a:pt x="4696" y="11789"/>
                    <a:pt x="9391" y="9171"/>
                    <a:pt x="12052" y="7316"/>
                  </a:cubicBezTo>
                  <a:cubicBezTo>
                    <a:pt x="14713" y="5462"/>
                    <a:pt x="15339" y="4371"/>
                    <a:pt x="15652" y="3280"/>
                  </a:cubicBezTo>
                  <a:cubicBezTo>
                    <a:pt x="15965" y="2189"/>
                    <a:pt x="15965" y="1098"/>
                    <a:pt x="15183" y="444"/>
                  </a:cubicBezTo>
                  <a:cubicBezTo>
                    <a:pt x="14400" y="-211"/>
                    <a:pt x="12835" y="-429"/>
                    <a:pt x="10174" y="1862"/>
                  </a:cubicBezTo>
                  <a:cubicBezTo>
                    <a:pt x="7513" y="4153"/>
                    <a:pt x="3757" y="8953"/>
                    <a:pt x="1878" y="12444"/>
                  </a:cubicBezTo>
                  <a:cubicBezTo>
                    <a:pt x="0" y="15935"/>
                    <a:pt x="0" y="18116"/>
                    <a:pt x="2035" y="19426"/>
                  </a:cubicBezTo>
                  <a:cubicBezTo>
                    <a:pt x="4070" y="20735"/>
                    <a:pt x="8139" y="21171"/>
                    <a:pt x="11739" y="20844"/>
                  </a:cubicBezTo>
                  <a:cubicBezTo>
                    <a:pt x="15339" y="20516"/>
                    <a:pt x="18470" y="19426"/>
                    <a:pt x="21600" y="1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953901" y="406385"/>
              <a:ext cx="109802" cy="19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2" h="21300" fill="norm" stroke="1" extrusionOk="0">
                  <a:moveTo>
                    <a:pt x="19955" y="1627"/>
                  </a:moveTo>
                  <a:cubicBezTo>
                    <a:pt x="18776" y="717"/>
                    <a:pt x="17598" y="-192"/>
                    <a:pt x="14260" y="35"/>
                  </a:cubicBezTo>
                  <a:cubicBezTo>
                    <a:pt x="10922" y="263"/>
                    <a:pt x="5424" y="1627"/>
                    <a:pt x="2478" y="3105"/>
                  </a:cubicBezTo>
                  <a:cubicBezTo>
                    <a:pt x="-467" y="4583"/>
                    <a:pt x="-860" y="6174"/>
                    <a:pt x="1693" y="7993"/>
                  </a:cubicBezTo>
                  <a:cubicBezTo>
                    <a:pt x="4245" y="9812"/>
                    <a:pt x="9744" y="11859"/>
                    <a:pt x="13278" y="13223"/>
                  </a:cubicBezTo>
                  <a:cubicBezTo>
                    <a:pt x="16813" y="14587"/>
                    <a:pt x="18384" y="15269"/>
                    <a:pt x="19365" y="16179"/>
                  </a:cubicBezTo>
                  <a:cubicBezTo>
                    <a:pt x="20347" y="17088"/>
                    <a:pt x="20740" y="18225"/>
                    <a:pt x="19955" y="19134"/>
                  </a:cubicBezTo>
                  <a:cubicBezTo>
                    <a:pt x="19169" y="20044"/>
                    <a:pt x="17205" y="20726"/>
                    <a:pt x="14653" y="21067"/>
                  </a:cubicBezTo>
                  <a:cubicBezTo>
                    <a:pt x="12100" y="21408"/>
                    <a:pt x="8958" y="21408"/>
                    <a:pt x="7191" y="20840"/>
                  </a:cubicBezTo>
                  <a:cubicBezTo>
                    <a:pt x="5424" y="20271"/>
                    <a:pt x="5031" y="19134"/>
                    <a:pt x="4638" y="17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170579" y="243731"/>
              <a:ext cx="81371" cy="36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9" fill="norm" stroke="1" extrusionOk="0">
                  <a:moveTo>
                    <a:pt x="19629" y="0"/>
                  </a:moveTo>
                  <a:cubicBezTo>
                    <a:pt x="16860" y="124"/>
                    <a:pt x="14091" y="248"/>
                    <a:pt x="11876" y="931"/>
                  </a:cubicBezTo>
                  <a:cubicBezTo>
                    <a:pt x="9660" y="1614"/>
                    <a:pt x="7999" y="2855"/>
                    <a:pt x="6060" y="5400"/>
                  </a:cubicBezTo>
                  <a:cubicBezTo>
                    <a:pt x="4122" y="7945"/>
                    <a:pt x="1906" y="11793"/>
                    <a:pt x="799" y="14586"/>
                  </a:cubicBezTo>
                  <a:cubicBezTo>
                    <a:pt x="-309" y="17379"/>
                    <a:pt x="-309" y="19117"/>
                    <a:pt x="1076" y="20172"/>
                  </a:cubicBezTo>
                  <a:cubicBezTo>
                    <a:pt x="2460" y="21228"/>
                    <a:pt x="5229" y="21600"/>
                    <a:pt x="8829" y="21476"/>
                  </a:cubicBezTo>
                  <a:cubicBezTo>
                    <a:pt x="12429" y="21352"/>
                    <a:pt x="16860" y="20731"/>
                    <a:pt x="21291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124950" y="453281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309463" y="345331"/>
              <a:ext cx="18688" cy="24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13" fill="norm" stroke="1" extrusionOk="0">
                  <a:moveTo>
                    <a:pt x="21188" y="15925"/>
                  </a:moveTo>
                  <a:cubicBezTo>
                    <a:pt x="16388" y="16841"/>
                    <a:pt x="11588" y="17756"/>
                    <a:pt x="7988" y="18946"/>
                  </a:cubicBezTo>
                  <a:cubicBezTo>
                    <a:pt x="4388" y="20136"/>
                    <a:pt x="1988" y="21600"/>
                    <a:pt x="788" y="21508"/>
                  </a:cubicBezTo>
                  <a:cubicBezTo>
                    <a:pt x="-412" y="21417"/>
                    <a:pt x="-412" y="19769"/>
                    <a:pt x="1988" y="15925"/>
                  </a:cubicBezTo>
                  <a:cubicBezTo>
                    <a:pt x="4388" y="12081"/>
                    <a:pt x="9188" y="6041"/>
                    <a:pt x="139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387416" y="417552"/>
              <a:ext cx="173568" cy="17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527" y="2050"/>
                  </a:moveTo>
                  <a:cubicBezTo>
                    <a:pt x="527" y="7255"/>
                    <a:pt x="527" y="12460"/>
                    <a:pt x="395" y="15973"/>
                  </a:cubicBezTo>
                  <a:cubicBezTo>
                    <a:pt x="263" y="19486"/>
                    <a:pt x="0" y="21308"/>
                    <a:pt x="0" y="21048"/>
                  </a:cubicBezTo>
                  <a:cubicBezTo>
                    <a:pt x="0" y="20788"/>
                    <a:pt x="263" y="18445"/>
                    <a:pt x="1185" y="15192"/>
                  </a:cubicBezTo>
                  <a:cubicBezTo>
                    <a:pt x="2107" y="11939"/>
                    <a:pt x="3688" y="7775"/>
                    <a:pt x="5005" y="5173"/>
                  </a:cubicBezTo>
                  <a:cubicBezTo>
                    <a:pt x="6322" y="2571"/>
                    <a:pt x="7376" y="1530"/>
                    <a:pt x="8034" y="1660"/>
                  </a:cubicBezTo>
                  <a:cubicBezTo>
                    <a:pt x="8693" y="1790"/>
                    <a:pt x="8956" y="3091"/>
                    <a:pt x="9088" y="4522"/>
                  </a:cubicBezTo>
                  <a:cubicBezTo>
                    <a:pt x="9220" y="5954"/>
                    <a:pt x="9220" y="7515"/>
                    <a:pt x="9088" y="8947"/>
                  </a:cubicBezTo>
                  <a:cubicBezTo>
                    <a:pt x="8956" y="10378"/>
                    <a:pt x="8693" y="11679"/>
                    <a:pt x="8956" y="11679"/>
                  </a:cubicBezTo>
                  <a:cubicBezTo>
                    <a:pt x="9220" y="11679"/>
                    <a:pt x="10010" y="10378"/>
                    <a:pt x="11459" y="8426"/>
                  </a:cubicBezTo>
                  <a:cubicBezTo>
                    <a:pt x="12907" y="6474"/>
                    <a:pt x="15015" y="3872"/>
                    <a:pt x="16727" y="2180"/>
                  </a:cubicBezTo>
                  <a:cubicBezTo>
                    <a:pt x="18439" y="489"/>
                    <a:pt x="19756" y="-292"/>
                    <a:pt x="20546" y="98"/>
                  </a:cubicBezTo>
                  <a:cubicBezTo>
                    <a:pt x="21337" y="489"/>
                    <a:pt x="21600" y="2050"/>
                    <a:pt x="21600" y="5173"/>
                  </a:cubicBezTo>
                  <a:cubicBezTo>
                    <a:pt x="21600" y="8296"/>
                    <a:pt x="21337" y="12980"/>
                    <a:pt x="21073" y="17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9578715" y="194082"/>
              <a:ext cx="311501" cy="35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83" fill="norm" stroke="1" extrusionOk="0">
                  <a:moveTo>
                    <a:pt x="7242" y="15559"/>
                  </a:moveTo>
                  <a:cubicBezTo>
                    <a:pt x="7388" y="14924"/>
                    <a:pt x="7534" y="14289"/>
                    <a:pt x="7169" y="13844"/>
                  </a:cubicBezTo>
                  <a:cubicBezTo>
                    <a:pt x="6804" y="13399"/>
                    <a:pt x="5929" y="13145"/>
                    <a:pt x="4761" y="13781"/>
                  </a:cubicBezTo>
                  <a:cubicBezTo>
                    <a:pt x="3594" y="14416"/>
                    <a:pt x="2134" y="15941"/>
                    <a:pt x="1259" y="17021"/>
                  </a:cubicBezTo>
                  <a:cubicBezTo>
                    <a:pt x="383" y="18101"/>
                    <a:pt x="91" y="18736"/>
                    <a:pt x="18" y="19371"/>
                  </a:cubicBezTo>
                  <a:cubicBezTo>
                    <a:pt x="-55" y="20006"/>
                    <a:pt x="91" y="20642"/>
                    <a:pt x="529" y="20959"/>
                  </a:cubicBezTo>
                  <a:cubicBezTo>
                    <a:pt x="967" y="21277"/>
                    <a:pt x="1696" y="21277"/>
                    <a:pt x="2864" y="20832"/>
                  </a:cubicBezTo>
                  <a:cubicBezTo>
                    <a:pt x="4031" y="20388"/>
                    <a:pt x="5637" y="19498"/>
                    <a:pt x="6804" y="19117"/>
                  </a:cubicBezTo>
                  <a:cubicBezTo>
                    <a:pt x="7972" y="18736"/>
                    <a:pt x="8702" y="18863"/>
                    <a:pt x="9650" y="18482"/>
                  </a:cubicBezTo>
                  <a:cubicBezTo>
                    <a:pt x="10599" y="18101"/>
                    <a:pt x="11767" y="17211"/>
                    <a:pt x="13372" y="15115"/>
                  </a:cubicBezTo>
                  <a:cubicBezTo>
                    <a:pt x="14977" y="13018"/>
                    <a:pt x="17021" y="9715"/>
                    <a:pt x="18261" y="7618"/>
                  </a:cubicBezTo>
                  <a:cubicBezTo>
                    <a:pt x="19502" y="5522"/>
                    <a:pt x="19940" y="4632"/>
                    <a:pt x="20450" y="3425"/>
                  </a:cubicBezTo>
                  <a:cubicBezTo>
                    <a:pt x="20961" y="2218"/>
                    <a:pt x="21545" y="693"/>
                    <a:pt x="21472" y="185"/>
                  </a:cubicBezTo>
                  <a:cubicBezTo>
                    <a:pt x="21399" y="-323"/>
                    <a:pt x="20669" y="185"/>
                    <a:pt x="19356" y="2091"/>
                  </a:cubicBezTo>
                  <a:cubicBezTo>
                    <a:pt x="18042" y="3997"/>
                    <a:pt x="16145" y="7301"/>
                    <a:pt x="15050" y="10286"/>
                  </a:cubicBezTo>
                  <a:cubicBezTo>
                    <a:pt x="13956" y="13272"/>
                    <a:pt x="13664" y="15941"/>
                    <a:pt x="13810" y="17592"/>
                  </a:cubicBezTo>
                  <a:cubicBezTo>
                    <a:pt x="13956" y="19244"/>
                    <a:pt x="14540" y="19879"/>
                    <a:pt x="15196" y="20197"/>
                  </a:cubicBezTo>
                  <a:cubicBezTo>
                    <a:pt x="15853" y="20515"/>
                    <a:pt x="16583" y="20515"/>
                    <a:pt x="17240" y="20006"/>
                  </a:cubicBezTo>
                  <a:cubicBezTo>
                    <a:pt x="17896" y="19498"/>
                    <a:pt x="18480" y="18482"/>
                    <a:pt x="19064" y="17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9751859" y="390758"/>
              <a:ext cx="162608" cy="16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46" fill="norm" stroke="1" extrusionOk="0">
                  <a:moveTo>
                    <a:pt x="1889" y="3195"/>
                  </a:moveTo>
                  <a:cubicBezTo>
                    <a:pt x="782" y="2364"/>
                    <a:pt x="-326" y="1534"/>
                    <a:pt x="89" y="1257"/>
                  </a:cubicBezTo>
                  <a:cubicBezTo>
                    <a:pt x="505" y="980"/>
                    <a:pt x="2443" y="1257"/>
                    <a:pt x="5766" y="1395"/>
                  </a:cubicBezTo>
                  <a:cubicBezTo>
                    <a:pt x="9089" y="1534"/>
                    <a:pt x="13797" y="1534"/>
                    <a:pt x="16843" y="1257"/>
                  </a:cubicBezTo>
                  <a:cubicBezTo>
                    <a:pt x="19889" y="980"/>
                    <a:pt x="21274" y="426"/>
                    <a:pt x="21274" y="149"/>
                  </a:cubicBezTo>
                  <a:cubicBezTo>
                    <a:pt x="21274" y="-128"/>
                    <a:pt x="19889" y="-128"/>
                    <a:pt x="17951" y="1118"/>
                  </a:cubicBezTo>
                  <a:cubicBezTo>
                    <a:pt x="16012" y="2364"/>
                    <a:pt x="13520" y="4857"/>
                    <a:pt x="12136" y="8180"/>
                  </a:cubicBezTo>
                  <a:cubicBezTo>
                    <a:pt x="10751" y="11503"/>
                    <a:pt x="10474" y="15657"/>
                    <a:pt x="10889" y="18149"/>
                  </a:cubicBezTo>
                  <a:cubicBezTo>
                    <a:pt x="11305" y="20641"/>
                    <a:pt x="12412" y="21472"/>
                    <a:pt x="14212" y="21195"/>
                  </a:cubicBezTo>
                  <a:cubicBezTo>
                    <a:pt x="16012" y="20918"/>
                    <a:pt x="18505" y="19534"/>
                    <a:pt x="19751" y="16210"/>
                  </a:cubicBezTo>
                  <a:cubicBezTo>
                    <a:pt x="20997" y="12887"/>
                    <a:pt x="20997" y="7626"/>
                    <a:pt x="20997" y="2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9918700" y="351681"/>
              <a:ext cx="196850" cy="19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6409"/>
                  </a:moveTo>
                  <a:cubicBezTo>
                    <a:pt x="465" y="5222"/>
                    <a:pt x="929" y="4035"/>
                    <a:pt x="1742" y="3442"/>
                  </a:cubicBezTo>
                  <a:cubicBezTo>
                    <a:pt x="2555" y="2848"/>
                    <a:pt x="3716" y="2848"/>
                    <a:pt x="5226" y="4154"/>
                  </a:cubicBezTo>
                  <a:cubicBezTo>
                    <a:pt x="6735" y="5459"/>
                    <a:pt x="8594" y="8070"/>
                    <a:pt x="9523" y="10800"/>
                  </a:cubicBezTo>
                  <a:cubicBezTo>
                    <a:pt x="10452" y="13530"/>
                    <a:pt x="10452" y="16378"/>
                    <a:pt x="9987" y="18396"/>
                  </a:cubicBezTo>
                  <a:cubicBezTo>
                    <a:pt x="9523" y="20413"/>
                    <a:pt x="8594" y="21600"/>
                    <a:pt x="8245" y="21363"/>
                  </a:cubicBezTo>
                  <a:cubicBezTo>
                    <a:pt x="7897" y="21125"/>
                    <a:pt x="8129" y="19464"/>
                    <a:pt x="10452" y="15666"/>
                  </a:cubicBezTo>
                  <a:cubicBezTo>
                    <a:pt x="12774" y="11868"/>
                    <a:pt x="17187" y="5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0444039" y="222564"/>
              <a:ext cx="312862" cy="62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98" fill="norm" stroke="1" extrusionOk="0">
                  <a:moveTo>
                    <a:pt x="4031" y="9049"/>
                  </a:moveTo>
                  <a:cubicBezTo>
                    <a:pt x="5336" y="8611"/>
                    <a:pt x="6640" y="8173"/>
                    <a:pt x="7510" y="7772"/>
                  </a:cubicBezTo>
                  <a:cubicBezTo>
                    <a:pt x="8380" y="7370"/>
                    <a:pt x="8815" y="7005"/>
                    <a:pt x="8597" y="6786"/>
                  </a:cubicBezTo>
                  <a:cubicBezTo>
                    <a:pt x="8380" y="6568"/>
                    <a:pt x="7510" y="6495"/>
                    <a:pt x="6350" y="6568"/>
                  </a:cubicBezTo>
                  <a:cubicBezTo>
                    <a:pt x="5191" y="6641"/>
                    <a:pt x="3741" y="6859"/>
                    <a:pt x="2509" y="7735"/>
                  </a:cubicBezTo>
                  <a:cubicBezTo>
                    <a:pt x="1277" y="8611"/>
                    <a:pt x="262" y="10143"/>
                    <a:pt x="44" y="11055"/>
                  </a:cubicBezTo>
                  <a:cubicBezTo>
                    <a:pt x="-173" y="11968"/>
                    <a:pt x="407" y="12259"/>
                    <a:pt x="1712" y="12114"/>
                  </a:cubicBezTo>
                  <a:cubicBezTo>
                    <a:pt x="3016" y="11968"/>
                    <a:pt x="5046" y="11384"/>
                    <a:pt x="6133" y="10362"/>
                  </a:cubicBezTo>
                  <a:cubicBezTo>
                    <a:pt x="7220" y="9341"/>
                    <a:pt x="7365" y="7881"/>
                    <a:pt x="7075" y="6969"/>
                  </a:cubicBezTo>
                  <a:cubicBezTo>
                    <a:pt x="6785" y="6057"/>
                    <a:pt x="6061" y="5692"/>
                    <a:pt x="6133" y="5400"/>
                  </a:cubicBezTo>
                  <a:cubicBezTo>
                    <a:pt x="6206" y="5108"/>
                    <a:pt x="7075" y="4889"/>
                    <a:pt x="9322" y="4123"/>
                  </a:cubicBezTo>
                  <a:cubicBezTo>
                    <a:pt x="11569" y="3357"/>
                    <a:pt x="15193" y="2043"/>
                    <a:pt x="17150" y="1204"/>
                  </a:cubicBezTo>
                  <a:cubicBezTo>
                    <a:pt x="19108" y="365"/>
                    <a:pt x="19397" y="0"/>
                    <a:pt x="19180" y="0"/>
                  </a:cubicBezTo>
                  <a:cubicBezTo>
                    <a:pt x="18963" y="0"/>
                    <a:pt x="18238" y="365"/>
                    <a:pt x="16788" y="1678"/>
                  </a:cubicBezTo>
                  <a:cubicBezTo>
                    <a:pt x="15338" y="2992"/>
                    <a:pt x="13164" y="5254"/>
                    <a:pt x="11352" y="7370"/>
                  </a:cubicBezTo>
                  <a:cubicBezTo>
                    <a:pt x="9540" y="9486"/>
                    <a:pt x="8090" y="11457"/>
                    <a:pt x="7075" y="13536"/>
                  </a:cubicBezTo>
                  <a:cubicBezTo>
                    <a:pt x="6061" y="15616"/>
                    <a:pt x="5481" y="17805"/>
                    <a:pt x="5336" y="19119"/>
                  </a:cubicBezTo>
                  <a:cubicBezTo>
                    <a:pt x="5191" y="20432"/>
                    <a:pt x="5481" y="20870"/>
                    <a:pt x="6061" y="21162"/>
                  </a:cubicBezTo>
                  <a:cubicBezTo>
                    <a:pt x="6640" y="21454"/>
                    <a:pt x="7510" y="21600"/>
                    <a:pt x="8525" y="21418"/>
                  </a:cubicBezTo>
                  <a:cubicBezTo>
                    <a:pt x="9540" y="21235"/>
                    <a:pt x="10699" y="20724"/>
                    <a:pt x="11352" y="19593"/>
                  </a:cubicBezTo>
                  <a:cubicBezTo>
                    <a:pt x="12004" y="18462"/>
                    <a:pt x="12149" y="16711"/>
                    <a:pt x="11932" y="15653"/>
                  </a:cubicBezTo>
                  <a:cubicBezTo>
                    <a:pt x="11714" y="14595"/>
                    <a:pt x="11134" y="14230"/>
                    <a:pt x="11207" y="14047"/>
                  </a:cubicBezTo>
                  <a:cubicBezTo>
                    <a:pt x="11279" y="13865"/>
                    <a:pt x="12004" y="13865"/>
                    <a:pt x="13816" y="13719"/>
                  </a:cubicBezTo>
                  <a:cubicBezTo>
                    <a:pt x="15628" y="13573"/>
                    <a:pt x="18528" y="13281"/>
                    <a:pt x="21427" y="12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11350957" y="292605"/>
              <a:ext cx="263193" cy="29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14" fill="norm" stroke="1" extrusionOk="0">
                  <a:moveTo>
                    <a:pt x="11118" y="1950"/>
                  </a:moveTo>
                  <a:cubicBezTo>
                    <a:pt x="10081" y="1648"/>
                    <a:pt x="9044" y="1345"/>
                    <a:pt x="8094" y="1497"/>
                  </a:cubicBezTo>
                  <a:cubicBezTo>
                    <a:pt x="7144" y="1648"/>
                    <a:pt x="6280" y="2252"/>
                    <a:pt x="4984" y="4366"/>
                  </a:cubicBezTo>
                  <a:cubicBezTo>
                    <a:pt x="3688" y="6481"/>
                    <a:pt x="1960" y="10106"/>
                    <a:pt x="1009" y="12901"/>
                  </a:cubicBezTo>
                  <a:cubicBezTo>
                    <a:pt x="59" y="15695"/>
                    <a:pt x="-114" y="17659"/>
                    <a:pt x="59" y="18943"/>
                  </a:cubicBezTo>
                  <a:cubicBezTo>
                    <a:pt x="232" y="20227"/>
                    <a:pt x="750" y="20831"/>
                    <a:pt x="1441" y="21133"/>
                  </a:cubicBezTo>
                  <a:cubicBezTo>
                    <a:pt x="2132" y="21435"/>
                    <a:pt x="2996" y="21435"/>
                    <a:pt x="4724" y="20529"/>
                  </a:cubicBezTo>
                  <a:cubicBezTo>
                    <a:pt x="6452" y="19622"/>
                    <a:pt x="9044" y="17810"/>
                    <a:pt x="10859" y="15393"/>
                  </a:cubicBezTo>
                  <a:cubicBezTo>
                    <a:pt x="12673" y="12976"/>
                    <a:pt x="13710" y="9955"/>
                    <a:pt x="14056" y="7614"/>
                  </a:cubicBezTo>
                  <a:cubicBezTo>
                    <a:pt x="14401" y="5273"/>
                    <a:pt x="14056" y="3611"/>
                    <a:pt x="13105" y="2403"/>
                  </a:cubicBezTo>
                  <a:cubicBezTo>
                    <a:pt x="12155" y="1194"/>
                    <a:pt x="10600" y="439"/>
                    <a:pt x="9390" y="137"/>
                  </a:cubicBezTo>
                  <a:cubicBezTo>
                    <a:pt x="8180" y="-165"/>
                    <a:pt x="7316" y="-14"/>
                    <a:pt x="6107" y="1043"/>
                  </a:cubicBezTo>
                  <a:cubicBezTo>
                    <a:pt x="4897" y="2101"/>
                    <a:pt x="3342" y="4064"/>
                    <a:pt x="2564" y="5499"/>
                  </a:cubicBezTo>
                  <a:cubicBezTo>
                    <a:pt x="1787" y="6934"/>
                    <a:pt x="1787" y="7841"/>
                    <a:pt x="2219" y="8369"/>
                  </a:cubicBezTo>
                  <a:cubicBezTo>
                    <a:pt x="2651" y="8898"/>
                    <a:pt x="3515" y="9049"/>
                    <a:pt x="6798" y="8822"/>
                  </a:cubicBezTo>
                  <a:cubicBezTo>
                    <a:pt x="10081" y="8596"/>
                    <a:pt x="15784" y="7992"/>
                    <a:pt x="21486" y="7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11245850" y="758081"/>
              <a:ext cx="266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43" y="14400"/>
                    <a:pt x="12686" y="7200"/>
                    <a:pt x="16286" y="3600"/>
                  </a:cubicBezTo>
                  <a:cubicBezTo>
                    <a:pt x="19886" y="0"/>
                    <a:pt x="207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1277600" y="834281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4400"/>
                    <a:pt x="11520" y="7200"/>
                    <a:pt x="15120" y="360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842000" y="897781"/>
              <a:ext cx="260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1" y="18000"/>
                    <a:pt x="9483" y="14400"/>
                    <a:pt x="13083" y="10800"/>
                  </a:cubicBezTo>
                  <a:cubicBezTo>
                    <a:pt x="16683" y="7200"/>
                    <a:pt x="191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899149" y="948581"/>
              <a:ext cx="247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31" y="19800"/>
                    <a:pt x="8862" y="18000"/>
                    <a:pt x="12462" y="14400"/>
                  </a:cubicBezTo>
                  <a:cubicBezTo>
                    <a:pt x="16062" y="10800"/>
                    <a:pt x="18831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952499" y="2040781"/>
              <a:ext cx="16935" cy="283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5400" y="5876"/>
                    <a:pt x="10800" y="11753"/>
                    <a:pt x="14850" y="15485"/>
                  </a:cubicBezTo>
                  <a:cubicBezTo>
                    <a:pt x="18900" y="19218"/>
                    <a:pt x="21600" y="20806"/>
                    <a:pt x="21600" y="21203"/>
                  </a:cubicBezTo>
                  <a:cubicBezTo>
                    <a:pt x="21600" y="21600"/>
                    <a:pt x="18900" y="20806"/>
                    <a:pt x="162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762507" y="1896688"/>
              <a:ext cx="402337" cy="53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91" fill="norm" stroke="1" extrusionOk="0">
                  <a:moveTo>
                    <a:pt x="11388" y="2948"/>
                  </a:moveTo>
                  <a:cubicBezTo>
                    <a:pt x="11277" y="2107"/>
                    <a:pt x="11165" y="1267"/>
                    <a:pt x="10549" y="679"/>
                  </a:cubicBezTo>
                  <a:cubicBezTo>
                    <a:pt x="9934" y="90"/>
                    <a:pt x="8814" y="-246"/>
                    <a:pt x="7303" y="216"/>
                  </a:cubicBezTo>
                  <a:cubicBezTo>
                    <a:pt x="5793" y="679"/>
                    <a:pt x="3890" y="1939"/>
                    <a:pt x="2491" y="3704"/>
                  </a:cubicBezTo>
                  <a:cubicBezTo>
                    <a:pt x="1092" y="5469"/>
                    <a:pt x="197" y="7738"/>
                    <a:pt x="29" y="10134"/>
                  </a:cubicBezTo>
                  <a:cubicBezTo>
                    <a:pt x="-139" y="12529"/>
                    <a:pt x="421" y="15050"/>
                    <a:pt x="1652" y="16942"/>
                  </a:cubicBezTo>
                  <a:cubicBezTo>
                    <a:pt x="2883" y="18833"/>
                    <a:pt x="4785" y="20093"/>
                    <a:pt x="6800" y="20724"/>
                  </a:cubicBezTo>
                  <a:cubicBezTo>
                    <a:pt x="8814" y="21354"/>
                    <a:pt x="10941" y="21354"/>
                    <a:pt x="13011" y="20682"/>
                  </a:cubicBezTo>
                  <a:cubicBezTo>
                    <a:pt x="15082" y="20009"/>
                    <a:pt x="17096" y="18665"/>
                    <a:pt x="18551" y="16689"/>
                  </a:cubicBezTo>
                  <a:cubicBezTo>
                    <a:pt x="20006" y="14714"/>
                    <a:pt x="20901" y="12109"/>
                    <a:pt x="21181" y="9629"/>
                  </a:cubicBezTo>
                  <a:cubicBezTo>
                    <a:pt x="21461" y="7150"/>
                    <a:pt x="21125" y="4797"/>
                    <a:pt x="19838" y="3284"/>
                  </a:cubicBezTo>
                  <a:cubicBezTo>
                    <a:pt x="18551" y="1771"/>
                    <a:pt x="16313" y="1099"/>
                    <a:pt x="14522" y="847"/>
                  </a:cubicBezTo>
                  <a:cubicBezTo>
                    <a:pt x="12731" y="594"/>
                    <a:pt x="11388" y="763"/>
                    <a:pt x="10045" y="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1752599" y="1862981"/>
              <a:ext cx="192308" cy="51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92" fill="norm" stroke="1" extrusionOk="0">
                  <a:moveTo>
                    <a:pt x="0" y="0"/>
                  </a:moveTo>
                  <a:cubicBezTo>
                    <a:pt x="0" y="2909"/>
                    <a:pt x="0" y="5819"/>
                    <a:pt x="348" y="8772"/>
                  </a:cubicBezTo>
                  <a:cubicBezTo>
                    <a:pt x="697" y="11726"/>
                    <a:pt x="1394" y="14723"/>
                    <a:pt x="1742" y="16663"/>
                  </a:cubicBezTo>
                  <a:cubicBezTo>
                    <a:pt x="2090" y="18602"/>
                    <a:pt x="2090" y="19484"/>
                    <a:pt x="2090" y="20145"/>
                  </a:cubicBezTo>
                  <a:cubicBezTo>
                    <a:pt x="2090" y="20807"/>
                    <a:pt x="2090" y="21247"/>
                    <a:pt x="1858" y="21115"/>
                  </a:cubicBezTo>
                  <a:cubicBezTo>
                    <a:pt x="1626" y="20983"/>
                    <a:pt x="1161" y="20278"/>
                    <a:pt x="1045" y="18735"/>
                  </a:cubicBezTo>
                  <a:cubicBezTo>
                    <a:pt x="929" y="17192"/>
                    <a:pt x="1161" y="14811"/>
                    <a:pt x="1974" y="13180"/>
                  </a:cubicBezTo>
                  <a:cubicBezTo>
                    <a:pt x="2787" y="11549"/>
                    <a:pt x="4181" y="10668"/>
                    <a:pt x="6387" y="10183"/>
                  </a:cubicBezTo>
                  <a:cubicBezTo>
                    <a:pt x="8594" y="9698"/>
                    <a:pt x="11613" y="9610"/>
                    <a:pt x="14400" y="10183"/>
                  </a:cubicBezTo>
                  <a:cubicBezTo>
                    <a:pt x="17187" y="10756"/>
                    <a:pt x="19742" y="11990"/>
                    <a:pt x="20671" y="13709"/>
                  </a:cubicBezTo>
                  <a:cubicBezTo>
                    <a:pt x="21600" y="15429"/>
                    <a:pt x="20903" y="17633"/>
                    <a:pt x="19742" y="19043"/>
                  </a:cubicBezTo>
                  <a:cubicBezTo>
                    <a:pt x="18581" y="20454"/>
                    <a:pt x="16955" y="21071"/>
                    <a:pt x="14981" y="21336"/>
                  </a:cubicBezTo>
                  <a:cubicBezTo>
                    <a:pt x="13006" y="21600"/>
                    <a:pt x="10684" y="21512"/>
                    <a:pt x="8710" y="21203"/>
                  </a:cubicBezTo>
                  <a:cubicBezTo>
                    <a:pt x="6735" y="20895"/>
                    <a:pt x="5110" y="20366"/>
                    <a:pt x="4065" y="19837"/>
                  </a:cubicBezTo>
                  <a:cubicBezTo>
                    <a:pt x="3019" y="19308"/>
                    <a:pt x="2555" y="18779"/>
                    <a:pt x="3135" y="18514"/>
                  </a:cubicBezTo>
                  <a:cubicBezTo>
                    <a:pt x="3716" y="18250"/>
                    <a:pt x="5342" y="18250"/>
                    <a:pt x="6968" y="18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057400" y="2116981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044700" y="2040781"/>
              <a:ext cx="19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137538" y="2093298"/>
              <a:ext cx="154812" cy="23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442" fill="norm" stroke="1" extrusionOk="0">
                  <a:moveTo>
                    <a:pt x="15219" y="6847"/>
                  </a:moveTo>
                  <a:cubicBezTo>
                    <a:pt x="14052" y="4901"/>
                    <a:pt x="12884" y="2956"/>
                    <a:pt x="11717" y="1691"/>
                  </a:cubicBezTo>
                  <a:cubicBezTo>
                    <a:pt x="10549" y="426"/>
                    <a:pt x="9381" y="-158"/>
                    <a:pt x="7484" y="37"/>
                  </a:cubicBezTo>
                  <a:cubicBezTo>
                    <a:pt x="5587" y="231"/>
                    <a:pt x="2960" y="1204"/>
                    <a:pt x="1500" y="4123"/>
                  </a:cubicBezTo>
                  <a:cubicBezTo>
                    <a:pt x="41" y="7042"/>
                    <a:pt x="-251" y="11907"/>
                    <a:pt x="187" y="14728"/>
                  </a:cubicBezTo>
                  <a:cubicBezTo>
                    <a:pt x="625" y="17550"/>
                    <a:pt x="1792" y="18328"/>
                    <a:pt x="3106" y="18718"/>
                  </a:cubicBezTo>
                  <a:cubicBezTo>
                    <a:pt x="4419" y="19107"/>
                    <a:pt x="5879" y="19107"/>
                    <a:pt x="7922" y="16966"/>
                  </a:cubicBezTo>
                  <a:cubicBezTo>
                    <a:pt x="9965" y="14826"/>
                    <a:pt x="12592" y="10545"/>
                    <a:pt x="14198" y="7820"/>
                  </a:cubicBezTo>
                  <a:cubicBezTo>
                    <a:pt x="15803" y="5096"/>
                    <a:pt x="16387" y="3928"/>
                    <a:pt x="16679" y="4123"/>
                  </a:cubicBezTo>
                  <a:cubicBezTo>
                    <a:pt x="16971" y="4318"/>
                    <a:pt x="16971" y="5874"/>
                    <a:pt x="17700" y="8988"/>
                  </a:cubicBezTo>
                  <a:cubicBezTo>
                    <a:pt x="18430" y="12101"/>
                    <a:pt x="19890" y="16772"/>
                    <a:pt x="21349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2355849" y="2059831"/>
              <a:ext cx="102685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6848" y="4508"/>
                  </a:moveTo>
                  <a:cubicBezTo>
                    <a:pt x="16416" y="3381"/>
                    <a:pt x="15984" y="2254"/>
                    <a:pt x="14688" y="1409"/>
                  </a:cubicBezTo>
                  <a:cubicBezTo>
                    <a:pt x="13392" y="563"/>
                    <a:pt x="11232" y="0"/>
                    <a:pt x="9288" y="0"/>
                  </a:cubicBezTo>
                  <a:cubicBezTo>
                    <a:pt x="7344" y="0"/>
                    <a:pt x="5616" y="563"/>
                    <a:pt x="3888" y="1972"/>
                  </a:cubicBezTo>
                  <a:cubicBezTo>
                    <a:pt x="2160" y="3381"/>
                    <a:pt x="432" y="5635"/>
                    <a:pt x="2376" y="8077"/>
                  </a:cubicBezTo>
                  <a:cubicBezTo>
                    <a:pt x="4320" y="10518"/>
                    <a:pt x="9936" y="13148"/>
                    <a:pt x="13608" y="14838"/>
                  </a:cubicBezTo>
                  <a:cubicBezTo>
                    <a:pt x="17280" y="16529"/>
                    <a:pt x="19008" y="17280"/>
                    <a:pt x="20088" y="18125"/>
                  </a:cubicBezTo>
                  <a:cubicBezTo>
                    <a:pt x="21168" y="18970"/>
                    <a:pt x="21600" y="19910"/>
                    <a:pt x="19224" y="20567"/>
                  </a:cubicBezTo>
                  <a:cubicBezTo>
                    <a:pt x="16848" y="21224"/>
                    <a:pt x="11664" y="21600"/>
                    <a:pt x="7992" y="21600"/>
                  </a:cubicBezTo>
                  <a:cubicBezTo>
                    <a:pt x="4320" y="21600"/>
                    <a:pt x="2160" y="21224"/>
                    <a:pt x="0" y="2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2689172" y="1877789"/>
              <a:ext cx="189823" cy="46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02" fill="norm" stroke="1" extrusionOk="0">
                  <a:moveTo>
                    <a:pt x="21012" y="2565"/>
                  </a:moveTo>
                  <a:cubicBezTo>
                    <a:pt x="21250" y="2072"/>
                    <a:pt x="21487" y="1579"/>
                    <a:pt x="21012" y="1135"/>
                  </a:cubicBezTo>
                  <a:cubicBezTo>
                    <a:pt x="20538" y="691"/>
                    <a:pt x="19351" y="297"/>
                    <a:pt x="18164" y="99"/>
                  </a:cubicBezTo>
                  <a:cubicBezTo>
                    <a:pt x="16977" y="-98"/>
                    <a:pt x="15790" y="-98"/>
                    <a:pt x="13417" y="1036"/>
                  </a:cubicBezTo>
                  <a:cubicBezTo>
                    <a:pt x="11043" y="2170"/>
                    <a:pt x="7483" y="4439"/>
                    <a:pt x="4753" y="6954"/>
                  </a:cubicBezTo>
                  <a:cubicBezTo>
                    <a:pt x="2023" y="9469"/>
                    <a:pt x="124" y="12231"/>
                    <a:pt x="6" y="14697"/>
                  </a:cubicBezTo>
                  <a:cubicBezTo>
                    <a:pt x="-113" y="17162"/>
                    <a:pt x="1549" y="19332"/>
                    <a:pt x="5228" y="20417"/>
                  </a:cubicBezTo>
                  <a:cubicBezTo>
                    <a:pt x="8907" y="21502"/>
                    <a:pt x="14603" y="21502"/>
                    <a:pt x="203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935373" y="1981159"/>
              <a:ext cx="245978" cy="34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16" fill="norm" stroke="1" extrusionOk="0">
                  <a:moveTo>
                    <a:pt x="13035" y="5550"/>
                  </a:moveTo>
                  <a:cubicBezTo>
                    <a:pt x="12119" y="4650"/>
                    <a:pt x="11204" y="3750"/>
                    <a:pt x="9831" y="3557"/>
                  </a:cubicBezTo>
                  <a:cubicBezTo>
                    <a:pt x="8458" y="3364"/>
                    <a:pt x="6628" y="3878"/>
                    <a:pt x="4797" y="5871"/>
                  </a:cubicBezTo>
                  <a:cubicBezTo>
                    <a:pt x="2967" y="7864"/>
                    <a:pt x="1136" y="11335"/>
                    <a:pt x="404" y="13843"/>
                  </a:cubicBezTo>
                  <a:cubicBezTo>
                    <a:pt x="-328" y="16350"/>
                    <a:pt x="38" y="17893"/>
                    <a:pt x="679" y="19050"/>
                  </a:cubicBezTo>
                  <a:cubicBezTo>
                    <a:pt x="1319" y="20207"/>
                    <a:pt x="2235" y="20978"/>
                    <a:pt x="3882" y="21171"/>
                  </a:cubicBezTo>
                  <a:cubicBezTo>
                    <a:pt x="5530" y="21364"/>
                    <a:pt x="7909" y="20978"/>
                    <a:pt x="10655" y="19050"/>
                  </a:cubicBezTo>
                  <a:cubicBezTo>
                    <a:pt x="13401" y="17121"/>
                    <a:pt x="16513" y="13650"/>
                    <a:pt x="18069" y="10950"/>
                  </a:cubicBezTo>
                  <a:cubicBezTo>
                    <a:pt x="19625" y="8250"/>
                    <a:pt x="19625" y="6321"/>
                    <a:pt x="18892" y="4714"/>
                  </a:cubicBezTo>
                  <a:cubicBezTo>
                    <a:pt x="18160" y="3107"/>
                    <a:pt x="16696" y="1821"/>
                    <a:pt x="15231" y="985"/>
                  </a:cubicBezTo>
                  <a:cubicBezTo>
                    <a:pt x="13767" y="150"/>
                    <a:pt x="12303" y="-236"/>
                    <a:pt x="10472" y="150"/>
                  </a:cubicBezTo>
                  <a:cubicBezTo>
                    <a:pt x="8641" y="535"/>
                    <a:pt x="6445" y="1693"/>
                    <a:pt x="4797" y="2978"/>
                  </a:cubicBezTo>
                  <a:cubicBezTo>
                    <a:pt x="3150" y="4264"/>
                    <a:pt x="2052" y="5678"/>
                    <a:pt x="1686" y="6707"/>
                  </a:cubicBezTo>
                  <a:cubicBezTo>
                    <a:pt x="1319" y="7735"/>
                    <a:pt x="1686" y="8378"/>
                    <a:pt x="4523" y="8828"/>
                  </a:cubicBezTo>
                  <a:cubicBezTo>
                    <a:pt x="7360" y="9278"/>
                    <a:pt x="12669" y="9535"/>
                    <a:pt x="15872" y="9471"/>
                  </a:cubicBezTo>
                  <a:cubicBezTo>
                    <a:pt x="19075" y="9407"/>
                    <a:pt x="20174" y="9021"/>
                    <a:pt x="21272" y="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031855" y="1801889"/>
              <a:ext cx="130446" cy="12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90" fill="norm" stroke="1" extrusionOk="0">
                  <a:moveTo>
                    <a:pt x="3702" y="670"/>
                  </a:moveTo>
                  <a:cubicBezTo>
                    <a:pt x="2657" y="4630"/>
                    <a:pt x="1612" y="8590"/>
                    <a:pt x="915" y="11830"/>
                  </a:cubicBezTo>
                  <a:cubicBezTo>
                    <a:pt x="218" y="15070"/>
                    <a:pt x="-130" y="17590"/>
                    <a:pt x="44" y="17950"/>
                  </a:cubicBezTo>
                  <a:cubicBezTo>
                    <a:pt x="218" y="18310"/>
                    <a:pt x="915" y="16510"/>
                    <a:pt x="1960" y="13990"/>
                  </a:cubicBezTo>
                  <a:cubicBezTo>
                    <a:pt x="3005" y="11470"/>
                    <a:pt x="4399" y="8230"/>
                    <a:pt x="5793" y="5530"/>
                  </a:cubicBezTo>
                  <a:cubicBezTo>
                    <a:pt x="7186" y="2830"/>
                    <a:pt x="8580" y="670"/>
                    <a:pt x="10147" y="130"/>
                  </a:cubicBezTo>
                  <a:cubicBezTo>
                    <a:pt x="11715" y="-410"/>
                    <a:pt x="13457" y="670"/>
                    <a:pt x="15373" y="4450"/>
                  </a:cubicBezTo>
                  <a:cubicBezTo>
                    <a:pt x="17289" y="8230"/>
                    <a:pt x="19380" y="14710"/>
                    <a:pt x="21470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3289299" y="1818531"/>
              <a:ext cx="9062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0" y="0"/>
                  </a:moveTo>
                  <a:cubicBezTo>
                    <a:pt x="4418" y="1954"/>
                    <a:pt x="8836" y="3909"/>
                    <a:pt x="12764" y="6531"/>
                  </a:cubicBezTo>
                  <a:cubicBezTo>
                    <a:pt x="16691" y="9154"/>
                    <a:pt x="20127" y="12446"/>
                    <a:pt x="20864" y="14914"/>
                  </a:cubicBezTo>
                  <a:cubicBezTo>
                    <a:pt x="21600" y="17383"/>
                    <a:pt x="19636" y="19029"/>
                    <a:pt x="16445" y="20006"/>
                  </a:cubicBezTo>
                  <a:cubicBezTo>
                    <a:pt x="13255" y="20983"/>
                    <a:pt x="8836" y="21291"/>
                    <a:pt x="44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3543300" y="2085231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3530600" y="2199531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4245768" y="1872687"/>
              <a:ext cx="243682" cy="48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7" fill="norm" stroke="1" extrusionOk="0">
                  <a:moveTo>
                    <a:pt x="20320" y="134"/>
                  </a:moveTo>
                  <a:cubicBezTo>
                    <a:pt x="16968" y="39"/>
                    <a:pt x="13616" y="-55"/>
                    <a:pt x="11475" y="39"/>
                  </a:cubicBezTo>
                  <a:cubicBezTo>
                    <a:pt x="9334" y="134"/>
                    <a:pt x="8403" y="417"/>
                    <a:pt x="7471" y="1501"/>
                  </a:cubicBezTo>
                  <a:cubicBezTo>
                    <a:pt x="6540" y="2586"/>
                    <a:pt x="5609" y="4473"/>
                    <a:pt x="4771" y="6831"/>
                  </a:cubicBezTo>
                  <a:cubicBezTo>
                    <a:pt x="3934" y="9189"/>
                    <a:pt x="3189" y="12018"/>
                    <a:pt x="2444" y="14046"/>
                  </a:cubicBezTo>
                  <a:cubicBezTo>
                    <a:pt x="1699" y="16074"/>
                    <a:pt x="954" y="17300"/>
                    <a:pt x="582" y="18197"/>
                  </a:cubicBezTo>
                  <a:cubicBezTo>
                    <a:pt x="209" y="19093"/>
                    <a:pt x="209" y="19659"/>
                    <a:pt x="116" y="20177"/>
                  </a:cubicBezTo>
                  <a:cubicBezTo>
                    <a:pt x="23" y="20696"/>
                    <a:pt x="-163" y="21168"/>
                    <a:pt x="303" y="21356"/>
                  </a:cubicBezTo>
                  <a:cubicBezTo>
                    <a:pt x="768" y="21545"/>
                    <a:pt x="1885" y="21451"/>
                    <a:pt x="4771" y="20979"/>
                  </a:cubicBezTo>
                  <a:cubicBezTo>
                    <a:pt x="7658" y="20507"/>
                    <a:pt x="12313" y="19659"/>
                    <a:pt x="15385" y="19045"/>
                  </a:cubicBezTo>
                  <a:cubicBezTo>
                    <a:pt x="18458" y="18432"/>
                    <a:pt x="19947" y="18055"/>
                    <a:pt x="21437" y="17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4235450" y="2097931"/>
              <a:ext cx="1968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4641854" y="1831736"/>
              <a:ext cx="215896" cy="48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501" fill="norm" stroke="1" extrusionOk="0">
                  <a:moveTo>
                    <a:pt x="21390" y="1682"/>
                  </a:moveTo>
                  <a:cubicBezTo>
                    <a:pt x="19503" y="1209"/>
                    <a:pt x="17615" y="735"/>
                    <a:pt x="15623" y="451"/>
                  </a:cubicBezTo>
                  <a:cubicBezTo>
                    <a:pt x="13631" y="166"/>
                    <a:pt x="11534" y="72"/>
                    <a:pt x="9751" y="24"/>
                  </a:cubicBezTo>
                  <a:cubicBezTo>
                    <a:pt x="7969" y="-23"/>
                    <a:pt x="6501" y="-23"/>
                    <a:pt x="5662" y="214"/>
                  </a:cubicBezTo>
                  <a:cubicBezTo>
                    <a:pt x="4823" y="451"/>
                    <a:pt x="4613" y="924"/>
                    <a:pt x="4508" y="2630"/>
                  </a:cubicBezTo>
                  <a:cubicBezTo>
                    <a:pt x="4404" y="4335"/>
                    <a:pt x="4404" y="7272"/>
                    <a:pt x="3774" y="10445"/>
                  </a:cubicBezTo>
                  <a:cubicBezTo>
                    <a:pt x="3145" y="13619"/>
                    <a:pt x="1887" y="17030"/>
                    <a:pt x="1048" y="18972"/>
                  </a:cubicBezTo>
                  <a:cubicBezTo>
                    <a:pt x="209" y="20914"/>
                    <a:pt x="-210" y="21388"/>
                    <a:pt x="105" y="21482"/>
                  </a:cubicBezTo>
                  <a:cubicBezTo>
                    <a:pt x="419" y="21577"/>
                    <a:pt x="1468" y="21293"/>
                    <a:pt x="4089" y="20914"/>
                  </a:cubicBezTo>
                  <a:cubicBezTo>
                    <a:pt x="6710" y="20535"/>
                    <a:pt x="10905" y="20061"/>
                    <a:pt x="15099" y="1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4953726" y="1947137"/>
              <a:ext cx="227874" cy="29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27" fill="norm" stroke="1" extrusionOk="0">
                  <a:moveTo>
                    <a:pt x="13731" y="3146"/>
                  </a:moveTo>
                  <a:cubicBezTo>
                    <a:pt x="13331" y="2369"/>
                    <a:pt x="12931" y="1592"/>
                    <a:pt x="12231" y="1281"/>
                  </a:cubicBezTo>
                  <a:cubicBezTo>
                    <a:pt x="11531" y="970"/>
                    <a:pt x="10531" y="1126"/>
                    <a:pt x="8631" y="3068"/>
                  </a:cubicBezTo>
                  <a:cubicBezTo>
                    <a:pt x="6731" y="5010"/>
                    <a:pt x="3931" y="8740"/>
                    <a:pt x="2331" y="11459"/>
                  </a:cubicBezTo>
                  <a:cubicBezTo>
                    <a:pt x="731" y="14179"/>
                    <a:pt x="331" y="15888"/>
                    <a:pt x="131" y="17209"/>
                  </a:cubicBezTo>
                  <a:cubicBezTo>
                    <a:pt x="-69" y="18530"/>
                    <a:pt x="-69" y="19462"/>
                    <a:pt x="331" y="20162"/>
                  </a:cubicBezTo>
                  <a:cubicBezTo>
                    <a:pt x="731" y="20861"/>
                    <a:pt x="1531" y="21327"/>
                    <a:pt x="3431" y="21327"/>
                  </a:cubicBezTo>
                  <a:cubicBezTo>
                    <a:pt x="5331" y="21327"/>
                    <a:pt x="8331" y="20861"/>
                    <a:pt x="11331" y="19074"/>
                  </a:cubicBezTo>
                  <a:cubicBezTo>
                    <a:pt x="14331" y="17287"/>
                    <a:pt x="17331" y="14179"/>
                    <a:pt x="18931" y="11382"/>
                  </a:cubicBezTo>
                  <a:cubicBezTo>
                    <a:pt x="20531" y="8585"/>
                    <a:pt x="20731" y="6098"/>
                    <a:pt x="19531" y="4156"/>
                  </a:cubicBezTo>
                  <a:cubicBezTo>
                    <a:pt x="18331" y="2213"/>
                    <a:pt x="15731" y="815"/>
                    <a:pt x="13431" y="271"/>
                  </a:cubicBezTo>
                  <a:cubicBezTo>
                    <a:pt x="11131" y="-273"/>
                    <a:pt x="9131" y="38"/>
                    <a:pt x="7731" y="892"/>
                  </a:cubicBezTo>
                  <a:cubicBezTo>
                    <a:pt x="6331" y="1747"/>
                    <a:pt x="5531" y="3146"/>
                    <a:pt x="5131" y="4233"/>
                  </a:cubicBezTo>
                  <a:cubicBezTo>
                    <a:pt x="4731" y="5321"/>
                    <a:pt x="4731" y="6098"/>
                    <a:pt x="4931" y="6875"/>
                  </a:cubicBezTo>
                  <a:cubicBezTo>
                    <a:pt x="5131" y="7652"/>
                    <a:pt x="5531" y="8429"/>
                    <a:pt x="6331" y="8818"/>
                  </a:cubicBezTo>
                  <a:cubicBezTo>
                    <a:pt x="7131" y="9206"/>
                    <a:pt x="8331" y="9206"/>
                    <a:pt x="10931" y="8818"/>
                  </a:cubicBezTo>
                  <a:cubicBezTo>
                    <a:pt x="13531" y="8429"/>
                    <a:pt x="17531" y="7652"/>
                    <a:pt x="21531" y="6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5044016" y="1699997"/>
              <a:ext cx="118534" cy="16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4243" y="6289"/>
                  </a:moveTo>
                  <a:cubicBezTo>
                    <a:pt x="3086" y="9023"/>
                    <a:pt x="1929" y="11757"/>
                    <a:pt x="1157" y="14218"/>
                  </a:cubicBezTo>
                  <a:cubicBezTo>
                    <a:pt x="386" y="16678"/>
                    <a:pt x="0" y="18866"/>
                    <a:pt x="0" y="19139"/>
                  </a:cubicBezTo>
                  <a:cubicBezTo>
                    <a:pt x="0" y="19413"/>
                    <a:pt x="386" y="17772"/>
                    <a:pt x="1929" y="14628"/>
                  </a:cubicBezTo>
                  <a:cubicBezTo>
                    <a:pt x="3471" y="11484"/>
                    <a:pt x="6171" y="6835"/>
                    <a:pt x="8100" y="3965"/>
                  </a:cubicBezTo>
                  <a:cubicBezTo>
                    <a:pt x="10029" y="1094"/>
                    <a:pt x="11186" y="0"/>
                    <a:pt x="12343" y="0"/>
                  </a:cubicBezTo>
                  <a:cubicBezTo>
                    <a:pt x="13500" y="0"/>
                    <a:pt x="14657" y="1094"/>
                    <a:pt x="15621" y="4238"/>
                  </a:cubicBezTo>
                  <a:cubicBezTo>
                    <a:pt x="16586" y="7382"/>
                    <a:pt x="17357" y="12577"/>
                    <a:pt x="17936" y="15858"/>
                  </a:cubicBezTo>
                  <a:cubicBezTo>
                    <a:pt x="18514" y="19139"/>
                    <a:pt x="18900" y="20506"/>
                    <a:pt x="19479" y="21053"/>
                  </a:cubicBezTo>
                  <a:cubicBezTo>
                    <a:pt x="20057" y="21600"/>
                    <a:pt x="20829" y="21327"/>
                    <a:pt x="21600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5194300" y="1851289"/>
              <a:ext cx="180318" cy="43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550" fill="norm" stroke="1" extrusionOk="0">
                  <a:moveTo>
                    <a:pt x="3014" y="903"/>
                  </a:moveTo>
                  <a:cubicBezTo>
                    <a:pt x="7786" y="585"/>
                    <a:pt x="12558" y="268"/>
                    <a:pt x="15572" y="109"/>
                  </a:cubicBezTo>
                  <a:cubicBezTo>
                    <a:pt x="18586" y="-50"/>
                    <a:pt x="19842" y="-50"/>
                    <a:pt x="20595" y="215"/>
                  </a:cubicBezTo>
                  <a:cubicBezTo>
                    <a:pt x="21349" y="479"/>
                    <a:pt x="21600" y="1009"/>
                    <a:pt x="21223" y="2438"/>
                  </a:cubicBezTo>
                  <a:cubicBezTo>
                    <a:pt x="20847" y="3868"/>
                    <a:pt x="19842" y="6197"/>
                    <a:pt x="19214" y="8685"/>
                  </a:cubicBezTo>
                  <a:cubicBezTo>
                    <a:pt x="18586" y="11174"/>
                    <a:pt x="18335" y="13821"/>
                    <a:pt x="18209" y="15462"/>
                  </a:cubicBezTo>
                  <a:cubicBezTo>
                    <a:pt x="18084" y="17103"/>
                    <a:pt x="18084" y="17738"/>
                    <a:pt x="18084" y="18374"/>
                  </a:cubicBezTo>
                  <a:cubicBezTo>
                    <a:pt x="18084" y="19009"/>
                    <a:pt x="18084" y="19644"/>
                    <a:pt x="15698" y="20015"/>
                  </a:cubicBezTo>
                  <a:cubicBezTo>
                    <a:pt x="13312" y="20385"/>
                    <a:pt x="8540" y="20491"/>
                    <a:pt x="5526" y="20703"/>
                  </a:cubicBezTo>
                  <a:cubicBezTo>
                    <a:pt x="2512" y="20915"/>
                    <a:pt x="1256" y="21232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5848350" y="2123331"/>
              <a:ext cx="205645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0" y="0"/>
                  </a:moveTo>
                  <a:cubicBezTo>
                    <a:pt x="6171" y="0"/>
                    <a:pt x="12343" y="0"/>
                    <a:pt x="15980" y="1200"/>
                  </a:cubicBezTo>
                  <a:cubicBezTo>
                    <a:pt x="19616" y="2400"/>
                    <a:pt x="20718" y="4800"/>
                    <a:pt x="21159" y="8400"/>
                  </a:cubicBezTo>
                  <a:cubicBezTo>
                    <a:pt x="21600" y="12000"/>
                    <a:pt x="21380" y="16800"/>
                    <a:pt x="211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6300572" y="1967508"/>
              <a:ext cx="316128" cy="34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16" fill="norm" stroke="1" extrusionOk="0">
                  <a:moveTo>
                    <a:pt x="11139" y="3792"/>
                  </a:moveTo>
                  <a:cubicBezTo>
                    <a:pt x="10851" y="2865"/>
                    <a:pt x="10563" y="1937"/>
                    <a:pt x="9987" y="1473"/>
                  </a:cubicBezTo>
                  <a:cubicBezTo>
                    <a:pt x="9411" y="1010"/>
                    <a:pt x="8547" y="1010"/>
                    <a:pt x="7323" y="1805"/>
                  </a:cubicBezTo>
                  <a:cubicBezTo>
                    <a:pt x="6099" y="2600"/>
                    <a:pt x="4515" y="4190"/>
                    <a:pt x="3219" y="6575"/>
                  </a:cubicBezTo>
                  <a:cubicBezTo>
                    <a:pt x="1923" y="8961"/>
                    <a:pt x="915" y="12141"/>
                    <a:pt x="411" y="14526"/>
                  </a:cubicBezTo>
                  <a:cubicBezTo>
                    <a:pt x="-93" y="16911"/>
                    <a:pt x="-93" y="18502"/>
                    <a:pt x="195" y="19562"/>
                  </a:cubicBezTo>
                  <a:cubicBezTo>
                    <a:pt x="483" y="20622"/>
                    <a:pt x="1059" y="21152"/>
                    <a:pt x="2283" y="21284"/>
                  </a:cubicBezTo>
                  <a:cubicBezTo>
                    <a:pt x="3507" y="21417"/>
                    <a:pt x="5379" y="21152"/>
                    <a:pt x="7467" y="20092"/>
                  </a:cubicBezTo>
                  <a:cubicBezTo>
                    <a:pt x="9555" y="19032"/>
                    <a:pt x="11859" y="17177"/>
                    <a:pt x="13515" y="14725"/>
                  </a:cubicBezTo>
                  <a:cubicBezTo>
                    <a:pt x="15171" y="12273"/>
                    <a:pt x="16179" y="9226"/>
                    <a:pt x="16467" y="7039"/>
                  </a:cubicBezTo>
                  <a:cubicBezTo>
                    <a:pt x="16755" y="4853"/>
                    <a:pt x="16323" y="3527"/>
                    <a:pt x="15603" y="2401"/>
                  </a:cubicBezTo>
                  <a:cubicBezTo>
                    <a:pt x="14883" y="1275"/>
                    <a:pt x="13875" y="347"/>
                    <a:pt x="12363" y="82"/>
                  </a:cubicBezTo>
                  <a:cubicBezTo>
                    <a:pt x="10851" y="-183"/>
                    <a:pt x="8835" y="215"/>
                    <a:pt x="7323" y="1010"/>
                  </a:cubicBezTo>
                  <a:cubicBezTo>
                    <a:pt x="5811" y="1805"/>
                    <a:pt x="4803" y="2997"/>
                    <a:pt x="4299" y="3925"/>
                  </a:cubicBezTo>
                  <a:cubicBezTo>
                    <a:pt x="3795" y="4853"/>
                    <a:pt x="3795" y="5515"/>
                    <a:pt x="4083" y="6045"/>
                  </a:cubicBezTo>
                  <a:cubicBezTo>
                    <a:pt x="4371" y="6575"/>
                    <a:pt x="4947" y="6973"/>
                    <a:pt x="7107" y="7304"/>
                  </a:cubicBezTo>
                  <a:cubicBezTo>
                    <a:pt x="9267" y="7635"/>
                    <a:pt x="13011" y="7900"/>
                    <a:pt x="15675" y="7900"/>
                  </a:cubicBezTo>
                  <a:cubicBezTo>
                    <a:pt x="18339" y="7900"/>
                    <a:pt x="19923" y="7635"/>
                    <a:pt x="21507" y="7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84966" y="3855679"/>
              <a:ext cx="205634" cy="308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7" fill="norm" stroke="1" extrusionOk="0">
                  <a:moveTo>
                    <a:pt x="1576" y="4932"/>
                  </a:moveTo>
                  <a:cubicBezTo>
                    <a:pt x="1356" y="4197"/>
                    <a:pt x="1135" y="3463"/>
                    <a:pt x="1576" y="2801"/>
                  </a:cubicBezTo>
                  <a:cubicBezTo>
                    <a:pt x="2017" y="2140"/>
                    <a:pt x="3119" y="1552"/>
                    <a:pt x="4882" y="1038"/>
                  </a:cubicBezTo>
                  <a:cubicBezTo>
                    <a:pt x="6646" y="524"/>
                    <a:pt x="9070" y="83"/>
                    <a:pt x="10833" y="9"/>
                  </a:cubicBezTo>
                  <a:cubicBezTo>
                    <a:pt x="12597" y="-64"/>
                    <a:pt x="13699" y="230"/>
                    <a:pt x="13699" y="2287"/>
                  </a:cubicBezTo>
                  <a:cubicBezTo>
                    <a:pt x="13699" y="4344"/>
                    <a:pt x="12597" y="8165"/>
                    <a:pt x="10393" y="11397"/>
                  </a:cubicBezTo>
                  <a:cubicBezTo>
                    <a:pt x="8189" y="14630"/>
                    <a:pt x="4882" y="17275"/>
                    <a:pt x="2789" y="18818"/>
                  </a:cubicBezTo>
                  <a:cubicBezTo>
                    <a:pt x="695" y="20360"/>
                    <a:pt x="-187" y="20801"/>
                    <a:pt x="33" y="21095"/>
                  </a:cubicBezTo>
                  <a:cubicBezTo>
                    <a:pt x="254" y="21389"/>
                    <a:pt x="1576" y="21536"/>
                    <a:pt x="5323" y="21169"/>
                  </a:cubicBezTo>
                  <a:cubicBezTo>
                    <a:pt x="9070" y="20801"/>
                    <a:pt x="15242" y="19920"/>
                    <a:pt x="21413" y="1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650703" y="3648274"/>
              <a:ext cx="488205" cy="683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27" fill="norm" stroke="1" extrusionOk="0">
                  <a:moveTo>
                    <a:pt x="14546" y="1754"/>
                  </a:moveTo>
                  <a:cubicBezTo>
                    <a:pt x="14454" y="1292"/>
                    <a:pt x="14361" y="830"/>
                    <a:pt x="14084" y="499"/>
                  </a:cubicBezTo>
                  <a:cubicBezTo>
                    <a:pt x="13807" y="169"/>
                    <a:pt x="13346" y="-29"/>
                    <a:pt x="12331" y="4"/>
                  </a:cubicBezTo>
                  <a:cubicBezTo>
                    <a:pt x="11315" y="37"/>
                    <a:pt x="9746" y="301"/>
                    <a:pt x="8038" y="1028"/>
                  </a:cubicBezTo>
                  <a:cubicBezTo>
                    <a:pt x="6331" y="1754"/>
                    <a:pt x="4484" y="2943"/>
                    <a:pt x="3100" y="4463"/>
                  </a:cubicBezTo>
                  <a:cubicBezTo>
                    <a:pt x="1715" y="5982"/>
                    <a:pt x="792" y="7832"/>
                    <a:pt x="331" y="9846"/>
                  </a:cubicBezTo>
                  <a:cubicBezTo>
                    <a:pt x="-131" y="11861"/>
                    <a:pt x="-131" y="14041"/>
                    <a:pt x="469" y="15890"/>
                  </a:cubicBezTo>
                  <a:cubicBezTo>
                    <a:pt x="1069" y="17740"/>
                    <a:pt x="2269" y="19259"/>
                    <a:pt x="3746" y="20217"/>
                  </a:cubicBezTo>
                  <a:cubicBezTo>
                    <a:pt x="5223" y="21175"/>
                    <a:pt x="6977" y="21571"/>
                    <a:pt x="9146" y="21175"/>
                  </a:cubicBezTo>
                  <a:cubicBezTo>
                    <a:pt x="11315" y="20778"/>
                    <a:pt x="13900" y="19589"/>
                    <a:pt x="15838" y="18301"/>
                  </a:cubicBezTo>
                  <a:cubicBezTo>
                    <a:pt x="17777" y="17013"/>
                    <a:pt x="19069" y="15626"/>
                    <a:pt x="19992" y="13843"/>
                  </a:cubicBezTo>
                  <a:cubicBezTo>
                    <a:pt x="20915" y="12059"/>
                    <a:pt x="21469" y="9879"/>
                    <a:pt x="21238" y="7964"/>
                  </a:cubicBezTo>
                  <a:cubicBezTo>
                    <a:pt x="21007" y="6048"/>
                    <a:pt x="19992" y="4397"/>
                    <a:pt x="18700" y="3274"/>
                  </a:cubicBezTo>
                  <a:cubicBezTo>
                    <a:pt x="17407" y="2151"/>
                    <a:pt x="15838" y="1556"/>
                    <a:pt x="14500" y="1523"/>
                  </a:cubicBezTo>
                  <a:cubicBezTo>
                    <a:pt x="13161" y="1490"/>
                    <a:pt x="12054" y="2019"/>
                    <a:pt x="10946" y="2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1626715" y="3909797"/>
              <a:ext cx="136884" cy="29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1542" fill="norm" stroke="1" extrusionOk="0">
                  <a:moveTo>
                    <a:pt x="16032" y="2623"/>
                  </a:moveTo>
                  <a:cubicBezTo>
                    <a:pt x="15715" y="1851"/>
                    <a:pt x="15397" y="1080"/>
                    <a:pt x="14444" y="617"/>
                  </a:cubicBezTo>
                  <a:cubicBezTo>
                    <a:pt x="13491" y="154"/>
                    <a:pt x="11903" y="0"/>
                    <a:pt x="10315" y="0"/>
                  </a:cubicBezTo>
                  <a:cubicBezTo>
                    <a:pt x="8726" y="0"/>
                    <a:pt x="7138" y="154"/>
                    <a:pt x="5868" y="1620"/>
                  </a:cubicBezTo>
                  <a:cubicBezTo>
                    <a:pt x="4597" y="3086"/>
                    <a:pt x="3644" y="5863"/>
                    <a:pt x="4279" y="7869"/>
                  </a:cubicBezTo>
                  <a:cubicBezTo>
                    <a:pt x="4915" y="9874"/>
                    <a:pt x="7138" y="11109"/>
                    <a:pt x="10156" y="12420"/>
                  </a:cubicBezTo>
                  <a:cubicBezTo>
                    <a:pt x="13173" y="13731"/>
                    <a:pt x="16985" y="15120"/>
                    <a:pt x="18891" y="16200"/>
                  </a:cubicBezTo>
                  <a:cubicBezTo>
                    <a:pt x="20797" y="17280"/>
                    <a:pt x="20797" y="18051"/>
                    <a:pt x="20162" y="18669"/>
                  </a:cubicBezTo>
                  <a:cubicBezTo>
                    <a:pt x="19526" y="19286"/>
                    <a:pt x="18256" y="19749"/>
                    <a:pt x="16509" y="20211"/>
                  </a:cubicBezTo>
                  <a:cubicBezTo>
                    <a:pt x="14762" y="20674"/>
                    <a:pt x="12538" y="21137"/>
                    <a:pt x="9362" y="21369"/>
                  </a:cubicBezTo>
                  <a:cubicBezTo>
                    <a:pt x="6185" y="21600"/>
                    <a:pt x="2056" y="21600"/>
                    <a:pt x="626" y="21369"/>
                  </a:cubicBezTo>
                  <a:cubicBezTo>
                    <a:pt x="-803" y="21137"/>
                    <a:pt x="468" y="20674"/>
                    <a:pt x="1897" y="20211"/>
                  </a:cubicBezTo>
                  <a:cubicBezTo>
                    <a:pt x="3326" y="19749"/>
                    <a:pt x="4915" y="19286"/>
                    <a:pt x="6503" y="18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893026" y="3869581"/>
              <a:ext cx="81825" cy="30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8" fill="norm" stroke="1" extrusionOk="0">
                  <a:moveTo>
                    <a:pt x="6456" y="0"/>
                  </a:moveTo>
                  <a:cubicBezTo>
                    <a:pt x="4241" y="4200"/>
                    <a:pt x="2025" y="8400"/>
                    <a:pt x="918" y="11625"/>
                  </a:cubicBezTo>
                  <a:cubicBezTo>
                    <a:pt x="-190" y="14850"/>
                    <a:pt x="-190" y="17100"/>
                    <a:pt x="364" y="18600"/>
                  </a:cubicBezTo>
                  <a:cubicBezTo>
                    <a:pt x="918" y="20100"/>
                    <a:pt x="2025" y="20850"/>
                    <a:pt x="4241" y="21225"/>
                  </a:cubicBezTo>
                  <a:cubicBezTo>
                    <a:pt x="6456" y="21600"/>
                    <a:pt x="9779" y="21600"/>
                    <a:pt x="12825" y="21150"/>
                  </a:cubicBezTo>
                  <a:cubicBezTo>
                    <a:pt x="15872" y="20700"/>
                    <a:pt x="18641" y="19800"/>
                    <a:pt x="2141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866900" y="4034681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997339" y="3994064"/>
              <a:ext cx="104512" cy="13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23" fill="norm" stroke="1" extrusionOk="0">
                  <a:moveTo>
                    <a:pt x="14850" y="5380"/>
                  </a:moveTo>
                  <a:cubicBezTo>
                    <a:pt x="15282" y="3719"/>
                    <a:pt x="15714" y="2057"/>
                    <a:pt x="14634" y="1060"/>
                  </a:cubicBezTo>
                  <a:cubicBezTo>
                    <a:pt x="13554" y="63"/>
                    <a:pt x="10962" y="-269"/>
                    <a:pt x="8802" y="229"/>
                  </a:cubicBezTo>
                  <a:cubicBezTo>
                    <a:pt x="6642" y="728"/>
                    <a:pt x="4914" y="2057"/>
                    <a:pt x="3402" y="4882"/>
                  </a:cubicBezTo>
                  <a:cubicBezTo>
                    <a:pt x="1890" y="7706"/>
                    <a:pt x="594" y="12026"/>
                    <a:pt x="162" y="15017"/>
                  </a:cubicBezTo>
                  <a:cubicBezTo>
                    <a:pt x="-270" y="18008"/>
                    <a:pt x="162" y="19669"/>
                    <a:pt x="1458" y="20500"/>
                  </a:cubicBezTo>
                  <a:cubicBezTo>
                    <a:pt x="2754" y="21331"/>
                    <a:pt x="4914" y="21331"/>
                    <a:pt x="6642" y="20500"/>
                  </a:cubicBezTo>
                  <a:cubicBezTo>
                    <a:pt x="8370" y="19669"/>
                    <a:pt x="9666" y="18008"/>
                    <a:pt x="10746" y="16014"/>
                  </a:cubicBezTo>
                  <a:cubicBezTo>
                    <a:pt x="11826" y="14020"/>
                    <a:pt x="12690" y="11694"/>
                    <a:pt x="13554" y="11694"/>
                  </a:cubicBezTo>
                  <a:cubicBezTo>
                    <a:pt x="14418" y="11694"/>
                    <a:pt x="15282" y="14020"/>
                    <a:pt x="16578" y="15848"/>
                  </a:cubicBezTo>
                  <a:cubicBezTo>
                    <a:pt x="17874" y="17676"/>
                    <a:pt x="19602" y="19005"/>
                    <a:pt x="21330" y="2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2139950" y="3986791"/>
              <a:ext cx="101023" cy="16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74" fill="norm" stroke="1" extrusionOk="0">
                  <a:moveTo>
                    <a:pt x="0" y="5959"/>
                  </a:moveTo>
                  <a:cubicBezTo>
                    <a:pt x="450" y="5433"/>
                    <a:pt x="900" y="4906"/>
                    <a:pt x="1350" y="3984"/>
                  </a:cubicBezTo>
                  <a:cubicBezTo>
                    <a:pt x="1800" y="3062"/>
                    <a:pt x="2250" y="1745"/>
                    <a:pt x="3825" y="823"/>
                  </a:cubicBezTo>
                  <a:cubicBezTo>
                    <a:pt x="5400" y="-99"/>
                    <a:pt x="8100" y="-626"/>
                    <a:pt x="11250" y="1350"/>
                  </a:cubicBezTo>
                  <a:cubicBezTo>
                    <a:pt x="14400" y="3325"/>
                    <a:pt x="18000" y="7803"/>
                    <a:pt x="19800" y="10701"/>
                  </a:cubicBezTo>
                  <a:cubicBezTo>
                    <a:pt x="21600" y="13598"/>
                    <a:pt x="21600" y="14915"/>
                    <a:pt x="21375" y="16364"/>
                  </a:cubicBezTo>
                  <a:cubicBezTo>
                    <a:pt x="21150" y="17813"/>
                    <a:pt x="20700" y="19394"/>
                    <a:pt x="20250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2317749" y="3771912"/>
              <a:ext cx="124885" cy="36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8671" y="13627"/>
                  </a:moveTo>
                  <a:cubicBezTo>
                    <a:pt x="17939" y="13003"/>
                    <a:pt x="17207" y="12379"/>
                    <a:pt x="15742" y="12066"/>
                  </a:cubicBezTo>
                  <a:cubicBezTo>
                    <a:pt x="14278" y="11754"/>
                    <a:pt x="12081" y="11754"/>
                    <a:pt x="9336" y="12441"/>
                  </a:cubicBezTo>
                  <a:cubicBezTo>
                    <a:pt x="6590" y="13128"/>
                    <a:pt x="3295" y="14501"/>
                    <a:pt x="1647" y="15500"/>
                  </a:cubicBezTo>
                  <a:cubicBezTo>
                    <a:pt x="0" y="16499"/>
                    <a:pt x="0" y="17123"/>
                    <a:pt x="0" y="17747"/>
                  </a:cubicBezTo>
                  <a:cubicBezTo>
                    <a:pt x="0" y="18372"/>
                    <a:pt x="0" y="18996"/>
                    <a:pt x="2014" y="19183"/>
                  </a:cubicBezTo>
                  <a:cubicBezTo>
                    <a:pt x="4027" y="19370"/>
                    <a:pt x="8054" y="19121"/>
                    <a:pt x="11532" y="17248"/>
                  </a:cubicBezTo>
                  <a:cubicBezTo>
                    <a:pt x="15010" y="15375"/>
                    <a:pt x="17939" y="11879"/>
                    <a:pt x="19586" y="9007"/>
                  </a:cubicBezTo>
                  <a:cubicBezTo>
                    <a:pt x="21234" y="6136"/>
                    <a:pt x="21600" y="3888"/>
                    <a:pt x="21600" y="2390"/>
                  </a:cubicBezTo>
                  <a:cubicBezTo>
                    <a:pt x="21600" y="892"/>
                    <a:pt x="21234" y="143"/>
                    <a:pt x="20502" y="18"/>
                  </a:cubicBezTo>
                  <a:cubicBezTo>
                    <a:pt x="19769" y="-107"/>
                    <a:pt x="18671" y="392"/>
                    <a:pt x="17756" y="2515"/>
                  </a:cubicBezTo>
                  <a:cubicBezTo>
                    <a:pt x="16841" y="4638"/>
                    <a:pt x="16108" y="8383"/>
                    <a:pt x="15193" y="11817"/>
                  </a:cubicBezTo>
                  <a:cubicBezTo>
                    <a:pt x="14278" y="15250"/>
                    <a:pt x="13180" y="18372"/>
                    <a:pt x="1208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146300" y="3996581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461312" y="3987714"/>
              <a:ext cx="135838" cy="12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40" fill="norm" stroke="1" extrusionOk="0">
                  <a:moveTo>
                    <a:pt x="11357" y="5733"/>
                  </a:moveTo>
                  <a:cubicBezTo>
                    <a:pt x="11689" y="3962"/>
                    <a:pt x="12021" y="2192"/>
                    <a:pt x="11191" y="1129"/>
                  </a:cubicBezTo>
                  <a:cubicBezTo>
                    <a:pt x="10360" y="67"/>
                    <a:pt x="8366" y="-287"/>
                    <a:pt x="6871" y="244"/>
                  </a:cubicBezTo>
                  <a:cubicBezTo>
                    <a:pt x="5375" y="775"/>
                    <a:pt x="4378" y="2192"/>
                    <a:pt x="3215" y="4847"/>
                  </a:cubicBezTo>
                  <a:cubicBezTo>
                    <a:pt x="2052" y="7503"/>
                    <a:pt x="723" y="11398"/>
                    <a:pt x="224" y="14408"/>
                  </a:cubicBezTo>
                  <a:cubicBezTo>
                    <a:pt x="-274" y="17418"/>
                    <a:pt x="58" y="19543"/>
                    <a:pt x="1221" y="20428"/>
                  </a:cubicBezTo>
                  <a:cubicBezTo>
                    <a:pt x="2384" y="21313"/>
                    <a:pt x="4378" y="20959"/>
                    <a:pt x="6040" y="20074"/>
                  </a:cubicBezTo>
                  <a:cubicBezTo>
                    <a:pt x="7701" y="19188"/>
                    <a:pt x="9031" y="17772"/>
                    <a:pt x="10360" y="15824"/>
                  </a:cubicBezTo>
                  <a:cubicBezTo>
                    <a:pt x="11689" y="13877"/>
                    <a:pt x="13018" y="11398"/>
                    <a:pt x="14846" y="11044"/>
                  </a:cubicBezTo>
                  <a:cubicBezTo>
                    <a:pt x="16674" y="10690"/>
                    <a:pt x="19000" y="12461"/>
                    <a:pt x="21326" y="1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622550" y="3945781"/>
              <a:ext cx="120650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38"/>
                  </a:moveTo>
                  <a:cubicBezTo>
                    <a:pt x="3789" y="6805"/>
                    <a:pt x="7579" y="9173"/>
                    <a:pt x="9663" y="11540"/>
                  </a:cubicBezTo>
                  <a:cubicBezTo>
                    <a:pt x="11747" y="13907"/>
                    <a:pt x="12126" y="16274"/>
                    <a:pt x="12126" y="18197"/>
                  </a:cubicBezTo>
                  <a:cubicBezTo>
                    <a:pt x="12126" y="20121"/>
                    <a:pt x="11747" y="21600"/>
                    <a:pt x="11179" y="21600"/>
                  </a:cubicBezTo>
                  <a:cubicBezTo>
                    <a:pt x="10611" y="21600"/>
                    <a:pt x="9853" y="20121"/>
                    <a:pt x="9474" y="17310"/>
                  </a:cubicBezTo>
                  <a:cubicBezTo>
                    <a:pt x="9095" y="14499"/>
                    <a:pt x="9095" y="10356"/>
                    <a:pt x="11179" y="7249"/>
                  </a:cubicBezTo>
                  <a:cubicBezTo>
                    <a:pt x="13263" y="4142"/>
                    <a:pt x="17432" y="20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725887" y="3741563"/>
              <a:ext cx="150663" cy="34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90" fill="norm" stroke="1" extrusionOk="0">
                  <a:moveTo>
                    <a:pt x="15054" y="13948"/>
                  </a:moveTo>
                  <a:cubicBezTo>
                    <a:pt x="14154" y="13434"/>
                    <a:pt x="13254" y="12919"/>
                    <a:pt x="12054" y="12662"/>
                  </a:cubicBezTo>
                  <a:cubicBezTo>
                    <a:pt x="10854" y="12405"/>
                    <a:pt x="9354" y="12405"/>
                    <a:pt x="7254" y="13498"/>
                  </a:cubicBezTo>
                  <a:cubicBezTo>
                    <a:pt x="5154" y="14591"/>
                    <a:pt x="2454" y="16776"/>
                    <a:pt x="1104" y="18191"/>
                  </a:cubicBezTo>
                  <a:cubicBezTo>
                    <a:pt x="-246" y="19605"/>
                    <a:pt x="-246" y="20248"/>
                    <a:pt x="504" y="20698"/>
                  </a:cubicBezTo>
                  <a:cubicBezTo>
                    <a:pt x="1254" y="21148"/>
                    <a:pt x="2754" y="21405"/>
                    <a:pt x="5154" y="20955"/>
                  </a:cubicBezTo>
                  <a:cubicBezTo>
                    <a:pt x="7554" y="20505"/>
                    <a:pt x="10854" y="19348"/>
                    <a:pt x="13404" y="17098"/>
                  </a:cubicBezTo>
                  <a:cubicBezTo>
                    <a:pt x="15954" y="14848"/>
                    <a:pt x="17754" y="11505"/>
                    <a:pt x="18804" y="8869"/>
                  </a:cubicBezTo>
                  <a:cubicBezTo>
                    <a:pt x="19854" y="6234"/>
                    <a:pt x="20154" y="4305"/>
                    <a:pt x="20304" y="2826"/>
                  </a:cubicBezTo>
                  <a:cubicBezTo>
                    <a:pt x="20454" y="1348"/>
                    <a:pt x="20454" y="319"/>
                    <a:pt x="19854" y="62"/>
                  </a:cubicBezTo>
                  <a:cubicBezTo>
                    <a:pt x="19254" y="-195"/>
                    <a:pt x="18054" y="319"/>
                    <a:pt x="17154" y="2184"/>
                  </a:cubicBezTo>
                  <a:cubicBezTo>
                    <a:pt x="16254" y="4048"/>
                    <a:pt x="15654" y="7262"/>
                    <a:pt x="15654" y="10219"/>
                  </a:cubicBezTo>
                  <a:cubicBezTo>
                    <a:pt x="15654" y="13176"/>
                    <a:pt x="16254" y="15876"/>
                    <a:pt x="17304" y="17419"/>
                  </a:cubicBezTo>
                  <a:cubicBezTo>
                    <a:pt x="18354" y="18962"/>
                    <a:pt x="19854" y="19348"/>
                    <a:pt x="21354" y="19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3293533" y="3831481"/>
              <a:ext cx="190501" cy="29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11760" y="0"/>
                  </a:moveTo>
                  <a:cubicBezTo>
                    <a:pt x="9840" y="152"/>
                    <a:pt x="7920" y="304"/>
                    <a:pt x="7320" y="685"/>
                  </a:cubicBezTo>
                  <a:cubicBezTo>
                    <a:pt x="6720" y="1065"/>
                    <a:pt x="7440" y="1673"/>
                    <a:pt x="9120" y="2054"/>
                  </a:cubicBezTo>
                  <a:cubicBezTo>
                    <a:pt x="10800" y="2434"/>
                    <a:pt x="13440" y="2586"/>
                    <a:pt x="15360" y="2586"/>
                  </a:cubicBezTo>
                  <a:cubicBezTo>
                    <a:pt x="17280" y="2586"/>
                    <a:pt x="18480" y="2434"/>
                    <a:pt x="19560" y="2130"/>
                  </a:cubicBezTo>
                  <a:cubicBezTo>
                    <a:pt x="20640" y="1826"/>
                    <a:pt x="21600" y="1369"/>
                    <a:pt x="21600" y="837"/>
                  </a:cubicBezTo>
                  <a:cubicBezTo>
                    <a:pt x="21600" y="304"/>
                    <a:pt x="20640" y="-304"/>
                    <a:pt x="18240" y="228"/>
                  </a:cubicBezTo>
                  <a:cubicBezTo>
                    <a:pt x="15840" y="761"/>
                    <a:pt x="12000" y="2434"/>
                    <a:pt x="9720" y="3575"/>
                  </a:cubicBezTo>
                  <a:cubicBezTo>
                    <a:pt x="7440" y="4716"/>
                    <a:pt x="6720" y="5324"/>
                    <a:pt x="6240" y="6009"/>
                  </a:cubicBezTo>
                  <a:cubicBezTo>
                    <a:pt x="5760" y="6693"/>
                    <a:pt x="5520" y="7454"/>
                    <a:pt x="6000" y="7986"/>
                  </a:cubicBezTo>
                  <a:cubicBezTo>
                    <a:pt x="6480" y="8519"/>
                    <a:pt x="7680" y="8823"/>
                    <a:pt x="8880" y="9051"/>
                  </a:cubicBezTo>
                  <a:cubicBezTo>
                    <a:pt x="10080" y="9279"/>
                    <a:pt x="11280" y="9431"/>
                    <a:pt x="12480" y="9583"/>
                  </a:cubicBezTo>
                  <a:cubicBezTo>
                    <a:pt x="13680" y="9735"/>
                    <a:pt x="14880" y="9888"/>
                    <a:pt x="14880" y="10192"/>
                  </a:cubicBezTo>
                  <a:cubicBezTo>
                    <a:pt x="14880" y="10496"/>
                    <a:pt x="13680" y="10952"/>
                    <a:pt x="11160" y="12017"/>
                  </a:cubicBezTo>
                  <a:cubicBezTo>
                    <a:pt x="8640" y="13082"/>
                    <a:pt x="4800" y="14755"/>
                    <a:pt x="2640" y="15972"/>
                  </a:cubicBezTo>
                  <a:cubicBezTo>
                    <a:pt x="480" y="17189"/>
                    <a:pt x="0" y="17950"/>
                    <a:pt x="0" y="18710"/>
                  </a:cubicBezTo>
                  <a:cubicBezTo>
                    <a:pt x="0" y="19471"/>
                    <a:pt x="480" y="20231"/>
                    <a:pt x="2760" y="20688"/>
                  </a:cubicBezTo>
                  <a:cubicBezTo>
                    <a:pt x="5040" y="21144"/>
                    <a:pt x="9120" y="21296"/>
                    <a:pt x="12360" y="21068"/>
                  </a:cubicBezTo>
                  <a:cubicBezTo>
                    <a:pt x="15600" y="20840"/>
                    <a:pt x="18000" y="20231"/>
                    <a:pt x="2040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492500" y="3964831"/>
              <a:ext cx="114300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25"/>
                  </a:moveTo>
                  <a:cubicBezTo>
                    <a:pt x="2000" y="1521"/>
                    <a:pt x="4000" y="1217"/>
                    <a:pt x="7000" y="2738"/>
                  </a:cubicBezTo>
                  <a:cubicBezTo>
                    <a:pt x="10000" y="4259"/>
                    <a:pt x="14000" y="7606"/>
                    <a:pt x="16000" y="10648"/>
                  </a:cubicBezTo>
                  <a:cubicBezTo>
                    <a:pt x="18000" y="13690"/>
                    <a:pt x="18000" y="16428"/>
                    <a:pt x="17200" y="18406"/>
                  </a:cubicBezTo>
                  <a:cubicBezTo>
                    <a:pt x="16400" y="20383"/>
                    <a:pt x="14800" y="21600"/>
                    <a:pt x="13400" y="21600"/>
                  </a:cubicBezTo>
                  <a:cubicBezTo>
                    <a:pt x="12000" y="21600"/>
                    <a:pt x="10800" y="20383"/>
                    <a:pt x="10200" y="17949"/>
                  </a:cubicBezTo>
                  <a:cubicBezTo>
                    <a:pt x="9600" y="15515"/>
                    <a:pt x="9600" y="11865"/>
                    <a:pt x="11600" y="8670"/>
                  </a:cubicBezTo>
                  <a:cubicBezTo>
                    <a:pt x="13600" y="5476"/>
                    <a:pt x="17600" y="2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651250" y="3945781"/>
              <a:ext cx="101600" cy="12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3086"/>
                  </a:moveTo>
                  <a:cubicBezTo>
                    <a:pt x="3150" y="6171"/>
                    <a:pt x="6300" y="9257"/>
                    <a:pt x="8325" y="12514"/>
                  </a:cubicBezTo>
                  <a:cubicBezTo>
                    <a:pt x="10350" y="15771"/>
                    <a:pt x="11250" y="19200"/>
                    <a:pt x="10575" y="20400"/>
                  </a:cubicBezTo>
                  <a:cubicBezTo>
                    <a:pt x="9900" y="21600"/>
                    <a:pt x="7650" y="20571"/>
                    <a:pt x="6300" y="19029"/>
                  </a:cubicBezTo>
                  <a:cubicBezTo>
                    <a:pt x="4950" y="17486"/>
                    <a:pt x="4500" y="15429"/>
                    <a:pt x="7200" y="12171"/>
                  </a:cubicBezTo>
                  <a:cubicBezTo>
                    <a:pt x="9900" y="8914"/>
                    <a:pt x="15750" y="44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773079" y="3960128"/>
              <a:ext cx="98056" cy="11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002" fill="norm" stroke="1" extrusionOk="0">
                  <a:moveTo>
                    <a:pt x="15949" y="4407"/>
                  </a:moveTo>
                  <a:cubicBezTo>
                    <a:pt x="14599" y="2836"/>
                    <a:pt x="13249" y="1265"/>
                    <a:pt x="11449" y="479"/>
                  </a:cubicBezTo>
                  <a:cubicBezTo>
                    <a:pt x="9649" y="-306"/>
                    <a:pt x="7399" y="-306"/>
                    <a:pt x="5374" y="1854"/>
                  </a:cubicBezTo>
                  <a:cubicBezTo>
                    <a:pt x="3349" y="4014"/>
                    <a:pt x="1549" y="8334"/>
                    <a:pt x="649" y="11672"/>
                  </a:cubicBezTo>
                  <a:cubicBezTo>
                    <a:pt x="-251" y="15010"/>
                    <a:pt x="-251" y="17367"/>
                    <a:pt x="874" y="18938"/>
                  </a:cubicBezTo>
                  <a:cubicBezTo>
                    <a:pt x="1999" y="20509"/>
                    <a:pt x="4249" y="21294"/>
                    <a:pt x="7399" y="20901"/>
                  </a:cubicBezTo>
                  <a:cubicBezTo>
                    <a:pt x="10549" y="20509"/>
                    <a:pt x="14599" y="18938"/>
                    <a:pt x="17299" y="17170"/>
                  </a:cubicBezTo>
                  <a:cubicBezTo>
                    <a:pt x="19999" y="15403"/>
                    <a:pt x="21349" y="13439"/>
                    <a:pt x="20674" y="10887"/>
                  </a:cubicBezTo>
                  <a:cubicBezTo>
                    <a:pt x="19999" y="8334"/>
                    <a:pt x="17299" y="5192"/>
                    <a:pt x="14599" y="2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873500" y="3922605"/>
              <a:ext cx="171450" cy="147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4185"/>
                  </a:moveTo>
                  <a:cubicBezTo>
                    <a:pt x="800" y="2685"/>
                    <a:pt x="1600" y="1185"/>
                    <a:pt x="2800" y="435"/>
                  </a:cubicBezTo>
                  <a:cubicBezTo>
                    <a:pt x="4000" y="-315"/>
                    <a:pt x="5600" y="-315"/>
                    <a:pt x="7467" y="2235"/>
                  </a:cubicBezTo>
                  <a:cubicBezTo>
                    <a:pt x="9333" y="4785"/>
                    <a:pt x="11467" y="9885"/>
                    <a:pt x="12400" y="13185"/>
                  </a:cubicBezTo>
                  <a:cubicBezTo>
                    <a:pt x="13333" y="16485"/>
                    <a:pt x="13067" y="17985"/>
                    <a:pt x="12267" y="19185"/>
                  </a:cubicBezTo>
                  <a:cubicBezTo>
                    <a:pt x="11467" y="20385"/>
                    <a:pt x="10133" y="21285"/>
                    <a:pt x="9467" y="20685"/>
                  </a:cubicBezTo>
                  <a:cubicBezTo>
                    <a:pt x="8800" y="20085"/>
                    <a:pt x="8800" y="17985"/>
                    <a:pt x="9600" y="15435"/>
                  </a:cubicBezTo>
                  <a:cubicBezTo>
                    <a:pt x="10400" y="12885"/>
                    <a:pt x="12000" y="9885"/>
                    <a:pt x="14133" y="7635"/>
                  </a:cubicBezTo>
                  <a:cubicBezTo>
                    <a:pt x="16267" y="5385"/>
                    <a:pt x="18933" y="3885"/>
                    <a:pt x="21600" y="2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197350" y="3952131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191000" y="4079131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824966" y="3826843"/>
              <a:ext cx="136082" cy="30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436" fill="norm" stroke="1" extrusionOk="0">
                  <a:moveTo>
                    <a:pt x="8862" y="4730"/>
                  </a:moveTo>
                  <a:cubicBezTo>
                    <a:pt x="9185" y="3995"/>
                    <a:pt x="9507" y="3261"/>
                    <a:pt x="9829" y="2452"/>
                  </a:cubicBezTo>
                  <a:cubicBezTo>
                    <a:pt x="10152" y="1644"/>
                    <a:pt x="10474" y="763"/>
                    <a:pt x="9829" y="322"/>
                  </a:cubicBezTo>
                  <a:cubicBezTo>
                    <a:pt x="9185" y="-119"/>
                    <a:pt x="7573" y="-119"/>
                    <a:pt x="5638" y="395"/>
                  </a:cubicBezTo>
                  <a:cubicBezTo>
                    <a:pt x="3704" y="910"/>
                    <a:pt x="1447" y="1938"/>
                    <a:pt x="480" y="3261"/>
                  </a:cubicBezTo>
                  <a:cubicBezTo>
                    <a:pt x="-487" y="4583"/>
                    <a:pt x="-165" y="6199"/>
                    <a:pt x="3059" y="7816"/>
                  </a:cubicBezTo>
                  <a:cubicBezTo>
                    <a:pt x="6283" y="9432"/>
                    <a:pt x="12409" y="11048"/>
                    <a:pt x="16116" y="12591"/>
                  </a:cubicBezTo>
                  <a:cubicBezTo>
                    <a:pt x="19823" y="14134"/>
                    <a:pt x="21113" y="15603"/>
                    <a:pt x="20629" y="16999"/>
                  </a:cubicBezTo>
                  <a:cubicBezTo>
                    <a:pt x="20146" y="18395"/>
                    <a:pt x="17889" y="19718"/>
                    <a:pt x="15955" y="20452"/>
                  </a:cubicBezTo>
                  <a:cubicBezTo>
                    <a:pt x="14020" y="21187"/>
                    <a:pt x="12409" y="21334"/>
                    <a:pt x="10635" y="21408"/>
                  </a:cubicBezTo>
                  <a:cubicBezTo>
                    <a:pt x="8862" y="21481"/>
                    <a:pt x="6928" y="21481"/>
                    <a:pt x="6767" y="20526"/>
                  </a:cubicBezTo>
                  <a:cubicBezTo>
                    <a:pt x="6606" y="19571"/>
                    <a:pt x="8217" y="17661"/>
                    <a:pt x="9829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045733" y="3852085"/>
              <a:ext cx="199367" cy="237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292" fill="norm" stroke="1" extrusionOk="0">
                  <a:moveTo>
                    <a:pt x="1601" y="7250"/>
                  </a:moveTo>
                  <a:cubicBezTo>
                    <a:pt x="2269" y="8008"/>
                    <a:pt x="2937" y="8766"/>
                    <a:pt x="3828" y="9050"/>
                  </a:cubicBezTo>
                  <a:cubicBezTo>
                    <a:pt x="4718" y="9335"/>
                    <a:pt x="5832" y="9145"/>
                    <a:pt x="7502" y="8008"/>
                  </a:cubicBezTo>
                  <a:cubicBezTo>
                    <a:pt x="9172" y="6872"/>
                    <a:pt x="11399" y="4787"/>
                    <a:pt x="12512" y="3272"/>
                  </a:cubicBezTo>
                  <a:cubicBezTo>
                    <a:pt x="13626" y="1756"/>
                    <a:pt x="13626" y="808"/>
                    <a:pt x="12958" y="335"/>
                  </a:cubicBezTo>
                  <a:cubicBezTo>
                    <a:pt x="12289" y="-139"/>
                    <a:pt x="10953" y="-139"/>
                    <a:pt x="8949" y="524"/>
                  </a:cubicBezTo>
                  <a:cubicBezTo>
                    <a:pt x="6945" y="1187"/>
                    <a:pt x="4273" y="2514"/>
                    <a:pt x="2380" y="5072"/>
                  </a:cubicBezTo>
                  <a:cubicBezTo>
                    <a:pt x="487" y="7629"/>
                    <a:pt x="-626" y="11419"/>
                    <a:pt x="376" y="14356"/>
                  </a:cubicBezTo>
                  <a:cubicBezTo>
                    <a:pt x="1378" y="17293"/>
                    <a:pt x="4496" y="19377"/>
                    <a:pt x="7725" y="20419"/>
                  </a:cubicBezTo>
                  <a:cubicBezTo>
                    <a:pt x="10953" y="21461"/>
                    <a:pt x="14294" y="21461"/>
                    <a:pt x="16520" y="20987"/>
                  </a:cubicBezTo>
                  <a:cubicBezTo>
                    <a:pt x="18747" y="20514"/>
                    <a:pt x="19861" y="19566"/>
                    <a:pt x="20974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381138" y="3737755"/>
              <a:ext cx="143363" cy="35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07" fill="norm" stroke="1" extrusionOk="0">
                  <a:moveTo>
                    <a:pt x="21202" y="1450"/>
                  </a:moveTo>
                  <a:cubicBezTo>
                    <a:pt x="20263" y="936"/>
                    <a:pt x="19324" y="421"/>
                    <a:pt x="18072" y="164"/>
                  </a:cubicBezTo>
                  <a:cubicBezTo>
                    <a:pt x="16819" y="-93"/>
                    <a:pt x="15254" y="-93"/>
                    <a:pt x="13219" y="486"/>
                  </a:cubicBezTo>
                  <a:cubicBezTo>
                    <a:pt x="11185" y="1064"/>
                    <a:pt x="8680" y="2221"/>
                    <a:pt x="6019" y="4278"/>
                  </a:cubicBezTo>
                  <a:cubicBezTo>
                    <a:pt x="3359" y="6336"/>
                    <a:pt x="541" y="9293"/>
                    <a:pt x="72" y="12057"/>
                  </a:cubicBezTo>
                  <a:cubicBezTo>
                    <a:pt x="-398" y="14821"/>
                    <a:pt x="1480" y="17393"/>
                    <a:pt x="4298" y="18936"/>
                  </a:cubicBezTo>
                  <a:cubicBezTo>
                    <a:pt x="7115" y="20478"/>
                    <a:pt x="10872" y="20993"/>
                    <a:pt x="14628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629539" y="3808977"/>
              <a:ext cx="212461" cy="269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96" fill="norm" stroke="1" extrusionOk="0">
                  <a:moveTo>
                    <a:pt x="16333" y="2283"/>
                  </a:moveTo>
                  <a:cubicBezTo>
                    <a:pt x="15478" y="1780"/>
                    <a:pt x="14622" y="1278"/>
                    <a:pt x="13660" y="1027"/>
                  </a:cubicBezTo>
                  <a:cubicBezTo>
                    <a:pt x="12698" y="776"/>
                    <a:pt x="11628" y="776"/>
                    <a:pt x="9597" y="2199"/>
                  </a:cubicBezTo>
                  <a:cubicBezTo>
                    <a:pt x="7565" y="3622"/>
                    <a:pt x="4571" y="6469"/>
                    <a:pt x="2753" y="9315"/>
                  </a:cubicBezTo>
                  <a:cubicBezTo>
                    <a:pt x="935" y="12162"/>
                    <a:pt x="294" y="15008"/>
                    <a:pt x="80" y="16850"/>
                  </a:cubicBezTo>
                  <a:cubicBezTo>
                    <a:pt x="-134" y="18692"/>
                    <a:pt x="80" y="19529"/>
                    <a:pt x="721" y="20199"/>
                  </a:cubicBezTo>
                  <a:cubicBezTo>
                    <a:pt x="1363" y="20869"/>
                    <a:pt x="2432" y="21371"/>
                    <a:pt x="4571" y="21287"/>
                  </a:cubicBezTo>
                  <a:cubicBezTo>
                    <a:pt x="6710" y="21204"/>
                    <a:pt x="9917" y="20534"/>
                    <a:pt x="12805" y="18943"/>
                  </a:cubicBezTo>
                  <a:cubicBezTo>
                    <a:pt x="15692" y="17352"/>
                    <a:pt x="18258" y="14841"/>
                    <a:pt x="19648" y="11994"/>
                  </a:cubicBezTo>
                  <a:cubicBezTo>
                    <a:pt x="21038" y="9148"/>
                    <a:pt x="21252" y="5966"/>
                    <a:pt x="20290" y="3790"/>
                  </a:cubicBezTo>
                  <a:cubicBezTo>
                    <a:pt x="19327" y="1613"/>
                    <a:pt x="17189" y="441"/>
                    <a:pt x="14409" y="106"/>
                  </a:cubicBezTo>
                  <a:cubicBezTo>
                    <a:pt x="11628" y="-229"/>
                    <a:pt x="8207" y="273"/>
                    <a:pt x="5961" y="1027"/>
                  </a:cubicBezTo>
                  <a:cubicBezTo>
                    <a:pt x="3716" y="1780"/>
                    <a:pt x="2646" y="2785"/>
                    <a:pt x="2112" y="3706"/>
                  </a:cubicBezTo>
                  <a:cubicBezTo>
                    <a:pt x="1577" y="4627"/>
                    <a:pt x="1577" y="5464"/>
                    <a:pt x="2112" y="5966"/>
                  </a:cubicBezTo>
                  <a:cubicBezTo>
                    <a:pt x="2646" y="6469"/>
                    <a:pt x="3716" y="6636"/>
                    <a:pt x="7030" y="6469"/>
                  </a:cubicBezTo>
                  <a:cubicBezTo>
                    <a:pt x="10345" y="6301"/>
                    <a:pt x="15906" y="5799"/>
                    <a:pt x="21466" y="5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712006" y="3636747"/>
              <a:ext cx="91894" cy="9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181" fill="norm" stroke="1" extrusionOk="0">
                  <a:moveTo>
                    <a:pt x="2167" y="2400"/>
                  </a:moveTo>
                  <a:cubicBezTo>
                    <a:pt x="1676" y="7200"/>
                    <a:pt x="1185" y="12000"/>
                    <a:pt x="694" y="15600"/>
                  </a:cubicBezTo>
                  <a:cubicBezTo>
                    <a:pt x="203" y="19200"/>
                    <a:pt x="-288" y="21600"/>
                    <a:pt x="203" y="21120"/>
                  </a:cubicBezTo>
                  <a:cubicBezTo>
                    <a:pt x="694" y="20640"/>
                    <a:pt x="2167" y="17280"/>
                    <a:pt x="3394" y="13920"/>
                  </a:cubicBezTo>
                  <a:cubicBezTo>
                    <a:pt x="4621" y="10560"/>
                    <a:pt x="5603" y="7200"/>
                    <a:pt x="6830" y="4560"/>
                  </a:cubicBezTo>
                  <a:cubicBezTo>
                    <a:pt x="8057" y="1920"/>
                    <a:pt x="9530" y="0"/>
                    <a:pt x="11003" y="0"/>
                  </a:cubicBezTo>
                  <a:cubicBezTo>
                    <a:pt x="12476" y="0"/>
                    <a:pt x="13948" y="1920"/>
                    <a:pt x="15667" y="5760"/>
                  </a:cubicBezTo>
                  <a:cubicBezTo>
                    <a:pt x="17385" y="9600"/>
                    <a:pt x="19348" y="15360"/>
                    <a:pt x="21312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886449" y="3621931"/>
              <a:ext cx="92130" cy="44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7" fill="norm" stroke="1" extrusionOk="0">
                  <a:moveTo>
                    <a:pt x="2945" y="0"/>
                  </a:moveTo>
                  <a:cubicBezTo>
                    <a:pt x="6382" y="1945"/>
                    <a:pt x="9818" y="3890"/>
                    <a:pt x="13500" y="6552"/>
                  </a:cubicBezTo>
                  <a:cubicBezTo>
                    <a:pt x="17182" y="9213"/>
                    <a:pt x="21109" y="12591"/>
                    <a:pt x="21355" y="15151"/>
                  </a:cubicBezTo>
                  <a:cubicBezTo>
                    <a:pt x="21600" y="17710"/>
                    <a:pt x="18164" y="19450"/>
                    <a:pt x="15218" y="20423"/>
                  </a:cubicBezTo>
                  <a:cubicBezTo>
                    <a:pt x="12273" y="21395"/>
                    <a:pt x="9818" y="21600"/>
                    <a:pt x="7364" y="21242"/>
                  </a:cubicBezTo>
                  <a:cubicBezTo>
                    <a:pt x="4909" y="20883"/>
                    <a:pt x="2455" y="19962"/>
                    <a:pt x="0" y="19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6362700" y="3882281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6337300" y="4028331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004050" y="3522447"/>
              <a:ext cx="1567928" cy="7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01" fill="norm" stroke="1" extrusionOk="0">
                  <a:moveTo>
                    <a:pt x="0" y="14147"/>
                  </a:moveTo>
                  <a:cubicBezTo>
                    <a:pt x="116" y="15663"/>
                    <a:pt x="233" y="17179"/>
                    <a:pt x="349" y="18316"/>
                  </a:cubicBezTo>
                  <a:cubicBezTo>
                    <a:pt x="466" y="19453"/>
                    <a:pt x="582" y="20211"/>
                    <a:pt x="684" y="20747"/>
                  </a:cubicBezTo>
                  <a:cubicBezTo>
                    <a:pt x="786" y="21284"/>
                    <a:pt x="873" y="21600"/>
                    <a:pt x="917" y="21474"/>
                  </a:cubicBezTo>
                  <a:cubicBezTo>
                    <a:pt x="961" y="21347"/>
                    <a:pt x="961" y="20779"/>
                    <a:pt x="1048" y="19263"/>
                  </a:cubicBezTo>
                  <a:cubicBezTo>
                    <a:pt x="1135" y="17747"/>
                    <a:pt x="1310" y="15284"/>
                    <a:pt x="1470" y="12916"/>
                  </a:cubicBezTo>
                  <a:cubicBezTo>
                    <a:pt x="1630" y="10547"/>
                    <a:pt x="1776" y="8274"/>
                    <a:pt x="1863" y="6568"/>
                  </a:cubicBezTo>
                  <a:cubicBezTo>
                    <a:pt x="1950" y="4863"/>
                    <a:pt x="1980" y="3726"/>
                    <a:pt x="2009" y="2905"/>
                  </a:cubicBezTo>
                  <a:cubicBezTo>
                    <a:pt x="2038" y="2084"/>
                    <a:pt x="2067" y="1579"/>
                    <a:pt x="2154" y="1326"/>
                  </a:cubicBezTo>
                  <a:cubicBezTo>
                    <a:pt x="2242" y="1074"/>
                    <a:pt x="2387" y="1074"/>
                    <a:pt x="2955" y="1011"/>
                  </a:cubicBezTo>
                  <a:cubicBezTo>
                    <a:pt x="3522" y="947"/>
                    <a:pt x="4512" y="821"/>
                    <a:pt x="5516" y="663"/>
                  </a:cubicBezTo>
                  <a:cubicBezTo>
                    <a:pt x="6521" y="505"/>
                    <a:pt x="7540" y="316"/>
                    <a:pt x="8689" y="189"/>
                  </a:cubicBezTo>
                  <a:cubicBezTo>
                    <a:pt x="9839" y="63"/>
                    <a:pt x="11120" y="0"/>
                    <a:pt x="12299" y="0"/>
                  </a:cubicBezTo>
                  <a:cubicBezTo>
                    <a:pt x="13478" y="0"/>
                    <a:pt x="14555" y="63"/>
                    <a:pt x="15647" y="158"/>
                  </a:cubicBezTo>
                  <a:cubicBezTo>
                    <a:pt x="16739" y="253"/>
                    <a:pt x="17845" y="379"/>
                    <a:pt x="18791" y="442"/>
                  </a:cubicBezTo>
                  <a:cubicBezTo>
                    <a:pt x="19737" y="505"/>
                    <a:pt x="20523" y="505"/>
                    <a:pt x="20989" y="505"/>
                  </a:cubicBezTo>
                  <a:cubicBezTo>
                    <a:pt x="21454" y="505"/>
                    <a:pt x="21600" y="505"/>
                    <a:pt x="21556" y="568"/>
                  </a:cubicBezTo>
                  <a:cubicBezTo>
                    <a:pt x="21513" y="632"/>
                    <a:pt x="21280" y="758"/>
                    <a:pt x="21047" y="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245350" y="3736231"/>
              <a:ext cx="217896" cy="40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48" fill="norm" stroke="1" extrusionOk="0">
                  <a:moveTo>
                    <a:pt x="0" y="1357"/>
                  </a:moveTo>
                  <a:cubicBezTo>
                    <a:pt x="1246" y="2375"/>
                    <a:pt x="2492" y="3393"/>
                    <a:pt x="3738" y="5654"/>
                  </a:cubicBezTo>
                  <a:cubicBezTo>
                    <a:pt x="4985" y="7916"/>
                    <a:pt x="6231" y="11422"/>
                    <a:pt x="6958" y="14080"/>
                  </a:cubicBezTo>
                  <a:cubicBezTo>
                    <a:pt x="7685" y="16737"/>
                    <a:pt x="7892" y="18547"/>
                    <a:pt x="8204" y="19734"/>
                  </a:cubicBezTo>
                  <a:cubicBezTo>
                    <a:pt x="8515" y="20921"/>
                    <a:pt x="8931" y="21487"/>
                    <a:pt x="9450" y="21543"/>
                  </a:cubicBezTo>
                  <a:cubicBezTo>
                    <a:pt x="9969" y="21600"/>
                    <a:pt x="10592" y="21148"/>
                    <a:pt x="11838" y="19225"/>
                  </a:cubicBezTo>
                  <a:cubicBezTo>
                    <a:pt x="13085" y="17303"/>
                    <a:pt x="14954" y="13910"/>
                    <a:pt x="16719" y="10687"/>
                  </a:cubicBezTo>
                  <a:cubicBezTo>
                    <a:pt x="18485" y="7464"/>
                    <a:pt x="20146" y="4410"/>
                    <a:pt x="20873" y="2545"/>
                  </a:cubicBezTo>
                  <a:cubicBezTo>
                    <a:pt x="21600" y="679"/>
                    <a:pt x="21392" y="0"/>
                    <a:pt x="21185" y="0"/>
                  </a:cubicBezTo>
                  <a:cubicBezTo>
                    <a:pt x="20977" y="0"/>
                    <a:pt x="20769" y="679"/>
                    <a:pt x="20665" y="1470"/>
                  </a:cubicBezTo>
                  <a:cubicBezTo>
                    <a:pt x="20562" y="2262"/>
                    <a:pt x="20562" y="3166"/>
                    <a:pt x="20562" y="4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7424522" y="3943411"/>
              <a:ext cx="151029" cy="1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734" fill="norm" stroke="1" extrusionOk="0">
                  <a:moveTo>
                    <a:pt x="12405" y="9689"/>
                  </a:moveTo>
                  <a:cubicBezTo>
                    <a:pt x="12705" y="7760"/>
                    <a:pt x="13005" y="5831"/>
                    <a:pt x="12705" y="4096"/>
                  </a:cubicBezTo>
                  <a:cubicBezTo>
                    <a:pt x="12405" y="2360"/>
                    <a:pt x="11505" y="817"/>
                    <a:pt x="10305" y="239"/>
                  </a:cubicBezTo>
                  <a:cubicBezTo>
                    <a:pt x="9105" y="-340"/>
                    <a:pt x="7605" y="46"/>
                    <a:pt x="5805" y="2360"/>
                  </a:cubicBezTo>
                  <a:cubicBezTo>
                    <a:pt x="4005" y="4674"/>
                    <a:pt x="1905" y="8917"/>
                    <a:pt x="855" y="12003"/>
                  </a:cubicBezTo>
                  <a:cubicBezTo>
                    <a:pt x="-195" y="15089"/>
                    <a:pt x="-195" y="17017"/>
                    <a:pt x="405" y="18560"/>
                  </a:cubicBezTo>
                  <a:cubicBezTo>
                    <a:pt x="1005" y="20103"/>
                    <a:pt x="2205" y="21260"/>
                    <a:pt x="4005" y="20489"/>
                  </a:cubicBezTo>
                  <a:cubicBezTo>
                    <a:pt x="5805" y="19717"/>
                    <a:pt x="8205" y="17017"/>
                    <a:pt x="9705" y="14703"/>
                  </a:cubicBezTo>
                  <a:cubicBezTo>
                    <a:pt x="11205" y="12389"/>
                    <a:pt x="11805" y="10460"/>
                    <a:pt x="12405" y="8531"/>
                  </a:cubicBezTo>
                  <a:cubicBezTo>
                    <a:pt x="13005" y="6603"/>
                    <a:pt x="13605" y="4674"/>
                    <a:pt x="13905" y="4674"/>
                  </a:cubicBezTo>
                  <a:cubicBezTo>
                    <a:pt x="14205" y="4674"/>
                    <a:pt x="14205" y="6603"/>
                    <a:pt x="14355" y="8724"/>
                  </a:cubicBezTo>
                  <a:cubicBezTo>
                    <a:pt x="14505" y="10846"/>
                    <a:pt x="14805" y="13160"/>
                    <a:pt x="15255" y="15281"/>
                  </a:cubicBezTo>
                  <a:cubicBezTo>
                    <a:pt x="15705" y="17403"/>
                    <a:pt x="16305" y="19331"/>
                    <a:pt x="17355" y="19524"/>
                  </a:cubicBezTo>
                  <a:cubicBezTo>
                    <a:pt x="18405" y="19717"/>
                    <a:pt x="19905" y="18174"/>
                    <a:pt x="21405" y="16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607300" y="3926731"/>
              <a:ext cx="152400" cy="15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0"/>
                  </a:moveTo>
                  <a:cubicBezTo>
                    <a:pt x="3600" y="3795"/>
                    <a:pt x="7200" y="7589"/>
                    <a:pt x="9300" y="10216"/>
                  </a:cubicBezTo>
                  <a:cubicBezTo>
                    <a:pt x="11400" y="12843"/>
                    <a:pt x="12000" y="14303"/>
                    <a:pt x="12300" y="15908"/>
                  </a:cubicBezTo>
                  <a:cubicBezTo>
                    <a:pt x="12600" y="17514"/>
                    <a:pt x="12600" y="19265"/>
                    <a:pt x="11850" y="20286"/>
                  </a:cubicBezTo>
                  <a:cubicBezTo>
                    <a:pt x="11100" y="21308"/>
                    <a:pt x="9600" y="21600"/>
                    <a:pt x="8700" y="20870"/>
                  </a:cubicBezTo>
                  <a:cubicBezTo>
                    <a:pt x="7800" y="20141"/>
                    <a:pt x="7500" y="18389"/>
                    <a:pt x="7350" y="15762"/>
                  </a:cubicBezTo>
                  <a:cubicBezTo>
                    <a:pt x="7200" y="13135"/>
                    <a:pt x="7200" y="9632"/>
                    <a:pt x="9600" y="6859"/>
                  </a:cubicBezTo>
                  <a:cubicBezTo>
                    <a:pt x="12000" y="4086"/>
                    <a:pt x="16800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7872970" y="3740297"/>
              <a:ext cx="178831" cy="34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34" fill="norm" stroke="1" extrusionOk="0">
                  <a:moveTo>
                    <a:pt x="21220" y="1328"/>
                  </a:moveTo>
                  <a:cubicBezTo>
                    <a:pt x="20467" y="801"/>
                    <a:pt x="19713" y="274"/>
                    <a:pt x="18583" y="77"/>
                  </a:cubicBezTo>
                  <a:cubicBezTo>
                    <a:pt x="17453" y="-121"/>
                    <a:pt x="15946" y="11"/>
                    <a:pt x="13685" y="1130"/>
                  </a:cubicBezTo>
                  <a:cubicBezTo>
                    <a:pt x="11425" y="2250"/>
                    <a:pt x="8411" y="4357"/>
                    <a:pt x="5899" y="6794"/>
                  </a:cubicBezTo>
                  <a:cubicBezTo>
                    <a:pt x="3387" y="9230"/>
                    <a:pt x="1378" y="11996"/>
                    <a:pt x="499" y="14169"/>
                  </a:cubicBezTo>
                  <a:cubicBezTo>
                    <a:pt x="-380" y="16342"/>
                    <a:pt x="-129" y="17923"/>
                    <a:pt x="1504" y="19108"/>
                  </a:cubicBezTo>
                  <a:cubicBezTo>
                    <a:pt x="3136" y="20294"/>
                    <a:pt x="6150" y="21084"/>
                    <a:pt x="8160" y="21281"/>
                  </a:cubicBezTo>
                  <a:cubicBezTo>
                    <a:pt x="10169" y="21479"/>
                    <a:pt x="11173" y="21084"/>
                    <a:pt x="12178" y="2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014758" y="3823911"/>
              <a:ext cx="202143" cy="28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31" fill="norm" stroke="1" extrusionOk="0">
                  <a:moveTo>
                    <a:pt x="17438" y="3017"/>
                  </a:moveTo>
                  <a:cubicBezTo>
                    <a:pt x="17663" y="2205"/>
                    <a:pt x="17888" y="1393"/>
                    <a:pt x="17438" y="824"/>
                  </a:cubicBezTo>
                  <a:cubicBezTo>
                    <a:pt x="16988" y="256"/>
                    <a:pt x="15863" y="-69"/>
                    <a:pt x="14850" y="12"/>
                  </a:cubicBezTo>
                  <a:cubicBezTo>
                    <a:pt x="13838" y="93"/>
                    <a:pt x="12938" y="581"/>
                    <a:pt x="10913" y="2692"/>
                  </a:cubicBezTo>
                  <a:cubicBezTo>
                    <a:pt x="8888" y="4803"/>
                    <a:pt x="5738" y="8539"/>
                    <a:pt x="3713" y="11299"/>
                  </a:cubicBezTo>
                  <a:cubicBezTo>
                    <a:pt x="1688" y="14060"/>
                    <a:pt x="788" y="15847"/>
                    <a:pt x="338" y="17227"/>
                  </a:cubicBezTo>
                  <a:cubicBezTo>
                    <a:pt x="-112" y="18608"/>
                    <a:pt x="-112" y="19582"/>
                    <a:pt x="338" y="20313"/>
                  </a:cubicBezTo>
                  <a:cubicBezTo>
                    <a:pt x="788" y="21044"/>
                    <a:pt x="1688" y="21531"/>
                    <a:pt x="3263" y="21531"/>
                  </a:cubicBezTo>
                  <a:cubicBezTo>
                    <a:pt x="4838" y="21531"/>
                    <a:pt x="7088" y="21044"/>
                    <a:pt x="9901" y="19176"/>
                  </a:cubicBezTo>
                  <a:cubicBezTo>
                    <a:pt x="12713" y="17308"/>
                    <a:pt x="16088" y="14060"/>
                    <a:pt x="18000" y="11137"/>
                  </a:cubicBezTo>
                  <a:cubicBezTo>
                    <a:pt x="19913" y="8214"/>
                    <a:pt x="20363" y="5615"/>
                    <a:pt x="20363" y="3910"/>
                  </a:cubicBezTo>
                  <a:cubicBezTo>
                    <a:pt x="20363" y="2205"/>
                    <a:pt x="19913" y="1393"/>
                    <a:pt x="18113" y="824"/>
                  </a:cubicBezTo>
                  <a:cubicBezTo>
                    <a:pt x="16313" y="256"/>
                    <a:pt x="13163" y="-69"/>
                    <a:pt x="10576" y="93"/>
                  </a:cubicBezTo>
                  <a:cubicBezTo>
                    <a:pt x="7988" y="256"/>
                    <a:pt x="5963" y="905"/>
                    <a:pt x="4613" y="1555"/>
                  </a:cubicBezTo>
                  <a:cubicBezTo>
                    <a:pt x="3263" y="2205"/>
                    <a:pt x="2588" y="2854"/>
                    <a:pt x="2250" y="3585"/>
                  </a:cubicBezTo>
                  <a:cubicBezTo>
                    <a:pt x="1913" y="4316"/>
                    <a:pt x="1913" y="5128"/>
                    <a:pt x="2363" y="5778"/>
                  </a:cubicBezTo>
                  <a:cubicBezTo>
                    <a:pt x="2813" y="6427"/>
                    <a:pt x="3713" y="6914"/>
                    <a:pt x="5851" y="7239"/>
                  </a:cubicBezTo>
                  <a:cubicBezTo>
                    <a:pt x="7988" y="7564"/>
                    <a:pt x="11363" y="7726"/>
                    <a:pt x="14175" y="7564"/>
                  </a:cubicBezTo>
                  <a:cubicBezTo>
                    <a:pt x="16988" y="7402"/>
                    <a:pt x="19238" y="6914"/>
                    <a:pt x="21488" y="6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127470" y="3657633"/>
              <a:ext cx="114831" cy="123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28" fill="norm" stroke="1" extrusionOk="0">
                  <a:moveTo>
                    <a:pt x="9523" y="3648"/>
                  </a:moveTo>
                  <a:cubicBezTo>
                    <a:pt x="7560" y="6888"/>
                    <a:pt x="5596" y="10128"/>
                    <a:pt x="3829" y="13188"/>
                  </a:cubicBezTo>
                  <a:cubicBezTo>
                    <a:pt x="2061" y="16248"/>
                    <a:pt x="490" y="19128"/>
                    <a:pt x="98" y="19668"/>
                  </a:cubicBezTo>
                  <a:cubicBezTo>
                    <a:pt x="-295" y="20208"/>
                    <a:pt x="490" y="18408"/>
                    <a:pt x="2454" y="14988"/>
                  </a:cubicBezTo>
                  <a:cubicBezTo>
                    <a:pt x="4418" y="11568"/>
                    <a:pt x="7560" y="6528"/>
                    <a:pt x="10309" y="3468"/>
                  </a:cubicBezTo>
                  <a:cubicBezTo>
                    <a:pt x="13058" y="408"/>
                    <a:pt x="15414" y="-672"/>
                    <a:pt x="16985" y="408"/>
                  </a:cubicBezTo>
                  <a:cubicBezTo>
                    <a:pt x="18556" y="1488"/>
                    <a:pt x="19341" y="4728"/>
                    <a:pt x="19930" y="8508"/>
                  </a:cubicBezTo>
                  <a:cubicBezTo>
                    <a:pt x="20520" y="12288"/>
                    <a:pt x="20912" y="16608"/>
                    <a:pt x="21305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235950" y="3710831"/>
              <a:ext cx="115371" cy="40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454" fill="norm" stroke="1" extrusionOk="0">
                  <a:moveTo>
                    <a:pt x="11571" y="0"/>
                  </a:moveTo>
                  <a:cubicBezTo>
                    <a:pt x="15043" y="2449"/>
                    <a:pt x="18514" y="4899"/>
                    <a:pt x="20057" y="7627"/>
                  </a:cubicBezTo>
                  <a:cubicBezTo>
                    <a:pt x="21600" y="10355"/>
                    <a:pt x="21214" y="13361"/>
                    <a:pt x="19479" y="15755"/>
                  </a:cubicBezTo>
                  <a:cubicBezTo>
                    <a:pt x="17743" y="18148"/>
                    <a:pt x="14657" y="19930"/>
                    <a:pt x="11186" y="20765"/>
                  </a:cubicBezTo>
                  <a:cubicBezTo>
                    <a:pt x="7714" y="21600"/>
                    <a:pt x="3857" y="21489"/>
                    <a:pt x="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55649" y="5713547"/>
              <a:ext cx="153977" cy="30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54" fill="norm" stroke="1" extrusionOk="0">
                  <a:moveTo>
                    <a:pt x="0" y="3425"/>
                  </a:moveTo>
                  <a:cubicBezTo>
                    <a:pt x="2919" y="2225"/>
                    <a:pt x="5838" y="1025"/>
                    <a:pt x="8903" y="425"/>
                  </a:cubicBezTo>
                  <a:cubicBezTo>
                    <a:pt x="11968" y="-175"/>
                    <a:pt x="15178" y="-175"/>
                    <a:pt x="17076" y="650"/>
                  </a:cubicBezTo>
                  <a:cubicBezTo>
                    <a:pt x="18973" y="1475"/>
                    <a:pt x="19557" y="3125"/>
                    <a:pt x="18827" y="4475"/>
                  </a:cubicBezTo>
                  <a:cubicBezTo>
                    <a:pt x="18097" y="5825"/>
                    <a:pt x="16054" y="6875"/>
                    <a:pt x="14303" y="7625"/>
                  </a:cubicBezTo>
                  <a:cubicBezTo>
                    <a:pt x="12551" y="8375"/>
                    <a:pt x="11092" y="8825"/>
                    <a:pt x="11238" y="9050"/>
                  </a:cubicBezTo>
                  <a:cubicBezTo>
                    <a:pt x="11384" y="9275"/>
                    <a:pt x="13135" y="9275"/>
                    <a:pt x="15032" y="9800"/>
                  </a:cubicBezTo>
                  <a:cubicBezTo>
                    <a:pt x="16930" y="10325"/>
                    <a:pt x="18973" y="11375"/>
                    <a:pt x="20141" y="12650"/>
                  </a:cubicBezTo>
                  <a:cubicBezTo>
                    <a:pt x="21308" y="13925"/>
                    <a:pt x="21600" y="15425"/>
                    <a:pt x="20724" y="16775"/>
                  </a:cubicBezTo>
                  <a:cubicBezTo>
                    <a:pt x="19849" y="18125"/>
                    <a:pt x="17805" y="19325"/>
                    <a:pt x="15616" y="20075"/>
                  </a:cubicBezTo>
                  <a:cubicBezTo>
                    <a:pt x="13427" y="20825"/>
                    <a:pt x="11092" y="21125"/>
                    <a:pt x="9195" y="21275"/>
                  </a:cubicBezTo>
                  <a:cubicBezTo>
                    <a:pt x="7297" y="21425"/>
                    <a:pt x="5838" y="21425"/>
                    <a:pt x="4962" y="20675"/>
                  </a:cubicBezTo>
                  <a:cubicBezTo>
                    <a:pt x="4086" y="19925"/>
                    <a:pt x="3795" y="18425"/>
                    <a:pt x="3503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59294" y="5514495"/>
              <a:ext cx="511025" cy="6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217" fill="norm" stroke="1" extrusionOk="0">
                  <a:moveTo>
                    <a:pt x="14791" y="2144"/>
                  </a:moveTo>
                  <a:cubicBezTo>
                    <a:pt x="13909" y="1427"/>
                    <a:pt x="13027" y="709"/>
                    <a:pt x="12014" y="314"/>
                  </a:cubicBezTo>
                  <a:cubicBezTo>
                    <a:pt x="11000" y="-80"/>
                    <a:pt x="9854" y="-152"/>
                    <a:pt x="8487" y="386"/>
                  </a:cubicBezTo>
                  <a:cubicBezTo>
                    <a:pt x="7121" y="924"/>
                    <a:pt x="5534" y="2073"/>
                    <a:pt x="4079" y="3687"/>
                  </a:cubicBezTo>
                  <a:cubicBezTo>
                    <a:pt x="2624" y="5302"/>
                    <a:pt x="1302" y="7383"/>
                    <a:pt x="596" y="9607"/>
                  </a:cubicBezTo>
                  <a:cubicBezTo>
                    <a:pt x="-109" y="11832"/>
                    <a:pt x="-197" y="14200"/>
                    <a:pt x="376" y="16174"/>
                  </a:cubicBezTo>
                  <a:cubicBezTo>
                    <a:pt x="949" y="18147"/>
                    <a:pt x="2183" y="19726"/>
                    <a:pt x="4123" y="20551"/>
                  </a:cubicBezTo>
                  <a:cubicBezTo>
                    <a:pt x="6063" y="21376"/>
                    <a:pt x="8707" y="21448"/>
                    <a:pt x="11308" y="20695"/>
                  </a:cubicBezTo>
                  <a:cubicBezTo>
                    <a:pt x="13909" y="19941"/>
                    <a:pt x="16466" y="18362"/>
                    <a:pt x="18273" y="16532"/>
                  </a:cubicBezTo>
                  <a:cubicBezTo>
                    <a:pt x="20081" y="14702"/>
                    <a:pt x="21139" y="12621"/>
                    <a:pt x="21271" y="10684"/>
                  </a:cubicBezTo>
                  <a:cubicBezTo>
                    <a:pt x="21403" y="8746"/>
                    <a:pt x="20610" y="6952"/>
                    <a:pt x="19243" y="5338"/>
                  </a:cubicBezTo>
                  <a:cubicBezTo>
                    <a:pt x="17876" y="3723"/>
                    <a:pt x="15937" y="2288"/>
                    <a:pt x="14747" y="1534"/>
                  </a:cubicBezTo>
                  <a:cubicBezTo>
                    <a:pt x="13556" y="781"/>
                    <a:pt x="13116" y="709"/>
                    <a:pt x="12851" y="960"/>
                  </a:cubicBezTo>
                  <a:cubicBezTo>
                    <a:pt x="12587" y="1211"/>
                    <a:pt x="12499" y="1786"/>
                    <a:pt x="12410" y="2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552299" y="5524374"/>
              <a:ext cx="289201" cy="457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37" fill="norm" stroke="1" extrusionOk="0">
                  <a:moveTo>
                    <a:pt x="1676" y="7777"/>
                  </a:moveTo>
                  <a:cubicBezTo>
                    <a:pt x="1519" y="10329"/>
                    <a:pt x="1361" y="12882"/>
                    <a:pt x="1282" y="14748"/>
                  </a:cubicBezTo>
                  <a:cubicBezTo>
                    <a:pt x="1203" y="16613"/>
                    <a:pt x="1203" y="17791"/>
                    <a:pt x="1046" y="18871"/>
                  </a:cubicBezTo>
                  <a:cubicBezTo>
                    <a:pt x="888" y="19951"/>
                    <a:pt x="573" y="20933"/>
                    <a:pt x="336" y="21179"/>
                  </a:cubicBezTo>
                  <a:cubicBezTo>
                    <a:pt x="100" y="21424"/>
                    <a:pt x="-58" y="20933"/>
                    <a:pt x="21" y="19019"/>
                  </a:cubicBezTo>
                  <a:cubicBezTo>
                    <a:pt x="100" y="17104"/>
                    <a:pt x="415" y="13766"/>
                    <a:pt x="1124" y="10722"/>
                  </a:cubicBezTo>
                  <a:cubicBezTo>
                    <a:pt x="1834" y="7679"/>
                    <a:pt x="2938" y="4929"/>
                    <a:pt x="3647" y="3260"/>
                  </a:cubicBezTo>
                  <a:cubicBezTo>
                    <a:pt x="4357" y="1591"/>
                    <a:pt x="4672" y="1002"/>
                    <a:pt x="5224" y="560"/>
                  </a:cubicBezTo>
                  <a:cubicBezTo>
                    <a:pt x="5776" y="119"/>
                    <a:pt x="6564" y="-176"/>
                    <a:pt x="7273" y="119"/>
                  </a:cubicBezTo>
                  <a:cubicBezTo>
                    <a:pt x="7983" y="413"/>
                    <a:pt x="8614" y="1297"/>
                    <a:pt x="9165" y="2229"/>
                  </a:cubicBezTo>
                  <a:cubicBezTo>
                    <a:pt x="9717" y="3162"/>
                    <a:pt x="10190" y="4144"/>
                    <a:pt x="10742" y="5126"/>
                  </a:cubicBezTo>
                  <a:cubicBezTo>
                    <a:pt x="11294" y="6108"/>
                    <a:pt x="11924" y="7089"/>
                    <a:pt x="12634" y="7531"/>
                  </a:cubicBezTo>
                  <a:cubicBezTo>
                    <a:pt x="13343" y="7973"/>
                    <a:pt x="14132" y="7875"/>
                    <a:pt x="15078" y="7335"/>
                  </a:cubicBezTo>
                  <a:cubicBezTo>
                    <a:pt x="16024" y="6795"/>
                    <a:pt x="17127" y="5813"/>
                    <a:pt x="17837" y="4979"/>
                  </a:cubicBezTo>
                  <a:cubicBezTo>
                    <a:pt x="18546" y="4144"/>
                    <a:pt x="18862" y="3457"/>
                    <a:pt x="19256" y="2917"/>
                  </a:cubicBezTo>
                  <a:cubicBezTo>
                    <a:pt x="19650" y="2377"/>
                    <a:pt x="20123" y="1984"/>
                    <a:pt x="20517" y="2033"/>
                  </a:cubicBezTo>
                  <a:cubicBezTo>
                    <a:pt x="20911" y="2082"/>
                    <a:pt x="21227" y="2573"/>
                    <a:pt x="21384" y="4586"/>
                  </a:cubicBezTo>
                  <a:cubicBezTo>
                    <a:pt x="21542" y="6599"/>
                    <a:pt x="21542" y="10133"/>
                    <a:pt x="21542" y="12686"/>
                  </a:cubicBezTo>
                  <a:cubicBezTo>
                    <a:pt x="21542" y="15239"/>
                    <a:pt x="21542" y="16809"/>
                    <a:pt x="21542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905000" y="5737110"/>
              <a:ext cx="114300" cy="16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10718"/>
                  </a:moveTo>
                  <a:cubicBezTo>
                    <a:pt x="4000" y="9887"/>
                    <a:pt x="8000" y="9056"/>
                    <a:pt x="11000" y="7949"/>
                  </a:cubicBezTo>
                  <a:cubicBezTo>
                    <a:pt x="14000" y="6841"/>
                    <a:pt x="16000" y="5456"/>
                    <a:pt x="17000" y="3933"/>
                  </a:cubicBezTo>
                  <a:cubicBezTo>
                    <a:pt x="18000" y="2410"/>
                    <a:pt x="18000" y="749"/>
                    <a:pt x="15800" y="195"/>
                  </a:cubicBezTo>
                  <a:cubicBezTo>
                    <a:pt x="13600" y="-359"/>
                    <a:pt x="9200" y="195"/>
                    <a:pt x="6000" y="2826"/>
                  </a:cubicBezTo>
                  <a:cubicBezTo>
                    <a:pt x="2800" y="5456"/>
                    <a:pt x="800" y="10164"/>
                    <a:pt x="800" y="13626"/>
                  </a:cubicBezTo>
                  <a:cubicBezTo>
                    <a:pt x="800" y="17087"/>
                    <a:pt x="2800" y="19303"/>
                    <a:pt x="6600" y="20272"/>
                  </a:cubicBezTo>
                  <a:cubicBezTo>
                    <a:pt x="10400" y="21241"/>
                    <a:pt x="16000" y="20964"/>
                    <a:pt x="21600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039248" y="5724727"/>
              <a:ext cx="281767" cy="19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267" fill="norm" stroke="1" extrusionOk="0">
                  <a:moveTo>
                    <a:pt x="6702" y="7480"/>
                  </a:moveTo>
                  <a:cubicBezTo>
                    <a:pt x="6863" y="6331"/>
                    <a:pt x="7025" y="5182"/>
                    <a:pt x="6863" y="3803"/>
                  </a:cubicBezTo>
                  <a:cubicBezTo>
                    <a:pt x="6702" y="2424"/>
                    <a:pt x="6219" y="816"/>
                    <a:pt x="5574" y="241"/>
                  </a:cubicBezTo>
                  <a:cubicBezTo>
                    <a:pt x="4929" y="-333"/>
                    <a:pt x="4123" y="127"/>
                    <a:pt x="3156" y="1505"/>
                  </a:cubicBezTo>
                  <a:cubicBezTo>
                    <a:pt x="2189" y="2884"/>
                    <a:pt x="1060" y="5182"/>
                    <a:pt x="496" y="7480"/>
                  </a:cubicBezTo>
                  <a:cubicBezTo>
                    <a:pt x="-68" y="9778"/>
                    <a:pt x="-68" y="12076"/>
                    <a:pt x="93" y="13799"/>
                  </a:cubicBezTo>
                  <a:cubicBezTo>
                    <a:pt x="254" y="15522"/>
                    <a:pt x="577" y="16671"/>
                    <a:pt x="1141" y="17246"/>
                  </a:cubicBezTo>
                  <a:cubicBezTo>
                    <a:pt x="1705" y="17820"/>
                    <a:pt x="2511" y="17820"/>
                    <a:pt x="3317" y="16786"/>
                  </a:cubicBezTo>
                  <a:cubicBezTo>
                    <a:pt x="4123" y="15752"/>
                    <a:pt x="4929" y="13684"/>
                    <a:pt x="5413" y="11961"/>
                  </a:cubicBezTo>
                  <a:cubicBezTo>
                    <a:pt x="5896" y="10237"/>
                    <a:pt x="6057" y="8858"/>
                    <a:pt x="6138" y="8744"/>
                  </a:cubicBezTo>
                  <a:cubicBezTo>
                    <a:pt x="6219" y="8629"/>
                    <a:pt x="6219" y="9778"/>
                    <a:pt x="6299" y="10927"/>
                  </a:cubicBezTo>
                  <a:cubicBezTo>
                    <a:pt x="6380" y="12076"/>
                    <a:pt x="6541" y="13224"/>
                    <a:pt x="6863" y="14258"/>
                  </a:cubicBezTo>
                  <a:cubicBezTo>
                    <a:pt x="7186" y="15293"/>
                    <a:pt x="7669" y="16212"/>
                    <a:pt x="8233" y="16212"/>
                  </a:cubicBezTo>
                  <a:cubicBezTo>
                    <a:pt x="8798" y="16212"/>
                    <a:pt x="9442" y="15293"/>
                    <a:pt x="9926" y="14258"/>
                  </a:cubicBezTo>
                  <a:cubicBezTo>
                    <a:pt x="10410" y="13224"/>
                    <a:pt x="10732" y="12076"/>
                    <a:pt x="11135" y="10467"/>
                  </a:cubicBezTo>
                  <a:cubicBezTo>
                    <a:pt x="11538" y="8858"/>
                    <a:pt x="12022" y="6790"/>
                    <a:pt x="12263" y="6446"/>
                  </a:cubicBezTo>
                  <a:cubicBezTo>
                    <a:pt x="12505" y="6101"/>
                    <a:pt x="12505" y="7480"/>
                    <a:pt x="12505" y="9318"/>
                  </a:cubicBezTo>
                  <a:cubicBezTo>
                    <a:pt x="12505" y="11156"/>
                    <a:pt x="12505" y="13454"/>
                    <a:pt x="12425" y="15178"/>
                  </a:cubicBezTo>
                  <a:cubicBezTo>
                    <a:pt x="12344" y="16901"/>
                    <a:pt x="12183" y="18050"/>
                    <a:pt x="12183" y="17935"/>
                  </a:cubicBezTo>
                  <a:cubicBezTo>
                    <a:pt x="12183" y="17820"/>
                    <a:pt x="12344" y="16441"/>
                    <a:pt x="12828" y="13914"/>
                  </a:cubicBezTo>
                  <a:cubicBezTo>
                    <a:pt x="13311" y="11386"/>
                    <a:pt x="14117" y="7710"/>
                    <a:pt x="15084" y="5067"/>
                  </a:cubicBezTo>
                  <a:cubicBezTo>
                    <a:pt x="16051" y="2424"/>
                    <a:pt x="17180" y="816"/>
                    <a:pt x="18066" y="356"/>
                  </a:cubicBezTo>
                  <a:cubicBezTo>
                    <a:pt x="18953" y="-103"/>
                    <a:pt x="19598" y="586"/>
                    <a:pt x="20242" y="3229"/>
                  </a:cubicBezTo>
                  <a:cubicBezTo>
                    <a:pt x="20887" y="5871"/>
                    <a:pt x="21532" y="10467"/>
                    <a:pt x="21451" y="13799"/>
                  </a:cubicBezTo>
                  <a:cubicBezTo>
                    <a:pt x="21371" y="17131"/>
                    <a:pt x="20565" y="19199"/>
                    <a:pt x="19759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2747347" y="5604266"/>
              <a:ext cx="103804" cy="30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306" fill="norm" stroke="1" extrusionOk="0">
                  <a:moveTo>
                    <a:pt x="19499" y="5176"/>
                  </a:moveTo>
                  <a:cubicBezTo>
                    <a:pt x="19923" y="4446"/>
                    <a:pt x="20346" y="3717"/>
                    <a:pt x="19711" y="2768"/>
                  </a:cubicBezTo>
                  <a:cubicBezTo>
                    <a:pt x="19076" y="1819"/>
                    <a:pt x="17382" y="652"/>
                    <a:pt x="14205" y="214"/>
                  </a:cubicBezTo>
                  <a:cubicBezTo>
                    <a:pt x="11029" y="-224"/>
                    <a:pt x="6370" y="68"/>
                    <a:pt x="3405" y="579"/>
                  </a:cubicBezTo>
                  <a:cubicBezTo>
                    <a:pt x="441" y="1090"/>
                    <a:pt x="-830" y="1819"/>
                    <a:pt x="1076" y="3644"/>
                  </a:cubicBezTo>
                  <a:cubicBezTo>
                    <a:pt x="2982" y="5468"/>
                    <a:pt x="8064" y="8387"/>
                    <a:pt x="11876" y="10503"/>
                  </a:cubicBezTo>
                  <a:cubicBezTo>
                    <a:pt x="15688" y="12619"/>
                    <a:pt x="18229" y="13933"/>
                    <a:pt x="19288" y="15392"/>
                  </a:cubicBezTo>
                  <a:cubicBezTo>
                    <a:pt x="20346" y="16852"/>
                    <a:pt x="19923" y="18457"/>
                    <a:pt x="17594" y="19479"/>
                  </a:cubicBezTo>
                  <a:cubicBezTo>
                    <a:pt x="15264" y="20500"/>
                    <a:pt x="11029" y="20938"/>
                    <a:pt x="7852" y="21157"/>
                  </a:cubicBezTo>
                  <a:cubicBezTo>
                    <a:pt x="4676" y="21376"/>
                    <a:pt x="2558" y="21376"/>
                    <a:pt x="1288" y="21011"/>
                  </a:cubicBezTo>
                  <a:cubicBezTo>
                    <a:pt x="17" y="20646"/>
                    <a:pt x="-406" y="19917"/>
                    <a:pt x="441" y="19479"/>
                  </a:cubicBezTo>
                  <a:cubicBezTo>
                    <a:pt x="1288" y="19041"/>
                    <a:pt x="3405" y="18895"/>
                    <a:pt x="7005" y="18676"/>
                  </a:cubicBezTo>
                  <a:cubicBezTo>
                    <a:pt x="10605" y="18457"/>
                    <a:pt x="15688" y="18165"/>
                    <a:pt x="20770" y="17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883694" y="5740714"/>
              <a:ext cx="380206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6075" y="5663"/>
                  </a:moveTo>
                  <a:cubicBezTo>
                    <a:pt x="6195" y="5005"/>
                    <a:pt x="6315" y="4346"/>
                    <a:pt x="6015" y="3754"/>
                  </a:cubicBezTo>
                  <a:cubicBezTo>
                    <a:pt x="5715" y="3161"/>
                    <a:pt x="4995" y="2634"/>
                    <a:pt x="4035" y="2568"/>
                  </a:cubicBezTo>
                  <a:cubicBezTo>
                    <a:pt x="3075" y="2502"/>
                    <a:pt x="1875" y="2898"/>
                    <a:pt x="1155" y="3424"/>
                  </a:cubicBezTo>
                  <a:cubicBezTo>
                    <a:pt x="435" y="3951"/>
                    <a:pt x="195" y="4610"/>
                    <a:pt x="75" y="5268"/>
                  </a:cubicBezTo>
                  <a:cubicBezTo>
                    <a:pt x="-45" y="5927"/>
                    <a:pt x="-45" y="6585"/>
                    <a:pt x="255" y="6980"/>
                  </a:cubicBezTo>
                  <a:cubicBezTo>
                    <a:pt x="555" y="7376"/>
                    <a:pt x="1155" y="7507"/>
                    <a:pt x="1755" y="7573"/>
                  </a:cubicBezTo>
                  <a:cubicBezTo>
                    <a:pt x="2355" y="7639"/>
                    <a:pt x="2955" y="7639"/>
                    <a:pt x="3735" y="7178"/>
                  </a:cubicBezTo>
                  <a:cubicBezTo>
                    <a:pt x="4515" y="6717"/>
                    <a:pt x="5475" y="5795"/>
                    <a:pt x="5835" y="5861"/>
                  </a:cubicBezTo>
                  <a:cubicBezTo>
                    <a:pt x="6195" y="5927"/>
                    <a:pt x="5955" y="6980"/>
                    <a:pt x="5355" y="9549"/>
                  </a:cubicBezTo>
                  <a:cubicBezTo>
                    <a:pt x="4755" y="12117"/>
                    <a:pt x="3795" y="16200"/>
                    <a:pt x="3195" y="18571"/>
                  </a:cubicBezTo>
                  <a:cubicBezTo>
                    <a:pt x="2595" y="20941"/>
                    <a:pt x="2355" y="21600"/>
                    <a:pt x="2295" y="21600"/>
                  </a:cubicBezTo>
                  <a:cubicBezTo>
                    <a:pt x="2235" y="21600"/>
                    <a:pt x="2355" y="20941"/>
                    <a:pt x="3555" y="18571"/>
                  </a:cubicBezTo>
                  <a:cubicBezTo>
                    <a:pt x="4755" y="16200"/>
                    <a:pt x="7035" y="12117"/>
                    <a:pt x="8595" y="8956"/>
                  </a:cubicBezTo>
                  <a:cubicBezTo>
                    <a:pt x="10155" y="5795"/>
                    <a:pt x="10995" y="3556"/>
                    <a:pt x="11475" y="2107"/>
                  </a:cubicBezTo>
                  <a:cubicBezTo>
                    <a:pt x="11955" y="659"/>
                    <a:pt x="12075" y="0"/>
                    <a:pt x="12075" y="0"/>
                  </a:cubicBezTo>
                  <a:cubicBezTo>
                    <a:pt x="12075" y="0"/>
                    <a:pt x="11955" y="659"/>
                    <a:pt x="11835" y="1910"/>
                  </a:cubicBezTo>
                  <a:cubicBezTo>
                    <a:pt x="11715" y="3161"/>
                    <a:pt x="11595" y="5005"/>
                    <a:pt x="11715" y="6190"/>
                  </a:cubicBezTo>
                  <a:cubicBezTo>
                    <a:pt x="11835" y="7376"/>
                    <a:pt x="12195" y="7902"/>
                    <a:pt x="12555" y="7902"/>
                  </a:cubicBezTo>
                  <a:cubicBezTo>
                    <a:pt x="12915" y="7902"/>
                    <a:pt x="13275" y="7376"/>
                    <a:pt x="13815" y="6322"/>
                  </a:cubicBezTo>
                  <a:cubicBezTo>
                    <a:pt x="14355" y="5268"/>
                    <a:pt x="15075" y="3688"/>
                    <a:pt x="15615" y="2634"/>
                  </a:cubicBezTo>
                  <a:cubicBezTo>
                    <a:pt x="16155" y="1580"/>
                    <a:pt x="16515" y="1054"/>
                    <a:pt x="16755" y="1120"/>
                  </a:cubicBezTo>
                  <a:cubicBezTo>
                    <a:pt x="16995" y="1185"/>
                    <a:pt x="17115" y="1844"/>
                    <a:pt x="17295" y="3029"/>
                  </a:cubicBezTo>
                  <a:cubicBezTo>
                    <a:pt x="17475" y="4215"/>
                    <a:pt x="17715" y="5927"/>
                    <a:pt x="18135" y="6915"/>
                  </a:cubicBezTo>
                  <a:cubicBezTo>
                    <a:pt x="18555" y="7902"/>
                    <a:pt x="19155" y="8166"/>
                    <a:pt x="19755" y="8166"/>
                  </a:cubicBezTo>
                  <a:cubicBezTo>
                    <a:pt x="20355" y="8166"/>
                    <a:pt x="20955" y="7902"/>
                    <a:pt x="21555" y="7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259200" y="5706804"/>
              <a:ext cx="99950" cy="1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29" fill="norm" stroke="1" extrusionOk="0">
                  <a:moveTo>
                    <a:pt x="19899" y="8037"/>
                  </a:moveTo>
                  <a:cubicBezTo>
                    <a:pt x="19899" y="6652"/>
                    <a:pt x="19899" y="5267"/>
                    <a:pt x="19449" y="3883"/>
                  </a:cubicBezTo>
                  <a:cubicBezTo>
                    <a:pt x="18999" y="2498"/>
                    <a:pt x="18099" y="1114"/>
                    <a:pt x="16524" y="421"/>
                  </a:cubicBezTo>
                  <a:cubicBezTo>
                    <a:pt x="14949" y="-271"/>
                    <a:pt x="12699" y="-271"/>
                    <a:pt x="9774" y="1667"/>
                  </a:cubicBezTo>
                  <a:cubicBezTo>
                    <a:pt x="6849" y="3606"/>
                    <a:pt x="3249" y="7483"/>
                    <a:pt x="1449" y="10391"/>
                  </a:cubicBezTo>
                  <a:cubicBezTo>
                    <a:pt x="-351" y="13298"/>
                    <a:pt x="-351" y="15237"/>
                    <a:pt x="774" y="16483"/>
                  </a:cubicBezTo>
                  <a:cubicBezTo>
                    <a:pt x="1899" y="17729"/>
                    <a:pt x="4149" y="18283"/>
                    <a:pt x="5949" y="17867"/>
                  </a:cubicBezTo>
                  <a:cubicBezTo>
                    <a:pt x="7749" y="17452"/>
                    <a:pt x="9099" y="16067"/>
                    <a:pt x="10224" y="14683"/>
                  </a:cubicBezTo>
                  <a:cubicBezTo>
                    <a:pt x="11349" y="13298"/>
                    <a:pt x="12249" y="11914"/>
                    <a:pt x="12474" y="12052"/>
                  </a:cubicBezTo>
                  <a:cubicBezTo>
                    <a:pt x="12699" y="12191"/>
                    <a:pt x="12249" y="13852"/>
                    <a:pt x="12474" y="15375"/>
                  </a:cubicBezTo>
                  <a:cubicBezTo>
                    <a:pt x="12699" y="16898"/>
                    <a:pt x="13599" y="18283"/>
                    <a:pt x="15174" y="19252"/>
                  </a:cubicBezTo>
                  <a:cubicBezTo>
                    <a:pt x="16749" y="20221"/>
                    <a:pt x="18999" y="20775"/>
                    <a:pt x="21249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384550" y="5730131"/>
              <a:ext cx="139700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629"/>
                  </a:moveTo>
                  <a:cubicBezTo>
                    <a:pt x="327" y="3086"/>
                    <a:pt x="655" y="1543"/>
                    <a:pt x="1636" y="771"/>
                  </a:cubicBezTo>
                  <a:cubicBezTo>
                    <a:pt x="2618" y="0"/>
                    <a:pt x="4255" y="0"/>
                    <a:pt x="5727" y="2314"/>
                  </a:cubicBezTo>
                  <a:cubicBezTo>
                    <a:pt x="7200" y="4629"/>
                    <a:pt x="8509" y="9257"/>
                    <a:pt x="9164" y="12343"/>
                  </a:cubicBezTo>
                  <a:cubicBezTo>
                    <a:pt x="9818" y="15429"/>
                    <a:pt x="9818" y="16971"/>
                    <a:pt x="9818" y="18514"/>
                  </a:cubicBezTo>
                  <a:cubicBezTo>
                    <a:pt x="9818" y="20057"/>
                    <a:pt x="9818" y="21600"/>
                    <a:pt x="9818" y="21600"/>
                  </a:cubicBezTo>
                  <a:cubicBezTo>
                    <a:pt x="9818" y="21600"/>
                    <a:pt x="9818" y="20057"/>
                    <a:pt x="10636" y="16817"/>
                  </a:cubicBezTo>
                  <a:cubicBezTo>
                    <a:pt x="11455" y="13577"/>
                    <a:pt x="13091" y="8640"/>
                    <a:pt x="15055" y="5554"/>
                  </a:cubicBezTo>
                  <a:cubicBezTo>
                    <a:pt x="17018" y="2469"/>
                    <a:pt x="19309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556000" y="5491920"/>
              <a:ext cx="253207" cy="39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86" fill="norm" stroke="1" extrusionOk="0">
                  <a:moveTo>
                    <a:pt x="0" y="15523"/>
                  </a:moveTo>
                  <a:cubicBezTo>
                    <a:pt x="900" y="15409"/>
                    <a:pt x="1800" y="15295"/>
                    <a:pt x="2520" y="14784"/>
                  </a:cubicBezTo>
                  <a:cubicBezTo>
                    <a:pt x="3240" y="14272"/>
                    <a:pt x="3780" y="13363"/>
                    <a:pt x="3690" y="13079"/>
                  </a:cubicBezTo>
                  <a:cubicBezTo>
                    <a:pt x="3600" y="12794"/>
                    <a:pt x="2880" y="13135"/>
                    <a:pt x="2250" y="13988"/>
                  </a:cubicBezTo>
                  <a:cubicBezTo>
                    <a:pt x="1620" y="14841"/>
                    <a:pt x="1080" y="16205"/>
                    <a:pt x="900" y="17171"/>
                  </a:cubicBezTo>
                  <a:cubicBezTo>
                    <a:pt x="720" y="18137"/>
                    <a:pt x="900" y="18706"/>
                    <a:pt x="1800" y="19104"/>
                  </a:cubicBezTo>
                  <a:cubicBezTo>
                    <a:pt x="2700" y="19502"/>
                    <a:pt x="4320" y="19729"/>
                    <a:pt x="6300" y="19161"/>
                  </a:cubicBezTo>
                  <a:cubicBezTo>
                    <a:pt x="8280" y="18592"/>
                    <a:pt x="10620" y="17228"/>
                    <a:pt x="12060" y="16319"/>
                  </a:cubicBezTo>
                  <a:cubicBezTo>
                    <a:pt x="13500" y="15409"/>
                    <a:pt x="14040" y="14954"/>
                    <a:pt x="14400" y="14272"/>
                  </a:cubicBezTo>
                  <a:cubicBezTo>
                    <a:pt x="14760" y="13590"/>
                    <a:pt x="14940" y="12681"/>
                    <a:pt x="14580" y="12283"/>
                  </a:cubicBezTo>
                  <a:cubicBezTo>
                    <a:pt x="14220" y="11885"/>
                    <a:pt x="13320" y="11999"/>
                    <a:pt x="12240" y="12567"/>
                  </a:cubicBezTo>
                  <a:cubicBezTo>
                    <a:pt x="11160" y="13135"/>
                    <a:pt x="9900" y="14159"/>
                    <a:pt x="9000" y="15352"/>
                  </a:cubicBezTo>
                  <a:cubicBezTo>
                    <a:pt x="8100" y="16546"/>
                    <a:pt x="7560" y="17910"/>
                    <a:pt x="7290" y="18990"/>
                  </a:cubicBezTo>
                  <a:cubicBezTo>
                    <a:pt x="7020" y="20070"/>
                    <a:pt x="7020" y="20866"/>
                    <a:pt x="7470" y="21207"/>
                  </a:cubicBezTo>
                  <a:cubicBezTo>
                    <a:pt x="7920" y="21548"/>
                    <a:pt x="8820" y="21434"/>
                    <a:pt x="9900" y="20582"/>
                  </a:cubicBezTo>
                  <a:cubicBezTo>
                    <a:pt x="10980" y="19729"/>
                    <a:pt x="12240" y="18137"/>
                    <a:pt x="13950" y="15409"/>
                  </a:cubicBezTo>
                  <a:cubicBezTo>
                    <a:pt x="15660" y="12681"/>
                    <a:pt x="17820" y="8815"/>
                    <a:pt x="19170" y="6257"/>
                  </a:cubicBezTo>
                  <a:cubicBezTo>
                    <a:pt x="20520" y="3700"/>
                    <a:pt x="21060" y="2449"/>
                    <a:pt x="21330" y="1540"/>
                  </a:cubicBezTo>
                  <a:cubicBezTo>
                    <a:pt x="21600" y="630"/>
                    <a:pt x="21600" y="62"/>
                    <a:pt x="21330" y="5"/>
                  </a:cubicBezTo>
                  <a:cubicBezTo>
                    <a:pt x="21060" y="-52"/>
                    <a:pt x="20520" y="403"/>
                    <a:pt x="19980" y="2222"/>
                  </a:cubicBezTo>
                  <a:cubicBezTo>
                    <a:pt x="19440" y="4041"/>
                    <a:pt x="18900" y="7224"/>
                    <a:pt x="17910" y="10577"/>
                  </a:cubicBezTo>
                  <a:cubicBezTo>
                    <a:pt x="16920" y="13931"/>
                    <a:pt x="15480" y="17455"/>
                    <a:pt x="14040" y="20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216812" y="5602606"/>
              <a:ext cx="228188" cy="2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5" fill="norm" stroke="1" extrusionOk="0">
                  <a:moveTo>
                    <a:pt x="1150" y="957"/>
                  </a:moveTo>
                  <a:cubicBezTo>
                    <a:pt x="5312" y="1264"/>
                    <a:pt x="9473" y="1570"/>
                    <a:pt x="12247" y="1647"/>
                  </a:cubicBezTo>
                  <a:cubicBezTo>
                    <a:pt x="15022" y="1723"/>
                    <a:pt x="16409" y="1570"/>
                    <a:pt x="17499" y="1187"/>
                  </a:cubicBezTo>
                  <a:cubicBezTo>
                    <a:pt x="18589" y="804"/>
                    <a:pt x="19381" y="191"/>
                    <a:pt x="18985" y="38"/>
                  </a:cubicBezTo>
                  <a:cubicBezTo>
                    <a:pt x="18589" y="-115"/>
                    <a:pt x="17003" y="191"/>
                    <a:pt x="14427" y="1034"/>
                  </a:cubicBezTo>
                  <a:cubicBezTo>
                    <a:pt x="11851" y="1876"/>
                    <a:pt x="8284" y="3255"/>
                    <a:pt x="6005" y="4404"/>
                  </a:cubicBezTo>
                  <a:cubicBezTo>
                    <a:pt x="3726" y="5553"/>
                    <a:pt x="2735" y="6472"/>
                    <a:pt x="2141" y="7315"/>
                  </a:cubicBezTo>
                  <a:cubicBezTo>
                    <a:pt x="1546" y="8157"/>
                    <a:pt x="1348" y="8923"/>
                    <a:pt x="1745" y="9383"/>
                  </a:cubicBezTo>
                  <a:cubicBezTo>
                    <a:pt x="2141" y="9842"/>
                    <a:pt x="3132" y="9996"/>
                    <a:pt x="4222" y="10072"/>
                  </a:cubicBezTo>
                  <a:cubicBezTo>
                    <a:pt x="5312" y="10149"/>
                    <a:pt x="6501" y="10149"/>
                    <a:pt x="7690" y="10225"/>
                  </a:cubicBezTo>
                  <a:cubicBezTo>
                    <a:pt x="8879" y="10302"/>
                    <a:pt x="10068" y="10455"/>
                    <a:pt x="10662" y="10991"/>
                  </a:cubicBezTo>
                  <a:cubicBezTo>
                    <a:pt x="11257" y="11528"/>
                    <a:pt x="11257" y="12447"/>
                    <a:pt x="9869" y="13519"/>
                  </a:cubicBezTo>
                  <a:cubicBezTo>
                    <a:pt x="8482" y="14591"/>
                    <a:pt x="5708" y="15817"/>
                    <a:pt x="3924" y="16736"/>
                  </a:cubicBezTo>
                  <a:cubicBezTo>
                    <a:pt x="2141" y="17655"/>
                    <a:pt x="1348" y="18268"/>
                    <a:pt x="754" y="18957"/>
                  </a:cubicBezTo>
                  <a:cubicBezTo>
                    <a:pt x="159" y="19647"/>
                    <a:pt x="-237" y="20413"/>
                    <a:pt x="159" y="20872"/>
                  </a:cubicBezTo>
                  <a:cubicBezTo>
                    <a:pt x="556" y="21332"/>
                    <a:pt x="1745" y="21485"/>
                    <a:pt x="4816" y="21485"/>
                  </a:cubicBezTo>
                  <a:cubicBezTo>
                    <a:pt x="7888" y="21485"/>
                    <a:pt x="12842" y="21332"/>
                    <a:pt x="15913" y="21025"/>
                  </a:cubicBezTo>
                  <a:cubicBezTo>
                    <a:pt x="18985" y="20719"/>
                    <a:pt x="20174" y="20259"/>
                    <a:pt x="2136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445000" y="5723781"/>
              <a:ext cx="165100" cy="15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3456"/>
                  </a:moveTo>
                  <a:cubicBezTo>
                    <a:pt x="3877" y="5184"/>
                    <a:pt x="7754" y="6912"/>
                    <a:pt x="10246" y="8640"/>
                  </a:cubicBezTo>
                  <a:cubicBezTo>
                    <a:pt x="12738" y="10368"/>
                    <a:pt x="13846" y="12096"/>
                    <a:pt x="13846" y="14256"/>
                  </a:cubicBezTo>
                  <a:cubicBezTo>
                    <a:pt x="13846" y="16416"/>
                    <a:pt x="12738" y="19008"/>
                    <a:pt x="11492" y="20304"/>
                  </a:cubicBezTo>
                  <a:cubicBezTo>
                    <a:pt x="10246" y="21600"/>
                    <a:pt x="8862" y="21600"/>
                    <a:pt x="7892" y="20736"/>
                  </a:cubicBezTo>
                  <a:cubicBezTo>
                    <a:pt x="6923" y="19872"/>
                    <a:pt x="6369" y="18144"/>
                    <a:pt x="6508" y="15552"/>
                  </a:cubicBezTo>
                  <a:cubicBezTo>
                    <a:pt x="6646" y="12960"/>
                    <a:pt x="7477" y="9504"/>
                    <a:pt x="10108" y="6768"/>
                  </a:cubicBezTo>
                  <a:cubicBezTo>
                    <a:pt x="12738" y="4032"/>
                    <a:pt x="17169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629150" y="5717431"/>
              <a:ext cx="146050" cy="14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0"/>
                  </a:moveTo>
                  <a:cubicBezTo>
                    <a:pt x="3130" y="2257"/>
                    <a:pt x="6261" y="4513"/>
                    <a:pt x="8296" y="7576"/>
                  </a:cubicBezTo>
                  <a:cubicBezTo>
                    <a:pt x="10330" y="10639"/>
                    <a:pt x="11270" y="14507"/>
                    <a:pt x="11113" y="17087"/>
                  </a:cubicBezTo>
                  <a:cubicBezTo>
                    <a:pt x="10957" y="19666"/>
                    <a:pt x="9704" y="20955"/>
                    <a:pt x="8296" y="21278"/>
                  </a:cubicBezTo>
                  <a:cubicBezTo>
                    <a:pt x="6887" y="21600"/>
                    <a:pt x="5322" y="20955"/>
                    <a:pt x="5009" y="18699"/>
                  </a:cubicBezTo>
                  <a:cubicBezTo>
                    <a:pt x="4696" y="16442"/>
                    <a:pt x="5635" y="12573"/>
                    <a:pt x="8609" y="9188"/>
                  </a:cubicBezTo>
                  <a:cubicBezTo>
                    <a:pt x="11583" y="5803"/>
                    <a:pt x="16591" y="29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780329" y="5727453"/>
              <a:ext cx="102830" cy="1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073" fill="norm" stroke="1" extrusionOk="0">
                  <a:moveTo>
                    <a:pt x="13209" y="515"/>
                  </a:moveTo>
                  <a:cubicBezTo>
                    <a:pt x="11049" y="108"/>
                    <a:pt x="8889" y="-300"/>
                    <a:pt x="6945" y="311"/>
                  </a:cubicBezTo>
                  <a:cubicBezTo>
                    <a:pt x="5001" y="923"/>
                    <a:pt x="3273" y="2553"/>
                    <a:pt x="1977" y="5406"/>
                  </a:cubicBezTo>
                  <a:cubicBezTo>
                    <a:pt x="681" y="8258"/>
                    <a:pt x="-183" y="12334"/>
                    <a:pt x="33" y="15187"/>
                  </a:cubicBezTo>
                  <a:cubicBezTo>
                    <a:pt x="249" y="18040"/>
                    <a:pt x="1545" y="19670"/>
                    <a:pt x="4353" y="20485"/>
                  </a:cubicBezTo>
                  <a:cubicBezTo>
                    <a:pt x="7161" y="21300"/>
                    <a:pt x="11481" y="21300"/>
                    <a:pt x="14721" y="20281"/>
                  </a:cubicBezTo>
                  <a:cubicBezTo>
                    <a:pt x="17961" y="19262"/>
                    <a:pt x="20121" y="17225"/>
                    <a:pt x="20769" y="14983"/>
                  </a:cubicBezTo>
                  <a:cubicBezTo>
                    <a:pt x="21417" y="12742"/>
                    <a:pt x="20553" y="10296"/>
                    <a:pt x="19041" y="8870"/>
                  </a:cubicBezTo>
                  <a:cubicBezTo>
                    <a:pt x="17529" y="7443"/>
                    <a:pt x="15369" y="7036"/>
                    <a:pt x="13209" y="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908550" y="5647244"/>
              <a:ext cx="215900" cy="17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7488"/>
                  </a:moveTo>
                  <a:cubicBezTo>
                    <a:pt x="1059" y="5005"/>
                    <a:pt x="2118" y="2522"/>
                    <a:pt x="3282" y="1157"/>
                  </a:cubicBezTo>
                  <a:cubicBezTo>
                    <a:pt x="4447" y="-209"/>
                    <a:pt x="5718" y="-457"/>
                    <a:pt x="6988" y="909"/>
                  </a:cubicBezTo>
                  <a:cubicBezTo>
                    <a:pt x="8259" y="2274"/>
                    <a:pt x="9529" y="5253"/>
                    <a:pt x="10165" y="8233"/>
                  </a:cubicBezTo>
                  <a:cubicBezTo>
                    <a:pt x="10800" y="11212"/>
                    <a:pt x="10800" y="14191"/>
                    <a:pt x="10376" y="16550"/>
                  </a:cubicBezTo>
                  <a:cubicBezTo>
                    <a:pt x="9953" y="18909"/>
                    <a:pt x="9106" y="20646"/>
                    <a:pt x="8788" y="20895"/>
                  </a:cubicBezTo>
                  <a:cubicBezTo>
                    <a:pt x="8471" y="21143"/>
                    <a:pt x="8682" y="19902"/>
                    <a:pt x="9847" y="17171"/>
                  </a:cubicBezTo>
                  <a:cubicBezTo>
                    <a:pt x="11012" y="14440"/>
                    <a:pt x="13129" y="10219"/>
                    <a:pt x="15247" y="7240"/>
                  </a:cubicBezTo>
                  <a:cubicBezTo>
                    <a:pt x="17365" y="4260"/>
                    <a:pt x="19482" y="2522"/>
                    <a:pt x="21600" y="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270500" y="5698381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264150" y="584443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083770" y="5549901"/>
              <a:ext cx="323381" cy="38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98" fill="norm" stroke="1" extrusionOk="0">
                  <a:moveTo>
                    <a:pt x="1240" y="6939"/>
                  </a:moveTo>
                  <a:cubicBezTo>
                    <a:pt x="1098" y="10519"/>
                    <a:pt x="957" y="14099"/>
                    <a:pt x="816" y="16247"/>
                  </a:cubicBezTo>
                  <a:cubicBezTo>
                    <a:pt x="675" y="18395"/>
                    <a:pt x="534" y="19111"/>
                    <a:pt x="393" y="19887"/>
                  </a:cubicBezTo>
                  <a:cubicBezTo>
                    <a:pt x="251" y="20663"/>
                    <a:pt x="110" y="21498"/>
                    <a:pt x="40" y="21498"/>
                  </a:cubicBezTo>
                  <a:cubicBezTo>
                    <a:pt x="-31" y="21498"/>
                    <a:pt x="-31" y="20663"/>
                    <a:pt x="251" y="18574"/>
                  </a:cubicBezTo>
                  <a:cubicBezTo>
                    <a:pt x="534" y="16486"/>
                    <a:pt x="1098" y="13144"/>
                    <a:pt x="1663" y="10101"/>
                  </a:cubicBezTo>
                  <a:cubicBezTo>
                    <a:pt x="2228" y="7058"/>
                    <a:pt x="2793" y="4313"/>
                    <a:pt x="3357" y="2583"/>
                  </a:cubicBezTo>
                  <a:cubicBezTo>
                    <a:pt x="3922" y="853"/>
                    <a:pt x="4487" y="137"/>
                    <a:pt x="4981" y="17"/>
                  </a:cubicBezTo>
                  <a:cubicBezTo>
                    <a:pt x="5475" y="-102"/>
                    <a:pt x="5898" y="375"/>
                    <a:pt x="6534" y="1688"/>
                  </a:cubicBezTo>
                  <a:cubicBezTo>
                    <a:pt x="7169" y="3001"/>
                    <a:pt x="8016" y="5149"/>
                    <a:pt x="8793" y="6641"/>
                  </a:cubicBezTo>
                  <a:cubicBezTo>
                    <a:pt x="9569" y="8132"/>
                    <a:pt x="10275" y="8968"/>
                    <a:pt x="10981" y="9385"/>
                  </a:cubicBezTo>
                  <a:cubicBezTo>
                    <a:pt x="11687" y="9803"/>
                    <a:pt x="12393" y="9803"/>
                    <a:pt x="13240" y="9326"/>
                  </a:cubicBezTo>
                  <a:cubicBezTo>
                    <a:pt x="14087" y="8848"/>
                    <a:pt x="15075" y="7894"/>
                    <a:pt x="15922" y="6760"/>
                  </a:cubicBezTo>
                  <a:cubicBezTo>
                    <a:pt x="16769" y="5626"/>
                    <a:pt x="17475" y="4313"/>
                    <a:pt x="18040" y="3418"/>
                  </a:cubicBezTo>
                  <a:cubicBezTo>
                    <a:pt x="18604" y="2523"/>
                    <a:pt x="19028" y="2046"/>
                    <a:pt x="19381" y="2106"/>
                  </a:cubicBezTo>
                  <a:cubicBezTo>
                    <a:pt x="19734" y="2165"/>
                    <a:pt x="20016" y="2762"/>
                    <a:pt x="20228" y="4433"/>
                  </a:cubicBezTo>
                  <a:cubicBezTo>
                    <a:pt x="20440" y="6104"/>
                    <a:pt x="20581" y="8848"/>
                    <a:pt x="20510" y="10937"/>
                  </a:cubicBezTo>
                  <a:cubicBezTo>
                    <a:pt x="20440" y="13025"/>
                    <a:pt x="20157" y="14457"/>
                    <a:pt x="20016" y="15650"/>
                  </a:cubicBezTo>
                  <a:cubicBezTo>
                    <a:pt x="19875" y="16844"/>
                    <a:pt x="19875" y="17799"/>
                    <a:pt x="20157" y="17858"/>
                  </a:cubicBezTo>
                  <a:cubicBezTo>
                    <a:pt x="20440" y="17918"/>
                    <a:pt x="21004" y="17083"/>
                    <a:pt x="21569" y="16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502400" y="5569737"/>
              <a:ext cx="126206" cy="31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63" fill="norm" stroke="1" extrusionOk="0">
                  <a:moveTo>
                    <a:pt x="19440" y="4864"/>
                  </a:moveTo>
                  <a:cubicBezTo>
                    <a:pt x="20160" y="4144"/>
                    <a:pt x="20880" y="3424"/>
                    <a:pt x="21240" y="2632"/>
                  </a:cubicBezTo>
                  <a:cubicBezTo>
                    <a:pt x="21600" y="1840"/>
                    <a:pt x="21600" y="976"/>
                    <a:pt x="20700" y="472"/>
                  </a:cubicBezTo>
                  <a:cubicBezTo>
                    <a:pt x="19800" y="-32"/>
                    <a:pt x="18000" y="-176"/>
                    <a:pt x="15480" y="256"/>
                  </a:cubicBezTo>
                  <a:cubicBezTo>
                    <a:pt x="12960" y="688"/>
                    <a:pt x="9720" y="1696"/>
                    <a:pt x="7380" y="3352"/>
                  </a:cubicBezTo>
                  <a:cubicBezTo>
                    <a:pt x="5040" y="5008"/>
                    <a:pt x="3600" y="7312"/>
                    <a:pt x="5220" y="9688"/>
                  </a:cubicBezTo>
                  <a:cubicBezTo>
                    <a:pt x="6840" y="12064"/>
                    <a:pt x="11520" y="14512"/>
                    <a:pt x="14580" y="15952"/>
                  </a:cubicBezTo>
                  <a:cubicBezTo>
                    <a:pt x="17640" y="17392"/>
                    <a:pt x="19080" y="17824"/>
                    <a:pt x="19620" y="18400"/>
                  </a:cubicBezTo>
                  <a:cubicBezTo>
                    <a:pt x="20160" y="18976"/>
                    <a:pt x="19800" y="19696"/>
                    <a:pt x="18180" y="20272"/>
                  </a:cubicBezTo>
                  <a:cubicBezTo>
                    <a:pt x="16560" y="20848"/>
                    <a:pt x="13680" y="21280"/>
                    <a:pt x="10440" y="21352"/>
                  </a:cubicBezTo>
                  <a:cubicBezTo>
                    <a:pt x="7200" y="21424"/>
                    <a:pt x="3600" y="21136"/>
                    <a:pt x="0" y="20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696662" y="5567946"/>
              <a:ext cx="193139" cy="306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25" fill="norm" stroke="1" extrusionOk="0">
                  <a:moveTo>
                    <a:pt x="20490" y="2459"/>
                  </a:moveTo>
                  <a:cubicBezTo>
                    <a:pt x="20954" y="1719"/>
                    <a:pt x="21419" y="980"/>
                    <a:pt x="21071" y="536"/>
                  </a:cubicBezTo>
                  <a:cubicBezTo>
                    <a:pt x="20722" y="92"/>
                    <a:pt x="19561" y="-56"/>
                    <a:pt x="17471" y="18"/>
                  </a:cubicBezTo>
                  <a:cubicBezTo>
                    <a:pt x="15380" y="92"/>
                    <a:pt x="12361" y="388"/>
                    <a:pt x="9922" y="980"/>
                  </a:cubicBezTo>
                  <a:cubicBezTo>
                    <a:pt x="7484" y="1571"/>
                    <a:pt x="5625" y="2459"/>
                    <a:pt x="4464" y="4234"/>
                  </a:cubicBezTo>
                  <a:cubicBezTo>
                    <a:pt x="3303" y="6010"/>
                    <a:pt x="2838" y="8673"/>
                    <a:pt x="2258" y="11188"/>
                  </a:cubicBezTo>
                  <a:cubicBezTo>
                    <a:pt x="1677" y="13703"/>
                    <a:pt x="980" y="16070"/>
                    <a:pt x="516" y="17623"/>
                  </a:cubicBezTo>
                  <a:cubicBezTo>
                    <a:pt x="51" y="19177"/>
                    <a:pt x="-181" y="19917"/>
                    <a:pt x="167" y="20508"/>
                  </a:cubicBezTo>
                  <a:cubicBezTo>
                    <a:pt x="516" y="21100"/>
                    <a:pt x="1445" y="21544"/>
                    <a:pt x="4696" y="21396"/>
                  </a:cubicBezTo>
                  <a:cubicBezTo>
                    <a:pt x="7948" y="21248"/>
                    <a:pt x="13522" y="20508"/>
                    <a:pt x="19096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724650" y="5742831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6800"/>
                    <a:pt x="11127" y="12000"/>
                    <a:pt x="14727" y="8400"/>
                  </a:cubicBezTo>
                  <a:cubicBezTo>
                    <a:pt x="18327" y="4800"/>
                    <a:pt x="1996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033934" y="5506358"/>
              <a:ext cx="224117" cy="38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50" fill="norm" stroke="1" extrusionOk="0">
                  <a:moveTo>
                    <a:pt x="20982" y="1835"/>
                  </a:moveTo>
                  <a:cubicBezTo>
                    <a:pt x="20586" y="1251"/>
                    <a:pt x="20189" y="667"/>
                    <a:pt x="19199" y="317"/>
                  </a:cubicBezTo>
                  <a:cubicBezTo>
                    <a:pt x="18208" y="-33"/>
                    <a:pt x="16622" y="-150"/>
                    <a:pt x="14839" y="259"/>
                  </a:cubicBezTo>
                  <a:cubicBezTo>
                    <a:pt x="13055" y="667"/>
                    <a:pt x="11074" y="1601"/>
                    <a:pt x="8399" y="3703"/>
                  </a:cubicBezTo>
                  <a:cubicBezTo>
                    <a:pt x="5723" y="5805"/>
                    <a:pt x="2354" y="9074"/>
                    <a:pt x="868" y="11818"/>
                  </a:cubicBezTo>
                  <a:cubicBezTo>
                    <a:pt x="-618" y="14561"/>
                    <a:pt x="-222" y="16780"/>
                    <a:pt x="2255" y="18298"/>
                  </a:cubicBezTo>
                  <a:cubicBezTo>
                    <a:pt x="4732" y="19815"/>
                    <a:pt x="9290" y="20633"/>
                    <a:pt x="1384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248688" y="5563899"/>
              <a:ext cx="257013" cy="29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28" fill="norm" stroke="1" extrusionOk="0">
                  <a:moveTo>
                    <a:pt x="14474" y="5101"/>
                  </a:moveTo>
                  <a:cubicBezTo>
                    <a:pt x="12894" y="4340"/>
                    <a:pt x="11313" y="3580"/>
                    <a:pt x="9469" y="3580"/>
                  </a:cubicBezTo>
                  <a:cubicBezTo>
                    <a:pt x="7625" y="3580"/>
                    <a:pt x="5518" y="4340"/>
                    <a:pt x="3762" y="6090"/>
                  </a:cubicBezTo>
                  <a:cubicBezTo>
                    <a:pt x="2006" y="7839"/>
                    <a:pt x="601" y="10577"/>
                    <a:pt x="162" y="13087"/>
                  </a:cubicBezTo>
                  <a:cubicBezTo>
                    <a:pt x="-277" y="15597"/>
                    <a:pt x="250" y="17878"/>
                    <a:pt x="864" y="19247"/>
                  </a:cubicBezTo>
                  <a:cubicBezTo>
                    <a:pt x="1479" y="20616"/>
                    <a:pt x="2182" y="21073"/>
                    <a:pt x="3411" y="21301"/>
                  </a:cubicBezTo>
                  <a:cubicBezTo>
                    <a:pt x="4640" y="21529"/>
                    <a:pt x="6396" y="21529"/>
                    <a:pt x="8591" y="20616"/>
                  </a:cubicBezTo>
                  <a:cubicBezTo>
                    <a:pt x="10786" y="19704"/>
                    <a:pt x="13421" y="17878"/>
                    <a:pt x="15352" y="15597"/>
                  </a:cubicBezTo>
                  <a:cubicBezTo>
                    <a:pt x="17284" y="13315"/>
                    <a:pt x="18513" y="10577"/>
                    <a:pt x="19216" y="8447"/>
                  </a:cubicBezTo>
                  <a:cubicBezTo>
                    <a:pt x="19918" y="6318"/>
                    <a:pt x="20094" y="4797"/>
                    <a:pt x="19918" y="3732"/>
                  </a:cubicBezTo>
                  <a:cubicBezTo>
                    <a:pt x="19743" y="2667"/>
                    <a:pt x="19216" y="2059"/>
                    <a:pt x="17986" y="1374"/>
                  </a:cubicBezTo>
                  <a:cubicBezTo>
                    <a:pt x="16757" y="690"/>
                    <a:pt x="14825" y="-71"/>
                    <a:pt x="12982" y="5"/>
                  </a:cubicBezTo>
                  <a:cubicBezTo>
                    <a:pt x="11138" y="81"/>
                    <a:pt x="9382" y="994"/>
                    <a:pt x="8152" y="1754"/>
                  </a:cubicBezTo>
                  <a:cubicBezTo>
                    <a:pt x="6923" y="2515"/>
                    <a:pt x="6221" y="3123"/>
                    <a:pt x="5782" y="3960"/>
                  </a:cubicBezTo>
                  <a:cubicBezTo>
                    <a:pt x="5343" y="4797"/>
                    <a:pt x="5167" y="5861"/>
                    <a:pt x="5430" y="6774"/>
                  </a:cubicBezTo>
                  <a:cubicBezTo>
                    <a:pt x="5694" y="7687"/>
                    <a:pt x="6396" y="8447"/>
                    <a:pt x="8328" y="8675"/>
                  </a:cubicBezTo>
                  <a:cubicBezTo>
                    <a:pt x="10260" y="8904"/>
                    <a:pt x="13421" y="8599"/>
                    <a:pt x="15791" y="8143"/>
                  </a:cubicBezTo>
                  <a:cubicBezTo>
                    <a:pt x="18162" y="7687"/>
                    <a:pt x="19743" y="7078"/>
                    <a:pt x="21323" y="6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395199" y="5374531"/>
              <a:ext cx="123202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736" y="0"/>
                  </a:moveTo>
                  <a:cubicBezTo>
                    <a:pt x="2272" y="5829"/>
                    <a:pt x="807" y="11657"/>
                    <a:pt x="258" y="15429"/>
                  </a:cubicBezTo>
                  <a:cubicBezTo>
                    <a:pt x="-291" y="19200"/>
                    <a:pt x="75" y="20914"/>
                    <a:pt x="990" y="20743"/>
                  </a:cubicBezTo>
                  <a:cubicBezTo>
                    <a:pt x="1906" y="20571"/>
                    <a:pt x="3370" y="18514"/>
                    <a:pt x="5017" y="15600"/>
                  </a:cubicBezTo>
                  <a:cubicBezTo>
                    <a:pt x="6665" y="12686"/>
                    <a:pt x="8495" y="8914"/>
                    <a:pt x="10143" y="6343"/>
                  </a:cubicBezTo>
                  <a:cubicBezTo>
                    <a:pt x="11790" y="3771"/>
                    <a:pt x="13255" y="2400"/>
                    <a:pt x="14536" y="2914"/>
                  </a:cubicBezTo>
                  <a:cubicBezTo>
                    <a:pt x="15817" y="3429"/>
                    <a:pt x="16916" y="5829"/>
                    <a:pt x="18014" y="9257"/>
                  </a:cubicBezTo>
                  <a:cubicBezTo>
                    <a:pt x="19112" y="12686"/>
                    <a:pt x="20211" y="17143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543800" y="5412631"/>
              <a:ext cx="96978" cy="44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557" fill="norm" stroke="1" extrusionOk="0">
                  <a:moveTo>
                    <a:pt x="6894" y="0"/>
                  </a:moveTo>
                  <a:cubicBezTo>
                    <a:pt x="10570" y="2457"/>
                    <a:pt x="14247" y="4914"/>
                    <a:pt x="17004" y="7729"/>
                  </a:cubicBezTo>
                  <a:cubicBezTo>
                    <a:pt x="19762" y="10544"/>
                    <a:pt x="21600" y="13718"/>
                    <a:pt x="20911" y="15970"/>
                  </a:cubicBezTo>
                  <a:cubicBezTo>
                    <a:pt x="20221" y="18222"/>
                    <a:pt x="17004" y="19553"/>
                    <a:pt x="14247" y="20372"/>
                  </a:cubicBezTo>
                  <a:cubicBezTo>
                    <a:pt x="11489" y="21191"/>
                    <a:pt x="9191" y="21498"/>
                    <a:pt x="6894" y="21549"/>
                  </a:cubicBezTo>
                  <a:cubicBezTo>
                    <a:pt x="4596" y="21600"/>
                    <a:pt x="2298" y="21395"/>
                    <a:pt x="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969250" y="5660281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0"/>
                    <a:pt x="11200" y="0"/>
                    <a:pt x="14800" y="3600"/>
                  </a:cubicBezTo>
                  <a:cubicBezTo>
                    <a:pt x="18400" y="7200"/>
                    <a:pt x="200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912100" y="5819031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395550" y="5514231"/>
              <a:ext cx="202351" cy="33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43" fill="norm" stroke="1" extrusionOk="0">
                  <a:moveTo>
                    <a:pt x="20835" y="810"/>
                  </a:moveTo>
                  <a:cubicBezTo>
                    <a:pt x="19935" y="405"/>
                    <a:pt x="19035" y="0"/>
                    <a:pt x="16785" y="0"/>
                  </a:cubicBezTo>
                  <a:cubicBezTo>
                    <a:pt x="14535" y="0"/>
                    <a:pt x="10935" y="405"/>
                    <a:pt x="8347" y="1080"/>
                  </a:cubicBezTo>
                  <a:cubicBezTo>
                    <a:pt x="5760" y="1755"/>
                    <a:pt x="4185" y="2700"/>
                    <a:pt x="3172" y="4253"/>
                  </a:cubicBezTo>
                  <a:cubicBezTo>
                    <a:pt x="2160" y="5805"/>
                    <a:pt x="1710" y="7965"/>
                    <a:pt x="1260" y="10530"/>
                  </a:cubicBezTo>
                  <a:cubicBezTo>
                    <a:pt x="810" y="13095"/>
                    <a:pt x="360" y="16065"/>
                    <a:pt x="135" y="17888"/>
                  </a:cubicBezTo>
                  <a:cubicBezTo>
                    <a:pt x="-90" y="19710"/>
                    <a:pt x="-90" y="20385"/>
                    <a:pt x="585" y="20858"/>
                  </a:cubicBezTo>
                  <a:cubicBezTo>
                    <a:pt x="1260" y="21330"/>
                    <a:pt x="2610" y="21600"/>
                    <a:pt x="6210" y="21533"/>
                  </a:cubicBezTo>
                  <a:cubicBezTo>
                    <a:pt x="9810" y="21465"/>
                    <a:pt x="15660" y="21060"/>
                    <a:pt x="2151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426450" y="5692031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694285" y="5452432"/>
              <a:ext cx="246516" cy="39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07" fill="norm" stroke="1" extrusionOk="0">
                  <a:moveTo>
                    <a:pt x="21319" y="604"/>
                  </a:moveTo>
                  <a:cubicBezTo>
                    <a:pt x="19305" y="255"/>
                    <a:pt x="17292" y="-93"/>
                    <a:pt x="14729" y="23"/>
                  </a:cubicBezTo>
                  <a:cubicBezTo>
                    <a:pt x="12166" y="139"/>
                    <a:pt x="9055" y="720"/>
                    <a:pt x="7041" y="1184"/>
                  </a:cubicBezTo>
                  <a:cubicBezTo>
                    <a:pt x="5027" y="1649"/>
                    <a:pt x="4112" y="1997"/>
                    <a:pt x="3563" y="2462"/>
                  </a:cubicBezTo>
                  <a:cubicBezTo>
                    <a:pt x="3014" y="2926"/>
                    <a:pt x="2831" y="3507"/>
                    <a:pt x="2831" y="5481"/>
                  </a:cubicBezTo>
                  <a:cubicBezTo>
                    <a:pt x="2831" y="7455"/>
                    <a:pt x="3014" y="10823"/>
                    <a:pt x="2648" y="13436"/>
                  </a:cubicBezTo>
                  <a:cubicBezTo>
                    <a:pt x="2282" y="16049"/>
                    <a:pt x="1366" y="17907"/>
                    <a:pt x="726" y="19126"/>
                  </a:cubicBezTo>
                  <a:cubicBezTo>
                    <a:pt x="85" y="20346"/>
                    <a:pt x="-281" y="20926"/>
                    <a:pt x="268" y="21217"/>
                  </a:cubicBezTo>
                  <a:cubicBezTo>
                    <a:pt x="817" y="21507"/>
                    <a:pt x="2282" y="21507"/>
                    <a:pt x="4295" y="21507"/>
                  </a:cubicBezTo>
                  <a:cubicBezTo>
                    <a:pt x="6309" y="21507"/>
                    <a:pt x="8872" y="21507"/>
                    <a:pt x="11434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9065308" y="5507881"/>
              <a:ext cx="97742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8530" y="0"/>
                    <a:pt x="16280" y="0"/>
                    <a:pt x="14480" y="294"/>
                  </a:cubicBezTo>
                  <a:cubicBezTo>
                    <a:pt x="12680" y="588"/>
                    <a:pt x="11330" y="1176"/>
                    <a:pt x="8630" y="2939"/>
                  </a:cubicBezTo>
                  <a:cubicBezTo>
                    <a:pt x="5930" y="4702"/>
                    <a:pt x="1880" y="7641"/>
                    <a:pt x="530" y="10580"/>
                  </a:cubicBezTo>
                  <a:cubicBezTo>
                    <a:pt x="-820" y="13518"/>
                    <a:pt x="530" y="16457"/>
                    <a:pt x="3230" y="18294"/>
                  </a:cubicBezTo>
                  <a:cubicBezTo>
                    <a:pt x="5930" y="20131"/>
                    <a:pt x="9980" y="20865"/>
                    <a:pt x="14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9264687" y="5546591"/>
              <a:ext cx="285714" cy="27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2" fill="norm" stroke="1" extrusionOk="0">
                  <a:moveTo>
                    <a:pt x="11432" y="3389"/>
                  </a:moveTo>
                  <a:cubicBezTo>
                    <a:pt x="11432" y="2571"/>
                    <a:pt x="11432" y="1753"/>
                    <a:pt x="11035" y="1180"/>
                  </a:cubicBezTo>
                  <a:cubicBezTo>
                    <a:pt x="10638" y="608"/>
                    <a:pt x="9844" y="280"/>
                    <a:pt x="9050" y="280"/>
                  </a:cubicBezTo>
                  <a:cubicBezTo>
                    <a:pt x="8256" y="280"/>
                    <a:pt x="7462" y="608"/>
                    <a:pt x="6270" y="2326"/>
                  </a:cubicBezTo>
                  <a:cubicBezTo>
                    <a:pt x="5079" y="4044"/>
                    <a:pt x="3491" y="7153"/>
                    <a:pt x="2300" y="10180"/>
                  </a:cubicBezTo>
                  <a:cubicBezTo>
                    <a:pt x="1109" y="13208"/>
                    <a:pt x="314" y="16153"/>
                    <a:pt x="76" y="18035"/>
                  </a:cubicBezTo>
                  <a:cubicBezTo>
                    <a:pt x="-162" y="19917"/>
                    <a:pt x="156" y="20735"/>
                    <a:pt x="1029" y="21144"/>
                  </a:cubicBezTo>
                  <a:cubicBezTo>
                    <a:pt x="1903" y="21553"/>
                    <a:pt x="3332" y="21553"/>
                    <a:pt x="5476" y="20408"/>
                  </a:cubicBezTo>
                  <a:cubicBezTo>
                    <a:pt x="7620" y="19262"/>
                    <a:pt x="10479" y="16971"/>
                    <a:pt x="12306" y="14680"/>
                  </a:cubicBezTo>
                  <a:cubicBezTo>
                    <a:pt x="14132" y="12389"/>
                    <a:pt x="14926" y="10098"/>
                    <a:pt x="15085" y="8053"/>
                  </a:cubicBezTo>
                  <a:cubicBezTo>
                    <a:pt x="15244" y="6008"/>
                    <a:pt x="14767" y="4208"/>
                    <a:pt x="14291" y="2980"/>
                  </a:cubicBezTo>
                  <a:cubicBezTo>
                    <a:pt x="13814" y="1753"/>
                    <a:pt x="13338" y="1098"/>
                    <a:pt x="12703" y="689"/>
                  </a:cubicBezTo>
                  <a:cubicBezTo>
                    <a:pt x="12067" y="280"/>
                    <a:pt x="11273" y="117"/>
                    <a:pt x="10479" y="35"/>
                  </a:cubicBezTo>
                  <a:cubicBezTo>
                    <a:pt x="9685" y="-47"/>
                    <a:pt x="8891" y="-47"/>
                    <a:pt x="7859" y="771"/>
                  </a:cubicBezTo>
                  <a:cubicBezTo>
                    <a:pt x="6826" y="1589"/>
                    <a:pt x="5556" y="3226"/>
                    <a:pt x="5000" y="4453"/>
                  </a:cubicBezTo>
                  <a:cubicBezTo>
                    <a:pt x="4444" y="5680"/>
                    <a:pt x="4603" y="6498"/>
                    <a:pt x="5476" y="7317"/>
                  </a:cubicBezTo>
                  <a:cubicBezTo>
                    <a:pt x="6350" y="8135"/>
                    <a:pt x="7938" y="8953"/>
                    <a:pt x="10717" y="9035"/>
                  </a:cubicBezTo>
                  <a:cubicBezTo>
                    <a:pt x="13497" y="9117"/>
                    <a:pt x="17467" y="8462"/>
                    <a:pt x="21438" y="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607550" y="5704731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200"/>
                    <a:pt x="8400" y="10800"/>
                    <a:pt x="12000" y="7200"/>
                  </a:cubicBezTo>
                  <a:cubicBezTo>
                    <a:pt x="15600" y="3600"/>
                    <a:pt x="18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874250" y="5569705"/>
              <a:ext cx="241300" cy="23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0" fill="norm" stroke="1" extrusionOk="0">
                  <a:moveTo>
                    <a:pt x="13074" y="4166"/>
                  </a:moveTo>
                  <a:cubicBezTo>
                    <a:pt x="12884" y="3019"/>
                    <a:pt x="12695" y="1872"/>
                    <a:pt x="12126" y="1490"/>
                  </a:cubicBezTo>
                  <a:cubicBezTo>
                    <a:pt x="11558" y="1107"/>
                    <a:pt x="10611" y="1490"/>
                    <a:pt x="8716" y="3114"/>
                  </a:cubicBezTo>
                  <a:cubicBezTo>
                    <a:pt x="6821" y="4739"/>
                    <a:pt x="3979" y="7606"/>
                    <a:pt x="2274" y="10569"/>
                  </a:cubicBezTo>
                  <a:cubicBezTo>
                    <a:pt x="568" y="13532"/>
                    <a:pt x="0" y="16590"/>
                    <a:pt x="0" y="18502"/>
                  </a:cubicBezTo>
                  <a:cubicBezTo>
                    <a:pt x="0" y="20413"/>
                    <a:pt x="568" y="21178"/>
                    <a:pt x="3032" y="21082"/>
                  </a:cubicBezTo>
                  <a:cubicBezTo>
                    <a:pt x="5495" y="20987"/>
                    <a:pt x="9853" y="20031"/>
                    <a:pt x="12979" y="17546"/>
                  </a:cubicBezTo>
                  <a:cubicBezTo>
                    <a:pt x="16105" y="15061"/>
                    <a:pt x="18000" y="11047"/>
                    <a:pt x="18663" y="7989"/>
                  </a:cubicBezTo>
                  <a:cubicBezTo>
                    <a:pt x="19326" y="4930"/>
                    <a:pt x="18758" y="2828"/>
                    <a:pt x="17621" y="1490"/>
                  </a:cubicBezTo>
                  <a:cubicBezTo>
                    <a:pt x="16484" y="151"/>
                    <a:pt x="14779" y="-422"/>
                    <a:pt x="12505" y="343"/>
                  </a:cubicBezTo>
                  <a:cubicBezTo>
                    <a:pt x="10232" y="1107"/>
                    <a:pt x="7389" y="3210"/>
                    <a:pt x="5968" y="4835"/>
                  </a:cubicBezTo>
                  <a:cubicBezTo>
                    <a:pt x="4547" y="6459"/>
                    <a:pt x="4547" y="7606"/>
                    <a:pt x="5021" y="8275"/>
                  </a:cubicBezTo>
                  <a:cubicBezTo>
                    <a:pt x="5495" y="8944"/>
                    <a:pt x="6442" y="9136"/>
                    <a:pt x="8905" y="9136"/>
                  </a:cubicBezTo>
                  <a:cubicBezTo>
                    <a:pt x="11368" y="9136"/>
                    <a:pt x="15347" y="8944"/>
                    <a:pt x="17716" y="8562"/>
                  </a:cubicBezTo>
                  <a:cubicBezTo>
                    <a:pt x="20084" y="8180"/>
                    <a:pt x="20842" y="7606"/>
                    <a:pt x="21600" y="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983143" y="5393581"/>
              <a:ext cx="11335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8222" y="0"/>
                  </a:moveTo>
                  <a:cubicBezTo>
                    <a:pt x="6622" y="4909"/>
                    <a:pt x="5022" y="9818"/>
                    <a:pt x="3422" y="13255"/>
                  </a:cubicBezTo>
                  <a:cubicBezTo>
                    <a:pt x="1822" y="16691"/>
                    <a:pt x="222" y="18655"/>
                    <a:pt x="22" y="18982"/>
                  </a:cubicBezTo>
                  <a:cubicBezTo>
                    <a:pt x="-178" y="19309"/>
                    <a:pt x="1022" y="18000"/>
                    <a:pt x="2822" y="15055"/>
                  </a:cubicBezTo>
                  <a:cubicBezTo>
                    <a:pt x="4622" y="12109"/>
                    <a:pt x="7022" y="7527"/>
                    <a:pt x="8822" y="4582"/>
                  </a:cubicBezTo>
                  <a:cubicBezTo>
                    <a:pt x="10622" y="1636"/>
                    <a:pt x="11822" y="327"/>
                    <a:pt x="13422" y="164"/>
                  </a:cubicBezTo>
                  <a:cubicBezTo>
                    <a:pt x="15022" y="0"/>
                    <a:pt x="17022" y="982"/>
                    <a:pt x="18222" y="3109"/>
                  </a:cubicBezTo>
                  <a:cubicBezTo>
                    <a:pt x="19422" y="5236"/>
                    <a:pt x="19822" y="8509"/>
                    <a:pt x="20222" y="11782"/>
                  </a:cubicBezTo>
                  <a:cubicBezTo>
                    <a:pt x="20622" y="15055"/>
                    <a:pt x="21022" y="18327"/>
                    <a:pt x="21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0185399" y="5539631"/>
              <a:ext cx="84292" cy="29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449" fill="norm" stroke="1" extrusionOk="0">
                  <a:moveTo>
                    <a:pt x="4741" y="0"/>
                  </a:moveTo>
                  <a:cubicBezTo>
                    <a:pt x="7376" y="304"/>
                    <a:pt x="10010" y="608"/>
                    <a:pt x="13171" y="2282"/>
                  </a:cubicBezTo>
                  <a:cubicBezTo>
                    <a:pt x="16332" y="3955"/>
                    <a:pt x="20020" y="6997"/>
                    <a:pt x="20810" y="10039"/>
                  </a:cubicBezTo>
                  <a:cubicBezTo>
                    <a:pt x="21600" y="13082"/>
                    <a:pt x="19493" y="16124"/>
                    <a:pt x="17385" y="17949"/>
                  </a:cubicBezTo>
                  <a:cubicBezTo>
                    <a:pt x="15278" y="19775"/>
                    <a:pt x="13171" y="20383"/>
                    <a:pt x="10800" y="20839"/>
                  </a:cubicBezTo>
                  <a:cubicBezTo>
                    <a:pt x="8429" y="21296"/>
                    <a:pt x="5795" y="21600"/>
                    <a:pt x="3951" y="21372"/>
                  </a:cubicBezTo>
                  <a:cubicBezTo>
                    <a:pt x="2107" y="21144"/>
                    <a:pt x="1054" y="20383"/>
                    <a:pt x="0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0261599" y="5434574"/>
              <a:ext cx="95251" cy="11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629"/>
                  </a:moveTo>
                  <a:cubicBezTo>
                    <a:pt x="2400" y="244"/>
                    <a:pt x="4800" y="-142"/>
                    <a:pt x="7200" y="51"/>
                  </a:cubicBezTo>
                  <a:cubicBezTo>
                    <a:pt x="9600" y="244"/>
                    <a:pt x="12000" y="1015"/>
                    <a:pt x="12960" y="3329"/>
                  </a:cubicBezTo>
                  <a:cubicBezTo>
                    <a:pt x="13920" y="5644"/>
                    <a:pt x="13440" y="9501"/>
                    <a:pt x="11760" y="12008"/>
                  </a:cubicBezTo>
                  <a:cubicBezTo>
                    <a:pt x="10080" y="14515"/>
                    <a:pt x="7200" y="15672"/>
                    <a:pt x="6960" y="16444"/>
                  </a:cubicBezTo>
                  <a:cubicBezTo>
                    <a:pt x="6720" y="17215"/>
                    <a:pt x="9120" y="17601"/>
                    <a:pt x="12000" y="18372"/>
                  </a:cubicBezTo>
                  <a:cubicBezTo>
                    <a:pt x="14880" y="19144"/>
                    <a:pt x="18240" y="20301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0299699" y="5388677"/>
              <a:ext cx="239747" cy="51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40" fill="norm" stroke="1" extrusionOk="0">
                  <a:moveTo>
                    <a:pt x="7389" y="1520"/>
                  </a:moveTo>
                  <a:cubicBezTo>
                    <a:pt x="11179" y="994"/>
                    <a:pt x="14968" y="467"/>
                    <a:pt x="17337" y="203"/>
                  </a:cubicBezTo>
                  <a:cubicBezTo>
                    <a:pt x="19705" y="-60"/>
                    <a:pt x="20653" y="-60"/>
                    <a:pt x="21126" y="160"/>
                  </a:cubicBezTo>
                  <a:cubicBezTo>
                    <a:pt x="21600" y="379"/>
                    <a:pt x="21600" y="818"/>
                    <a:pt x="20937" y="2267"/>
                  </a:cubicBezTo>
                  <a:cubicBezTo>
                    <a:pt x="20274" y="3716"/>
                    <a:pt x="18947" y="6174"/>
                    <a:pt x="17526" y="8589"/>
                  </a:cubicBezTo>
                  <a:cubicBezTo>
                    <a:pt x="16105" y="11003"/>
                    <a:pt x="14589" y="13374"/>
                    <a:pt x="13737" y="14999"/>
                  </a:cubicBezTo>
                  <a:cubicBezTo>
                    <a:pt x="12884" y="16623"/>
                    <a:pt x="12695" y="17501"/>
                    <a:pt x="12979" y="18203"/>
                  </a:cubicBezTo>
                  <a:cubicBezTo>
                    <a:pt x="13263" y="18906"/>
                    <a:pt x="14021" y="19433"/>
                    <a:pt x="13832" y="19828"/>
                  </a:cubicBezTo>
                  <a:cubicBezTo>
                    <a:pt x="13642" y="20223"/>
                    <a:pt x="12505" y="20486"/>
                    <a:pt x="10042" y="20750"/>
                  </a:cubicBezTo>
                  <a:cubicBezTo>
                    <a:pt x="7579" y="21013"/>
                    <a:pt x="3789" y="21277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327767" y="4352181"/>
              <a:ext cx="338983" cy="1200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21600"/>
                  </a:moveTo>
                  <a:cubicBezTo>
                    <a:pt x="19071" y="20876"/>
                    <a:pt x="16656" y="20152"/>
                    <a:pt x="14308" y="19448"/>
                  </a:cubicBezTo>
                  <a:cubicBezTo>
                    <a:pt x="11961" y="18743"/>
                    <a:pt x="9680" y="18057"/>
                    <a:pt x="7466" y="17086"/>
                  </a:cubicBezTo>
                  <a:cubicBezTo>
                    <a:pt x="5252" y="16114"/>
                    <a:pt x="3106" y="14857"/>
                    <a:pt x="1764" y="13600"/>
                  </a:cubicBezTo>
                  <a:cubicBezTo>
                    <a:pt x="423" y="12343"/>
                    <a:pt x="-114" y="11086"/>
                    <a:pt x="20" y="9867"/>
                  </a:cubicBezTo>
                  <a:cubicBezTo>
                    <a:pt x="154" y="8648"/>
                    <a:pt x="959" y="7467"/>
                    <a:pt x="2301" y="6324"/>
                  </a:cubicBezTo>
                  <a:cubicBezTo>
                    <a:pt x="3643" y="5181"/>
                    <a:pt x="5521" y="4076"/>
                    <a:pt x="8070" y="3124"/>
                  </a:cubicBezTo>
                  <a:cubicBezTo>
                    <a:pt x="10619" y="2171"/>
                    <a:pt x="13839" y="1371"/>
                    <a:pt x="16120" y="876"/>
                  </a:cubicBezTo>
                  <a:cubicBezTo>
                    <a:pt x="18400" y="381"/>
                    <a:pt x="19742" y="190"/>
                    <a:pt x="210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79371" y="4252890"/>
              <a:ext cx="245623" cy="33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2" fill="norm" stroke="1" extrusionOk="0">
                  <a:moveTo>
                    <a:pt x="2497" y="667"/>
                  </a:moveTo>
                  <a:cubicBezTo>
                    <a:pt x="1204" y="667"/>
                    <a:pt x="-88" y="667"/>
                    <a:pt x="4" y="463"/>
                  </a:cubicBezTo>
                  <a:cubicBezTo>
                    <a:pt x="97" y="260"/>
                    <a:pt x="1574" y="-148"/>
                    <a:pt x="4620" y="56"/>
                  </a:cubicBezTo>
                  <a:cubicBezTo>
                    <a:pt x="7666" y="260"/>
                    <a:pt x="12281" y="1075"/>
                    <a:pt x="15697" y="2569"/>
                  </a:cubicBezTo>
                  <a:cubicBezTo>
                    <a:pt x="19112" y="4063"/>
                    <a:pt x="21327" y="6237"/>
                    <a:pt x="21420" y="8954"/>
                  </a:cubicBezTo>
                  <a:cubicBezTo>
                    <a:pt x="21512" y="11671"/>
                    <a:pt x="19481" y="14931"/>
                    <a:pt x="18097" y="17105"/>
                  </a:cubicBezTo>
                  <a:cubicBezTo>
                    <a:pt x="16712" y="19278"/>
                    <a:pt x="15974" y="20365"/>
                    <a:pt x="15235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64549" y="2503747"/>
              <a:ext cx="559351" cy="22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65" fill="norm" stroke="1" extrusionOk="0">
                  <a:moveTo>
                    <a:pt x="6379" y="21565"/>
                  </a:moveTo>
                  <a:cubicBezTo>
                    <a:pt x="6135" y="21261"/>
                    <a:pt x="5890" y="20958"/>
                    <a:pt x="5401" y="20502"/>
                  </a:cubicBezTo>
                  <a:cubicBezTo>
                    <a:pt x="4912" y="20047"/>
                    <a:pt x="4178" y="19439"/>
                    <a:pt x="3445" y="18771"/>
                  </a:cubicBezTo>
                  <a:cubicBezTo>
                    <a:pt x="2711" y="18103"/>
                    <a:pt x="1978" y="17375"/>
                    <a:pt x="1448" y="16696"/>
                  </a:cubicBezTo>
                  <a:cubicBezTo>
                    <a:pt x="918" y="16018"/>
                    <a:pt x="592" y="15391"/>
                    <a:pt x="348" y="14723"/>
                  </a:cubicBezTo>
                  <a:cubicBezTo>
                    <a:pt x="103" y="14055"/>
                    <a:pt x="-60" y="13346"/>
                    <a:pt x="22" y="12638"/>
                  </a:cubicBezTo>
                  <a:cubicBezTo>
                    <a:pt x="103" y="11929"/>
                    <a:pt x="429" y="11220"/>
                    <a:pt x="796" y="10502"/>
                  </a:cubicBezTo>
                  <a:cubicBezTo>
                    <a:pt x="1163" y="9783"/>
                    <a:pt x="1570" y="9054"/>
                    <a:pt x="2141" y="8326"/>
                  </a:cubicBezTo>
                  <a:cubicBezTo>
                    <a:pt x="2711" y="7597"/>
                    <a:pt x="3445" y="6868"/>
                    <a:pt x="4464" y="6139"/>
                  </a:cubicBezTo>
                  <a:cubicBezTo>
                    <a:pt x="5483" y="5411"/>
                    <a:pt x="6787" y="4682"/>
                    <a:pt x="8213" y="4014"/>
                  </a:cubicBezTo>
                  <a:cubicBezTo>
                    <a:pt x="9640" y="3346"/>
                    <a:pt x="11188" y="2738"/>
                    <a:pt x="12655" y="2232"/>
                  </a:cubicBezTo>
                  <a:cubicBezTo>
                    <a:pt x="14123" y="1726"/>
                    <a:pt x="15508" y="1321"/>
                    <a:pt x="16527" y="1038"/>
                  </a:cubicBezTo>
                  <a:cubicBezTo>
                    <a:pt x="17546" y="755"/>
                    <a:pt x="18198" y="593"/>
                    <a:pt x="18850" y="420"/>
                  </a:cubicBezTo>
                  <a:cubicBezTo>
                    <a:pt x="19502" y="248"/>
                    <a:pt x="20154" y="66"/>
                    <a:pt x="20603" y="16"/>
                  </a:cubicBezTo>
                  <a:cubicBezTo>
                    <a:pt x="21051" y="-35"/>
                    <a:pt x="21295" y="46"/>
                    <a:pt x="21540" y="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26032" y="2456934"/>
              <a:ext cx="214182" cy="23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84" fill="norm" stroke="1" extrusionOk="0">
                  <a:moveTo>
                    <a:pt x="6888" y="1987"/>
                  </a:moveTo>
                  <a:cubicBezTo>
                    <a:pt x="5859" y="1413"/>
                    <a:pt x="4831" y="840"/>
                    <a:pt x="3494" y="457"/>
                  </a:cubicBezTo>
                  <a:cubicBezTo>
                    <a:pt x="2157" y="75"/>
                    <a:pt x="511" y="-116"/>
                    <a:pt x="99" y="75"/>
                  </a:cubicBezTo>
                  <a:cubicBezTo>
                    <a:pt x="-312" y="266"/>
                    <a:pt x="511" y="840"/>
                    <a:pt x="3494" y="1126"/>
                  </a:cubicBezTo>
                  <a:cubicBezTo>
                    <a:pt x="6477" y="1413"/>
                    <a:pt x="11619" y="1413"/>
                    <a:pt x="14808" y="1509"/>
                  </a:cubicBezTo>
                  <a:cubicBezTo>
                    <a:pt x="17997" y="1604"/>
                    <a:pt x="19231" y="1796"/>
                    <a:pt x="20054" y="2847"/>
                  </a:cubicBezTo>
                  <a:cubicBezTo>
                    <a:pt x="20877" y="3898"/>
                    <a:pt x="21288" y="5810"/>
                    <a:pt x="19951" y="9059"/>
                  </a:cubicBezTo>
                  <a:cubicBezTo>
                    <a:pt x="18614" y="12309"/>
                    <a:pt x="15528" y="16896"/>
                    <a:pt x="12442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0" y="5524814"/>
              <a:ext cx="165100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62"/>
                    <a:pt x="0" y="17123"/>
                    <a:pt x="0" y="14102"/>
                  </a:cubicBezTo>
                  <a:cubicBezTo>
                    <a:pt x="0" y="11080"/>
                    <a:pt x="0" y="7275"/>
                    <a:pt x="0" y="4980"/>
                  </a:cubicBezTo>
                  <a:cubicBezTo>
                    <a:pt x="0" y="2686"/>
                    <a:pt x="0" y="1903"/>
                    <a:pt x="138" y="1231"/>
                  </a:cubicBezTo>
                  <a:cubicBezTo>
                    <a:pt x="277" y="560"/>
                    <a:pt x="554" y="0"/>
                    <a:pt x="1108" y="0"/>
                  </a:cubicBezTo>
                  <a:cubicBezTo>
                    <a:pt x="1662" y="0"/>
                    <a:pt x="2492" y="560"/>
                    <a:pt x="4431" y="2294"/>
                  </a:cubicBezTo>
                  <a:cubicBezTo>
                    <a:pt x="6369" y="4029"/>
                    <a:pt x="9415" y="6939"/>
                    <a:pt x="12462" y="9233"/>
                  </a:cubicBezTo>
                  <a:cubicBezTo>
                    <a:pt x="15508" y="11527"/>
                    <a:pt x="18554" y="13206"/>
                    <a:pt x="21600" y="14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350" y="5634881"/>
              <a:ext cx="133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3" y="17432"/>
                    <a:pt x="5486" y="13263"/>
                    <a:pt x="9086" y="9663"/>
                  </a:cubicBezTo>
                  <a:cubicBezTo>
                    <a:pt x="12686" y="6063"/>
                    <a:pt x="17143" y="30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4299" y="5410514"/>
              <a:ext cx="222970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600" fill="norm" stroke="1" extrusionOk="0">
                  <a:moveTo>
                    <a:pt x="2422" y="3086"/>
                  </a:moveTo>
                  <a:cubicBezTo>
                    <a:pt x="1211" y="2244"/>
                    <a:pt x="0" y="1403"/>
                    <a:pt x="0" y="842"/>
                  </a:cubicBezTo>
                  <a:cubicBezTo>
                    <a:pt x="0" y="281"/>
                    <a:pt x="1211" y="0"/>
                    <a:pt x="2826" y="0"/>
                  </a:cubicBezTo>
                  <a:cubicBezTo>
                    <a:pt x="4441" y="0"/>
                    <a:pt x="6460" y="281"/>
                    <a:pt x="8075" y="1052"/>
                  </a:cubicBezTo>
                  <a:cubicBezTo>
                    <a:pt x="9690" y="1823"/>
                    <a:pt x="10901" y="3086"/>
                    <a:pt x="11507" y="4068"/>
                  </a:cubicBezTo>
                  <a:cubicBezTo>
                    <a:pt x="12112" y="5049"/>
                    <a:pt x="12112" y="5751"/>
                    <a:pt x="12112" y="6522"/>
                  </a:cubicBezTo>
                  <a:cubicBezTo>
                    <a:pt x="12112" y="7294"/>
                    <a:pt x="12112" y="8135"/>
                    <a:pt x="12819" y="8556"/>
                  </a:cubicBezTo>
                  <a:cubicBezTo>
                    <a:pt x="13525" y="8977"/>
                    <a:pt x="14938" y="8977"/>
                    <a:pt x="16553" y="9748"/>
                  </a:cubicBezTo>
                  <a:cubicBezTo>
                    <a:pt x="18168" y="10519"/>
                    <a:pt x="19985" y="12062"/>
                    <a:pt x="20793" y="13535"/>
                  </a:cubicBezTo>
                  <a:cubicBezTo>
                    <a:pt x="21600" y="15008"/>
                    <a:pt x="21398" y="16410"/>
                    <a:pt x="19985" y="17743"/>
                  </a:cubicBezTo>
                  <a:cubicBezTo>
                    <a:pt x="18572" y="19075"/>
                    <a:pt x="15948" y="20338"/>
                    <a:pt x="1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0661649" y="1418481"/>
              <a:ext cx="132988" cy="529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fill="norm" stroke="1" extrusionOk="0">
                  <a:moveTo>
                    <a:pt x="0" y="0"/>
                  </a:moveTo>
                  <a:cubicBezTo>
                    <a:pt x="0" y="345"/>
                    <a:pt x="0" y="691"/>
                    <a:pt x="857" y="1006"/>
                  </a:cubicBezTo>
                  <a:cubicBezTo>
                    <a:pt x="1714" y="1321"/>
                    <a:pt x="3429" y="1606"/>
                    <a:pt x="5657" y="1882"/>
                  </a:cubicBezTo>
                  <a:cubicBezTo>
                    <a:pt x="7886" y="2158"/>
                    <a:pt x="10629" y="2426"/>
                    <a:pt x="12686" y="2702"/>
                  </a:cubicBezTo>
                  <a:cubicBezTo>
                    <a:pt x="14743" y="2978"/>
                    <a:pt x="16114" y="3263"/>
                    <a:pt x="16800" y="3570"/>
                  </a:cubicBezTo>
                  <a:cubicBezTo>
                    <a:pt x="17486" y="3876"/>
                    <a:pt x="17486" y="4204"/>
                    <a:pt x="17486" y="4545"/>
                  </a:cubicBezTo>
                  <a:cubicBezTo>
                    <a:pt x="17486" y="4886"/>
                    <a:pt x="17486" y="5240"/>
                    <a:pt x="17314" y="5581"/>
                  </a:cubicBezTo>
                  <a:cubicBezTo>
                    <a:pt x="17143" y="5922"/>
                    <a:pt x="16800" y="6250"/>
                    <a:pt x="16457" y="6583"/>
                  </a:cubicBezTo>
                  <a:cubicBezTo>
                    <a:pt x="16114" y="6915"/>
                    <a:pt x="15771" y="7252"/>
                    <a:pt x="15600" y="7601"/>
                  </a:cubicBezTo>
                  <a:cubicBezTo>
                    <a:pt x="15429" y="7951"/>
                    <a:pt x="15429" y="8314"/>
                    <a:pt x="15771" y="8646"/>
                  </a:cubicBezTo>
                  <a:cubicBezTo>
                    <a:pt x="16114" y="8978"/>
                    <a:pt x="16800" y="9281"/>
                    <a:pt x="17486" y="9583"/>
                  </a:cubicBezTo>
                  <a:cubicBezTo>
                    <a:pt x="18171" y="9885"/>
                    <a:pt x="18857" y="10187"/>
                    <a:pt x="19543" y="10498"/>
                  </a:cubicBezTo>
                  <a:cubicBezTo>
                    <a:pt x="20229" y="10809"/>
                    <a:pt x="20914" y="11128"/>
                    <a:pt x="21257" y="11456"/>
                  </a:cubicBezTo>
                  <a:cubicBezTo>
                    <a:pt x="21600" y="11784"/>
                    <a:pt x="21600" y="12121"/>
                    <a:pt x="21429" y="12453"/>
                  </a:cubicBezTo>
                  <a:cubicBezTo>
                    <a:pt x="21257" y="12786"/>
                    <a:pt x="20914" y="13114"/>
                    <a:pt x="20571" y="13442"/>
                  </a:cubicBezTo>
                  <a:cubicBezTo>
                    <a:pt x="20229" y="13770"/>
                    <a:pt x="19886" y="14098"/>
                    <a:pt x="19714" y="14422"/>
                  </a:cubicBezTo>
                  <a:cubicBezTo>
                    <a:pt x="19543" y="14745"/>
                    <a:pt x="19543" y="15065"/>
                    <a:pt x="19543" y="15384"/>
                  </a:cubicBezTo>
                  <a:cubicBezTo>
                    <a:pt x="19543" y="15704"/>
                    <a:pt x="19543" y="16023"/>
                    <a:pt x="19543" y="16355"/>
                  </a:cubicBezTo>
                  <a:cubicBezTo>
                    <a:pt x="19543" y="16688"/>
                    <a:pt x="19543" y="17033"/>
                    <a:pt x="19543" y="17370"/>
                  </a:cubicBezTo>
                  <a:cubicBezTo>
                    <a:pt x="19543" y="17706"/>
                    <a:pt x="19543" y="18035"/>
                    <a:pt x="19200" y="18345"/>
                  </a:cubicBezTo>
                  <a:cubicBezTo>
                    <a:pt x="18857" y="18656"/>
                    <a:pt x="18171" y="18950"/>
                    <a:pt x="17143" y="19273"/>
                  </a:cubicBezTo>
                  <a:cubicBezTo>
                    <a:pt x="16114" y="19597"/>
                    <a:pt x="14743" y="19951"/>
                    <a:pt x="13029" y="20288"/>
                  </a:cubicBezTo>
                  <a:cubicBezTo>
                    <a:pt x="11314" y="20624"/>
                    <a:pt x="9257" y="20944"/>
                    <a:pt x="7543" y="21160"/>
                  </a:cubicBezTo>
                  <a:cubicBezTo>
                    <a:pt x="5829" y="21376"/>
                    <a:pt x="4457" y="21488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1118849" y="1291481"/>
              <a:ext cx="156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506"/>
                    <a:pt x="21600" y="11012"/>
                    <a:pt x="18900" y="14612"/>
                  </a:cubicBezTo>
                  <a:cubicBezTo>
                    <a:pt x="16200" y="18212"/>
                    <a:pt x="810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1131550" y="113908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1192615" y="1009666"/>
              <a:ext cx="135785" cy="482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23" fill="norm" stroke="1" extrusionOk="0">
                  <a:moveTo>
                    <a:pt x="16333" y="12222"/>
                  </a:moveTo>
                  <a:cubicBezTo>
                    <a:pt x="15336" y="11470"/>
                    <a:pt x="14340" y="10719"/>
                    <a:pt x="13010" y="10343"/>
                  </a:cubicBezTo>
                  <a:cubicBezTo>
                    <a:pt x="11681" y="9968"/>
                    <a:pt x="10020" y="9968"/>
                    <a:pt x="7860" y="10437"/>
                  </a:cubicBezTo>
                  <a:cubicBezTo>
                    <a:pt x="5700" y="10907"/>
                    <a:pt x="3041" y="11846"/>
                    <a:pt x="1546" y="13536"/>
                  </a:cubicBezTo>
                  <a:cubicBezTo>
                    <a:pt x="50" y="15227"/>
                    <a:pt x="-282" y="17669"/>
                    <a:pt x="216" y="19124"/>
                  </a:cubicBezTo>
                  <a:cubicBezTo>
                    <a:pt x="715" y="20580"/>
                    <a:pt x="2044" y="21049"/>
                    <a:pt x="3540" y="21284"/>
                  </a:cubicBezTo>
                  <a:cubicBezTo>
                    <a:pt x="5035" y="21519"/>
                    <a:pt x="6696" y="21519"/>
                    <a:pt x="8524" y="20768"/>
                  </a:cubicBezTo>
                  <a:cubicBezTo>
                    <a:pt x="10352" y="20016"/>
                    <a:pt x="12346" y="18514"/>
                    <a:pt x="13841" y="16307"/>
                  </a:cubicBezTo>
                  <a:cubicBezTo>
                    <a:pt x="15336" y="14100"/>
                    <a:pt x="16333" y="11189"/>
                    <a:pt x="16998" y="8559"/>
                  </a:cubicBezTo>
                  <a:cubicBezTo>
                    <a:pt x="17663" y="5929"/>
                    <a:pt x="17995" y="3582"/>
                    <a:pt x="17995" y="2126"/>
                  </a:cubicBezTo>
                  <a:cubicBezTo>
                    <a:pt x="17995" y="670"/>
                    <a:pt x="17663" y="107"/>
                    <a:pt x="16998" y="13"/>
                  </a:cubicBezTo>
                  <a:cubicBezTo>
                    <a:pt x="16333" y="-81"/>
                    <a:pt x="15336" y="295"/>
                    <a:pt x="14506" y="2126"/>
                  </a:cubicBezTo>
                  <a:cubicBezTo>
                    <a:pt x="13675" y="3957"/>
                    <a:pt x="13010" y="7244"/>
                    <a:pt x="12844" y="9874"/>
                  </a:cubicBezTo>
                  <a:cubicBezTo>
                    <a:pt x="12678" y="12503"/>
                    <a:pt x="13010" y="14476"/>
                    <a:pt x="14506" y="15837"/>
                  </a:cubicBezTo>
                  <a:cubicBezTo>
                    <a:pt x="16001" y="17199"/>
                    <a:pt x="18660" y="17950"/>
                    <a:pt x="21318" y="18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1368221" y="892382"/>
              <a:ext cx="460608" cy="562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56" fill="norm" stroke="1" extrusionOk="0">
                  <a:moveTo>
                    <a:pt x="509" y="16826"/>
                  </a:moveTo>
                  <a:cubicBezTo>
                    <a:pt x="1982" y="16104"/>
                    <a:pt x="3455" y="15381"/>
                    <a:pt x="4240" y="14819"/>
                  </a:cubicBezTo>
                  <a:cubicBezTo>
                    <a:pt x="5026" y="14257"/>
                    <a:pt x="5124" y="13855"/>
                    <a:pt x="4927" y="13655"/>
                  </a:cubicBezTo>
                  <a:cubicBezTo>
                    <a:pt x="4731" y="13454"/>
                    <a:pt x="4240" y="13454"/>
                    <a:pt x="3406" y="14016"/>
                  </a:cubicBezTo>
                  <a:cubicBezTo>
                    <a:pt x="2571" y="14578"/>
                    <a:pt x="1393" y="15702"/>
                    <a:pt x="706" y="16867"/>
                  </a:cubicBezTo>
                  <a:cubicBezTo>
                    <a:pt x="18" y="18031"/>
                    <a:pt x="-178" y="19235"/>
                    <a:pt x="166" y="20119"/>
                  </a:cubicBezTo>
                  <a:cubicBezTo>
                    <a:pt x="509" y="21002"/>
                    <a:pt x="1393" y="21564"/>
                    <a:pt x="3111" y="21283"/>
                  </a:cubicBezTo>
                  <a:cubicBezTo>
                    <a:pt x="4829" y="21002"/>
                    <a:pt x="7382" y="19878"/>
                    <a:pt x="8904" y="18794"/>
                  </a:cubicBezTo>
                  <a:cubicBezTo>
                    <a:pt x="10426" y="17710"/>
                    <a:pt x="10917" y="16666"/>
                    <a:pt x="11162" y="15943"/>
                  </a:cubicBezTo>
                  <a:cubicBezTo>
                    <a:pt x="11407" y="15221"/>
                    <a:pt x="11407" y="14819"/>
                    <a:pt x="11162" y="14618"/>
                  </a:cubicBezTo>
                  <a:cubicBezTo>
                    <a:pt x="10917" y="14418"/>
                    <a:pt x="10426" y="14418"/>
                    <a:pt x="9738" y="14699"/>
                  </a:cubicBezTo>
                  <a:cubicBezTo>
                    <a:pt x="9051" y="14980"/>
                    <a:pt x="8167" y="15542"/>
                    <a:pt x="7726" y="16224"/>
                  </a:cubicBezTo>
                  <a:cubicBezTo>
                    <a:pt x="7284" y="16907"/>
                    <a:pt x="7284" y="17710"/>
                    <a:pt x="7480" y="18232"/>
                  </a:cubicBezTo>
                  <a:cubicBezTo>
                    <a:pt x="7677" y="18754"/>
                    <a:pt x="8069" y="18994"/>
                    <a:pt x="8609" y="19075"/>
                  </a:cubicBezTo>
                  <a:cubicBezTo>
                    <a:pt x="9149" y="19155"/>
                    <a:pt x="9837" y="19075"/>
                    <a:pt x="10327" y="18874"/>
                  </a:cubicBezTo>
                  <a:cubicBezTo>
                    <a:pt x="10818" y="18673"/>
                    <a:pt x="11113" y="18352"/>
                    <a:pt x="11113" y="18392"/>
                  </a:cubicBezTo>
                  <a:cubicBezTo>
                    <a:pt x="11113" y="18432"/>
                    <a:pt x="10818" y="18834"/>
                    <a:pt x="10671" y="19276"/>
                  </a:cubicBezTo>
                  <a:cubicBezTo>
                    <a:pt x="10524" y="19717"/>
                    <a:pt x="10524" y="20199"/>
                    <a:pt x="10769" y="20520"/>
                  </a:cubicBezTo>
                  <a:cubicBezTo>
                    <a:pt x="11015" y="20841"/>
                    <a:pt x="11506" y="21002"/>
                    <a:pt x="12242" y="20881"/>
                  </a:cubicBezTo>
                  <a:cubicBezTo>
                    <a:pt x="12978" y="20761"/>
                    <a:pt x="13960" y="20360"/>
                    <a:pt x="15138" y="18914"/>
                  </a:cubicBezTo>
                  <a:cubicBezTo>
                    <a:pt x="16317" y="17469"/>
                    <a:pt x="17691" y="14980"/>
                    <a:pt x="18771" y="12330"/>
                  </a:cubicBezTo>
                  <a:cubicBezTo>
                    <a:pt x="19851" y="9680"/>
                    <a:pt x="20637" y="6870"/>
                    <a:pt x="21029" y="4902"/>
                  </a:cubicBezTo>
                  <a:cubicBezTo>
                    <a:pt x="21422" y="2935"/>
                    <a:pt x="21422" y="1811"/>
                    <a:pt x="21275" y="1088"/>
                  </a:cubicBezTo>
                  <a:cubicBezTo>
                    <a:pt x="21127" y="365"/>
                    <a:pt x="20833" y="44"/>
                    <a:pt x="20440" y="4"/>
                  </a:cubicBezTo>
                  <a:cubicBezTo>
                    <a:pt x="20047" y="-36"/>
                    <a:pt x="19557" y="205"/>
                    <a:pt x="19017" y="1530"/>
                  </a:cubicBezTo>
                  <a:cubicBezTo>
                    <a:pt x="18477" y="2855"/>
                    <a:pt x="17887" y="5264"/>
                    <a:pt x="17691" y="7833"/>
                  </a:cubicBezTo>
                  <a:cubicBezTo>
                    <a:pt x="17495" y="10403"/>
                    <a:pt x="17691" y="13133"/>
                    <a:pt x="17937" y="14779"/>
                  </a:cubicBezTo>
                  <a:cubicBezTo>
                    <a:pt x="18182" y="16425"/>
                    <a:pt x="18477" y="16987"/>
                    <a:pt x="18771" y="17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1099800" y="1570881"/>
              <a:ext cx="565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1" y="15840"/>
                    <a:pt x="5501" y="10080"/>
                    <a:pt x="8373" y="6840"/>
                  </a:cubicBezTo>
                  <a:cubicBezTo>
                    <a:pt x="11245" y="3600"/>
                    <a:pt x="14238" y="2880"/>
                    <a:pt x="16463" y="2160"/>
                  </a:cubicBezTo>
                  <a:cubicBezTo>
                    <a:pt x="18688" y="1440"/>
                    <a:pt x="2014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1252200" y="1602631"/>
              <a:ext cx="4889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0" y="17169"/>
                    <a:pt x="6919" y="12738"/>
                    <a:pt x="10519" y="9138"/>
                  </a:cubicBezTo>
                  <a:cubicBezTo>
                    <a:pt x="14119" y="5538"/>
                    <a:pt x="1786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0871199" y="2005105"/>
              <a:ext cx="199202" cy="40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61" fill="norm" stroke="1" extrusionOk="0">
                  <a:moveTo>
                    <a:pt x="0" y="1559"/>
                  </a:moveTo>
                  <a:cubicBezTo>
                    <a:pt x="0" y="884"/>
                    <a:pt x="0" y="209"/>
                    <a:pt x="455" y="40"/>
                  </a:cubicBezTo>
                  <a:cubicBezTo>
                    <a:pt x="909" y="-129"/>
                    <a:pt x="1819" y="209"/>
                    <a:pt x="3069" y="1615"/>
                  </a:cubicBezTo>
                  <a:cubicBezTo>
                    <a:pt x="4320" y="3021"/>
                    <a:pt x="5912" y="5496"/>
                    <a:pt x="6821" y="8365"/>
                  </a:cubicBezTo>
                  <a:cubicBezTo>
                    <a:pt x="7731" y="11234"/>
                    <a:pt x="7958" y="14496"/>
                    <a:pt x="8072" y="16521"/>
                  </a:cubicBezTo>
                  <a:cubicBezTo>
                    <a:pt x="8185" y="18546"/>
                    <a:pt x="8185" y="19334"/>
                    <a:pt x="7958" y="20009"/>
                  </a:cubicBezTo>
                  <a:cubicBezTo>
                    <a:pt x="7731" y="20684"/>
                    <a:pt x="7276" y="21246"/>
                    <a:pt x="6935" y="21246"/>
                  </a:cubicBezTo>
                  <a:cubicBezTo>
                    <a:pt x="6594" y="21246"/>
                    <a:pt x="6366" y="20684"/>
                    <a:pt x="6821" y="19390"/>
                  </a:cubicBezTo>
                  <a:cubicBezTo>
                    <a:pt x="7276" y="18096"/>
                    <a:pt x="8413" y="16071"/>
                    <a:pt x="9891" y="14665"/>
                  </a:cubicBezTo>
                  <a:cubicBezTo>
                    <a:pt x="11368" y="13259"/>
                    <a:pt x="13187" y="12471"/>
                    <a:pt x="14779" y="12077"/>
                  </a:cubicBezTo>
                  <a:cubicBezTo>
                    <a:pt x="16371" y="11683"/>
                    <a:pt x="17735" y="11683"/>
                    <a:pt x="18872" y="11965"/>
                  </a:cubicBezTo>
                  <a:cubicBezTo>
                    <a:pt x="20008" y="12246"/>
                    <a:pt x="20918" y="12809"/>
                    <a:pt x="21259" y="13652"/>
                  </a:cubicBezTo>
                  <a:cubicBezTo>
                    <a:pt x="21600" y="14496"/>
                    <a:pt x="21373" y="15621"/>
                    <a:pt x="19895" y="16971"/>
                  </a:cubicBezTo>
                  <a:cubicBezTo>
                    <a:pt x="18417" y="18321"/>
                    <a:pt x="15688" y="19896"/>
                    <a:pt x="13756" y="20684"/>
                  </a:cubicBezTo>
                  <a:cubicBezTo>
                    <a:pt x="11823" y="21471"/>
                    <a:pt x="10686" y="21471"/>
                    <a:pt x="10118" y="21190"/>
                  </a:cubicBezTo>
                  <a:cubicBezTo>
                    <a:pt x="9549" y="20909"/>
                    <a:pt x="9549" y="20346"/>
                    <a:pt x="9663" y="19783"/>
                  </a:cubicBezTo>
                  <a:cubicBezTo>
                    <a:pt x="9777" y="19221"/>
                    <a:pt x="10004" y="18659"/>
                    <a:pt x="10232" y="18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11137899" y="2193181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11144250" y="2129681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11220955" y="2214347"/>
              <a:ext cx="164595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14057" y="2658"/>
                  </a:moveTo>
                  <a:cubicBezTo>
                    <a:pt x="12949" y="1329"/>
                    <a:pt x="11842" y="0"/>
                    <a:pt x="9626" y="0"/>
                  </a:cubicBezTo>
                  <a:cubicBezTo>
                    <a:pt x="7411" y="0"/>
                    <a:pt x="4088" y="1329"/>
                    <a:pt x="2288" y="2825"/>
                  </a:cubicBezTo>
                  <a:cubicBezTo>
                    <a:pt x="488" y="4320"/>
                    <a:pt x="211" y="5982"/>
                    <a:pt x="72" y="7975"/>
                  </a:cubicBezTo>
                  <a:cubicBezTo>
                    <a:pt x="-66" y="9969"/>
                    <a:pt x="-66" y="12295"/>
                    <a:pt x="626" y="13625"/>
                  </a:cubicBezTo>
                  <a:cubicBezTo>
                    <a:pt x="1319" y="14954"/>
                    <a:pt x="2703" y="15286"/>
                    <a:pt x="4642" y="14622"/>
                  </a:cubicBezTo>
                  <a:cubicBezTo>
                    <a:pt x="6580" y="13957"/>
                    <a:pt x="9072" y="12295"/>
                    <a:pt x="10734" y="10135"/>
                  </a:cubicBezTo>
                  <a:cubicBezTo>
                    <a:pt x="12396" y="7975"/>
                    <a:pt x="13226" y="5317"/>
                    <a:pt x="13642" y="5151"/>
                  </a:cubicBezTo>
                  <a:cubicBezTo>
                    <a:pt x="14057" y="4985"/>
                    <a:pt x="14057" y="7311"/>
                    <a:pt x="14611" y="9969"/>
                  </a:cubicBezTo>
                  <a:cubicBezTo>
                    <a:pt x="15165" y="12628"/>
                    <a:pt x="16272" y="15618"/>
                    <a:pt x="17519" y="17612"/>
                  </a:cubicBezTo>
                  <a:cubicBezTo>
                    <a:pt x="18765" y="19606"/>
                    <a:pt x="20149" y="20603"/>
                    <a:pt x="215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11457473" y="2199894"/>
              <a:ext cx="95294" cy="204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48" fill="norm" stroke="1" extrusionOk="0">
                  <a:moveTo>
                    <a:pt x="6583" y="624"/>
                  </a:moveTo>
                  <a:cubicBezTo>
                    <a:pt x="4236" y="183"/>
                    <a:pt x="1888" y="-258"/>
                    <a:pt x="714" y="183"/>
                  </a:cubicBezTo>
                  <a:cubicBezTo>
                    <a:pt x="-460" y="624"/>
                    <a:pt x="-460" y="1946"/>
                    <a:pt x="2827" y="4371"/>
                  </a:cubicBezTo>
                  <a:cubicBezTo>
                    <a:pt x="6114" y="6795"/>
                    <a:pt x="12688" y="10322"/>
                    <a:pt x="16444" y="12636"/>
                  </a:cubicBezTo>
                  <a:cubicBezTo>
                    <a:pt x="20201" y="14950"/>
                    <a:pt x="21140" y="16052"/>
                    <a:pt x="21140" y="17154"/>
                  </a:cubicBezTo>
                  <a:cubicBezTo>
                    <a:pt x="21140" y="18256"/>
                    <a:pt x="20201" y="19358"/>
                    <a:pt x="17853" y="20130"/>
                  </a:cubicBezTo>
                  <a:cubicBezTo>
                    <a:pt x="15505" y="20901"/>
                    <a:pt x="11749" y="21342"/>
                    <a:pt x="8697" y="21232"/>
                  </a:cubicBezTo>
                  <a:cubicBezTo>
                    <a:pt x="5644" y="21122"/>
                    <a:pt x="3297" y="20460"/>
                    <a:pt x="2592" y="19579"/>
                  </a:cubicBezTo>
                  <a:cubicBezTo>
                    <a:pt x="1888" y="18697"/>
                    <a:pt x="2827" y="17595"/>
                    <a:pt x="3766" y="1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1709399" y="2258003"/>
              <a:ext cx="95251" cy="3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80" y="13500"/>
                    <a:pt x="960" y="6300"/>
                    <a:pt x="3360" y="2700"/>
                  </a:cubicBezTo>
                  <a:cubicBezTo>
                    <a:pt x="5760" y="-900"/>
                    <a:pt x="10080" y="-900"/>
                    <a:pt x="13440" y="2700"/>
                  </a:cubicBezTo>
                  <a:cubicBezTo>
                    <a:pt x="16800" y="6300"/>
                    <a:pt x="1920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1664950" y="2358281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7486"/>
                    <a:pt x="8308" y="13371"/>
                    <a:pt x="11908" y="9771"/>
                  </a:cubicBezTo>
                  <a:cubicBezTo>
                    <a:pt x="15508" y="6171"/>
                    <a:pt x="1855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1941300" y="2285166"/>
              <a:ext cx="157442" cy="14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0966" fill="norm" stroke="1" extrusionOk="0">
                  <a:moveTo>
                    <a:pt x="15159" y="2361"/>
                  </a:moveTo>
                  <a:cubicBezTo>
                    <a:pt x="14339" y="1109"/>
                    <a:pt x="13518" y="-143"/>
                    <a:pt x="10921" y="14"/>
                  </a:cubicBezTo>
                  <a:cubicBezTo>
                    <a:pt x="8323" y="170"/>
                    <a:pt x="3949" y="1735"/>
                    <a:pt x="1761" y="5022"/>
                  </a:cubicBezTo>
                  <a:cubicBezTo>
                    <a:pt x="-426" y="8309"/>
                    <a:pt x="-426" y="13318"/>
                    <a:pt x="941" y="16605"/>
                  </a:cubicBezTo>
                  <a:cubicBezTo>
                    <a:pt x="2308" y="19892"/>
                    <a:pt x="5042" y="21457"/>
                    <a:pt x="8733" y="20831"/>
                  </a:cubicBezTo>
                  <a:cubicBezTo>
                    <a:pt x="12425" y="20205"/>
                    <a:pt x="17073" y="17387"/>
                    <a:pt x="19123" y="14257"/>
                  </a:cubicBezTo>
                  <a:cubicBezTo>
                    <a:pt x="21174" y="11127"/>
                    <a:pt x="20627" y="7683"/>
                    <a:pt x="17483" y="5961"/>
                  </a:cubicBezTo>
                  <a:cubicBezTo>
                    <a:pt x="14339" y="4240"/>
                    <a:pt x="8597" y="4240"/>
                    <a:pt x="2855" y="4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0974246" y="3886514"/>
              <a:ext cx="100679" cy="27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59" fill="norm" stroke="1" extrusionOk="0">
                  <a:moveTo>
                    <a:pt x="11601" y="3157"/>
                  </a:moveTo>
                  <a:cubicBezTo>
                    <a:pt x="12483" y="2326"/>
                    <a:pt x="13364" y="1495"/>
                    <a:pt x="12483" y="914"/>
                  </a:cubicBezTo>
                  <a:cubicBezTo>
                    <a:pt x="11601" y="332"/>
                    <a:pt x="8956" y="0"/>
                    <a:pt x="6532" y="0"/>
                  </a:cubicBezTo>
                  <a:cubicBezTo>
                    <a:pt x="4107" y="0"/>
                    <a:pt x="1903" y="332"/>
                    <a:pt x="801" y="914"/>
                  </a:cubicBezTo>
                  <a:cubicBezTo>
                    <a:pt x="-301" y="1495"/>
                    <a:pt x="-301" y="2326"/>
                    <a:pt x="1021" y="3905"/>
                  </a:cubicBezTo>
                  <a:cubicBezTo>
                    <a:pt x="2344" y="5483"/>
                    <a:pt x="4989" y="7809"/>
                    <a:pt x="8295" y="9637"/>
                  </a:cubicBezTo>
                  <a:cubicBezTo>
                    <a:pt x="11601" y="11465"/>
                    <a:pt x="15568" y="12794"/>
                    <a:pt x="17993" y="14372"/>
                  </a:cubicBezTo>
                  <a:cubicBezTo>
                    <a:pt x="20417" y="15951"/>
                    <a:pt x="21299" y="17778"/>
                    <a:pt x="20858" y="19025"/>
                  </a:cubicBezTo>
                  <a:cubicBezTo>
                    <a:pt x="20417" y="20271"/>
                    <a:pt x="18654" y="20935"/>
                    <a:pt x="16450" y="21268"/>
                  </a:cubicBezTo>
                  <a:cubicBezTo>
                    <a:pt x="14246" y="21600"/>
                    <a:pt x="11601" y="21600"/>
                    <a:pt x="10719" y="20437"/>
                  </a:cubicBezTo>
                  <a:cubicBezTo>
                    <a:pt x="9838" y="19274"/>
                    <a:pt x="10719" y="16948"/>
                    <a:pt x="12483" y="15203"/>
                  </a:cubicBezTo>
                  <a:cubicBezTo>
                    <a:pt x="14246" y="13458"/>
                    <a:pt x="16891" y="12295"/>
                    <a:pt x="19536" y="1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1110775" y="3893546"/>
              <a:ext cx="236676" cy="20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09" fill="norm" stroke="1" extrusionOk="0">
                  <a:moveTo>
                    <a:pt x="729" y="10068"/>
                  </a:moveTo>
                  <a:cubicBezTo>
                    <a:pt x="1685" y="10289"/>
                    <a:pt x="2640" y="10509"/>
                    <a:pt x="4074" y="9517"/>
                  </a:cubicBezTo>
                  <a:cubicBezTo>
                    <a:pt x="5508" y="8525"/>
                    <a:pt x="7419" y="6321"/>
                    <a:pt x="8470" y="4558"/>
                  </a:cubicBezTo>
                  <a:cubicBezTo>
                    <a:pt x="9522" y="2795"/>
                    <a:pt x="9713" y="1472"/>
                    <a:pt x="9235" y="701"/>
                  </a:cubicBezTo>
                  <a:cubicBezTo>
                    <a:pt x="8757" y="-71"/>
                    <a:pt x="7610" y="-291"/>
                    <a:pt x="6177" y="480"/>
                  </a:cubicBezTo>
                  <a:cubicBezTo>
                    <a:pt x="4743" y="1252"/>
                    <a:pt x="3023" y="3015"/>
                    <a:pt x="1780" y="5770"/>
                  </a:cubicBezTo>
                  <a:cubicBezTo>
                    <a:pt x="538" y="8525"/>
                    <a:pt x="-227" y="12272"/>
                    <a:pt x="60" y="15027"/>
                  </a:cubicBezTo>
                  <a:cubicBezTo>
                    <a:pt x="346" y="17782"/>
                    <a:pt x="1685" y="19546"/>
                    <a:pt x="5412" y="20427"/>
                  </a:cubicBezTo>
                  <a:cubicBezTo>
                    <a:pt x="9139" y="21309"/>
                    <a:pt x="15256" y="21309"/>
                    <a:pt x="21373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1549636" y="4002931"/>
              <a:ext cx="407415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700" fill="norm" stroke="1" extrusionOk="0">
                  <a:moveTo>
                    <a:pt x="2058" y="14400"/>
                  </a:moveTo>
                  <a:cubicBezTo>
                    <a:pt x="1167" y="9600"/>
                    <a:pt x="276" y="4800"/>
                    <a:pt x="54" y="6000"/>
                  </a:cubicBezTo>
                  <a:cubicBezTo>
                    <a:pt x="-169" y="7200"/>
                    <a:pt x="276" y="14400"/>
                    <a:pt x="1946" y="18000"/>
                  </a:cubicBezTo>
                  <a:cubicBezTo>
                    <a:pt x="3617" y="21600"/>
                    <a:pt x="6511" y="21600"/>
                    <a:pt x="9963" y="18000"/>
                  </a:cubicBezTo>
                  <a:cubicBezTo>
                    <a:pt x="13415" y="14400"/>
                    <a:pt x="17423" y="7200"/>
                    <a:pt x="214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1887200" y="3977531"/>
              <a:ext cx="13877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600" fill="norm" stroke="1" extrusionOk="0">
                  <a:moveTo>
                    <a:pt x="0" y="0"/>
                  </a:moveTo>
                  <a:cubicBezTo>
                    <a:pt x="3176" y="313"/>
                    <a:pt x="6353" y="626"/>
                    <a:pt x="9847" y="2035"/>
                  </a:cubicBezTo>
                  <a:cubicBezTo>
                    <a:pt x="13341" y="3443"/>
                    <a:pt x="17153" y="5948"/>
                    <a:pt x="19218" y="8139"/>
                  </a:cubicBezTo>
                  <a:cubicBezTo>
                    <a:pt x="21282" y="10330"/>
                    <a:pt x="21600" y="12209"/>
                    <a:pt x="18741" y="14400"/>
                  </a:cubicBezTo>
                  <a:cubicBezTo>
                    <a:pt x="15882" y="16591"/>
                    <a:pt x="9847" y="19096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12225714" y="3990231"/>
              <a:ext cx="207125" cy="18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069" fill="norm" stroke="1" extrusionOk="0">
                  <a:moveTo>
                    <a:pt x="13780" y="2184"/>
                  </a:moveTo>
                  <a:cubicBezTo>
                    <a:pt x="10816" y="1699"/>
                    <a:pt x="7851" y="1213"/>
                    <a:pt x="5416" y="2670"/>
                  </a:cubicBezTo>
                  <a:cubicBezTo>
                    <a:pt x="2980" y="4126"/>
                    <a:pt x="1074" y="7524"/>
                    <a:pt x="333" y="10921"/>
                  </a:cubicBezTo>
                  <a:cubicBezTo>
                    <a:pt x="-408" y="14319"/>
                    <a:pt x="16" y="17717"/>
                    <a:pt x="2345" y="19537"/>
                  </a:cubicBezTo>
                  <a:cubicBezTo>
                    <a:pt x="4674" y="21357"/>
                    <a:pt x="8910" y="21600"/>
                    <a:pt x="12404" y="20022"/>
                  </a:cubicBezTo>
                  <a:cubicBezTo>
                    <a:pt x="15898" y="18445"/>
                    <a:pt x="18651" y="15047"/>
                    <a:pt x="19921" y="12499"/>
                  </a:cubicBezTo>
                  <a:cubicBezTo>
                    <a:pt x="21192" y="9951"/>
                    <a:pt x="20980" y="8252"/>
                    <a:pt x="19074" y="6310"/>
                  </a:cubicBezTo>
                  <a:cubicBezTo>
                    <a:pt x="17168" y="4369"/>
                    <a:pt x="13568" y="2184"/>
                    <a:pt x="99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564076" y="3634142"/>
              <a:ext cx="100875" cy="13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518" fill="norm" stroke="1" extrusionOk="0">
                  <a:moveTo>
                    <a:pt x="1196" y="5791"/>
                  </a:moveTo>
                  <a:cubicBezTo>
                    <a:pt x="1646" y="7380"/>
                    <a:pt x="2096" y="8968"/>
                    <a:pt x="1871" y="11827"/>
                  </a:cubicBezTo>
                  <a:cubicBezTo>
                    <a:pt x="1646" y="14685"/>
                    <a:pt x="746" y="18815"/>
                    <a:pt x="296" y="20085"/>
                  </a:cubicBezTo>
                  <a:cubicBezTo>
                    <a:pt x="-154" y="21356"/>
                    <a:pt x="-154" y="19768"/>
                    <a:pt x="746" y="16115"/>
                  </a:cubicBezTo>
                  <a:cubicBezTo>
                    <a:pt x="1646" y="12462"/>
                    <a:pt x="3446" y="6744"/>
                    <a:pt x="5471" y="3568"/>
                  </a:cubicBezTo>
                  <a:cubicBezTo>
                    <a:pt x="7496" y="391"/>
                    <a:pt x="9746" y="-244"/>
                    <a:pt x="11546" y="74"/>
                  </a:cubicBezTo>
                  <a:cubicBezTo>
                    <a:pt x="13346" y="391"/>
                    <a:pt x="14696" y="1662"/>
                    <a:pt x="16271" y="4997"/>
                  </a:cubicBezTo>
                  <a:cubicBezTo>
                    <a:pt x="17846" y="8332"/>
                    <a:pt x="19646" y="13732"/>
                    <a:pt x="21446" y="19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1715750" y="3704481"/>
              <a:ext cx="254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1925299" y="3660536"/>
              <a:ext cx="84668" cy="112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0" y="5905"/>
                  </a:moveTo>
                  <a:cubicBezTo>
                    <a:pt x="0" y="3905"/>
                    <a:pt x="0" y="1905"/>
                    <a:pt x="1350" y="905"/>
                  </a:cubicBezTo>
                  <a:cubicBezTo>
                    <a:pt x="2700" y="-95"/>
                    <a:pt x="5400" y="-95"/>
                    <a:pt x="8100" y="105"/>
                  </a:cubicBezTo>
                  <a:cubicBezTo>
                    <a:pt x="10800" y="305"/>
                    <a:pt x="13500" y="705"/>
                    <a:pt x="16200" y="3105"/>
                  </a:cubicBezTo>
                  <a:cubicBezTo>
                    <a:pt x="18900" y="5505"/>
                    <a:pt x="21600" y="9905"/>
                    <a:pt x="21600" y="12905"/>
                  </a:cubicBezTo>
                  <a:cubicBezTo>
                    <a:pt x="21600" y="15905"/>
                    <a:pt x="18900" y="17505"/>
                    <a:pt x="15390" y="18905"/>
                  </a:cubicBezTo>
                  <a:cubicBezTo>
                    <a:pt x="11880" y="20305"/>
                    <a:pt x="7560" y="21505"/>
                    <a:pt x="7290" y="21105"/>
                  </a:cubicBezTo>
                  <a:cubicBezTo>
                    <a:pt x="7020" y="20705"/>
                    <a:pt x="10800" y="18705"/>
                    <a:pt x="14580" y="16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2074857" y="3640981"/>
              <a:ext cx="166237" cy="11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29" fill="norm" stroke="1" extrusionOk="0">
                  <a:moveTo>
                    <a:pt x="15753" y="0"/>
                  </a:moveTo>
                  <a:cubicBezTo>
                    <a:pt x="13863" y="5706"/>
                    <a:pt x="11973" y="11411"/>
                    <a:pt x="10488" y="14875"/>
                  </a:cubicBezTo>
                  <a:cubicBezTo>
                    <a:pt x="9003" y="18340"/>
                    <a:pt x="7923" y="19562"/>
                    <a:pt x="6573" y="20377"/>
                  </a:cubicBezTo>
                  <a:cubicBezTo>
                    <a:pt x="5223" y="21192"/>
                    <a:pt x="3603" y="21600"/>
                    <a:pt x="2388" y="20785"/>
                  </a:cubicBezTo>
                  <a:cubicBezTo>
                    <a:pt x="1173" y="19970"/>
                    <a:pt x="363" y="17932"/>
                    <a:pt x="93" y="15894"/>
                  </a:cubicBezTo>
                  <a:cubicBezTo>
                    <a:pt x="-177" y="13857"/>
                    <a:pt x="93" y="11819"/>
                    <a:pt x="1578" y="11004"/>
                  </a:cubicBezTo>
                  <a:cubicBezTo>
                    <a:pt x="3063" y="10189"/>
                    <a:pt x="5763" y="10596"/>
                    <a:pt x="8328" y="11819"/>
                  </a:cubicBezTo>
                  <a:cubicBezTo>
                    <a:pt x="10893" y="13042"/>
                    <a:pt x="13323" y="15079"/>
                    <a:pt x="15213" y="16098"/>
                  </a:cubicBezTo>
                  <a:cubicBezTo>
                    <a:pt x="17103" y="17117"/>
                    <a:pt x="18453" y="17117"/>
                    <a:pt x="19533" y="16302"/>
                  </a:cubicBezTo>
                  <a:cubicBezTo>
                    <a:pt x="20613" y="15487"/>
                    <a:pt x="21423" y="13857"/>
                    <a:pt x="21153" y="12838"/>
                  </a:cubicBezTo>
                  <a:cubicBezTo>
                    <a:pt x="20883" y="11819"/>
                    <a:pt x="19533" y="11411"/>
                    <a:pt x="17103" y="11208"/>
                  </a:cubicBezTo>
                  <a:cubicBezTo>
                    <a:pt x="14673" y="11004"/>
                    <a:pt x="11163" y="11004"/>
                    <a:pt x="7653" y="1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8" name="Drawing"/>
          <p:cNvGrpSpPr/>
          <p:nvPr/>
        </p:nvGrpSpPr>
        <p:grpSpPr>
          <a:xfrm>
            <a:off x="876300" y="1492249"/>
            <a:ext cx="11542412" cy="7397751"/>
            <a:chOff x="0" y="0"/>
            <a:chExt cx="11542412" cy="7397749"/>
          </a:xfrm>
        </p:grpSpPr>
        <p:sp>
          <p:nvSpPr>
            <p:cNvPr id="1054" name="Line"/>
            <p:cNvSpPr/>
            <p:nvPr/>
          </p:nvSpPr>
          <p:spPr>
            <a:xfrm>
              <a:off x="580437" y="227249"/>
              <a:ext cx="251413" cy="36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98" fill="norm" stroke="1" extrusionOk="0">
                  <a:moveTo>
                    <a:pt x="20132" y="3718"/>
                  </a:moveTo>
                  <a:cubicBezTo>
                    <a:pt x="20132" y="3111"/>
                    <a:pt x="20132" y="2505"/>
                    <a:pt x="20132" y="1898"/>
                  </a:cubicBezTo>
                  <a:cubicBezTo>
                    <a:pt x="20132" y="1291"/>
                    <a:pt x="20132" y="684"/>
                    <a:pt x="19150" y="320"/>
                  </a:cubicBezTo>
                  <a:cubicBezTo>
                    <a:pt x="18168" y="-44"/>
                    <a:pt x="16205" y="-165"/>
                    <a:pt x="13973" y="320"/>
                  </a:cubicBezTo>
                  <a:cubicBezTo>
                    <a:pt x="11742" y="806"/>
                    <a:pt x="9243" y="1898"/>
                    <a:pt x="6922" y="3718"/>
                  </a:cubicBezTo>
                  <a:cubicBezTo>
                    <a:pt x="4601" y="5538"/>
                    <a:pt x="2459" y="8087"/>
                    <a:pt x="1210" y="10635"/>
                  </a:cubicBezTo>
                  <a:cubicBezTo>
                    <a:pt x="-40" y="13183"/>
                    <a:pt x="-397" y="15732"/>
                    <a:pt x="496" y="17613"/>
                  </a:cubicBezTo>
                  <a:cubicBezTo>
                    <a:pt x="1388" y="19493"/>
                    <a:pt x="3530" y="20707"/>
                    <a:pt x="7190" y="21071"/>
                  </a:cubicBezTo>
                  <a:cubicBezTo>
                    <a:pt x="10849" y="21435"/>
                    <a:pt x="16026" y="20950"/>
                    <a:pt x="21203" y="20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858532" y="419100"/>
              <a:ext cx="121701" cy="150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973" fill="norm" stroke="1" extrusionOk="0">
                  <a:moveTo>
                    <a:pt x="12958" y="0"/>
                  </a:moveTo>
                  <a:cubicBezTo>
                    <a:pt x="10029" y="0"/>
                    <a:pt x="7100" y="0"/>
                    <a:pt x="4903" y="1479"/>
                  </a:cubicBezTo>
                  <a:cubicBezTo>
                    <a:pt x="2707" y="2959"/>
                    <a:pt x="1242" y="5918"/>
                    <a:pt x="510" y="9321"/>
                  </a:cubicBezTo>
                  <a:cubicBezTo>
                    <a:pt x="-222" y="12723"/>
                    <a:pt x="-222" y="16570"/>
                    <a:pt x="876" y="18789"/>
                  </a:cubicBezTo>
                  <a:cubicBezTo>
                    <a:pt x="1975" y="21008"/>
                    <a:pt x="4171" y="21600"/>
                    <a:pt x="7649" y="20268"/>
                  </a:cubicBezTo>
                  <a:cubicBezTo>
                    <a:pt x="11127" y="18937"/>
                    <a:pt x="15886" y="15682"/>
                    <a:pt x="18449" y="12279"/>
                  </a:cubicBezTo>
                  <a:cubicBezTo>
                    <a:pt x="21012" y="8877"/>
                    <a:pt x="21378" y="5326"/>
                    <a:pt x="20829" y="3107"/>
                  </a:cubicBezTo>
                  <a:cubicBezTo>
                    <a:pt x="20280" y="888"/>
                    <a:pt x="18815" y="0"/>
                    <a:pt x="17351" y="0"/>
                  </a:cubicBezTo>
                  <a:cubicBezTo>
                    <a:pt x="15886" y="0"/>
                    <a:pt x="14422" y="888"/>
                    <a:pt x="13873" y="1479"/>
                  </a:cubicBezTo>
                  <a:cubicBezTo>
                    <a:pt x="13324" y="2071"/>
                    <a:pt x="13690" y="2367"/>
                    <a:pt x="14056" y="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22350" y="391367"/>
              <a:ext cx="146050" cy="15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4637"/>
                  </a:moveTo>
                  <a:cubicBezTo>
                    <a:pt x="1252" y="7229"/>
                    <a:pt x="2504" y="9821"/>
                    <a:pt x="3130" y="12125"/>
                  </a:cubicBezTo>
                  <a:cubicBezTo>
                    <a:pt x="3757" y="14429"/>
                    <a:pt x="3757" y="16445"/>
                    <a:pt x="3757" y="18173"/>
                  </a:cubicBezTo>
                  <a:cubicBezTo>
                    <a:pt x="3757" y="19901"/>
                    <a:pt x="3757" y="21341"/>
                    <a:pt x="3913" y="21197"/>
                  </a:cubicBezTo>
                  <a:cubicBezTo>
                    <a:pt x="4070" y="21053"/>
                    <a:pt x="4383" y="19325"/>
                    <a:pt x="5009" y="16013"/>
                  </a:cubicBezTo>
                  <a:cubicBezTo>
                    <a:pt x="5635" y="12701"/>
                    <a:pt x="6574" y="7805"/>
                    <a:pt x="7513" y="4781"/>
                  </a:cubicBezTo>
                  <a:cubicBezTo>
                    <a:pt x="8452" y="1757"/>
                    <a:pt x="9391" y="605"/>
                    <a:pt x="10643" y="173"/>
                  </a:cubicBezTo>
                  <a:cubicBezTo>
                    <a:pt x="11896" y="-259"/>
                    <a:pt x="13461" y="29"/>
                    <a:pt x="15026" y="2045"/>
                  </a:cubicBezTo>
                  <a:cubicBezTo>
                    <a:pt x="16591" y="4061"/>
                    <a:pt x="18157" y="7805"/>
                    <a:pt x="19252" y="10973"/>
                  </a:cubicBezTo>
                  <a:cubicBezTo>
                    <a:pt x="20348" y="14141"/>
                    <a:pt x="20974" y="16733"/>
                    <a:pt x="21600" y="19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227253" y="348705"/>
              <a:ext cx="106782" cy="19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57" fill="norm" stroke="1" extrusionOk="0">
                  <a:moveTo>
                    <a:pt x="15866" y="4151"/>
                  </a:moveTo>
                  <a:cubicBezTo>
                    <a:pt x="16281" y="3014"/>
                    <a:pt x="16697" y="1877"/>
                    <a:pt x="15243" y="1082"/>
                  </a:cubicBezTo>
                  <a:cubicBezTo>
                    <a:pt x="13789" y="286"/>
                    <a:pt x="10466" y="-169"/>
                    <a:pt x="7974" y="58"/>
                  </a:cubicBezTo>
                  <a:cubicBezTo>
                    <a:pt x="5481" y="286"/>
                    <a:pt x="3820" y="1195"/>
                    <a:pt x="2366" y="2105"/>
                  </a:cubicBezTo>
                  <a:cubicBezTo>
                    <a:pt x="912" y="3014"/>
                    <a:pt x="-334" y="3924"/>
                    <a:pt x="81" y="5288"/>
                  </a:cubicBezTo>
                  <a:cubicBezTo>
                    <a:pt x="497" y="6652"/>
                    <a:pt x="2574" y="8471"/>
                    <a:pt x="5689" y="9949"/>
                  </a:cubicBezTo>
                  <a:cubicBezTo>
                    <a:pt x="8804" y="11427"/>
                    <a:pt x="12958" y="12564"/>
                    <a:pt x="15866" y="13700"/>
                  </a:cubicBezTo>
                  <a:cubicBezTo>
                    <a:pt x="18774" y="14837"/>
                    <a:pt x="20435" y="15974"/>
                    <a:pt x="20851" y="17111"/>
                  </a:cubicBezTo>
                  <a:cubicBezTo>
                    <a:pt x="21266" y="18248"/>
                    <a:pt x="20435" y="19385"/>
                    <a:pt x="18566" y="20180"/>
                  </a:cubicBezTo>
                  <a:cubicBezTo>
                    <a:pt x="16697" y="20976"/>
                    <a:pt x="13789" y="21431"/>
                    <a:pt x="12128" y="20976"/>
                  </a:cubicBezTo>
                  <a:cubicBezTo>
                    <a:pt x="10466" y="20522"/>
                    <a:pt x="10051" y="19157"/>
                    <a:pt x="9635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390650" y="40640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397000" y="311150"/>
              <a:ext cx="12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482574" y="316368"/>
              <a:ext cx="115920" cy="22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427" fill="norm" stroke="1" extrusionOk="0">
                  <a:moveTo>
                    <a:pt x="19922" y="1961"/>
                  </a:moveTo>
                  <a:cubicBezTo>
                    <a:pt x="16512" y="933"/>
                    <a:pt x="13101" y="-96"/>
                    <a:pt x="9691" y="7"/>
                  </a:cubicBezTo>
                  <a:cubicBezTo>
                    <a:pt x="6280" y="110"/>
                    <a:pt x="2870" y="1344"/>
                    <a:pt x="1164" y="2681"/>
                  </a:cubicBezTo>
                  <a:cubicBezTo>
                    <a:pt x="-541" y="4018"/>
                    <a:pt x="-541" y="5458"/>
                    <a:pt x="2301" y="7104"/>
                  </a:cubicBezTo>
                  <a:cubicBezTo>
                    <a:pt x="5143" y="8750"/>
                    <a:pt x="10827" y="10601"/>
                    <a:pt x="14617" y="12555"/>
                  </a:cubicBezTo>
                  <a:cubicBezTo>
                    <a:pt x="18406" y="14510"/>
                    <a:pt x="20301" y="16567"/>
                    <a:pt x="20680" y="18007"/>
                  </a:cubicBezTo>
                  <a:cubicBezTo>
                    <a:pt x="21059" y="19447"/>
                    <a:pt x="19922" y="20270"/>
                    <a:pt x="18406" y="20784"/>
                  </a:cubicBezTo>
                  <a:cubicBezTo>
                    <a:pt x="16891" y="21298"/>
                    <a:pt x="14996" y="21504"/>
                    <a:pt x="13101" y="21401"/>
                  </a:cubicBezTo>
                  <a:cubicBezTo>
                    <a:pt x="11206" y="21298"/>
                    <a:pt x="9312" y="20887"/>
                    <a:pt x="8554" y="20064"/>
                  </a:cubicBezTo>
                  <a:cubicBezTo>
                    <a:pt x="7796" y="19241"/>
                    <a:pt x="8175" y="18007"/>
                    <a:pt x="8554" y="16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677194" y="190500"/>
              <a:ext cx="81757" cy="34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14" fill="norm" stroke="1" extrusionOk="0">
                  <a:moveTo>
                    <a:pt x="6438" y="0"/>
                  </a:moveTo>
                  <a:cubicBezTo>
                    <a:pt x="5330" y="3029"/>
                    <a:pt x="4223" y="6059"/>
                    <a:pt x="3115" y="9220"/>
                  </a:cubicBezTo>
                  <a:cubicBezTo>
                    <a:pt x="2007" y="12380"/>
                    <a:pt x="900" y="15673"/>
                    <a:pt x="346" y="17715"/>
                  </a:cubicBezTo>
                  <a:cubicBezTo>
                    <a:pt x="-208" y="19756"/>
                    <a:pt x="-208" y="20546"/>
                    <a:pt x="1177" y="21007"/>
                  </a:cubicBezTo>
                  <a:cubicBezTo>
                    <a:pt x="2561" y="21468"/>
                    <a:pt x="5330" y="21600"/>
                    <a:pt x="8930" y="21073"/>
                  </a:cubicBezTo>
                  <a:cubicBezTo>
                    <a:pt x="12530" y="20546"/>
                    <a:pt x="16961" y="19361"/>
                    <a:pt x="21392" y="18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694318" y="355600"/>
              <a:ext cx="64632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6644" y="21600"/>
                  </a:moveTo>
                  <a:cubicBezTo>
                    <a:pt x="3160" y="18000"/>
                    <a:pt x="-324" y="14400"/>
                    <a:pt x="24" y="10800"/>
                  </a:cubicBezTo>
                  <a:cubicBezTo>
                    <a:pt x="373" y="7200"/>
                    <a:pt x="4553" y="3600"/>
                    <a:pt x="8734" y="1800"/>
                  </a:cubicBezTo>
                  <a:cubicBezTo>
                    <a:pt x="12915" y="0"/>
                    <a:pt x="17095" y="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1831804" y="325804"/>
              <a:ext cx="92247" cy="18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378" fill="norm" stroke="1" extrusionOk="0">
                  <a:moveTo>
                    <a:pt x="3560" y="9138"/>
                  </a:moveTo>
                  <a:cubicBezTo>
                    <a:pt x="5907" y="8898"/>
                    <a:pt x="8255" y="8658"/>
                    <a:pt x="10603" y="7698"/>
                  </a:cubicBezTo>
                  <a:cubicBezTo>
                    <a:pt x="12951" y="6738"/>
                    <a:pt x="15299" y="5058"/>
                    <a:pt x="16473" y="3618"/>
                  </a:cubicBezTo>
                  <a:cubicBezTo>
                    <a:pt x="17647" y="2178"/>
                    <a:pt x="17647" y="978"/>
                    <a:pt x="16473" y="378"/>
                  </a:cubicBezTo>
                  <a:cubicBezTo>
                    <a:pt x="15299" y="-222"/>
                    <a:pt x="12951" y="-222"/>
                    <a:pt x="10134" y="1218"/>
                  </a:cubicBezTo>
                  <a:cubicBezTo>
                    <a:pt x="7316" y="2658"/>
                    <a:pt x="4029" y="5538"/>
                    <a:pt x="1916" y="8778"/>
                  </a:cubicBezTo>
                  <a:cubicBezTo>
                    <a:pt x="-197" y="12018"/>
                    <a:pt x="-1136" y="15618"/>
                    <a:pt x="2151" y="17778"/>
                  </a:cubicBezTo>
                  <a:cubicBezTo>
                    <a:pt x="5438" y="19938"/>
                    <a:pt x="12951" y="20658"/>
                    <a:pt x="20464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981733" y="315297"/>
              <a:ext cx="104524" cy="16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44" fill="norm" stroke="1" extrusionOk="0">
                  <a:moveTo>
                    <a:pt x="5075" y="5077"/>
                  </a:moveTo>
                  <a:cubicBezTo>
                    <a:pt x="3779" y="9611"/>
                    <a:pt x="2483" y="14144"/>
                    <a:pt x="1619" y="17077"/>
                  </a:cubicBezTo>
                  <a:cubicBezTo>
                    <a:pt x="755" y="20011"/>
                    <a:pt x="323" y="21344"/>
                    <a:pt x="107" y="21344"/>
                  </a:cubicBezTo>
                  <a:cubicBezTo>
                    <a:pt x="-109" y="21344"/>
                    <a:pt x="-109" y="20011"/>
                    <a:pt x="1187" y="16944"/>
                  </a:cubicBezTo>
                  <a:cubicBezTo>
                    <a:pt x="2483" y="13877"/>
                    <a:pt x="5075" y="9077"/>
                    <a:pt x="7235" y="6011"/>
                  </a:cubicBezTo>
                  <a:cubicBezTo>
                    <a:pt x="9395" y="2944"/>
                    <a:pt x="11123" y="1611"/>
                    <a:pt x="13067" y="811"/>
                  </a:cubicBezTo>
                  <a:cubicBezTo>
                    <a:pt x="15011" y="11"/>
                    <a:pt x="17171" y="-256"/>
                    <a:pt x="18683" y="277"/>
                  </a:cubicBezTo>
                  <a:cubicBezTo>
                    <a:pt x="20195" y="811"/>
                    <a:pt x="21059" y="2144"/>
                    <a:pt x="21275" y="5077"/>
                  </a:cubicBezTo>
                  <a:cubicBezTo>
                    <a:pt x="21491" y="8011"/>
                    <a:pt x="21059" y="12544"/>
                    <a:pt x="20627" y="17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176043" y="310665"/>
              <a:ext cx="84558" cy="17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185" fill="norm" stroke="1" extrusionOk="0">
                  <a:moveTo>
                    <a:pt x="21046" y="2431"/>
                  </a:moveTo>
                  <a:cubicBezTo>
                    <a:pt x="19466" y="1377"/>
                    <a:pt x="17885" y="324"/>
                    <a:pt x="15778" y="60"/>
                  </a:cubicBezTo>
                  <a:cubicBezTo>
                    <a:pt x="13670" y="-203"/>
                    <a:pt x="11036" y="324"/>
                    <a:pt x="8139" y="3090"/>
                  </a:cubicBezTo>
                  <a:cubicBezTo>
                    <a:pt x="5241" y="5856"/>
                    <a:pt x="2080" y="10860"/>
                    <a:pt x="763" y="14021"/>
                  </a:cubicBezTo>
                  <a:cubicBezTo>
                    <a:pt x="-554" y="17182"/>
                    <a:pt x="-27" y="18499"/>
                    <a:pt x="1290" y="19553"/>
                  </a:cubicBezTo>
                  <a:cubicBezTo>
                    <a:pt x="2607" y="20607"/>
                    <a:pt x="4714" y="21397"/>
                    <a:pt x="8139" y="21134"/>
                  </a:cubicBezTo>
                  <a:cubicBezTo>
                    <a:pt x="11563" y="20870"/>
                    <a:pt x="16305" y="19553"/>
                    <a:pt x="21046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2305049" y="330199"/>
              <a:ext cx="124108" cy="35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69" fill="norm" stroke="1" extrusionOk="0">
                  <a:moveTo>
                    <a:pt x="6590" y="0"/>
                  </a:moveTo>
                  <a:cubicBezTo>
                    <a:pt x="5125" y="1150"/>
                    <a:pt x="3661" y="2301"/>
                    <a:pt x="3112" y="3259"/>
                  </a:cubicBezTo>
                  <a:cubicBezTo>
                    <a:pt x="2563" y="4218"/>
                    <a:pt x="2929" y="4985"/>
                    <a:pt x="4210" y="5368"/>
                  </a:cubicBezTo>
                  <a:cubicBezTo>
                    <a:pt x="5492" y="5751"/>
                    <a:pt x="7688" y="5751"/>
                    <a:pt x="9885" y="5368"/>
                  </a:cubicBezTo>
                  <a:cubicBezTo>
                    <a:pt x="12081" y="4985"/>
                    <a:pt x="14278" y="4218"/>
                    <a:pt x="15925" y="3579"/>
                  </a:cubicBezTo>
                  <a:cubicBezTo>
                    <a:pt x="17573" y="2940"/>
                    <a:pt x="18671" y="2428"/>
                    <a:pt x="19220" y="2492"/>
                  </a:cubicBezTo>
                  <a:cubicBezTo>
                    <a:pt x="19769" y="2556"/>
                    <a:pt x="19769" y="3195"/>
                    <a:pt x="19953" y="5240"/>
                  </a:cubicBezTo>
                  <a:cubicBezTo>
                    <a:pt x="20136" y="7285"/>
                    <a:pt x="20502" y="10736"/>
                    <a:pt x="20868" y="13420"/>
                  </a:cubicBezTo>
                  <a:cubicBezTo>
                    <a:pt x="21234" y="16104"/>
                    <a:pt x="21600" y="18021"/>
                    <a:pt x="21417" y="19299"/>
                  </a:cubicBezTo>
                  <a:cubicBezTo>
                    <a:pt x="21234" y="20578"/>
                    <a:pt x="20502" y="21217"/>
                    <a:pt x="18122" y="21408"/>
                  </a:cubicBezTo>
                  <a:cubicBezTo>
                    <a:pt x="15742" y="21600"/>
                    <a:pt x="11715" y="21344"/>
                    <a:pt x="8420" y="20578"/>
                  </a:cubicBezTo>
                  <a:cubicBezTo>
                    <a:pt x="5125" y="19811"/>
                    <a:pt x="2563" y="18533"/>
                    <a:pt x="0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606371" y="581206"/>
              <a:ext cx="1885149" cy="18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53" fill="norm" stroke="1" extrusionOk="0">
                  <a:moveTo>
                    <a:pt x="328" y="21453"/>
                  </a:moveTo>
                  <a:cubicBezTo>
                    <a:pt x="159" y="21453"/>
                    <a:pt x="-11" y="21453"/>
                    <a:pt x="1" y="21076"/>
                  </a:cubicBezTo>
                  <a:cubicBezTo>
                    <a:pt x="13" y="20700"/>
                    <a:pt x="207" y="19946"/>
                    <a:pt x="691" y="18816"/>
                  </a:cubicBezTo>
                  <a:cubicBezTo>
                    <a:pt x="1176" y="17686"/>
                    <a:pt x="1950" y="16179"/>
                    <a:pt x="2750" y="14923"/>
                  </a:cubicBezTo>
                  <a:cubicBezTo>
                    <a:pt x="3549" y="13667"/>
                    <a:pt x="4372" y="12662"/>
                    <a:pt x="5256" y="11783"/>
                  </a:cubicBezTo>
                  <a:cubicBezTo>
                    <a:pt x="6140" y="10904"/>
                    <a:pt x="7084" y="10151"/>
                    <a:pt x="7992" y="9648"/>
                  </a:cubicBezTo>
                  <a:cubicBezTo>
                    <a:pt x="8900" y="9146"/>
                    <a:pt x="9772" y="8895"/>
                    <a:pt x="10632" y="8644"/>
                  </a:cubicBezTo>
                  <a:cubicBezTo>
                    <a:pt x="11491" y="8393"/>
                    <a:pt x="12339" y="8141"/>
                    <a:pt x="13186" y="7890"/>
                  </a:cubicBezTo>
                  <a:cubicBezTo>
                    <a:pt x="14034" y="7639"/>
                    <a:pt x="14881" y="7388"/>
                    <a:pt x="15765" y="7011"/>
                  </a:cubicBezTo>
                  <a:cubicBezTo>
                    <a:pt x="16649" y="6634"/>
                    <a:pt x="17569" y="6132"/>
                    <a:pt x="18465" y="5253"/>
                  </a:cubicBezTo>
                  <a:cubicBezTo>
                    <a:pt x="19361" y="4374"/>
                    <a:pt x="20233" y="3118"/>
                    <a:pt x="20778" y="2113"/>
                  </a:cubicBezTo>
                  <a:cubicBezTo>
                    <a:pt x="21323" y="1109"/>
                    <a:pt x="21541" y="355"/>
                    <a:pt x="21565" y="104"/>
                  </a:cubicBezTo>
                  <a:cubicBezTo>
                    <a:pt x="21589" y="-147"/>
                    <a:pt x="21419" y="104"/>
                    <a:pt x="21250" y="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98499" y="628650"/>
              <a:ext cx="1797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6" y="21221"/>
                    <a:pt x="1832" y="20842"/>
                    <a:pt x="2824" y="20084"/>
                  </a:cubicBezTo>
                  <a:cubicBezTo>
                    <a:pt x="3816" y="19326"/>
                    <a:pt x="4885" y="18189"/>
                    <a:pt x="5928" y="17242"/>
                  </a:cubicBezTo>
                  <a:cubicBezTo>
                    <a:pt x="6971" y="16295"/>
                    <a:pt x="7989" y="15537"/>
                    <a:pt x="9032" y="14779"/>
                  </a:cubicBezTo>
                  <a:cubicBezTo>
                    <a:pt x="10075" y="14021"/>
                    <a:pt x="11143" y="13263"/>
                    <a:pt x="12225" y="12505"/>
                  </a:cubicBezTo>
                  <a:cubicBezTo>
                    <a:pt x="13306" y="11747"/>
                    <a:pt x="14400" y="10989"/>
                    <a:pt x="15418" y="10232"/>
                  </a:cubicBezTo>
                  <a:cubicBezTo>
                    <a:pt x="16435" y="9474"/>
                    <a:pt x="17377" y="8716"/>
                    <a:pt x="18140" y="7958"/>
                  </a:cubicBezTo>
                  <a:cubicBezTo>
                    <a:pt x="18903" y="7200"/>
                    <a:pt x="19488" y="6442"/>
                    <a:pt x="20010" y="5589"/>
                  </a:cubicBezTo>
                  <a:cubicBezTo>
                    <a:pt x="20531" y="4737"/>
                    <a:pt x="20989" y="3789"/>
                    <a:pt x="21244" y="2842"/>
                  </a:cubicBezTo>
                  <a:cubicBezTo>
                    <a:pt x="21498" y="1895"/>
                    <a:pt x="21549" y="9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2686050" y="3683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2673350" y="5778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3258490" y="24294"/>
              <a:ext cx="132146" cy="55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7" fill="norm" stroke="1" extrusionOk="0">
                  <a:moveTo>
                    <a:pt x="10134" y="8947"/>
                  </a:moveTo>
                  <a:cubicBezTo>
                    <a:pt x="8762" y="11091"/>
                    <a:pt x="7391" y="13234"/>
                    <a:pt x="6362" y="14842"/>
                  </a:cubicBezTo>
                  <a:cubicBezTo>
                    <a:pt x="5334" y="16450"/>
                    <a:pt x="4648" y="17521"/>
                    <a:pt x="3962" y="18305"/>
                  </a:cubicBezTo>
                  <a:cubicBezTo>
                    <a:pt x="3277" y="19088"/>
                    <a:pt x="2591" y="19582"/>
                    <a:pt x="1905" y="20159"/>
                  </a:cubicBezTo>
                  <a:cubicBezTo>
                    <a:pt x="1219" y="20737"/>
                    <a:pt x="534" y="21396"/>
                    <a:pt x="191" y="21479"/>
                  </a:cubicBezTo>
                  <a:cubicBezTo>
                    <a:pt x="-152" y="21561"/>
                    <a:pt x="-152" y="21066"/>
                    <a:pt x="1219" y="19294"/>
                  </a:cubicBezTo>
                  <a:cubicBezTo>
                    <a:pt x="2591" y="17521"/>
                    <a:pt x="5334" y="14471"/>
                    <a:pt x="8591" y="11503"/>
                  </a:cubicBezTo>
                  <a:cubicBezTo>
                    <a:pt x="11848" y="8535"/>
                    <a:pt x="15619" y="5650"/>
                    <a:pt x="17677" y="3959"/>
                  </a:cubicBezTo>
                  <a:cubicBezTo>
                    <a:pt x="19734" y="2269"/>
                    <a:pt x="20077" y="1775"/>
                    <a:pt x="20419" y="1198"/>
                  </a:cubicBezTo>
                  <a:cubicBezTo>
                    <a:pt x="20762" y="621"/>
                    <a:pt x="21105" y="-39"/>
                    <a:pt x="21277" y="2"/>
                  </a:cubicBezTo>
                  <a:cubicBezTo>
                    <a:pt x="21448" y="43"/>
                    <a:pt x="21448" y="785"/>
                    <a:pt x="21277" y="2682"/>
                  </a:cubicBezTo>
                  <a:cubicBezTo>
                    <a:pt x="21105" y="4578"/>
                    <a:pt x="20762" y="7628"/>
                    <a:pt x="20419" y="10514"/>
                  </a:cubicBezTo>
                  <a:cubicBezTo>
                    <a:pt x="20077" y="13399"/>
                    <a:pt x="19734" y="16120"/>
                    <a:pt x="19562" y="17769"/>
                  </a:cubicBezTo>
                  <a:cubicBezTo>
                    <a:pt x="19391" y="19417"/>
                    <a:pt x="19391" y="19995"/>
                    <a:pt x="19219" y="19953"/>
                  </a:cubicBezTo>
                  <a:cubicBezTo>
                    <a:pt x="19048" y="19912"/>
                    <a:pt x="18705" y="19253"/>
                    <a:pt x="18362" y="18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3232150" y="36830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3445081" y="352855"/>
              <a:ext cx="129969" cy="176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67" fill="norm" stroke="1" extrusionOk="0">
                  <a:moveTo>
                    <a:pt x="2579" y="1092"/>
                  </a:moveTo>
                  <a:cubicBezTo>
                    <a:pt x="2579" y="6936"/>
                    <a:pt x="2579" y="12781"/>
                    <a:pt x="2231" y="16339"/>
                  </a:cubicBezTo>
                  <a:cubicBezTo>
                    <a:pt x="1882" y="19896"/>
                    <a:pt x="1186" y="21167"/>
                    <a:pt x="663" y="21167"/>
                  </a:cubicBezTo>
                  <a:cubicBezTo>
                    <a:pt x="140" y="21167"/>
                    <a:pt x="-208" y="19896"/>
                    <a:pt x="140" y="16974"/>
                  </a:cubicBezTo>
                  <a:cubicBezTo>
                    <a:pt x="489" y="14052"/>
                    <a:pt x="1534" y="9478"/>
                    <a:pt x="3798" y="6174"/>
                  </a:cubicBezTo>
                  <a:cubicBezTo>
                    <a:pt x="6063" y="2871"/>
                    <a:pt x="9547" y="838"/>
                    <a:pt x="11986" y="202"/>
                  </a:cubicBezTo>
                  <a:cubicBezTo>
                    <a:pt x="14424" y="-433"/>
                    <a:pt x="15818" y="329"/>
                    <a:pt x="17211" y="3887"/>
                  </a:cubicBezTo>
                  <a:cubicBezTo>
                    <a:pt x="18605" y="7445"/>
                    <a:pt x="19998" y="13798"/>
                    <a:pt x="21392" y="2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4069396" y="344625"/>
              <a:ext cx="159704" cy="156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0766" fill="norm" stroke="1" extrusionOk="0">
                  <a:moveTo>
                    <a:pt x="125" y="11553"/>
                  </a:moveTo>
                  <a:cubicBezTo>
                    <a:pt x="3448" y="12394"/>
                    <a:pt x="6771" y="13236"/>
                    <a:pt x="9679" y="12535"/>
                  </a:cubicBezTo>
                  <a:cubicBezTo>
                    <a:pt x="12586" y="11833"/>
                    <a:pt x="15079" y="9589"/>
                    <a:pt x="16463" y="7766"/>
                  </a:cubicBezTo>
                  <a:cubicBezTo>
                    <a:pt x="17848" y="5942"/>
                    <a:pt x="18125" y="4540"/>
                    <a:pt x="17986" y="3137"/>
                  </a:cubicBezTo>
                  <a:cubicBezTo>
                    <a:pt x="17848" y="1735"/>
                    <a:pt x="17294" y="332"/>
                    <a:pt x="15632" y="52"/>
                  </a:cubicBezTo>
                  <a:cubicBezTo>
                    <a:pt x="13971" y="-229"/>
                    <a:pt x="11202" y="613"/>
                    <a:pt x="8156" y="2997"/>
                  </a:cubicBezTo>
                  <a:cubicBezTo>
                    <a:pt x="5109" y="5381"/>
                    <a:pt x="1786" y="9309"/>
                    <a:pt x="540" y="12815"/>
                  </a:cubicBezTo>
                  <a:cubicBezTo>
                    <a:pt x="-706" y="16322"/>
                    <a:pt x="125" y="19407"/>
                    <a:pt x="3863" y="20389"/>
                  </a:cubicBezTo>
                  <a:cubicBezTo>
                    <a:pt x="7602" y="21371"/>
                    <a:pt x="14248" y="20249"/>
                    <a:pt x="20894" y="19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4319282" y="318444"/>
              <a:ext cx="106668" cy="20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48" fill="norm" stroke="1" extrusionOk="0">
                  <a:moveTo>
                    <a:pt x="21343" y="1867"/>
                  </a:moveTo>
                  <a:cubicBezTo>
                    <a:pt x="16684" y="994"/>
                    <a:pt x="12025" y="121"/>
                    <a:pt x="8849" y="12"/>
                  </a:cubicBezTo>
                  <a:cubicBezTo>
                    <a:pt x="5672" y="-97"/>
                    <a:pt x="3978" y="558"/>
                    <a:pt x="2708" y="1976"/>
                  </a:cubicBezTo>
                  <a:cubicBezTo>
                    <a:pt x="1437" y="3394"/>
                    <a:pt x="590" y="5576"/>
                    <a:pt x="2708" y="7758"/>
                  </a:cubicBezTo>
                  <a:cubicBezTo>
                    <a:pt x="4825" y="9939"/>
                    <a:pt x="9908" y="12121"/>
                    <a:pt x="13084" y="13758"/>
                  </a:cubicBezTo>
                  <a:cubicBezTo>
                    <a:pt x="16261" y="15394"/>
                    <a:pt x="17531" y="16485"/>
                    <a:pt x="17319" y="17576"/>
                  </a:cubicBezTo>
                  <a:cubicBezTo>
                    <a:pt x="17108" y="18667"/>
                    <a:pt x="15414" y="19758"/>
                    <a:pt x="13508" y="20412"/>
                  </a:cubicBezTo>
                  <a:cubicBezTo>
                    <a:pt x="11602" y="21067"/>
                    <a:pt x="9484" y="21285"/>
                    <a:pt x="7155" y="21394"/>
                  </a:cubicBezTo>
                  <a:cubicBezTo>
                    <a:pt x="4825" y="21503"/>
                    <a:pt x="2284" y="21503"/>
                    <a:pt x="1014" y="20848"/>
                  </a:cubicBezTo>
                  <a:cubicBezTo>
                    <a:pt x="-257" y="20194"/>
                    <a:pt x="-257" y="18885"/>
                    <a:pt x="590" y="17467"/>
                  </a:cubicBezTo>
                  <a:cubicBezTo>
                    <a:pt x="1437" y="16048"/>
                    <a:pt x="3131" y="14521"/>
                    <a:pt x="4825" y="12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479649" y="187235"/>
              <a:ext cx="54252" cy="33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76" fill="norm" stroke="1" extrusionOk="0">
                  <a:moveTo>
                    <a:pt x="21293" y="1018"/>
                  </a:moveTo>
                  <a:cubicBezTo>
                    <a:pt x="18801" y="478"/>
                    <a:pt x="16308" y="-62"/>
                    <a:pt x="13816" y="5"/>
                  </a:cubicBezTo>
                  <a:cubicBezTo>
                    <a:pt x="11324" y="73"/>
                    <a:pt x="8831" y="748"/>
                    <a:pt x="6755" y="2706"/>
                  </a:cubicBezTo>
                  <a:cubicBezTo>
                    <a:pt x="4678" y="4663"/>
                    <a:pt x="3016" y="7903"/>
                    <a:pt x="1770" y="11008"/>
                  </a:cubicBezTo>
                  <a:cubicBezTo>
                    <a:pt x="524" y="14113"/>
                    <a:pt x="-307" y="17083"/>
                    <a:pt x="108" y="18906"/>
                  </a:cubicBezTo>
                  <a:cubicBezTo>
                    <a:pt x="524" y="20728"/>
                    <a:pt x="2185" y="21403"/>
                    <a:pt x="4678" y="21470"/>
                  </a:cubicBezTo>
                  <a:cubicBezTo>
                    <a:pt x="7170" y="21538"/>
                    <a:pt x="10493" y="20998"/>
                    <a:pt x="12155" y="19918"/>
                  </a:cubicBezTo>
                  <a:cubicBezTo>
                    <a:pt x="13816" y="18838"/>
                    <a:pt x="13816" y="17218"/>
                    <a:pt x="13816" y="15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419327" y="374650"/>
              <a:ext cx="14632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817" y="21600"/>
                  </a:moveTo>
                  <a:cubicBezTo>
                    <a:pt x="1274" y="21600"/>
                    <a:pt x="-269" y="21600"/>
                    <a:pt x="40" y="20700"/>
                  </a:cubicBezTo>
                  <a:cubicBezTo>
                    <a:pt x="348" y="19800"/>
                    <a:pt x="2508" y="18000"/>
                    <a:pt x="6365" y="14400"/>
                  </a:cubicBezTo>
                  <a:cubicBezTo>
                    <a:pt x="10222" y="10800"/>
                    <a:pt x="15777" y="5400"/>
                    <a:pt x="213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4584700" y="393700"/>
              <a:ext cx="254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4584700" y="3048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658019" y="365865"/>
              <a:ext cx="184915" cy="13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18" fill="norm" stroke="1" extrusionOk="0">
                  <a:moveTo>
                    <a:pt x="2543" y="383"/>
                  </a:moveTo>
                  <a:cubicBezTo>
                    <a:pt x="2298" y="6032"/>
                    <a:pt x="2052" y="11681"/>
                    <a:pt x="1561" y="15503"/>
                  </a:cubicBezTo>
                  <a:cubicBezTo>
                    <a:pt x="1070" y="19324"/>
                    <a:pt x="334" y="21318"/>
                    <a:pt x="88" y="21318"/>
                  </a:cubicBezTo>
                  <a:cubicBezTo>
                    <a:pt x="-157" y="21318"/>
                    <a:pt x="88" y="19324"/>
                    <a:pt x="1070" y="16167"/>
                  </a:cubicBezTo>
                  <a:cubicBezTo>
                    <a:pt x="2052" y="13010"/>
                    <a:pt x="3770" y="8690"/>
                    <a:pt x="4998" y="5700"/>
                  </a:cubicBezTo>
                  <a:cubicBezTo>
                    <a:pt x="6225" y="2709"/>
                    <a:pt x="6961" y="1047"/>
                    <a:pt x="7943" y="549"/>
                  </a:cubicBezTo>
                  <a:cubicBezTo>
                    <a:pt x="8925" y="50"/>
                    <a:pt x="10152" y="715"/>
                    <a:pt x="10766" y="1878"/>
                  </a:cubicBezTo>
                  <a:cubicBezTo>
                    <a:pt x="11379" y="3041"/>
                    <a:pt x="11379" y="4703"/>
                    <a:pt x="11134" y="7029"/>
                  </a:cubicBezTo>
                  <a:cubicBezTo>
                    <a:pt x="10888" y="9355"/>
                    <a:pt x="10398" y="12346"/>
                    <a:pt x="10398" y="12678"/>
                  </a:cubicBezTo>
                  <a:cubicBezTo>
                    <a:pt x="10398" y="13010"/>
                    <a:pt x="10888" y="10684"/>
                    <a:pt x="11870" y="8192"/>
                  </a:cubicBezTo>
                  <a:cubicBezTo>
                    <a:pt x="12852" y="5700"/>
                    <a:pt x="14325" y="3041"/>
                    <a:pt x="15675" y="1546"/>
                  </a:cubicBezTo>
                  <a:cubicBezTo>
                    <a:pt x="17025" y="50"/>
                    <a:pt x="18252" y="-282"/>
                    <a:pt x="19357" y="216"/>
                  </a:cubicBezTo>
                  <a:cubicBezTo>
                    <a:pt x="20461" y="715"/>
                    <a:pt x="21443" y="2044"/>
                    <a:pt x="21443" y="5533"/>
                  </a:cubicBezTo>
                  <a:cubicBezTo>
                    <a:pt x="21443" y="9023"/>
                    <a:pt x="20461" y="14672"/>
                    <a:pt x="19479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893332" y="356546"/>
              <a:ext cx="104118" cy="14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60" fill="norm" stroke="1" extrusionOk="0">
                  <a:moveTo>
                    <a:pt x="17362" y="7373"/>
                  </a:moveTo>
                  <a:cubicBezTo>
                    <a:pt x="16498" y="5808"/>
                    <a:pt x="15634" y="4243"/>
                    <a:pt x="14554" y="2834"/>
                  </a:cubicBezTo>
                  <a:cubicBezTo>
                    <a:pt x="13474" y="1425"/>
                    <a:pt x="12178" y="173"/>
                    <a:pt x="10450" y="17"/>
                  </a:cubicBezTo>
                  <a:cubicBezTo>
                    <a:pt x="8722" y="-140"/>
                    <a:pt x="6562" y="799"/>
                    <a:pt x="4618" y="3303"/>
                  </a:cubicBezTo>
                  <a:cubicBezTo>
                    <a:pt x="2674" y="5808"/>
                    <a:pt x="946" y="9877"/>
                    <a:pt x="298" y="12695"/>
                  </a:cubicBezTo>
                  <a:cubicBezTo>
                    <a:pt x="-350" y="15512"/>
                    <a:pt x="82" y="17077"/>
                    <a:pt x="1378" y="17703"/>
                  </a:cubicBezTo>
                  <a:cubicBezTo>
                    <a:pt x="2674" y="18330"/>
                    <a:pt x="4834" y="18017"/>
                    <a:pt x="6778" y="17077"/>
                  </a:cubicBezTo>
                  <a:cubicBezTo>
                    <a:pt x="8722" y="16138"/>
                    <a:pt x="10450" y="14573"/>
                    <a:pt x="12394" y="12695"/>
                  </a:cubicBezTo>
                  <a:cubicBezTo>
                    <a:pt x="14338" y="10817"/>
                    <a:pt x="16498" y="8625"/>
                    <a:pt x="17146" y="8782"/>
                  </a:cubicBezTo>
                  <a:cubicBezTo>
                    <a:pt x="17794" y="8938"/>
                    <a:pt x="16930" y="11443"/>
                    <a:pt x="16498" y="13477"/>
                  </a:cubicBezTo>
                  <a:cubicBezTo>
                    <a:pt x="16066" y="15512"/>
                    <a:pt x="16066" y="17077"/>
                    <a:pt x="16930" y="18330"/>
                  </a:cubicBezTo>
                  <a:cubicBezTo>
                    <a:pt x="17794" y="19582"/>
                    <a:pt x="19522" y="20521"/>
                    <a:pt x="2125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5045339" y="158749"/>
              <a:ext cx="72761" cy="36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13" fill="norm" stroke="1" extrusionOk="0">
                  <a:moveTo>
                    <a:pt x="21214" y="0"/>
                  </a:moveTo>
                  <a:cubicBezTo>
                    <a:pt x="15660" y="2997"/>
                    <a:pt x="10105" y="5993"/>
                    <a:pt x="6403" y="9239"/>
                  </a:cubicBezTo>
                  <a:cubicBezTo>
                    <a:pt x="2700" y="12486"/>
                    <a:pt x="848" y="15982"/>
                    <a:pt x="231" y="18042"/>
                  </a:cubicBezTo>
                  <a:cubicBezTo>
                    <a:pt x="-386" y="20102"/>
                    <a:pt x="231" y="20726"/>
                    <a:pt x="2083" y="21101"/>
                  </a:cubicBezTo>
                  <a:cubicBezTo>
                    <a:pt x="3934" y="21475"/>
                    <a:pt x="7020" y="21600"/>
                    <a:pt x="10105" y="20976"/>
                  </a:cubicBezTo>
                  <a:cubicBezTo>
                    <a:pt x="13191" y="20351"/>
                    <a:pt x="16277" y="18978"/>
                    <a:pt x="19363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5041899" y="3746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113674" y="347589"/>
              <a:ext cx="118726" cy="15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55" fill="norm" stroke="1" extrusionOk="0">
                  <a:moveTo>
                    <a:pt x="21255" y="223"/>
                  </a:moveTo>
                  <a:cubicBezTo>
                    <a:pt x="17466" y="-61"/>
                    <a:pt x="13676" y="-345"/>
                    <a:pt x="10076" y="1218"/>
                  </a:cubicBezTo>
                  <a:cubicBezTo>
                    <a:pt x="6476" y="2781"/>
                    <a:pt x="3066" y="6192"/>
                    <a:pt x="1360" y="9460"/>
                  </a:cubicBezTo>
                  <a:cubicBezTo>
                    <a:pt x="-345" y="12729"/>
                    <a:pt x="-345" y="15855"/>
                    <a:pt x="792" y="17987"/>
                  </a:cubicBezTo>
                  <a:cubicBezTo>
                    <a:pt x="1929" y="20118"/>
                    <a:pt x="4202" y="21255"/>
                    <a:pt x="7234" y="21255"/>
                  </a:cubicBezTo>
                  <a:cubicBezTo>
                    <a:pt x="10266" y="21255"/>
                    <a:pt x="14055" y="20118"/>
                    <a:pt x="16139" y="17987"/>
                  </a:cubicBezTo>
                  <a:cubicBezTo>
                    <a:pt x="18223" y="15855"/>
                    <a:pt x="18602" y="12729"/>
                    <a:pt x="18413" y="10455"/>
                  </a:cubicBezTo>
                  <a:cubicBezTo>
                    <a:pt x="18223" y="8181"/>
                    <a:pt x="17466" y="6760"/>
                    <a:pt x="16518" y="6050"/>
                  </a:cubicBezTo>
                  <a:cubicBezTo>
                    <a:pt x="15571" y="5339"/>
                    <a:pt x="14434" y="5339"/>
                    <a:pt x="13297" y="5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226050" y="336550"/>
              <a:ext cx="184150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409"/>
                  </a:moveTo>
                  <a:cubicBezTo>
                    <a:pt x="1241" y="939"/>
                    <a:pt x="2483" y="470"/>
                    <a:pt x="4221" y="1643"/>
                  </a:cubicBezTo>
                  <a:cubicBezTo>
                    <a:pt x="5959" y="2817"/>
                    <a:pt x="8193" y="5635"/>
                    <a:pt x="9434" y="8687"/>
                  </a:cubicBezTo>
                  <a:cubicBezTo>
                    <a:pt x="10676" y="11739"/>
                    <a:pt x="10924" y="15026"/>
                    <a:pt x="10800" y="17257"/>
                  </a:cubicBezTo>
                  <a:cubicBezTo>
                    <a:pt x="10676" y="19487"/>
                    <a:pt x="10179" y="20661"/>
                    <a:pt x="9310" y="21130"/>
                  </a:cubicBezTo>
                  <a:cubicBezTo>
                    <a:pt x="8441" y="21600"/>
                    <a:pt x="7200" y="21365"/>
                    <a:pt x="6579" y="20426"/>
                  </a:cubicBezTo>
                  <a:cubicBezTo>
                    <a:pt x="5959" y="19487"/>
                    <a:pt x="5959" y="17843"/>
                    <a:pt x="7324" y="14557"/>
                  </a:cubicBezTo>
                  <a:cubicBezTo>
                    <a:pt x="8690" y="11270"/>
                    <a:pt x="11421" y="6339"/>
                    <a:pt x="14028" y="3639"/>
                  </a:cubicBezTo>
                  <a:cubicBezTo>
                    <a:pt x="16634" y="939"/>
                    <a:pt x="19117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934860" y="178255"/>
              <a:ext cx="250041" cy="31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94" fill="norm" stroke="1" extrusionOk="0">
                  <a:moveTo>
                    <a:pt x="10007" y="3402"/>
                  </a:moveTo>
                  <a:cubicBezTo>
                    <a:pt x="9281" y="2830"/>
                    <a:pt x="8555" y="2258"/>
                    <a:pt x="7829" y="2186"/>
                  </a:cubicBezTo>
                  <a:cubicBezTo>
                    <a:pt x="7103" y="2115"/>
                    <a:pt x="6376" y="2544"/>
                    <a:pt x="5106" y="4618"/>
                  </a:cubicBezTo>
                  <a:cubicBezTo>
                    <a:pt x="3835" y="6692"/>
                    <a:pt x="2020" y="10411"/>
                    <a:pt x="1022" y="13201"/>
                  </a:cubicBezTo>
                  <a:cubicBezTo>
                    <a:pt x="24" y="15990"/>
                    <a:pt x="-158" y="17850"/>
                    <a:pt x="114" y="19066"/>
                  </a:cubicBezTo>
                  <a:cubicBezTo>
                    <a:pt x="387" y="20282"/>
                    <a:pt x="1113" y="20854"/>
                    <a:pt x="2111" y="21140"/>
                  </a:cubicBezTo>
                  <a:cubicBezTo>
                    <a:pt x="3109" y="21426"/>
                    <a:pt x="4380" y="21426"/>
                    <a:pt x="6376" y="20139"/>
                  </a:cubicBezTo>
                  <a:cubicBezTo>
                    <a:pt x="8373" y="18851"/>
                    <a:pt x="11096" y="16276"/>
                    <a:pt x="12911" y="13201"/>
                  </a:cubicBezTo>
                  <a:cubicBezTo>
                    <a:pt x="14726" y="10125"/>
                    <a:pt x="15634" y="6549"/>
                    <a:pt x="15815" y="4332"/>
                  </a:cubicBezTo>
                  <a:cubicBezTo>
                    <a:pt x="15997" y="2115"/>
                    <a:pt x="15452" y="1256"/>
                    <a:pt x="14091" y="684"/>
                  </a:cubicBezTo>
                  <a:cubicBezTo>
                    <a:pt x="12729" y="112"/>
                    <a:pt x="10551" y="-174"/>
                    <a:pt x="8736" y="112"/>
                  </a:cubicBezTo>
                  <a:cubicBezTo>
                    <a:pt x="6921" y="398"/>
                    <a:pt x="5469" y="1256"/>
                    <a:pt x="4380" y="2901"/>
                  </a:cubicBezTo>
                  <a:cubicBezTo>
                    <a:pt x="3291" y="4547"/>
                    <a:pt x="2565" y="6978"/>
                    <a:pt x="3200" y="8552"/>
                  </a:cubicBezTo>
                  <a:cubicBezTo>
                    <a:pt x="3835" y="10125"/>
                    <a:pt x="5832" y="10841"/>
                    <a:pt x="9099" y="10698"/>
                  </a:cubicBezTo>
                  <a:cubicBezTo>
                    <a:pt x="12366" y="10554"/>
                    <a:pt x="16904" y="9553"/>
                    <a:pt x="21442" y="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014176" y="0"/>
              <a:ext cx="11992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5554" y="8400"/>
                  </a:moveTo>
                  <a:cubicBezTo>
                    <a:pt x="4417" y="10400"/>
                    <a:pt x="3281" y="12400"/>
                    <a:pt x="2333" y="14800"/>
                  </a:cubicBezTo>
                  <a:cubicBezTo>
                    <a:pt x="1386" y="17200"/>
                    <a:pt x="628" y="20000"/>
                    <a:pt x="249" y="20200"/>
                  </a:cubicBezTo>
                  <a:cubicBezTo>
                    <a:pt x="-130" y="20400"/>
                    <a:pt x="-130" y="18000"/>
                    <a:pt x="628" y="14600"/>
                  </a:cubicBezTo>
                  <a:cubicBezTo>
                    <a:pt x="1386" y="11200"/>
                    <a:pt x="2902" y="6800"/>
                    <a:pt x="4417" y="4000"/>
                  </a:cubicBezTo>
                  <a:cubicBezTo>
                    <a:pt x="5933" y="1200"/>
                    <a:pt x="7449" y="0"/>
                    <a:pt x="9154" y="0"/>
                  </a:cubicBezTo>
                  <a:cubicBezTo>
                    <a:pt x="10859" y="0"/>
                    <a:pt x="12754" y="1200"/>
                    <a:pt x="14838" y="5000"/>
                  </a:cubicBezTo>
                  <a:cubicBezTo>
                    <a:pt x="16923" y="8800"/>
                    <a:pt x="19196" y="15200"/>
                    <a:pt x="21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6690465" y="319743"/>
              <a:ext cx="120969" cy="13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253" fill="norm" stroke="1" extrusionOk="0">
                  <a:moveTo>
                    <a:pt x="12718" y="13398"/>
                  </a:moveTo>
                  <a:cubicBezTo>
                    <a:pt x="12718" y="11762"/>
                    <a:pt x="12718" y="10126"/>
                    <a:pt x="13091" y="7835"/>
                  </a:cubicBezTo>
                  <a:cubicBezTo>
                    <a:pt x="13463" y="5544"/>
                    <a:pt x="14208" y="2598"/>
                    <a:pt x="13650" y="1126"/>
                  </a:cubicBezTo>
                  <a:cubicBezTo>
                    <a:pt x="13091" y="-347"/>
                    <a:pt x="11229" y="-347"/>
                    <a:pt x="8808" y="962"/>
                  </a:cubicBezTo>
                  <a:cubicBezTo>
                    <a:pt x="6387" y="2271"/>
                    <a:pt x="3408" y="4889"/>
                    <a:pt x="1732" y="8162"/>
                  </a:cubicBezTo>
                  <a:cubicBezTo>
                    <a:pt x="56" y="11435"/>
                    <a:pt x="-316" y="15362"/>
                    <a:pt x="243" y="17817"/>
                  </a:cubicBezTo>
                  <a:cubicBezTo>
                    <a:pt x="801" y="20271"/>
                    <a:pt x="2291" y="21253"/>
                    <a:pt x="5456" y="21253"/>
                  </a:cubicBezTo>
                  <a:cubicBezTo>
                    <a:pt x="8622" y="21253"/>
                    <a:pt x="13463" y="20271"/>
                    <a:pt x="16629" y="17980"/>
                  </a:cubicBezTo>
                  <a:cubicBezTo>
                    <a:pt x="19794" y="15689"/>
                    <a:pt x="21284" y="12089"/>
                    <a:pt x="21284" y="8980"/>
                  </a:cubicBezTo>
                  <a:cubicBezTo>
                    <a:pt x="21284" y="5871"/>
                    <a:pt x="19794" y="3253"/>
                    <a:pt x="18305" y="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6890175" y="65751"/>
              <a:ext cx="113875" cy="40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1" fill="norm" stroke="1" extrusionOk="0">
                  <a:moveTo>
                    <a:pt x="21520" y="3910"/>
                  </a:moveTo>
                  <a:cubicBezTo>
                    <a:pt x="21520" y="3239"/>
                    <a:pt x="21520" y="2567"/>
                    <a:pt x="20720" y="1896"/>
                  </a:cubicBezTo>
                  <a:cubicBezTo>
                    <a:pt x="19920" y="1224"/>
                    <a:pt x="18320" y="553"/>
                    <a:pt x="16520" y="217"/>
                  </a:cubicBezTo>
                  <a:cubicBezTo>
                    <a:pt x="14720" y="-119"/>
                    <a:pt x="12720" y="-119"/>
                    <a:pt x="10520" y="608"/>
                  </a:cubicBezTo>
                  <a:cubicBezTo>
                    <a:pt x="8320" y="1336"/>
                    <a:pt x="5920" y="2791"/>
                    <a:pt x="4120" y="5533"/>
                  </a:cubicBezTo>
                  <a:cubicBezTo>
                    <a:pt x="2320" y="8275"/>
                    <a:pt x="1120" y="12304"/>
                    <a:pt x="520" y="14990"/>
                  </a:cubicBezTo>
                  <a:cubicBezTo>
                    <a:pt x="-80" y="17676"/>
                    <a:pt x="-80" y="19019"/>
                    <a:pt x="120" y="19970"/>
                  </a:cubicBezTo>
                  <a:cubicBezTo>
                    <a:pt x="320" y="20921"/>
                    <a:pt x="720" y="21481"/>
                    <a:pt x="1120" y="21481"/>
                  </a:cubicBezTo>
                  <a:cubicBezTo>
                    <a:pt x="1520" y="21481"/>
                    <a:pt x="1920" y="20921"/>
                    <a:pt x="2320" y="20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825118" y="336550"/>
              <a:ext cx="185283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341" y="21600"/>
                  </a:moveTo>
                  <a:cubicBezTo>
                    <a:pt x="1113" y="18000"/>
                    <a:pt x="-114" y="14400"/>
                    <a:pt x="9" y="12600"/>
                  </a:cubicBezTo>
                  <a:cubicBezTo>
                    <a:pt x="131" y="10800"/>
                    <a:pt x="1604" y="10800"/>
                    <a:pt x="5409" y="9000"/>
                  </a:cubicBezTo>
                  <a:cubicBezTo>
                    <a:pt x="9213" y="7200"/>
                    <a:pt x="15350" y="36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428286" y="337060"/>
              <a:ext cx="198064" cy="16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75" fill="norm" stroke="1" extrusionOk="0">
                  <a:moveTo>
                    <a:pt x="2889" y="8736"/>
                  </a:moveTo>
                  <a:cubicBezTo>
                    <a:pt x="2889" y="7402"/>
                    <a:pt x="2889" y="6069"/>
                    <a:pt x="3119" y="4336"/>
                  </a:cubicBezTo>
                  <a:cubicBezTo>
                    <a:pt x="3349" y="2602"/>
                    <a:pt x="3808" y="469"/>
                    <a:pt x="3579" y="69"/>
                  </a:cubicBezTo>
                  <a:cubicBezTo>
                    <a:pt x="3349" y="-331"/>
                    <a:pt x="2430" y="1002"/>
                    <a:pt x="1625" y="4202"/>
                  </a:cubicBezTo>
                  <a:cubicBezTo>
                    <a:pt x="821" y="7402"/>
                    <a:pt x="132" y="12469"/>
                    <a:pt x="17" y="15669"/>
                  </a:cubicBezTo>
                  <a:cubicBezTo>
                    <a:pt x="-98" y="18869"/>
                    <a:pt x="362" y="20202"/>
                    <a:pt x="1855" y="20736"/>
                  </a:cubicBezTo>
                  <a:cubicBezTo>
                    <a:pt x="3349" y="21269"/>
                    <a:pt x="5876" y="21002"/>
                    <a:pt x="7945" y="19002"/>
                  </a:cubicBezTo>
                  <a:cubicBezTo>
                    <a:pt x="10013" y="17002"/>
                    <a:pt x="11621" y="13269"/>
                    <a:pt x="12770" y="10602"/>
                  </a:cubicBezTo>
                  <a:cubicBezTo>
                    <a:pt x="13919" y="7936"/>
                    <a:pt x="14608" y="6336"/>
                    <a:pt x="14838" y="6202"/>
                  </a:cubicBezTo>
                  <a:cubicBezTo>
                    <a:pt x="15068" y="6069"/>
                    <a:pt x="14838" y="7402"/>
                    <a:pt x="14723" y="9269"/>
                  </a:cubicBezTo>
                  <a:cubicBezTo>
                    <a:pt x="14608" y="11136"/>
                    <a:pt x="14608" y="13536"/>
                    <a:pt x="14608" y="15536"/>
                  </a:cubicBezTo>
                  <a:cubicBezTo>
                    <a:pt x="14608" y="17536"/>
                    <a:pt x="14608" y="19136"/>
                    <a:pt x="15183" y="19802"/>
                  </a:cubicBezTo>
                  <a:cubicBezTo>
                    <a:pt x="15757" y="20469"/>
                    <a:pt x="16906" y="20202"/>
                    <a:pt x="18055" y="19402"/>
                  </a:cubicBezTo>
                  <a:cubicBezTo>
                    <a:pt x="19204" y="18602"/>
                    <a:pt x="20353" y="17269"/>
                    <a:pt x="21502" y="15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7639413" y="346966"/>
              <a:ext cx="88067" cy="15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689" fill="norm" stroke="1" extrusionOk="0">
                  <a:moveTo>
                    <a:pt x="7626" y="2791"/>
                  </a:moveTo>
                  <a:cubicBezTo>
                    <a:pt x="5569" y="5837"/>
                    <a:pt x="3512" y="8883"/>
                    <a:pt x="2226" y="12345"/>
                  </a:cubicBezTo>
                  <a:cubicBezTo>
                    <a:pt x="941" y="15807"/>
                    <a:pt x="426" y="19683"/>
                    <a:pt x="169" y="20514"/>
                  </a:cubicBezTo>
                  <a:cubicBezTo>
                    <a:pt x="-88" y="21345"/>
                    <a:pt x="-88" y="19130"/>
                    <a:pt x="426" y="15668"/>
                  </a:cubicBezTo>
                  <a:cubicBezTo>
                    <a:pt x="941" y="12207"/>
                    <a:pt x="1969" y="7499"/>
                    <a:pt x="3255" y="4591"/>
                  </a:cubicBezTo>
                  <a:cubicBezTo>
                    <a:pt x="4541" y="1683"/>
                    <a:pt x="6083" y="576"/>
                    <a:pt x="8141" y="160"/>
                  </a:cubicBezTo>
                  <a:cubicBezTo>
                    <a:pt x="10198" y="-255"/>
                    <a:pt x="12769" y="22"/>
                    <a:pt x="15083" y="2376"/>
                  </a:cubicBezTo>
                  <a:cubicBezTo>
                    <a:pt x="17398" y="4730"/>
                    <a:pt x="19455" y="9160"/>
                    <a:pt x="20483" y="12068"/>
                  </a:cubicBezTo>
                  <a:cubicBezTo>
                    <a:pt x="21512" y="14976"/>
                    <a:pt x="21512" y="16360"/>
                    <a:pt x="21255" y="17191"/>
                  </a:cubicBezTo>
                  <a:cubicBezTo>
                    <a:pt x="20998" y="18022"/>
                    <a:pt x="20483" y="18299"/>
                    <a:pt x="19969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7792045" y="171450"/>
              <a:ext cx="10393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10246" y="0"/>
                  </a:moveTo>
                  <a:cubicBezTo>
                    <a:pt x="7654" y="4950"/>
                    <a:pt x="5062" y="9900"/>
                    <a:pt x="3550" y="13200"/>
                  </a:cubicBezTo>
                  <a:cubicBezTo>
                    <a:pt x="2038" y="16500"/>
                    <a:pt x="1606" y="18150"/>
                    <a:pt x="1174" y="19350"/>
                  </a:cubicBezTo>
                  <a:cubicBezTo>
                    <a:pt x="742" y="20550"/>
                    <a:pt x="310" y="21300"/>
                    <a:pt x="94" y="21150"/>
                  </a:cubicBezTo>
                  <a:cubicBezTo>
                    <a:pt x="-122" y="21000"/>
                    <a:pt x="-122" y="19950"/>
                    <a:pt x="1822" y="17850"/>
                  </a:cubicBezTo>
                  <a:cubicBezTo>
                    <a:pt x="3766" y="15750"/>
                    <a:pt x="7654" y="12600"/>
                    <a:pt x="10678" y="10725"/>
                  </a:cubicBezTo>
                  <a:cubicBezTo>
                    <a:pt x="13702" y="8850"/>
                    <a:pt x="15862" y="8250"/>
                    <a:pt x="17590" y="8325"/>
                  </a:cubicBezTo>
                  <a:cubicBezTo>
                    <a:pt x="19318" y="8400"/>
                    <a:pt x="20614" y="9150"/>
                    <a:pt x="21046" y="10275"/>
                  </a:cubicBezTo>
                  <a:cubicBezTo>
                    <a:pt x="21478" y="11400"/>
                    <a:pt x="21046" y="12900"/>
                    <a:pt x="19966" y="13950"/>
                  </a:cubicBezTo>
                  <a:cubicBezTo>
                    <a:pt x="18886" y="15000"/>
                    <a:pt x="17158" y="15600"/>
                    <a:pt x="14134" y="16050"/>
                  </a:cubicBezTo>
                  <a:cubicBezTo>
                    <a:pt x="11110" y="16500"/>
                    <a:pt x="6790" y="16800"/>
                    <a:pt x="5494" y="17250"/>
                  </a:cubicBezTo>
                  <a:cubicBezTo>
                    <a:pt x="4198" y="17700"/>
                    <a:pt x="5926" y="18300"/>
                    <a:pt x="8734" y="19050"/>
                  </a:cubicBezTo>
                  <a:cubicBezTo>
                    <a:pt x="11542" y="19800"/>
                    <a:pt x="15430" y="20700"/>
                    <a:pt x="193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7925526" y="338623"/>
              <a:ext cx="85089" cy="15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06" fill="norm" stroke="1" extrusionOk="0">
                  <a:moveTo>
                    <a:pt x="7721" y="606"/>
                  </a:moveTo>
                  <a:cubicBezTo>
                    <a:pt x="6141" y="5406"/>
                    <a:pt x="4560" y="10206"/>
                    <a:pt x="3243" y="13356"/>
                  </a:cubicBezTo>
                  <a:cubicBezTo>
                    <a:pt x="1926" y="16506"/>
                    <a:pt x="873" y="18006"/>
                    <a:pt x="346" y="18006"/>
                  </a:cubicBezTo>
                  <a:cubicBezTo>
                    <a:pt x="-181" y="18006"/>
                    <a:pt x="-181" y="16506"/>
                    <a:pt x="873" y="13956"/>
                  </a:cubicBezTo>
                  <a:cubicBezTo>
                    <a:pt x="1926" y="11406"/>
                    <a:pt x="4034" y="7806"/>
                    <a:pt x="5614" y="5256"/>
                  </a:cubicBezTo>
                  <a:cubicBezTo>
                    <a:pt x="7195" y="2706"/>
                    <a:pt x="8248" y="1206"/>
                    <a:pt x="10092" y="456"/>
                  </a:cubicBezTo>
                  <a:cubicBezTo>
                    <a:pt x="11936" y="-294"/>
                    <a:pt x="14570" y="-294"/>
                    <a:pt x="16941" y="1806"/>
                  </a:cubicBezTo>
                  <a:cubicBezTo>
                    <a:pt x="19312" y="3906"/>
                    <a:pt x="21419" y="8106"/>
                    <a:pt x="21156" y="11706"/>
                  </a:cubicBezTo>
                  <a:cubicBezTo>
                    <a:pt x="20892" y="15306"/>
                    <a:pt x="18258" y="18306"/>
                    <a:pt x="15624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050082" y="343847"/>
              <a:ext cx="94609" cy="14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2" h="20877" fill="norm" stroke="1" extrusionOk="0">
                  <a:moveTo>
                    <a:pt x="18297" y="2531"/>
                  </a:moveTo>
                  <a:cubicBezTo>
                    <a:pt x="16918" y="1347"/>
                    <a:pt x="15539" y="164"/>
                    <a:pt x="13931" y="16"/>
                  </a:cubicBezTo>
                  <a:cubicBezTo>
                    <a:pt x="12322" y="-132"/>
                    <a:pt x="10484" y="756"/>
                    <a:pt x="7956" y="3567"/>
                  </a:cubicBezTo>
                  <a:cubicBezTo>
                    <a:pt x="5428" y="6378"/>
                    <a:pt x="2211" y="11112"/>
                    <a:pt x="833" y="14219"/>
                  </a:cubicBezTo>
                  <a:cubicBezTo>
                    <a:pt x="-546" y="17326"/>
                    <a:pt x="-86" y="18805"/>
                    <a:pt x="1292" y="19841"/>
                  </a:cubicBezTo>
                  <a:cubicBezTo>
                    <a:pt x="2671" y="20876"/>
                    <a:pt x="4969" y="21468"/>
                    <a:pt x="8416" y="19989"/>
                  </a:cubicBezTo>
                  <a:cubicBezTo>
                    <a:pt x="11863" y="18509"/>
                    <a:pt x="16458" y="14958"/>
                    <a:pt x="18756" y="12443"/>
                  </a:cubicBezTo>
                  <a:cubicBezTo>
                    <a:pt x="21054" y="9928"/>
                    <a:pt x="21054" y="8449"/>
                    <a:pt x="19216" y="7117"/>
                  </a:cubicBezTo>
                  <a:cubicBezTo>
                    <a:pt x="17377" y="5786"/>
                    <a:pt x="13701" y="4602"/>
                    <a:pt x="10024" y="3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211400" y="336550"/>
              <a:ext cx="148194" cy="139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97" fill="norm" stroke="1" extrusionOk="0">
                  <a:moveTo>
                    <a:pt x="5354" y="0"/>
                  </a:moveTo>
                  <a:cubicBezTo>
                    <a:pt x="4137" y="3869"/>
                    <a:pt x="2920" y="7737"/>
                    <a:pt x="2008" y="10478"/>
                  </a:cubicBezTo>
                  <a:cubicBezTo>
                    <a:pt x="1095" y="13218"/>
                    <a:pt x="486" y="14830"/>
                    <a:pt x="182" y="16603"/>
                  </a:cubicBezTo>
                  <a:cubicBezTo>
                    <a:pt x="-122" y="18376"/>
                    <a:pt x="-122" y="20310"/>
                    <a:pt x="791" y="20955"/>
                  </a:cubicBezTo>
                  <a:cubicBezTo>
                    <a:pt x="1703" y="21600"/>
                    <a:pt x="3529" y="20955"/>
                    <a:pt x="5354" y="19021"/>
                  </a:cubicBezTo>
                  <a:cubicBezTo>
                    <a:pt x="7179" y="17087"/>
                    <a:pt x="9005" y="13863"/>
                    <a:pt x="10374" y="11606"/>
                  </a:cubicBezTo>
                  <a:cubicBezTo>
                    <a:pt x="11743" y="9349"/>
                    <a:pt x="12655" y="8060"/>
                    <a:pt x="13112" y="8382"/>
                  </a:cubicBezTo>
                  <a:cubicBezTo>
                    <a:pt x="13568" y="8704"/>
                    <a:pt x="13568" y="10639"/>
                    <a:pt x="13720" y="12573"/>
                  </a:cubicBezTo>
                  <a:cubicBezTo>
                    <a:pt x="13872" y="14507"/>
                    <a:pt x="14177" y="16442"/>
                    <a:pt x="15089" y="16925"/>
                  </a:cubicBezTo>
                  <a:cubicBezTo>
                    <a:pt x="16002" y="17409"/>
                    <a:pt x="17523" y="16442"/>
                    <a:pt x="18740" y="14991"/>
                  </a:cubicBezTo>
                  <a:cubicBezTo>
                    <a:pt x="19957" y="13540"/>
                    <a:pt x="20870" y="11606"/>
                    <a:pt x="21174" y="9188"/>
                  </a:cubicBezTo>
                  <a:cubicBezTo>
                    <a:pt x="21478" y="6770"/>
                    <a:pt x="21174" y="3869"/>
                    <a:pt x="20870" y="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8461602" y="299996"/>
              <a:ext cx="151115" cy="15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46" fill="norm" stroke="1" extrusionOk="0">
                  <a:moveTo>
                    <a:pt x="3118" y="4222"/>
                  </a:moveTo>
                  <a:cubicBezTo>
                    <a:pt x="2218" y="8957"/>
                    <a:pt x="1318" y="13691"/>
                    <a:pt x="718" y="16798"/>
                  </a:cubicBezTo>
                  <a:cubicBezTo>
                    <a:pt x="118" y="19905"/>
                    <a:pt x="-182" y="21384"/>
                    <a:pt x="118" y="21236"/>
                  </a:cubicBezTo>
                  <a:cubicBezTo>
                    <a:pt x="418" y="21088"/>
                    <a:pt x="1318" y="19313"/>
                    <a:pt x="3118" y="15910"/>
                  </a:cubicBezTo>
                  <a:cubicBezTo>
                    <a:pt x="4918" y="12507"/>
                    <a:pt x="7618" y="7477"/>
                    <a:pt x="9568" y="4518"/>
                  </a:cubicBezTo>
                  <a:cubicBezTo>
                    <a:pt x="11518" y="1559"/>
                    <a:pt x="12718" y="672"/>
                    <a:pt x="14368" y="228"/>
                  </a:cubicBezTo>
                  <a:cubicBezTo>
                    <a:pt x="16018" y="-216"/>
                    <a:pt x="18118" y="-216"/>
                    <a:pt x="19468" y="2151"/>
                  </a:cubicBezTo>
                  <a:cubicBezTo>
                    <a:pt x="20818" y="4518"/>
                    <a:pt x="21418" y="9252"/>
                    <a:pt x="21418" y="12211"/>
                  </a:cubicBezTo>
                  <a:cubicBezTo>
                    <a:pt x="21418" y="15170"/>
                    <a:pt x="20818" y="16354"/>
                    <a:pt x="20218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015802" y="139699"/>
              <a:ext cx="158360" cy="3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79" fill="norm" stroke="1" extrusionOk="0">
                  <a:moveTo>
                    <a:pt x="5208" y="0"/>
                  </a:moveTo>
                  <a:cubicBezTo>
                    <a:pt x="5769" y="4075"/>
                    <a:pt x="6330" y="8151"/>
                    <a:pt x="6190" y="11343"/>
                  </a:cubicBezTo>
                  <a:cubicBezTo>
                    <a:pt x="6050" y="14536"/>
                    <a:pt x="5208" y="16845"/>
                    <a:pt x="4507" y="18543"/>
                  </a:cubicBezTo>
                  <a:cubicBezTo>
                    <a:pt x="3806" y="20242"/>
                    <a:pt x="3245" y="21328"/>
                    <a:pt x="2964" y="21464"/>
                  </a:cubicBezTo>
                  <a:cubicBezTo>
                    <a:pt x="2684" y="21600"/>
                    <a:pt x="2684" y="20785"/>
                    <a:pt x="3666" y="19087"/>
                  </a:cubicBezTo>
                  <a:cubicBezTo>
                    <a:pt x="4647" y="17389"/>
                    <a:pt x="6611" y="14808"/>
                    <a:pt x="8434" y="13177"/>
                  </a:cubicBezTo>
                  <a:cubicBezTo>
                    <a:pt x="10258" y="11547"/>
                    <a:pt x="11941" y="10868"/>
                    <a:pt x="13484" y="10460"/>
                  </a:cubicBezTo>
                  <a:cubicBezTo>
                    <a:pt x="15027" y="10053"/>
                    <a:pt x="16429" y="9917"/>
                    <a:pt x="17692" y="10257"/>
                  </a:cubicBezTo>
                  <a:cubicBezTo>
                    <a:pt x="18954" y="10596"/>
                    <a:pt x="20076" y="11411"/>
                    <a:pt x="20637" y="12906"/>
                  </a:cubicBezTo>
                  <a:cubicBezTo>
                    <a:pt x="21198" y="14400"/>
                    <a:pt x="21198" y="16574"/>
                    <a:pt x="19795" y="18136"/>
                  </a:cubicBezTo>
                  <a:cubicBezTo>
                    <a:pt x="18393" y="19698"/>
                    <a:pt x="15588" y="20649"/>
                    <a:pt x="12782" y="21057"/>
                  </a:cubicBezTo>
                  <a:cubicBezTo>
                    <a:pt x="9977" y="21464"/>
                    <a:pt x="7172" y="21328"/>
                    <a:pt x="5068" y="21125"/>
                  </a:cubicBezTo>
                  <a:cubicBezTo>
                    <a:pt x="2964" y="20921"/>
                    <a:pt x="1562" y="20649"/>
                    <a:pt x="720" y="20174"/>
                  </a:cubicBezTo>
                  <a:cubicBezTo>
                    <a:pt x="-121" y="19698"/>
                    <a:pt x="-402" y="19019"/>
                    <a:pt x="860" y="18340"/>
                  </a:cubicBezTo>
                  <a:cubicBezTo>
                    <a:pt x="2123" y="17660"/>
                    <a:pt x="4928" y="16981"/>
                    <a:pt x="7733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215029" y="123357"/>
              <a:ext cx="316321" cy="30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17" fill="norm" stroke="1" extrusionOk="0">
                  <a:moveTo>
                    <a:pt x="1648" y="13126"/>
                  </a:moveTo>
                  <a:cubicBezTo>
                    <a:pt x="1072" y="14606"/>
                    <a:pt x="496" y="16085"/>
                    <a:pt x="208" y="17416"/>
                  </a:cubicBezTo>
                  <a:cubicBezTo>
                    <a:pt x="-80" y="18748"/>
                    <a:pt x="-80" y="19932"/>
                    <a:pt x="280" y="20523"/>
                  </a:cubicBezTo>
                  <a:cubicBezTo>
                    <a:pt x="640" y="21115"/>
                    <a:pt x="1360" y="21115"/>
                    <a:pt x="2296" y="20375"/>
                  </a:cubicBezTo>
                  <a:cubicBezTo>
                    <a:pt x="3232" y="19636"/>
                    <a:pt x="4384" y="18156"/>
                    <a:pt x="5104" y="17047"/>
                  </a:cubicBezTo>
                  <a:cubicBezTo>
                    <a:pt x="5824" y="15937"/>
                    <a:pt x="6112" y="15197"/>
                    <a:pt x="6256" y="15271"/>
                  </a:cubicBezTo>
                  <a:cubicBezTo>
                    <a:pt x="6400" y="15345"/>
                    <a:pt x="6400" y="16233"/>
                    <a:pt x="6400" y="17047"/>
                  </a:cubicBezTo>
                  <a:cubicBezTo>
                    <a:pt x="6400" y="17860"/>
                    <a:pt x="6400" y="18600"/>
                    <a:pt x="6976" y="19414"/>
                  </a:cubicBezTo>
                  <a:cubicBezTo>
                    <a:pt x="7552" y="20227"/>
                    <a:pt x="8704" y="21115"/>
                    <a:pt x="9784" y="20819"/>
                  </a:cubicBezTo>
                  <a:cubicBezTo>
                    <a:pt x="10864" y="20523"/>
                    <a:pt x="11872" y="19044"/>
                    <a:pt x="13096" y="15863"/>
                  </a:cubicBezTo>
                  <a:cubicBezTo>
                    <a:pt x="14320" y="12682"/>
                    <a:pt x="15760" y="7800"/>
                    <a:pt x="16480" y="4693"/>
                  </a:cubicBezTo>
                  <a:cubicBezTo>
                    <a:pt x="17200" y="1586"/>
                    <a:pt x="17200" y="255"/>
                    <a:pt x="16984" y="33"/>
                  </a:cubicBezTo>
                  <a:cubicBezTo>
                    <a:pt x="16768" y="-189"/>
                    <a:pt x="16336" y="699"/>
                    <a:pt x="15544" y="3362"/>
                  </a:cubicBezTo>
                  <a:cubicBezTo>
                    <a:pt x="14752" y="6025"/>
                    <a:pt x="13600" y="10463"/>
                    <a:pt x="13024" y="13422"/>
                  </a:cubicBezTo>
                  <a:cubicBezTo>
                    <a:pt x="12448" y="16381"/>
                    <a:pt x="12448" y="17860"/>
                    <a:pt x="13024" y="19118"/>
                  </a:cubicBezTo>
                  <a:cubicBezTo>
                    <a:pt x="13600" y="20375"/>
                    <a:pt x="14752" y="21411"/>
                    <a:pt x="16264" y="21041"/>
                  </a:cubicBezTo>
                  <a:cubicBezTo>
                    <a:pt x="17776" y="20671"/>
                    <a:pt x="19648" y="18896"/>
                    <a:pt x="21520" y="1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9385299" y="2921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0040632" y="139700"/>
              <a:ext cx="113018" cy="30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80" fill="norm" stroke="1" extrusionOk="0">
                  <a:moveTo>
                    <a:pt x="6958" y="0"/>
                  </a:moveTo>
                  <a:cubicBezTo>
                    <a:pt x="4558" y="5143"/>
                    <a:pt x="2158" y="10286"/>
                    <a:pt x="958" y="13739"/>
                  </a:cubicBezTo>
                  <a:cubicBezTo>
                    <a:pt x="-242" y="17192"/>
                    <a:pt x="-242" y="18955"/>
                    <a:pt x="558" y="20057"/>
                  </a:cubicBezTo>
                  <a:cubicBezTo>
                    <a:pt x="1358" y="21159"/>
                    <a:pt x="2958" y="21600"/>
                    <a:pt x="5958" y="21453"/>
                  </a:cubicBezTo>
                  <a:cubicBezTo>
                    <a:pt x="8958" y="21306"/>
                    <a:pt x="13358" y="20571"/>
                    <a:pt x="16158" y="19837"/>
                  </a:cubicBezTo>
                  <a:cubicBezTo>
                    <a:pt x="18958" y="19102"/>
                    <a:pt x="20158" y="18367"/>
                    <a:pt x="21358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0007600" y="274240"/>
              <a:ext cx="527050" cy="14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7232"/>
                  </a:moveTo>
                  <a:cubicBezTo>
                    <a:pt x="694" y="5380"/>
                    <a:pt x="1388" y="3529"/>
                    <a:pt x="2212" y="2295"/>
                  </a:cubicBezTo>
                  <a:cubicBezTo>
                    <a:pt x="3036" y="1060"/>
                    <a:pt x="3990" y="443"/>
                    <a:pt x="4684" y="135"/>
                  </a:cubicBezTo>
                  <a:cubicBezTo>
                    <a:pt x="5378" y="-174"/>
                    <a:pt x="5812" y="-174"/>
                    <a:pt x="6202" y="2603"/>
                  </a:cubicBezTo>
                  <a:cubicBezTo>
                    <a:pt x="6593" y="5380"/>
                    <a:pt x="6940" y="10935"/>
                    <a:pt x="6940" y="14792"/>
                  </a:cubicBezTo>
                  <a:cubicBezTo>
                    <a:pt x="6940" y="18649"/>
                    <a:pt x="6593" y="20809"/>
                    <a:pt x="6376" y="21117"/>
                  </a:cubicBezTo>
                  <a:cubicBezTo>
                    <a:pt x="6159" y="21426"/>
                    <a:pt x="6072" y="19883"/>
                    <a:pt x="6202" y="17106"/>
                  </a:cubicBezTo>
                  <a:cubicBezTo>
                    <a:pt x="6333" y="14329"/>
                    <a:pt x="6680" y="10317"/>
                    <a:pt x="7243" y="7386"/>
                  </a:cubicBezTo>
                  <a:cubicBezTo>
                    <a:pt x="7807" y="4455"/>
                    <a:pt x="8588" y="2603"/>
                    <a:pt x="9195" y="1832"/>
                  </a:cubicBezTo>
                  <a:cubicBezTo>
                    <a:pt x="9802" y="1060"/>
                    <a:pt x="10236" y="1369"/>
                    <a:pt x="10496" y="2295"/>
                  </a:cubicBezTo>
                  <a:cubicBezTo>
                    <a:pt x="10757" y="3220"/>
                    <a:pt x="10843" y="4763"/>
                    <a:pt x="10887" y="6306"/>
                  </a:cubicBezTo>
                  <a:cubicBezTo>
                    <a:pt x="10930" y="7849"/>
                    <a:pt x="10930" y="9392"/>
                    <a:pt x="10843" y="10935"/>
                  </a:cubicBezTo>
                  <a:cubicBezTo>
                    <a:pt x="10757" y="12477"/>
                    <a:pt x="10583" y="14020"/>
                    <a:pt x="10670" y="14175"/>
                  </a:cubicBezTo>
                  <a:cubicBezTo>
                    <a:pt x="10757" y="14329"/>
                    <a:pt x="11104" y="13095"/>
                    <a:pt x="11364" y="11706"/>
                  </a:cubicBezTo>
                  <a:cubicBezTo>
                    <a:pt x="11624" y="10317"/>
                    <a:pt x="11798" y="8775"/>
                    <a:pt x="12058" y="7540"/>
                  </a:cubicBezTo>
                  <a:cubicBezTo>
                    <a:pt x="12318" y="6306"/>
                    <a:pt x="12665" y="5380"/>
                    <a:pt x="12839" y="5689"/>
                  </a:cubicBezTo>
                  <a:cubicBezTo>
                    <a:pt x="13012" y="5997"/>
                    <a:pt x="13012" y="7540"/>
                    <a:pt x="13012" y="9083"/>
                  </a:cubicBezTo>
                  <a:cubicBezTo>
                    <a:pt x="13012" y="10626"/>
                    <a:pt x="13012" y="12169"/>
                    <a:pt x="13055" y="13712"/>
                  </a:cubicBezTo>
                  <a:cubicBezTo>
                    <a:pt x="13099" y="15255"/>
                    <a:pt x="13186" y="16797"/>
                    <a:pt x="13533" y="17723"/>
                  </a:cubicBezTo>
                  <a:cubicBezTo>
                    <a:pt x="13880" y="18649"/>
                    <a:pt x="14487" y="18957"/>
                    <a:pt x="15224" y="17723"/>
                  </a:cubicBezTo>
                  <a:cubicBezTo>
                    <a:pt x="15961" y="16489"/>
                    <a:pt x="16829" y="13712"/>
                    <a:pt x="17393" y="11552"/>
                  </a:cubicBezTo>
                  <a:cubicBezTo>
                    <a:pt x="17957" y="9392"/>
                    <a:pt x="18217" y="7849"/>
                    <a:pt x="18477" y="6460"/>
                  </a:cubicBezTo>
                  <a:cubicBezTo>
                    <a:pt x="18737" y="5072"/>
                    <a:pt x="18998" y="3837"/>
                    <a:pt x="18911" y="3066"/>
                  </a:cubicBezTo>
                  <a:cubicBezTo>
                    <a:pt x="18824" y="2295"/>
                    <a:pt x="18390" y="1986"/>
                    <a:pt x="18000" y="2603"/>
                  </a:cubicBezTo>
                  <a:cubicBezTo>
                    <a:pt x="17610" y="3220"/>
                    <a:pt x="17263" y="4763"/>
                    <a:pt x="16916" y="6923"/>
                  </a:cubicBezTo>
                  <a:cubicBezTo>
                    <a:pt x="16569" y="9083"/>
                    <a:pt x="16222" y="11860"/>
                    <a:pt x="16092" y="14020"/>
                  </a:cubicBezTo>
                  <a:cubicBezTo>
                    <a:pt x="15961" y="16180"/>
                    <a:pt x="16048" y="17723"/>
                    <a:pt x="16308" y="18649"/>
                  </a:cubicBezTo>
                  <a:cubicBezTo>
                    <a:pt x="16569" y="19575"/>
                    <a:pt x="17002" y="19883"/>
                    <a:pt x="17913" y="19729"/>
                  </a:cubicBezTo>
                  <a:cubicBezTo>
                    <a:pt x="18824" y="19575"/>
                    <a:pt x="20212" y="18957"/>
                    <a:pt x="21600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0882689" y="186616"/>
              <a:ext cx="255211" cy="24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190" fill="norm" stroke="1" extrusionOk="0">
                  <a:moveTo>
                    <a:pt x="11786" y="4110"/>
                  </a:moveTo>
                  <a:cubicBezTo>
                    <a:pt x="11432" y="2670"/>
                    <a:pt x="11078" y="1230"/>
                    <a:pt x="10458" y="510"/>
                  </a:cubicBezTo>
                  <a:cubicBezTo>
                    <a:pt x="9839" y="-210"/>
                    <a:pt x="8954" y="-210"/>
                    <a:pt x="7803" y="780"/>
                  </a:cubicBezTo>
                  <a:cubicBezTo>
                    <a:pt x="6652" y="1770"/>
                    <a:pt x="5236" y="3750"/>
                    <a:pt x="3819" y="6900"/>
                  </a:cubicBezTo>
                  <a:cubicBezTo>
                    <a:pt x="2403" y="10050"/>
                    <a:pt x="986" y="14370"/>
                    <a:pt x="367" y="16980"/>
                  </a:cubicBezTo>
                  <a:cubicBezTo>
                    <a:pt x="-253" y="19590"/>
                    <a:pt x="-76" y="20490"/>
                    <a:pt x="809" y="20940"/>
                  </a:cubicBezTo>
                  <a:cubicBezTo>
                    <a:pt x="1695" y="21390"/>
                    <a:pt x="3288" y="21390"/>
                    <a:pt x="5678" y="19590"/>
                  </a:cubicBezTo>
                  <a:cubicBezTo>
                    <a:pt x="8068" y="17790"/>
                    <a:pt x="11255" y="14190"/>
                    <a:pt x="12760" y="10950"/>
                  </a:cubicBezTo>
                  <a:cubicBezTo>
                    <a:pt x="14265" y="7710"/>
                    <a:pt x="14088" y="4830"/>
                    <a:pt x="13026" y="3120"/>
                  </a:cubicBezTo>
                  <a:cubicBezTo>
                    <a:pt x="11963" y="1410"/>
                    <a:pt x="10016" y="870"/>
                    <a:pt x="7891" y="1140"/>
                  </a:cubicBezTo>
                  <a:cubicBezTo>
                    <a:pt x="5767" y="1410"/>
                    <a:pt x="3465" y="2490"/>
                    <a:pt x="2226" y="3480"/>
                  </a:cubicBezTo>
                  <a:cubicBezTo>
                    <a:pt x="986" y="4470"/>
                    <a:pt x="809" y="5370"/>
                    <a:pt x="2314" y="6720"/>
                  </a:cubicBezTo>
                  <a:cubicBezTo>
                    <a:pt x="3819" y="8070"/>
                    <a:pt x="7006" y="9870"/>
                    <a:pt x="10193" y="10770"/>
                  </a:cubicBezTo>
                  <a:cubicBezTo>
                    <a:pt x="13380" y="11670"/>
                    <a:pt x="16567" y="11670"/>
                    <a:pt x="18426" y="11310"/>
                  </a:cubicBezTo>
                  <a:cubicBezTo>
                    <a:pt x="20285" y="10950"/>
                    <a:pt x="20816" y="10230"/>
                    <a:pt x="21347" y="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429000" y="102870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435350" y="936127"/>
              <a:ext cx="63500" cy="41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9" fill="norm" stroke="1" extrusionOk="0">
                  <a:moveTo>
                    <a:pt x="0" y="20299"/>
                  </a:moveTo>
                  <a:cubicBezTo>
                    <a:pt x="0" y="11042"/>
                    <a:pt x="0" y="1785"/>
                    <a:pt x="2160" y="242"/>
                  </a:cubicBezTo>
                  <a:cubicBezTo>
                    <a:pt x="4320" y="-1301"/>
                    <a:pt x="8640" y="4870"/>
                    <a:pt x="12240" y="9499"/>
                  </a:cubicBezTo>
                  <a:cubicBezTo>
                    <a:pt x="15840" y="14128"/>
                    <a:pt x="18720" y="17213"/>
                    <a:pt x="21600" y="20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533373" y="938585"/>
              <a:ext cx="119340" cy="25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371" fill="norm" stroke="1" extrusionOk="0">
                  <a:moveTo>
                    <a:pt x="8168" y="3883"/>
                  </a:moveTo>
                  <a:cubicBezTo>
                    <a:pt x="8888" y="2983"/>
                    <a:pt x="9608" y="2083"/>
                    <a:pt x="9248" y="1363"/>
                  </a:cubicBezTo>
                  <a:cubicBezTo>
                    <a:pt x="8888" y="643"/>
                    <a:pt x="7448" y="103"/>
                    <a:pt x="5828" y="13"/>
                  </a:cubicBezTo>
                  <a:cubicBezTo>
                    <a:pt x="4208" y="-77"/>
                    <a:pt x="2408" y="283"/>
                    <a:pt x="1148" y="1363"/>
                  </a:cubicBezTo>
                  <a:cubicBezTo>
                    <a:pt x="-112" y="2443"/>
                    <a:pt x="-832" y="4243"/>
                    <a:pt x="1688" y="6673"/>
                  </a:cubicBezTo>
                  <a:cubicBezTo>
                    <a:pt x="4208" y="9103"/>
                    <a:pt x="9968" y="12163"/>
                    <a:pt x="13568" y="14053"/>
                  </a:cubicBezTo>
                  <a:cubicBezTo>
                    <a:pt x="17168" y="15943"/>
                    <a:pt x="18608" y="16663"/>
                    <a:pt x="19508" y="17473"/>
                  </a:cubicBezTo>
                  <a:cubicBezTo>
                    <a:pt x="20408" y="18283"/>
                    <a:pt x="20768" y="19183"/>
                    <a:pt x="19328" y="19993"/>
                  </a:cubicBezTo>
                  <a:cubicBezTo>
                    <a:pt x="17888" y="20803"/>
                    <a:pt x="14648" y="21523"/>
                    <a:pt x="11228" y="21343"/>
                  </a:cubicBezTo>
                  <a:cubicBezTo>
                    <a:pt x="7808" y="21163"/>
                    <a:pt x="4208" y="20083"/>
                    <a:pt x="608" y="19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658492" y="989890"/>
              <a:ext cx="148458" cy="21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0955" fill="norm" stroke="1" extrusionOk="0">
                  <a:moveTo>
                    <a:pt x="13841" y="3154"/>
                  </a:moveTo>
                  <a:cubicBezTo>
                    <a:pt x="14441" y="2126"/>
                    <a:pt x="15041" y="1097"/>
                    <a:pt x="14441" y="480"/>
                  </a:cubicBezTo>
                  <a:cubicBezTo>
                    <a:pt x="13841" y="-137"/>
                    <a:pt x="12041" y="-343"/>
                    <a:pt x="9341" y="994"/>
                  </a:cubicBezTo>
                  <a:cubicBezTo>
                    <a:pt x="6641" y="2331"/>
                    <a:pt x="3041" y="5211"/>
                    <a:pt x="1241" y="8091"/>
                  </a:cubicBezTo>
                  <a:cubicBezTo>
                    <a:pt x="-559" y="10971"/>
                    <a:pt x="-559" y="13851"/>
                    <a:pt x="2291" y="16114"/>
                  </a:cubicBezTo>
                  <a:cubicBezTo>
                    <a:pt x="5141" y="18377"/>
                    <a:pt x="10841" y="20023"/>
                    <a:pt x="14441" y="20640"/>
                  </a:cubicBezTo>
                  <a:cubicBezTo>
                    <a:pt x="18041" y="21257"/>
                    <a:pt x="19541" y="20846"/>
                    <a:pt x="21041" y="20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805876" y="1041399"/>
              <a:ext cx="130877" cy="18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170" fill="norm" stroke="1" extrusionOk="0">
                  <a:moveTo>
                    <a:pt x="15358" y="0"/>
                  </a:moveTo>
                  <a:cubicBezTo>
                    <a:pt x="10971" y="1213"/>
                    <a:pt x="6583" y="2427"/>
                    <a:pt x="3715" y="5097"/>
                  </a:cubicBezTo>
                  <a:cubicBezTo>
                    <a:pt x="846" y="7766"/>
                    <a:pt x="-504" y="11892"/>
                    <a:pt x="171" y="15047"/>
                  </a:cubicBezTo>
                  <a:cubicBezTo>
                    <a:pt x="846" y="18202"/>
                    <a:pt x="3546" y="20387"/>
                    <a:pt x="7258" y="20993"/>
                  </a:cubicBezTo>
                  <a:cubicBezTo>
                    <a:pt x="10971" y="21600"/>
                    <a:pt x="15696" y="20629"/>
                    <a:pt x="18227" y="18324"/>
                  </a:cubicBezTo>
                  <a:cubicBezTo>
                    <a:pt x="20758" y="16018"/>
                    <a:pt x="21096" y="12378"/>
                    <a:pt x="20758" y="9951"/>
                  </a:cubicBezTo>
                  <a:cubicBezTo>
                    <a:pt x="20421" y="7524"/>
                    <a:pt x="19409" y="6310"/>
                    <a:pt x="18227" y="5218"/>
                  </a:cubicBezTo>
                  <a:cubicBezTo>
                    <a:pt x="17046" y="4126"/>
                    <a:pt x="15696" y="3155"/>
                    <a:pt x="15021" y="3398"/>
                  </a:cubicBezTo>
                  <a:cubicBezTo>
                    <a:pt x="14346" y="3640"/>
                    <a:pt x="14346" y="5097"/>
                    <a:pt x="14346" y="6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976137" y="1052412"/>
              <a:ext cx="112844" cy="18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186" fill="norm" stroke="1" extrusionOk="0">
                  <a:moveTo>
                    <a:pt x="1570" y="3177"/>
                  </a:moveTo>
                  <a:cubicBezTo>
                    <a:pt x="1570" y="8142"/>
                    <a:pt x="1570" y="13108"/>
                    <a:pt x="1377" y="16335"/>
                  </a:cubicBezTo>
                  <a:cubicBezTo>
                    <a:pt x="1184" y="19563"/>
                    <a:pt x="798" y="21053"/>
                    <a:pt x="412" y="21177"/>
                  </a:cubicBezTo>
                  <a:cubicBezTo>
                    <a:pt x="27" y="21301"/>
                    <a:pt x="-359" y="20060"/>
                    <a:pt x="605" y="16584"/>
                  </a:cubicBezTo>
                  <a:cubicBezTo>
                    <a:pt x="1570" y="13108"/>
                    <a:pt x="3884" y="7398"/>
                    <a:pt x="6005" y="4046"/>
                  </a:cubicBezTo>
                  <a:cubicBezTo>
                    <a:pt x="8127" y="694"/>
                    <a:pt x="10055" y="-299"/>
                    <a:pt x="12755" y="73"/>
                  </a:cubicBezTo>
                  <a:cubicBezTo>
                    <a:pt x="15455" y="446"/>
                    <a:pt x="18927" y="2184"/>
                    <a:pt x="20084" y="5784"/>
                  </a:cubicBezTo>
                  <a:cubicBezTo>
                    <a:pt x="21241" y="9384"/>
                    <a:pt x="20084" y="14846"/>
                    <a:pt x="18927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171985" y="1065578"/>
              <a:ext cx="73116" cy="17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63" fill="norm" stroke="1" extrusionOk="0">
                  <a:moveTo>
                    <a:pt x="21318" y="1733"/>
                  </a:moveTo>
                  <a:cubicBezTo>
                    <a:pt x="18849" y="943"/>
                    <a:pt x="16381" y="152"/>
                    <a:pt x="13604" y="21"/>
                  </a:cubicBezTo>
                  <a:cubicBezTo>
                    <a:pt x="10827" y="-111"/>
                    <a:pt x="7741" y="416"/>
                    <a:pt x="4964" y="1074"/>
                  </a:cubicBezTo>
                  <a:cubicBezTo>
                    <a:pt x="2187" y="1733"/>
                    <a:pt x="-282" y="2523"/>
                    <a:pt x="27" y="4235"/>
                  </a:cubicBezTo>
                  <a:cubicBezTo>
                    <a:pt x="335" y="5948"/>
                    <a:pt x="3421" y="8582"/>
                    <a:pt x="7432" y="10952"/>
                  </a:cubicBezTo>
                  <a:cubicBezTo>
                    <a:pt x="11444" y="13323"/>
                    <a:pt x="16381" y="15430"/>
                    <a:pt x="18849" y="17143"/>
                  </a:cubicBezTo>
                  <a:cubicBezTo>
                    <a:pt x="21318" y="18855"/>
                    <a:pt x="21318" y="20172"/>
                    <a:pt x="19467" y="20830"/>
                  </a:cubicBezTo>
                  <a:cubicBezTo>
                    <a:pt x="17615" y="21489"/>
                    <a:pt x="13912" y="21489"/>
                    <a:pt x="10827" y="21094"/>
                  </a:cubicBezTo>
                  <a:cubicBezTo>
                    <a:pt x="7741" y="20699"/>
                    <a:pt x="5272" y="19909"/>
                    <a:pt x="3729" y="18723"/>
                  </a:cubicBezTo>
                  <a:cubicBezTo>
                    <a:pt x="2187" y="17538"/>
                    <a:pt x="1569" y="15957"/>
                    <a:pt x="952" y="14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321300" y="1073150"/>
              <a:ext cx="98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00"/>
                    <a:pt x="21600" y="11400"/>
                    <a:pt x="19440" y="15000"/>
                  </a:cubicBezTo>
                  <a:cubicBezTo>
                    <a:pt x="17280" y="18600"/>
                    <a:pt x="8640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334000" y="990599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435514" y="1017538"/>
              <a:ext cx="82658" cy="19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1124" fill="norm" stroke="1" extrusionOk="0">
                  <a:moveTo>
                    <a:pt x="16992" y="2536"/>
                  </a:moveTo>
                  <a:cubicBezTo>
                    <a:pt x="14935" y="1861"/>
                    <a:pt x="12878" y="1186"/>
                    <a:pt x="10563" y="623"/>
                  </a:cubicBezTo>
                  <a:cubicBezTo>
                    <a:pt x="8249" y="61"/>
                    <a:pt x="5678" y="-389"/>
                    <a:pt x="3363" y="511"/>
                  </a:cubicBezTo>
                  <a:cubicBezTo>
                    <a:pt x="1049" y="1411"/>
                    <a:pt x="-1008" y="3661"/>
                    <a:pt x="535" y="6023"/>
                  </a:cubicBezTo>
                  <a:cubicBezTo>
                    <a:pt x="2078" y="8386"/>
                    <a:pt x="7221" y="10861"/>
                    <a:pt x="10821" y="12548"/>
                  </a:cubicBezTo>
                  <a:cubicBezTo>
                    <a:pt x="14421" y="14236"/>
                    <a:pt x="16478" y="15136"/>
                    <a:pt x="18021" y="16261"/>
                  </a:cubicBezTo>
                  <a:cubicBezTo>
                    <a:pt x="19563" y="17386"/>
                    <a:pt x="20592" y="18736"/>
                    <a:pt x="19821" y="19636"/>
                  </a:cubicBezTo>
                  <a:cubicBezTo>
                    <a:pt x="19049" y="20536"/>
                    <a:pt x="16478" y="20986"/>
                    <a:pt x="13906" y="21099"/>
                  </a:cubicBezTo>
                  <a:cubicBezTo>
                    <a:pt x="11335" y="21211"/>
                    <a:pt x="8763" y="20986"/>
                    <a:pt x="6706" y="19523"/>
                  </a:cubicBezTo>
                  <a:cubicBezTo>
                    <a:pt x="4649" y="18061"/>
                    <a:pt x="3106" y="15361"/>
                    <a:pt x="1563" y="12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578219" y="868209"/>
              <a:ext cx="105031" cy="34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30" fill="norm" stroke="1" extrusionOk="0">
                  <a:moveTo>
                    <a:pt x="17548" y="888"/>
                  </a:moveTo>
                  <a:cubicBezTo>
                    <a:pt x="16252" y="367"/>
                    <a:pt x="14956" y="-153"/>
                    <a:pt x="13876" y="42"/>
                  </a:cubicBezTo>
                  <a:cubicBezTo>
                    <a:pt x="12796" y="237"/>
                    <a:pt x="11932" y="1148"/>
                    <a:pt x="9988" y="3620"/>
                  </a:cubicBezTo>
                  <a:cubicBezTo>
                    <a:pt x="8044" y="6093"/>
                    <a:pt x="5020" y="10127"/>
                    <a:pt x="3076" y="12989"/>
                  </a:cubicBezTo>
                  <a:cubicBezTo>
                    <a:pt x="1132" y="15852"/>
                    <a:pt x="268" y="17543"/>
                    <a:pt x="52" y="18714"/>
                  </a:cubicBezTo>
                  <a:cubicBezTo>
                    <a:pt x="-164" y="19886"/>
                    <a:pt x="268" y="20536"/>
                    <a:pt x="1780" y="20927"/>
                  </a:cubicBezTo>
                  <a:cubicBezTo>
                    <a:pt x="3292" y="21317"/>
                    <a:pt x="5884" y="21447"/>
                    <a:pt x="9340" y="20601"/>
                  </a:cubicBezTo>
                  <a:cubicBezTo>
                    <a:pt x="12796" y="19755"/>
                    <a:pt x="17116" y="17934"/>
                    <a:pt x="21436" y="16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594350" y="10477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716712" y="1028757"/>
              <a:ext cx="233238" cy="17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14" fill="norm" stroke="1" extrusionOk="0">
                  <a:moveTo>
                    <a:pt x="1011" y="5393"/>
                  </a:moveTo>
                  <a:cubicBezTo>
                    <a:pt x="1984" y="5650"/>
                    <a:pt x="2957" y="5907"/>
                    <a:pt x="3929" y="5522"/>
                  </a:cubicBezTo>
                  <a:cubicBezTo>
                    <a:pt x="4902" y="5136"/>
                    <a:pt x="5875" y="4107"/>
                    <a:pt x="6362" y="2950"/>
                  </a:cubicBezTo>
                  <a:cubicBezTo>
                    <a:pt x="6848" y="1793"/>
                    <a:pt x="6848" y="507"/>
                    <a:pt x="6265" y="122"/>
                  </a:cubicBezTo>
                  <a:cubicBezTo>
                    <a:pt x="5681" y="-264"/>
                    <a:pt x="4513" y="250"/>
                    <a:pt x="3346" y="1922"/>
                  </a:cubicBezTo>
                  <a:cubicBezTo>
                    <a:pt x="2178" y="3593"/>
                    <a:pt x="1011" y="6422"/>
                    <a:pt x="427" y="9250"/>
                  </a:cubicBezTo>
                  <a:cubicBezTo>
                    <a:pt x="-157" y="12079"/>
                    <a:pt x="-157" y="14907"/>
                    <a:pt x="524" y="16579"/>
                  </a:cubicBezTo>
                  <a:cubicBezTo>
                    <a:pt x="1205" y="18250"/>
                    <a:pt x="2567" y="18765"/>
                    <a:pt x="4416" y="17222"/>
                  </a:cubicBezTo>
                  <a:cubicBezTo>
                    <a:pt x="6265" y="15679"/>
                    <a:pt x="8600" y="12079"/>
                    <a:pt x="9962" y="9636"/>
                  </a:cubicBezTo>
                  <a:cubicBezTo>
                    <a:pt x="11324" y="7193"/>
                    <a:pt x="11713" y="5907"/>
                    <a:pt x="11713" y="5907"/>
                  </a:cubicBezTo>
                  <a:cubicBezTo>
                    <a:pt x="11713" y="5907"/>
                    <a:pt x="11324" y="7193"/>
                    <a:pt x="10935" y="9250"/>
                  </a:cubicBezTo>
                  <a:cubicBezTo>
                    <a:pt x="10546" y="11307"/>
                    <a:pt x="10157" y="14136"/>
                    <a:pt x="9865" y="16579"/>
                  </a:cubicBezTo>
                  <a:cubicBezTo>
                    <a:pt x="9573" y="19022"/>
                    <a:pt x="9378" y="21079"/>
                    <a:pt x="9378" y="21207"/>
                  </a:cubicBezTo>
                  <a:cubicBezTo>
                    <a:pt x="9378" y="21336"/>
                    <a:pt x="9573" y="19536"/>
                    <a:pt x="10546" y="16322"/>
                  </a:cubicBezTo>
                  <a:cubicBezTo>
                    <a:pt x="11519" y="13107"/>
                    <a:pt x="13270" y="8479"/>
                    <a:pt x="14535" y="5650"/>
                  </a:cubicBezTo>
                  <a:cubicBezTo>
                    <a:pt x="15800" y="2822"/>
                    <a:pt x="16578" y="1793"/>
                    <a:pt x="17454" y="1279"/>
                  </a:cubicBezTo>
                  <a:cubicBezTo>
                    <a:pt x="18329" y="765"/>
                    <a:pt x="19302" y="765"/>
                    <a:pt x="19886" y="1536"/>
                  </a:cubicBezTo>
                  <a:cubicBezTo>
                    <a:pt x="20470" y="2307"/>
                    <a:pt x="20665" y="3850"/>
                    <a:pt x="20762" y="5907"/>
                  </a:cubicBezTo>
                  <a:cubicBezTo>
                    <a:pt x="20859" y="7965"/>
                    <a:pt x="20859" y="10536"/>
                    <a:pt x="20665" y="12593"/>
                  </a:cubicBezTo>
                  <a:cubicBezTo>
                    <a:pt x="20470" y="14650"/>
                    <a:pt x="20081" y="16193"/>
                    <a:pt x="20178" y="16450"/>
                  </a:cubicBezTo>
                  <a:cubicBezTo>
                    <a:pt x="20275" y="16707"/>
                    <a:pt x="20859" y="15679"/>
                    <a:pt x="21443" y="14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992824" y="838200"/>
              <a:ext cx="103177" cy="37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467" fill="norm" stroke="1" extrusionOk="0">
                  <a:moveTo>
                    <a:pt x="21058" y="0"/>
                  </a:moveTo>
                  <a:cubicBezTo>
                    <a:pt x="16738" y="3559"/>
                    <a:pt x="12418" y="7118"/>
                    <a:pt x="8746" y="10370"/>
                  </a:cubicBezTo>
                  <a:cubicBezTo>
                    <a:pt x="5074" y="13623"/>
                    <a:pt x="2050" y="16568"/>
                    <a:pt x="754" y="18348"/>
                  </a:cubicBezTo>
                  <a:cubicBezTo>
                    <a:pt x="-542" y="20127"/>
                    <a:pt x="-110" y="20741"/>
                    <a:pt x="1618" y="21109"/>
                  </a:cubicBezTo>
                  <a:cubicBezTo>
                    <a:pt x="3346" y="21477"/>
                    <a:pt x="6370" y="21600"/>
                    <a:pt x="9826" y="21293"/>
                  </a:cubicBezTo>
                  <a:cubicBezTo>
                    <a:pt x="13282" y="20986"/>
                    <a:pt x="17170" y="20250"/>
                    <a:pt x="21058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981700" y="1060450"/>
              <a:ext cx="114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597400" y="1320800"/>
              <a:ext cx="12446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9" y="19636"/>
                    <a:pt x="2718" y="17673"/>
                    <a:pt x="3876" y="16364"/>
                  </a:cubicBezTo>
                  <a:cubicBezTo>
                    <a:pt x="5033" y="15055"/>
                    <a:pt x="5988" y="14400"/>
                    <a:pt x="7145" y="13091"/>
                  </a:cubicBezTo>
                  <a:cubicBezTo>
                    <a:pt x="8302" y="11782"/>
                    <a:pt x="9661" y="9818"/>
                    <a:pt x="11076" y="8182"/>
                  </a:cubicBezTo>
                  <a:cubicBezTo>
                    <a:pt x="12490" y="6545"/>
                    <a:pt x="13959" y="5236"/>
                    <a:pt x="15429" y="4255"/>
                  </a:cubicBezTo>
                  <a:cubicBezTo>
                    <a:pt x="16898" y="3273"/>
                    <a:pt x="18367" y="2618"/>
                    <a:pt x="19396" y="1964"/>
                  </a:cubicBezTo>
                  <a:cubicBezTo>
                    <a:pt x="20424" y="1309"/>
                    <a:pt x="2101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591050" y="1358900"/>
              <a:ext cx="14287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8" y="20400"/>
                    <a:pt x="1536" y="19200"/>
                    <a:pt x="2576" y="18900"/>
                  </a:cubicBezTo>
                  <a:cubicBezTo>
                    <a:pt x="3616" y="18600"/>
                    <a:pt x="4928" y="19200"/>
                    <a:pt x="6272" y="19200"/>
                  </a:cubicBezTo>
                  <a:cubicBezTo>
                    <a:pt x="7616" y="19200"/>
                    <a:pt x="8992" y="18600"/>
                    <a:pt x="10320" y="17700"/>
                  </a:cubicBezTo>
                  <a:cubicBezTo>
                    <a:pt x="11648" y="16800"/>
                    <a:pt x="12928" y="15600"/>
                    <a:pt x="14176" y="14100"/>
                  </a:cubicBezTo>
                  <a:cubicBezTo>
                    <a:pt x="15424" y="12600"/>
                    <a:pt x="16640" y="10800"/>
                    <a:pt x="17744" y="9000"/>
                  </a:cubicBezTo>
                  <a:cubicBezTo>
                    <a:pt x="18848" y="7200"/>
                    <a:pt x="19840" y="5400"/>
                    <a:pt x="20464" y="3900"/>
                  </a:cubicBezTo>
                  <a:cubicBezTo>
                    <a:pt x="21088" y="2400"/>
                    <a:pt x="2134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978650" y="109855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042150" y="98424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191093" y="843840"/>
              <a:ext cx="143157" cy="39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09" fill="norm" stroke="1" extrusionOk="0">
                  <a:moveTo>
                    <a:pt x="21483" y="1762"/>
                  </a:moveTo>
                  <a:cubicBezTo>
                    <a:pt x="20530" y="1188"/>
                    <a:pt x="19577" y="613"/>
                    <a:pt x="17989" y="269"/>
                  </a:cubicBezTo>
                  <a:cubicBezTo>
                    <a:pt x="16401" y="-76"/>
                    <a:pt x="14177" y="-191"/>
                    <a:pt x="11318" y="556"/>
                  </a:cubicBezTo>
                  <a:cubicBezTo>
                    <a:pt x="8459" y="1303"/>
                    <a:pt x="4965" y="2911"/>
                    <a:pt x="2901" y="5324"/>
                  </a:cubicBezTo>
                  <a:cubicBezTo>
                    <a:pt x="836" y="7737"/>
                    <a:pt x="201" y="10954"/>
                    <a:pt x="42" y="13769"/>
                  </a:cubicBezTo>
                  <a:cubicBezTo>
                    <a:pt x="-117" y="16583"/>
                    <a:pt x="201" y="18996"/>
                    <a:pt x="518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105650" y="1104899"/>
              <a:ext cx="184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745" y="7714"/>
                  </a:cubicBezTo>
                  <a:cubicBezTo>
                    <a:pt x="1490" y="4114"/>
                    <a:pt x="2979" y="2057"/>
                    <a:pt x="6579" y="1029"/>
                  </a:cubicBezTo>
                  <a:cubicBezTo>
                    <a:pt x="10179" y="0"/>
                    <a:pt x="158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684372" y="2571741"/>
              <a:ext cx="398678" cy="45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24" fill="norm" stroke="1" extrusionOk="0">
                  <a:moveTo>
                    <a:pt x="12612" y="1776"/>
                  </a:moveTo>
                  <a:cubicBezTo>
                    <a:pt x="12269" y="1283"/>
                    <a:pt x="11926" y="790"/>
                    <a:pt x="11469" y="444"/>
                  </a:cubicBezTo>
                  <a:cubicBezTo>
                    <a:pt x="11012" y="99"/>
                    <a:pt x="10440" y="-98"/>
                    <a:pt x="9412" y="50"/>
                  </a:cubicBezTo>
                  <a:cubicBezTo>
                    <a:pt x="8383" y="198"/>
                    <a:pt x="6897" y="691"/>
                    <a:pt x="5355" y="2269"/>
                  </a:cubicBezTo>
                  <a:cubicBezTo>
                    <a:pt x="3812" y="3847"/>
                    <a:pt x="2212" y="6510"/>
                    <a:pt x="1469" y="9321"/>
                  </a:cubicBezTo>
                  <a:cubicBezTo>
                    <a:pt x="726" y="12132"/>
                    <a:pt x="840" y="15091"/>
                    <a:pt x="1240" y="17113"/>
                  </a:cubicBezTo>
                  <a:cubicBezTo>
                    <a:pt x="1640" y="19135"/>
                    <a:pt x="2326" y="20220"/>
                    <a:pt x="3240" y="20812"/>
                  </a:cubicBezTo>
                  <a:cubicBezTo>
                    <a:pt x="4155" y="21403"/>
                    <a:pt x="5297" y="21502"/>
                    <a:pt x="7012" y="21009"/>
                  </a:cubicBezTo>
                  <a:cubicBezTo>
                    <a:pt x="8726" y="20516"/>
                    <a:pt x="11012" y="19431"/>
                    <a:pt x="12897" y="17853"/>
                  </a:cubicBezTo>
                  <a:cubicBezTo>
                    <a:pt x="14783" y="16275"/>
                    <a:pt x="16269" y="14203"/>
                    <a:pt x="16897" y="12181"/>
                  </a:cubicBezTo>
                  <a:cubicBezTo>
                    <a:pt x="17526" y="10160"/>
                    <a:pt x="17297" y="8187"/>
                    <a:pt x="16612" y="6560"/>
                  </a:cubicBezTo>
                  <a:cubicBezTo>
                    <a:pt x="15926" y="4932"/>
                    <a:pt x="14783" y="3650"/>
                    <a:pt x="13183" y="2812"/>
                  </a:cubicBezTo>
                  <a:cubicBezTo>
                    <a:pt x="11583" y="1973"/>
                    <a:pt x="9526" y="1579"/>
                    <a:pt x="7640" y="1677"/>
                  </a:cubicBezTo>
                  <a:cubicBezTo>
                    <a:pt x="5755" y="1776"/>
                    <a:pt x="4040" y="2368"/>
                    <a:pt x="2783" y="3009"/>
                  </a:cubicBezTo>
                  <a:cubicBezTo>
                    <a:pt x="1526" y="3650"/>
                    <a:pt x="726" y="4340"/>
                    <a:pt x="326" y="4981"/>
                  </a:cubicBezTo>
                  <a:cubicBezTo>
                    <a:pt x="-74" y="5623"/>
                    <a:pt x="-74" y="6214"/>
                    <a:pt x="155" y="6707"/>
                  </a:cubicBezTo>
                  <a:cubicBezTo>
                    <a:pt x="383" y="7201"/>
                    <a:pt x="840" y="7595"/>
                    <a:pt x="1983" y="7842"/>
                  </a:cubicBezTo>
                  <a:cubicBezTo>
                    <a:pt x="3126" y="8088"/>
                    <a:pt x="4955" y="8187"/>
                    <a:pt x="7583" y="8039"/>
                  </a:cubicBezTo>
                  <a:cubicBezTo>
                    <a:pt x="10212" y="7891"/>
                    <a:pt x="13640" y="7497"/>
                    <a:pt x="16097" y="7151"/>
                  </a:cubicBezTo>
                  <a:cubicBezTo>
                    <a:pt x="18555" y="6806"/>
                    <a:pt x="20040" y="6510"/>
                    <a:pt x="21526" y="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3806569" y="2294704"/>
              <a:ext cx="187581" cy="20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70" fill="norm" stroke="1" extrusionOk="0">
                  <a:moveTo>
                    <a:pt x="4762" y="8184"/>
                  </a:moveTo>
                  <a:cubicBezTo>
                    <a:pt x="3306" y="11424"/>
                    <a:pt x="1850" y="14664"/>
                    <a:pt x="1000" y="17040"/>
                  </a:cubicBezTo>
                  <a:cubicBezTo>
                    <a:pt x="151" y="19416"/>
                    <a:pt x="-92" y="20928"/>
                    <a:pt x="29" y="21144"/>
                  </a:cubicBezTo>
                  <a:cubicBezTo>
                    <a:pt x="151" y="21360"/>
                    <a:pt x="636" y="20280"/>
                    <a:pt x="1728" y="17472"/>
                  </a:cubicBezTo>
                  <a:cubicBezTo>
                    <a:pt x="2820" y="14664"/>
                    <a:pt x="4519" y="10128"/>
                    <a:pt x="6097" y="7104"/>
                  </a:cubicBezTo>
                  <a:cubicBezTo>
                    <a:pt x="7674" y="4080"/>
                    <a:pt x="9130" y="2568"/>
                    <a:pt x="10344" y="1488"/>
                  </a:cubicBezTo>
                  <a:cubicBezTo>
                    <a:pt x="11557" y="408"/>
                    <a:pt x="12528" y="-240"/>
                    <a:pt x="13378" y="84"/>
                  </a:cubicBezTo>
                  <a:cubicBezTo>
                    <a:pt x="14227" y="408"/>
                    <a:pt x="14955" y="1704"/>
                    <a:pt x="16290" y="5160"/>
                  </a:cubicBezTo>
                  <a:cubicBezTo>
                    <a:pt x="17625" y="8616"/>
                    <a:pt x="19566" y="14232"/>
                    <a:pt x="21508" y="19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4565649" y="2825750"/>
              <a:ext cx="768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23" y="7200"/>
                    <a:pt x="4046" y="14400"/>
                    <a:pt x="6337" y="18000"/>
                  </a:cubicBezTo>
                  <a:cubicBezTo>
                    <a:pt x="8628" y="21600"/>
                    <a:pt x="11187" y="21600"/>
                    <a:pt x="13745" y="21600"/>
                  </a:cubicBezTo>
                  <a:cubicBezTo>
                    <a:pt x="16304" y="21600"/>
                    <a:pt x="18863" y="21600"/>
                    <a:pt x="20172" y="21600"/>
                  </a:cubicBezTo>
                  <a:cubicBezTo>
                    <a:pt x="21481" y="21600"/>
                    <a:pt x="215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5233924" y="2719501"/>
              <a:ext cx="125477" cy="25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9" fill="norm" stroke="1" extrusionOk="0">
                  <a:moveTo>
                    <a:pt x="4061" y="913"/>
                  </a:moveTo>
                  <a:cubicBezTo>
                    <a:pt x="2621" y="386"/>
                    <a:pt x="1181" y="-141"/>
                    <a:pt x="461" y="35"/>
                  </a:cubicBezTo>
                  <a:cubicBezTo>
                    <a:pt x="-259" y="210"/>
                    <a:pt x="-259" y="1088"/>
                    <a:pt x="1361" y="2054"/>
                  </a:cubicBezTo>
                  <a:cubicBezTo>
                    <a:pt x="2981" y="3020"/>
                    <a:pt x="6221" y="4074"/>
                    <a:pt x="9461" y="5127"/>
                  </a:cubicBezTo>
                  <a:cubicBezTo>
                    <a:pt x="12701" y="6181"/>
                    <a:pt x="15941" y="7235"/>
                    <a:pt x="18101" y="8113"/>
                  </a:cubicBezTo>
                  <a:cubicBezTo>
                    <a:pt x="20261" y="8991"/>
                    <a:pt x="21341" y="9693"/>
                    <a:pt x="21341" y="10396"/>
                  </a:cubicBezTo>
                  <a:cubicBezTo>
                    <a:pt x="21341" y="11098"/>
                    <a:pt x="20261" y="11800"/>
                    <a:pt x="17021" y="13644"/>
                  </a:cubicBezTo>
                  <a:cubicBezTo>
                    <a:pt x="13781" y="15488"/>
                    <a:pt x="8381" y="18474"/>
                    <a:pt x="2981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5754189" y="2629394"/>
              <a:ext cx="322761" cy="33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38" fill="norm" stroke="1" extrusionOk="0">
                  <a:moveTo>
                    <a:pt x="9668" y="2006"/>
                  </a:moveTo>
                  <a:cubicBezTo>
                    <a:pt x="8680" y="2006"/>
                    <a:pt x="7692" y="2006"/>
                    <a:pt x="6492" y="2685"/>
                  </a:cubicBezTo>
                  <a:cubicBezTo>
                    <a:pt x="5292" y="3364"/>
                    <a:pt x="3880" y="4723"/>
                    <a:pt x="2751" y="6557"/>
                  </a:cubicBezTo>
                  <a:cubicBezTo>
                    <a:pt x="1621" y="8390"/>
                    <a:pt x="774" y="10700"/>
                    <a:pt x="351" y="12941"/>
                  </a:cubicBezTo>
                  <a:cubicBezTo>
                    <a:pt x="-73" y="15183"/>
                    <a:pt x="-73" y="17357"/>
                    <a:pt x="139" y="18715"/>
                  </a:cubicBezTo>
                  <a:cubicBezTo>
                    <a:pt x="351" y="20074"/>
                    <a:pt x="774" y="20617"/>
                    <a:pt x="1339" y="20957"/>
                  </a:cubicBezTo>
                  <a:cubicBezTo>
                    <a:pt x="1903" y="21296"/>
                    <a:pt x="2609" y="21432"/>
                    <a:pt x="4303" y="20753"/>
                  </a:cubicBezTo>
                  <a:cubicBezTo>
                    <a:pt x="5998" y="20074"/>
                    <a:pt x="8680" y="18579"/>
                    <a:pt x="10727" y="16745"/>
                  </a:cubicBezTo>
                  <a:cubicBezTo>
                    <a:pt x="12774" y="14911"/>
                    <a:pt x="14186" y="12738"/>
                    <a:pt x="14892" y="10496"/>
                  </a:cubicBezTo>
                  <a:cubicBezTo>
                    <a:pt x="15598" y="8255"/>
                    <a:pt x="15598" y="5945"/>
                    <a:pt x="15174" y="4247"/>
                  </a:cubicBezTo>
                  <a:cubicBezTo>
                    <a:pt x="14751" y="2549"/>
                    <a:pt x="13903" y="1462"/>
                    <a:pt x="12421" y="783"/>
                  </a:cubicBezTo>
                  <a:cubicBezTo>
                    <a:pt x="10939" y="104"/>
                    <a:pt x="8821" y="-168"/>
                    <a:pt x="6986" y="104"/>
                  </a:cubicBezTo>
                  <a:cubicBezTo>
                    <a:pt x="5151" y="375"/>
                    <a:pt x="3598" y="1190"/>
                    <a:pt x="2680" y="1938"/>
                  </a:cubicBezTo>
                  <a:cubicBezTo>
                    <a:pt x="1762" y="2685"/>
                    <a:pt x="1480" y="3364"/>
                    <a:pt x="1268" y="4111"/>
                  </a:cubicBezTo>
                  <a:cubicBezTo>
                    <a:pt x="1056" y="4858"/>
                    <a:pt x="915" y="5674"/>
                    <a:pt x="1127" y="6285"/>
                  </a:cubicBezTo>
                  <a:cubicBezTo>
                    <a:pt x="1339" y="6896"/>
                    <a:pt x="1903" y="7304"/>
                    <a:pt x="3739" y="7575"/>
                  </a:cubicBezTo>
                  <a:cubicBezTo>
                    <a:pt x="5574" y="7847"/>
                    <a:pt x="8680" y="7983"/>
                    <a:pt x="11856" y="7643"/>
                  </a:cubicBezTo>
                  <a:cubicBezTo>
                    <a:pt x="15033" y="7304"/>
                    <a:pt x="18280" y="6489"/>
                    <a:pt x="21527" y="5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4446471" y="3238712"/>
              <a:ext cx="169979" cy="145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0659" fill="norm" stroke="1" extrusionOk="0">
                  <a:moveTo>
                    <a:pt x="12460" y="10770"/>
                  </a:moveTo>
                  <a:cubicBezTo>
                    <a:pt x="12460" y="9270"/>
                    <a:pt x="12460" y="7770"/>
                    <a:pt x="12329" y="5970"/>
                  </a:cubicBezTo>
                  <a:cubicBezTo>
                    <a:pt x="12197" y="4170"/>
                    <a:pt x="11933" y="2070"/>
                    <a:pt x="10880" y="870"/>
                  </a:cubicBezTo>
                  <a:cubicBezTo>
                    <a:pt x="9826" y="-330"/>
                    <a:pt x="7982" y="-630"/>
                    <a:pt x="5875" y="2220"/>
                  </a:cubicBezTo>
                  <a:cubicBezTo>
                    <a:pt x="3768" y="5070"/>
                    <a:pt x="1397" y="11070"/>
                    <a:pt x="475" y="14820"/>
                  </a:cubicBezTo>
                  <a:cubicBezTo>
                    <a:pt x="-447" y="18570"/>
                    <a:pt x="80" y="20070"/>
                    <a:pt x="1133" y="20520"/>
                  </a:cubicBezTo>
                  <a:cubicBezTo>
                    <a:pt x="2187" y="20970"/>
                    <a:pt x="3768" y="20370"/>
                    <a:pt x="5875" y="18120"/>
                  </a:cubicBezTo>
                  <a:cubicBezTo>
                    <a:pt x="7982" y="15870"/>
                    <a:pt x="10616" y="11970"/>
                    <a:pt x="12197" y="9270"/>
                  </a:cubicBezTo>
                  <a:cubicBezTo>
                    <a:pt x="13777" y="6570"/>
                    <a:pt x="14304" y="5070"/>
                    <a:pt x="14568" y="5220"/>
                  </a:cubicBezTo>
                  <a:cubicBezTo>
                    <a:pt x="14831" y="5370"/>
                    <a:pt x="14831" y="7170"/>
                    <a:pt x="14831" y="8820"/>
                  </a:cubicBezTo>
                  <a:cubicBezTo>
                    <a:pt x="14831" y="10470"/>
                    <a:pt x="14831" y="11970"/>
                    <a:pt x="15226" y="13470"/>
                  </a:cubicBezTo>
                  <a:cubicBezTo>
                    <a:pt x="15621" y="14970"/>
                    <a:pt x="16412" y="16470"/>
                    <a:pt x="17465" y="17070"/>
                  </a:cubicBezTo>
                  <a:cubicBezTo>
                    <a:pt x="18519" y="17670"/>
                    <a:pt x="19836" y="17370"/>
                    <a:pt x="21153" y="17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4622255" y="3233092"/>
              <a:ext cx="65177" cy="15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97" fill="norm" stroke="1" extrusionOk="0">
                  <a:moveTo>
                    <a:pt x="18399" y="2464"/>
                  </a:moveTo>
                  <a:cubicBezTo>
                    <a:pt x="16374" y="1312"/>
                    <a:pt x="14349" y="160"/>
                    <a:pt x="11649" y="16"/>
                  </a:cubicBezTo>
                  <a:cubicBezTo>
                    <a:pt x="8949" y="-128"/>
                    <a:pt x="5574" y="736"/>
                    <a:pt x="3211" y="1888"/>
                  </a:cubicBezTo>
                  <a:cubicBezTo>
                    <a:pt x="849" y="3040"/>
                    <a:pt x="-501" y="4480"/>
                    <a:pt x="174" y="6352"/>
                  </a:cubicBezTo>
                  <a:cubicBezTo>
                    <a:pt x="849" y="8224"/>
                    <a:pt x="3549" y="10528"/>
                    <a:pt x="6249" y="12256"/>
                  </a:cubicBezTo>
                  <a:cubicBezTo>
                    <a:pt x="8949" y="13984"/>
                    <a:pt x="11649" y="15136"/>
                    <a:pt x="14686" y="16576"/>
                  </a:cubicBezTo>
                  <a:cubicBezTo>
                    <a:pt x="17724" y="18016"/>
                    <a:pt x="21099" y="19744"/>
                    <a:pt x="20761" y="20608"/>
                  </a:cubicBezTo>
                  <a:cubicBezTo>
                    <a:pt x="20424" y="21472"/>
                    <a:pt x="16374" y="21472"/>
                    <a:pt x="13337" y="20896"/>
                  </a:cubicBezTo>
                  <a:cubicBezTo>
                    <a:pt x="10299" y="20320"/>
                    <a:pt x="8274" y="19168"/>
                    <a:pt x="6249" y="18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864099" y="3238016"/>
              <a:ext cx="91870" cy="15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03" fill="norm" stroke="1" extrusionOk="0">
                  <a:moveTo>
                    <a:pt x="0" y="2589"/>
                  </a:moveTo>
                  <a:cubicBezTo>
                    <a:pt x="0" y="6516"/>
                    <a:pt x="0" y="10443"/>
                    <a:pt x="1473" y="10303"/>
                  </a:cubicBezTo>
                  <a:cubicBezTo>
                    <a:pt x="2945" y="10163"/>
                    <a:pt x="5891" y="5955"/>
                    <a:pt x="8836" y="3290"/>
                  </a:cubicBezTo>
                  <a:cubicBezTo>
                    <a:pt x="11782" y="625"/>
                    <a:pt x="14727" y="-497"/>
                    <a:pt x="16936" y="204"/>
                  </a:cubicBezTo>
                  <a:cubicBezTo>
                    <a:pt x="19145" y="906"/>
                    <a:pt x="20618" y="3430"/>
                    <a:pt x="21109" y="6797"/>
                  </a:cubicBezTo>
                  <a:cubicBezTo>
                    <a:pt x="21600" y="10163"/>
                    <a:pt x="21109" y="14371"/>
                    <a:pt x="20373" y="16895"/>
                  </a:cubicBezTo>
                  <a:cubicBezTo>
                    <a:pt x="19636" y="19420"/>
                    <a:pt x="18655" y="20261"/>
                    <a:pt x="17673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5041899" y="328930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5" y="16800"/>
                    <a:pt x="9491" y="12000"/>
                    <a:pt x="13091" y="8400"/>
                  </a:cubicBezTo>
                  <a:cubicBezTo>
                    <a:pt x="16691" y="4800"/>
                    <a:pt x="1914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267235" y="3249978"/>
              <a:ext cx="49968" cy="1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6" h="21434" fill="norm" stroke="1" extrusionOk="0">
                  <a:moveTo>
                    <a:pt x="6517" y="2583"/>
                  </a:moveTo>
                  <a:cubicBezTo>
                    <a:pt x="3061" y="1405"/>
                    <a:pt x="-395" y="227"/>
                    <a:pt x="37" y="30"/>
                  </a:cubicBezTo>
                  <a:cubicBezTo>
                    <a:pt x="469" y="-166"/>
                    <a:pt x="4789" y="619"/>
                    <a:pt x="8677" y="1601"/>
                  </a:cubicBezTo>
                  <a:cubicBezTo>
                    <a:pt x="12565" y="2583"/>
                    <a:pt x="16021" y="3761"/>
                    <a:pt x="18181" y="6510"/>
                  </a:cubicBezTo>
                  <a:cubicBezTo>
                    <a:pt x="20341" y="9259"/>
                    <a:pt x="21205" y="13579"/>
                    <a:pt x="19477" y="16329"/>
                  </a:cubicBezTo>
                  <a:cubicBezTo>
                    <a:pt x="17749" y="19078"/>
                    <a:pt x="13429" y="20256"/>
                    <a:pt x="11269" y="20845"/>
                  </a:cubicBezTo>
                  <a:cubicBezTo>
                    <a:pt x="9109" y="21434"/>
                    <a:pt x="9109" y="21434"/>
                    <a:pt x="9109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380156" y="3247935"/>
              <a:ext cx="164717" cy="10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079" fill="norm" stroke="1" extrusionOk="0">
                  <a:moveTo>
                    <a:pt x="11932" y="4297"/>
                  </a:moveTo>
                  <a:cubicBezTo>
                    <a:pt x="12472" y="6335"/>
                    <a:pt x="13012" y="8372"/>
                    <a:pt x="12472" y="10614"/>
                  </a:cubicBezTo>
                  <a:cubicBezTo>
                    <a:pt x="11932" y="12856"/>
                    <a:pt x="10312" y="15301"/>
                    <a:pt x="8557" y="16931"/>
                  </a:cubicBezTo>
                  <a:cubicBezTo>
                    <a:pt x="6802" y="18561"/>
                    <a:pt x="4912" y="19376"/>
                    <a:pt x="3292" y="19376"/>
                  </a:cubicBezTo>
                  <a:cubicBezTo>
                    <a:pt x="1672" y="19376"/>
                    <a:pt x="322" y="18561"/>
                    <a:pt x="52" y="16116"/>
                  </a:cubicBezTo>
                  <a:cubicBezTo>
                    <a:pt x="-218" y="13671"/>
                    <a:pt x="592" y="9595"/>
                    <a:pt x="1672" y="7354"/>
                  </a:cubicBezTo>
                  <a:cubicBezTo>
                    <a:pt x="2752" y="5112"/>
                    <a:pt x="4102" y="4705"/>
                    <a:pt x="5722" y="6335"/>
                  </a:cubicBezTo>
                  <a:cubicBezTo>
                    <a:pt x="7342" y="7965"/>
                    <a:pt x="9232" y="11633"/>
                    <a:pt x="10582" y="14486"/>
                  </a:cubicBezTo>
                  <a:cubicBezTo>
                    <a:pt x="11932" y="17339"/>
                    <a:pt x="12742" y="19376"/>
                    <a:pt x="13822" y="20395"/>
                  </a:cubicBezTo>
                  <a:cubicBezTo>
                    <a:pt x="14902" y="21414"/>
                    <a:pt x="16252" y="21414"/>
                    <a:pt x="17467" y="19580"/>
                  </a:cubicBezTo>
                  <a:cubicBezTo>
                    <a:pt x="18682" y="17746"/>
                    <a:pt x="19762" y="14078"/>
                    <a:pt x="20437" y="11225"/>
                  </a:cubicBezTo>
                  <a:cubicBezTo>
                    <a:pt x="21112" y="8372"/>
                    <a:pt x="21382" y="6335"/>
                    <a:pt x="20167" y="4297"/>
                  </a:cubicBezTo>
                  <a:cubicBezTo>
                    <a:pt x="18952" y="2259"/>
                    <a:pt x="16252" y="222"/>
                    <a:pt x="13687" y="18"/>
                  </a:cubicBezTo>
                  <a:cubicBezTo>
                    <a:pt x="11122" y="-186"/>
                    <a:pt x="8692" y="1444"/>
                    <a:pt x="6262" y="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4870449" y="32829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82550" y="4521200"/>
              <a:ext cx="4445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2689"/>
                    <a:pt x="12343" y="5378"/>
                    <a:pt x="15943" y="8328"/>
                  </a:cubicBezTo>
                  <a:cubicBezTo>
                    <a:pt x="19543" y="11277"/>
                    <a:pt x="20571" y="14487"/>
                    <a:pt x="21086" y="16742"/>
                  </a:cubicBezTo>
                  <a:cubicBezTo>
                    <a:pt x="21600" y="18998"/>
                    <a:pt x="21600" y="2029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44193" y="4790602"/>
              <a:ext cx="124107" cy="194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03" fill="norm" stroke="1" extrusionOk="0">
                  <a:moveTo>
                    <a:pt x="598" y="5974"/>
                  </a:moveTo>
                  <a:cubicBezTo>
                    <a:pt x="232" y="10619"/>
                    <a:pt x="-134" y="15264"/>
                    <a:pt x="49" y="14684"/>
                  </a:cubicBezTo>
                  <a:cubicBezTo>
                    <a:pt x="232" y="14103"/>
                    <a:pt x="964" y="8297"/>
                    <a:pt x="2063" y="4697"/>
                  </a:cubicBezTo>
                  <a:cubicBezTo>
                    <a:pt x="3161" y="1097"/>
                    <a:pt x="4625" y="-297"/>
                    <a:pt x="7737" y="51"/>
                  </a:cubicBezTo>
                  <a:cubicBezTo>
                    <a:pt x="10849" y="400"/>
                    <a:pt x="15608" y="2490"/>
                    <a:pt x="18171" y="6322"/>
                  </a:cubicBezTo>
                  <a:cubicBezTo>
                    <a:pt x="20734" y="10155"/>
                    <a:pt x="21100" y="15729"/>
                    <a:pt x="21466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491066" y="4514850"/>
              <a:ext cx="61385" cy="42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8193" y="0"/>
                  </a:moveTo>
                  <a:cubicBezTo>
                    <a:pt x="5959" y="3116"/>
                    <a:pt x="3724" y="6233"/>
                    <a:pt x="2234" y="9457"/>
                  </a:cubicBezTo>
                  <a:cubicBezTo>
                    <a:pt x="745" y="12681"/>
                    <a:pt x="0" y="16012"/>
                    <a:pt x="0" y="18054"/>
                  </a:cubicBezTo>
                  <a:cubicBezTo>
                    <a:pt x="0" y="20096"/>
                    <a:pt x="745" y="20848"/>
                    <a:pt x="2979" y="21224"/>
                  </a:cubicBezTo>
                  <a:cubicBezTo>
                    <a:pt x="5214" y="21600"/>
                    <a:pt x="8938" y="21600"/>
                    <a:pt x="12290" y="20901"/>
                  </a:cubicBezTo>
                  <a:cubicBezTo>
                    <a:pt x="15641" y="20203"/>
                    <a:pt x="18621" y="18806"/>
                    <a:pt x="2160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444499" y="47625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602333" y="4718166"/>
              <a:ext cx="121567" cy="216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99" fill="norm" stroke="1" extrusionOk="0">
                  <a:moveTo>
                    <a:pt x="7846" y="8089"/>
                  </a:moveTo>
                  <a:cubicBezTo>
                    <a:pt x="9677" y="6219"/>
                    <a:pt x="11507" y="4350"/>
                    <a:pt x="12606" y="2896"/>
                  </a:cubicBezTo>
                  <a:cubicBezTo>
                    <a:pt x="13704" y="1443"/>
                    <a:pt x="14070" y="404"/>
                    <a:pt x="13338" y="93"/>
                  </a:cubicBezTo>
                  <a:cubicBezTo>
                    <a:pt x="12606" y="-219"/>
                    <a:pt x="10775" y="196"/>
                    <a:pt x="8212" y="2273"/>
                  </a:cubicBezTo>
                  <a:cubicBezTo>
                    <a:pt x="5650" y="4350"/>
                    <a:pt x="2355" y="8089"/>
                    <a:pt x="890" y="11204"/>
                  </a:cubicBezTo>
                  <a:cubicBezTo>
                    <a:pt x="-574" y="14319"/>
                    <a:pt x="-208" y="16812"/>
                    <a:pt x="1806" y="18577"/>
                  </a:cubicBezTo>
                  <a:cubicBezTo>
                    <a:pt x="3819" y="20343"/>
                    <a:pt x="7480" y="21381"/>
                    <a:pt x="10958" y="21173"/>
                  </a:cubicBezTo>
                  <a:cubicBezTo>
                    <a:pt x="14436" y="20966"/>
                    <a:pt x="17731" y="19512"/>
                    <a:pt x="21026" y="18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62000" y="4692649"/>
              <a:ext cx="127000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91"/>
                  </a:moveTo>
                  <a:cubicBezTo>
                    <a:pt x="3240" y="8554"/>
                    <a:pt x="6480" y="12618"/>
                    <a:pt x="8100" y="15184"/>
                  </a:cubicBezTo>
                  <a:cubicBezTo>
                    <a:pt x="9720" y="17750"/>
                    <a:pt x="9720" y="18820"/>
                    <a:pt x="9180" y="19782"/>
                  </a:cubicBezTo>
                  <a:cubicBezTo>
                    <a:pt x="8640" y="20745"/>
                    <a:pt x="7560" y="21600"/>
                    <a:pt x="6480" y="21600"/>
                  </a:cubicBezTo>
                  <a:cubicBezTo>
                    <a:pt x="5400" y="21600"/>
                    <a:pt x="4320" y="20745"/>
                    <a:pt x="4140" y="18285"/>
                  </a:cubicBezTo>
                  <a:cubicBezTo>
                    <a:pt x="3960" y="15826"/>
                    <a:pt x="4680" y="11762"/>
                    <a:pt x="7740" y="8448"/>
                  </a:cubicBezTo>
                  <a:cubicBezTo>
                    <a:pt x="10800" y="5133"/>
                    <a:pt x="16200" y="25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883013" y="4696168"/>
              <a:ext cx="136966" cy="36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09" fill="norm" stroke="1" extrusionOk="0">
                  <a:moveTo>
                    <a:pt x="5835" y="3518"/>
                  </a:moveTo>
                  <a:cubicBezTo>
                    <a:pt x="4526" y="7739"/>
                    <a:pt x="3217" y="11959"/>
                    <a:pt x="2399" y="14752"/>
                  </a:cubicBezTo>
                  <a:cubicBezTo>
                    <a:pt x="1580" y="17546"/>
                    <a:pt x="1253" y="18911"/>
                    <a:pt x="926" y="19904"/>
                  </a:cubicBezTo>
                  <a:cubicBezTo>
                    <a:pt x="599" y="20897"/>
                    <a:pt x="271" y="21518"/>
                    <a:pt x="108" y="21394"/>
                  </a:cubicBezTo>
                  <a:cubicBezTo>
                    <a:pt x="-56" y="21270"/>
                    <a:pt x="-56" y="20401"/>
                    <a:pt x="271" y="17918"/>
                  </a:cubicBezTo>
                  <a:cubicBezTo>
                    <a:pt x="599" y="15435"/>
                    <a:pt x="1253" y="11339"/>
                    <a:pt x="2399" y="8235"/>
                  </a:cubicBezTo>
                  <a:cubicBezTo>
                    <a:pt x="3544" y="5132"/>
                    <a:pt x="5180" y="3021"/>
                    <a:pt x="6653" y="1780"/>
                  </a:cubicBezTo>
                  <a:cubicBezTo>
                    <a:pt x="8126" y="539"/>
                    <a:pt x="9435" y="166"/>
                    <a:pt x="11071" y="42"/>
                  </a:cubicBezTo>
                  <a:cubicBezTo>
                    <a:pt x="12708" y="-82"/>
                    <a:pt x="14671" y="42"/>
                    <a:pt x="16635" y="787"/>
                  </a:cubicBezTo>
                  <a:cubicBezTo>
                    <a:pt x="18599" y="1532"/>
                    <a:pt x="20562" y="2897"/>
                    <a:pt x="21053" y="4387"/>
                  </a:cubicBezTo>
                  <a:cubicBezTo>
                    <a:pt x="21544" y="5877"/>
                    <a:pt x="20562" y="7490"/>
                    <a:pt x="18435" y="8732"/>
                  </a:cubicBezTo>
                  <a:cubicBezTo>
                    <a:pt x="16308" y="9973"/>
                    <a:pt x="13035" y="10842"/>
                    <a:pt x="10253" y="11277"/>
                  </a:cubicBezTo>
                  <a:cubicBezTo>
                    <a:pt x="7471" y="11711"/>
                    <a:pt x="5180" y="11711"/>
                    <a:pt x="4362" y="10904"/>
                  </a:cubicBezTo>
                  <a:cubicBezTo>
                    <a:pt x="3544" y="10097"/>
                    <a:pt x="4199" y="8484"/>
                    <a:pt x="4853" y="6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35050" y="4491191"/>
              <a:ext cx="357400" cy="36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0" fill="norm" stroke="1" extrusionOk="0">
                  <a:moveTo>
                    <a:pt x="0" y="12117"/>
                  </a:moveTo>
                  <a:cubicBezTo>
                    <a:pt x="635" y="12488"/>
                    <a:pt x="1271" y="12858"/>
                    <a:pt x="1779" y="14031"/>
                  </a:cubicBezTo>
                  <a:cubicBezTo>
                    <a:pt x="2287" y="15203"/>
                    <a:pt x="2668" y="17178"/>
                    <a:pt x="2795" y="18474"/>
                  </a:cubicBezTo>
                  <a:cubicBezTo>
                    <a:pt x="2922" y="19770"/>
                    <a:pt x="2795" y="20387"/>
                    <a:pt x="2414" y="20819"/>
                  </a:cubicBezTo>
                  <a:cubicBezTo>
                    <a:pt x="2033" y="21251"/>
                    <a:pt x="1398" y="21498"/>
                    <a:pt x="1016" y="21251"/>
                  </a:cubicBezTo>
                  <a:cubicBezTo>
                    <a:pt x="635" y="21004"/>
                    <a:pt x="508" y="20264"/>
                    <a:pt x="826" y="18968"/>
                  </a:cubicBezTo>
                  <a:cubicBezTo>
                    <a:pt x="1144" y="17672"/>
                    <a:pt x="1906" y="15820"/>
                    <a:pt x="2605" y="14586"/>
                  </a:cubicBezTo>
                  <a:cubicBezTo>
                    <a:pt x="3304" y="13352"/>
                    <a:pt x="3939" y="12735"/>
                    <a:pt x="4765" y="12673"/>
                  </a:cubicBezTo>
                  <a:cubicBezTo>
                    <a:pt x="5591" y="12611"/>
                    <a:pt x="6607" y="13105"/>
                    <a:pt x="7369" y="13599"/>
                  </a:cubicBezTo>
                  <a:cubicBezTo>
                    <a:pt x="8132" y="14092"/>
                    <a:pt x="8640" y="14586"/>
                    <a:pt x="9212" y="14648"/>
                  </a:cubicBezTo>
                  <a:cubicBezTo>
                    <a:pt x="9784" y="14709"/>
                    <a:pt x="10419" y="14339"/>
                    <a:pt x="10864" y="13660"/>
                  </a:cubicBezTo>
                  <a:cubicBezTo>
                    <a:pt x="11308" y="12981"/>
                    <a:pt x="11562" y="11994"/>
                    <a:pt x="11372" y="11500"/>
                  </a:cubicBezTo>
                  <a:cubicBezTo>
                    <a:pt x="11181" y="11007"/>
                    <a:pt x="10546" y="11007"/>
                    <a:pt x="9784" y="11747"/>
                  </a:cubicBezTo>
                  <a:cubicBezTo>
                    <a:pt x="9021" y="12488"/>
                    <a:pt x="8132" y="13969"/>
                    <a:pt x="7687" y="15388"/>
                  </a:cubicBezTo>
                  <a:cubicBezTo>
                    <a:pt x="7242" y="16808"/>
                    <a:pt x="7242" y="18165"/>
                    <a:pt x="7496" y="19029"/>
                  </a:cubicBezTo>
                  <a:cubicBezTo>
                    <a:pt x="7751" y="19893"/>
                    <a:pt x="8259" y="20264"/>
                    <a:pt x="9212" y="20202"/>
                  </a:cubicBezTo>
                  <a:cubicBezTo>
                    <a:pt x="10165" y="20140"/>
                    <a:pt x="11562" y="19647"/>
                    <a:pt x="13278" y="17733"/>
                  </a:cubicBezTo>
                  <a:cubicBezTo>
                    <a:pt x="14993" y="15820"/>
                    <a:pt x="17026" y="12488"/>
                    <a:pt x="18487" y="9525"/>
                  </a:cubicBezTo>
                  <a:cubicBezTo>
                    <a:pt x="19948" y="6563"/>
                    <a:pt x="20838" y="3971"/>
                    <a:pt x="21219" y="2367"/>
                  </a:cubicBezTo>
                  <a:cubicBezTo>
                    <a:pt x="21600" y="762"/>
                    <a:pt x="21473" y="145"/>
                    <a:pt x="21155" y="21"/>
                  </a:cubicBezTo>
                  <a:cubicBezTo>
                    <a:pt x="20838" y="-102"/>
                    <a:pt x="20329" y="268"/>
                    <a:pt x="19631" y="1873"/>
                  </a:cubicBezTo>
                  <a:cubicBezTo>
                    <a:pt x="18932" y="3477"/>
                    <a:pt x="18042" y="6316"/>
                    <a:pt x="17534" y="9093"/>
                  </a:cubicBezTo>
                  <a:cubicBezTo>
                    <a:pt x="17026" y="11871"/>
                    <a:pt x="16899" y="14586"/>
                    <a:pt x="16899" y="16252"/>
                  </a:cubicBezTo>
                  <a:cubicBezTo>
                    <a:pt x="16899" y="17919"/>
                    <a:pt x="17026" y="18536"/>
                    <a:pt x="17344" y="19029"/>
                  </a:cubicBezTo>
                  <a:cubicBezTo>
                    <a:pt x="17661" y="19523"/>
                    <a:pt x="18169" y="19893"/>
                    <a:pt x="18805" y="20017"/>
                  </a:cubicBezTo>
                  <a:cubicBezTo>
                    <a:pt x="19440" y="20140"/>
                    <a:pt x="20202" y="20017"/>
                    <a:pt x="20520" y="18968"/>
                  </a:cubicBezTo>
                  <a:cubicBezTo>
                    <a:pt x="20838" y="17919"/>
                    <a:pt x="20711" y="15944"/>
                    <a:pt x="20584" y="13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284588" y="4422028"/>
              <a:ext cx="394163" cy="40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1" fill="norm" stroke="1" extrusionOk="0">
                  <a:moveTo>
                    <a:pt x="1965" y="15571"/>
                  </a:moveTo>
                  <a:cubicBezTo>
                    <a:pt x="1046" y="15571"/>
                    <a:pt x="127" y="15571"/>
                    <a:pt x="12" y="15682"/>
                  </a:cubicBezTo>
                  <a:cubicBezTo>
                    <a:pt x="-103" y="15794"/>
                    <a:pt x="586" y="16016"/>
                    <a:pt x="1908" y="16128"/>
                  </a:cubicBezTo>
                  <a:cubicBezTo>
                    <a:pt x="3229" y="16239"/>
                    <a:pt x="5182" y="16239"/>
                    <a:pt x="6503" y="16072"/>
                  </a:cubicBezTo>
                  <a:cubicBezTo>
                    <a:pt x="7825" y="15905"/>
                    <a:pt x="8514" y="15571"/>
                    <a:pt x="9031" y="15181"/>
                  </a:cubicBezTo>
                  <a:cubicBezTo>
                    <a:pt x="9548" y="14792"/>
                    <a:pt x="9893" y="14346"/>
                    <a:pt x="9778" y="14179"/>
                  </a:cubicBezTo>
                  <a:cubicBezTo>
                    <a:pt x="9663" y="14012"/>
                    <a:pt x="9088" y="14124"/>
                    <a:pt x="8399" y="14625"/>
                  </a:cubicBezTo>
                  <a:cubicBezTo>
                    <a:pt x="7710" y="15126"/>
                    <a:pt x="6906" y="16016"/>
                    <a:pt x="6503" y="16740"/>
                  </a:cubicBezTo>
                  <a:cubicBezTo>
                    <a:pt x="6101" y="17464"/>
                    <a:pt x="6101" y="18020"/>
                    <a:pt x="6503" y="18243"/>
                  </a:cubicBezTo>
                  <a:cubicBezTo>
                    <a:pt x="6906" y="18466"/>
                    <a:pt x="7710" y="18354"/>
                    <a:pt x="8342" y="18076"/>
                  </a:cubicBezTo>
                  <a:cubicBezTo>
                    <a:pt x="8974" y="17798"/>
                    <a:pt x="9433" y="17352"/>
                    <a:pt x="9835" y="17575"/>
                  </a:cubicBezTo>
                  <a:cubicBezTo>
                    <a:pt x="10237" y="17798"/>
                    <a:pt x="10582" y="18688"/>
                    <a:pt x="11099" y="19134"/>
                  </a:cubicBezTo>
                  <a:cubicBezTo>
                    <a:pt x="11616" y="19579"/>
                    <a:pt x="12306" y="19579"/>
                    <a:pt x="13340" y="18577"/>
                  </a:cubicBezTo>
                  <a:cubicBezTo>
                    <a:pt x="14374" y="17575"/>
                    <a:pt x="15752" y="15571"/>
                    <a:pt x="17131" y="12565"/>
                  </a:cubicBezTo>
                  <a:cubicBezTo>
                    <a:pt x="18510" y="9559"/>
                    <a:pt x="19888" y="5550"/>
                    <a:pt x="20635" y="3212"/>
                  </a:cubicBezTo>
                  <a:cubicBezTo>
                    <a:pt x="21382" y="874"/>
                    <a:pt x="21497" y="206"/>
                    <a:pt x="21325" y="39"/>
                  </a:cubicBezTo>
                  <a:cubicBezTo>
                    <a:pt x="21152" y="-128"/>
                    <a:pt x="20693" y="206"/>
                    <a:pt x="19888" y="1653"/>
                  </a:cubicBezTo>
                  <a:cubicBezTo>
                    <a:pt x="19084" y="3101"/>
                    <a:pt x="17935" y="5662"/>
                    <a:pt x="17131" y="8612"/>
                  </a:cubicBezTo>
                  <a:cubicBezTo>
                    <a:pt x="16327" y="11563"/>
                    <a:pt x="15867" y="14903"/>
                    <a:pt x="15637" y="16907"/>
                  </a:cubicBezTo>
                  <a:cubicBezTo>
                    <a:pt x="15408" y="18911"/>
                    <a:pt x="15408" y="19579"/>
                    <a:pt x="15580" y="20136"/>
                  </a:cubicBezTo>
                  <a:cubicBezTo>
                    <a:pt x="15752" y="20693"/>
                    <a:pt x="16097" y="21138"/>
                    <a:pt x="16557" y="21305"/>
                  </a:cubicBezTo>
                  <a:cubicBezTo>
                    <a:pt x="17016" y="21472"/>
                    <a:pt x="17591" y="21361"/>
                    <a:pt x="18108" y="20526"/>
                  </a:cubicBezTo>
                  <a:cubicBezTo>
                    <a:pt x="18625" y="19691"/>
                    <a:pt x="19084" y="18132"/>
                    <a:pt x="19544" y="16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535568" y="4603749"/>
              <a:ext cx="197983" cy="20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47" fill="norm" stroke="1" extrusionOk="0">
                  <a:moveTo>
                    <a:pt x="2191" y="4008"/>
                  </a:moveTo>
                  <a:cubicBezTo>
                    <a:pt x="1042" y="3786"/>
                    <a:pt x="-107" y="3563"/>
                    <a:pt x="8" y="3563"/>
                  </a:cubicBezTo>
                  <a:cubicBezTo>
                    <a:pt x="123" y="3563"/>
                    <a:pt x="1502" y="3786"/>
                    <a:pt x="3570" y="4008"/>
                  </a:cubicBezTo>
                  <a:cubicBezTo>
                    <a:pt x="5638" y="4231"/>
                    <a:pt x="8395" y="4454"/>
                    <a:pt x="10463" y="6012"/>
                  </a:cubicBezTo>
                  <a:cubicBezTo>
                    <a:pt x="12531" y="7571"/>
                    <a:pt x="13910" y="10466"/>
                    <a:pt x="14370" y="12470"/>
                  </a:cubicBezTo>
                  <a:cubicBezTo>
                    <a:pt x="14829" y="14474"/>
                    <a:pt x="14370" y="15588"/>
                    <a:pt x="13910" y="17146"/>
                  </a:cubicBezTo>
                  <a:cubicBezTo>
                    <a:pt x="13450" y="18705"/>
                    <a:pt x="12991" y="20709"/>
                    <a:pt x="13106" y="21155"/>
                  </a:cubicBezTo>
                  <a:cubicBezTo>
                    <a:pt x="13221" y="21600"/>
                    <a:pt x="13910" y="20487"/>
                    <a:pt x="15404" y="16701"/>
                  </a:cubicBezTo>
                  <a:cubicBezTo>
                    <a:pt x="16897" y="12915"/>
                    <a:pt x="19195" y="6458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741454" y="4679950"/>
              <a:ext cx="112746" cy="11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12" fill="norm" stroke="1" extrusionOk="0">
                  <a:moveTo>
                    <a:pt x="14106" y="2234"/>
                  </a:moveTo>
                  <a:cubicBezTo>
                    <a:pt x="12106" y="1862"/>
                    <a:pt x="10106" y="1490"/>
                    <a:pt x="7706" y="3166"/>
                  </a:cubicBezTo>
                  <a:cubicBezTo>
                    <a:pt x="5306" y="4841"/>
                    <a:pt x="2506" y="8566"/>
                    <a:pt x="1106" y="11731"/>
                  </a:cubicBezTo>
                  <a:cubicBezTo>
                    <a:pt x="-294" y="14897"/>
                    <a:pt x="-294" y="17503"/>
                    <a:pt x="706" y="19179"/>
                  </a:cubicBezTo>
                  <a:cubicBezTo>
                    <a:pt x="1706" y="20855"/>
                    <a:pt x="3706" y="21600"/>
                    <a:pt x="7306" y="20110"/>
                  </a:cubicBezTo>
                  <a:cubicBezTo>
                    <a:pt x="10906" y="18621"/>
                    <a:pt x="16106" y="14897"/>
                    <a:pt x="18706" y="11172"/>
                  </a:cubicBezTo>
                  <a:cubicBezTo>
                    <a:pt x="21306" y="7448"/>
                    <a:pt x="21306" y="3724"/>
                    <a:pt x="213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879599" y="4670221"/>
              <a:ext cx="145108" cy="174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39" fill="norm" stroke="1" extrusionOk="0">
                  <a:moveTo>
                    <a:pt x="0" y="410"/>
                  </a:moveTo>
                  <a:cubicBezTo>
                    <a:pt x="939" y="1439"/>
                    <a:pt x="1878" y="2468"/>
                    <a:pt x="2504" y="4396"/>
                  </a:cubicBezTo>
                  <a:cubicBezTo>
                    <a:pt x="3130" y="6325"/>
                    <a:pt x="3443" y="9153"/>
                    <a:pt x="3600" y="11210"/>
                  </a:cubicBezTo>
                  <a:cubicBezTo>
                    <a:pt x="3757" y="13268"/>
                    <a:pt x="3757" y="14553"/>
                    <a:pt x="3913" y="14553"/>
                  </a:cubicBezTo>
                  <a:cubicBezTo>
                    <a:pt x="4070" y="14553"/>
                    <a:pt x="4383" y="13268"/>
                    <a:pt x="5948" y="10825"/>
                  </a:cubicBezTo>
                  <a:cubicBezTo>
                    <a:pt x="7513" y="8382"/>
                    <a:pt x="10330" y="4782"/>
                    <a:pt x="12835" y="2596"/>
                  </a:cubicBezTo>
                  <a:cubicBezTo>
                    <a:pt x="15339" y="410"/>
                    <a:pt x="17530" y="-361"/>
                    <a:pt x="19096" y="153"/>
                  </a:cubicBezTo>
                  <a:cubicBezTo>
                    <a:pt x="20661" y="668"/>
                    <a:pt x="21600" y="2468"/>
                    <a:pt x="21443" y="5810"/>
                  </a:cubicBezTo>
                  <a:cubicBezTo>
                    <a:pt x="21287" y="9153"/>
                    <a:pt x="20035" y="14039"/>
                    <a:pt x="18939" y="16868"/>
                  </a:cubicBezTo>
                  <a:cubicBezTo>
                    <a:pt x="17843" y="19696"/>
                    <a:pt x="16904" y="20468"/>
                    <a:pt x="15965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0" y="4902199"/>
              <a:ext cx="18986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9" y="20304"/>
                    <a:pt x="578" y="19008"/>
                    <a:pt x="1132" y="18144"/>
                  </a:cubicBezTo>
                  <a:cubicBezTo>
                    <a:pt x="1686" y="17280"/>
                    <a:pt x="2504" y="16848"/>
                    <a:pt x="3323" y="16416"/>
                  </a:cubicBezTo>
                  <a:cubicBezTo>
                    <a:pt x="4142" y="15984"/>
                    <a:pt x="4961" y="15552"/>
                    <a:pt x="5779" y="15192"/>
                  </a:cubicBezTo>
                  <a:cubicBezTo>
                    <a:pt x="6598" y="14832"/>
                    <a:pt x="7417" y="14544"/>
                    <a:pt x="8272" y="14112"/>
                  </a:cubicBezTo>
                  <a:cubicBezTo>
                    <a:pt x="9126" y="13680"/>
                    <a:pt x="10017" y="13104"/>
                    <a:pt x="10860" y="12456"/>
                  </a:cubicBezTo>
                  <a:cubicBezTo>
                    <a:pt x="11703" y="11808"/>
                    <a:pt x="12498" y="11088"/>
                    <a:pt x="13389" y="10224"/>
                  </a:cubicBezTo>
                  <a:cubicBezTo>
                    <a:pt x="14280" y="9360"/>
                    <a:pt x="15267" y="8352"/>
                    <a:pt x="16170" y="7416"/>
                  </a:cubicBezTo>
                  <a:cubicBezTo>
                    <a:pt x="17073" y="6480"/>
                    <a:pt x="17892" y="5616"/>
                    <a:pt x="18710" y="4536"/>
                  </a:cubicBezTo>
                  <a:cubicBezTo>
                    <a:pt x="19529" y="3456"/>
                    <a:pt x="20348" y="2160"/>
                    <a:pt x="20817" y="1368"/>
                  </a:cubicBezTo>
                  <a:cubicBezTo>
                    <a:pt x="21287" y="576"/>
                    <a:pt x="21407" y="288"/>
                    <a:pt x="21480" y="144"/>
                  </a:cubicBezTo>
                  <a:cubicBezTo>
                    <a:pt x="21552" y="0"/>
                    <a:pt x="215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2209800" y="4692649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2235199" y="48514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2841404" y="4566157"/>
              <a:ext cx="263746" cy="37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41" fill="norm" stroke="1" extrusionOk="0">
                  <a:moveTo>
                    <a:pt x="7990" y="6058"/>
                  </a:moveTo>
                  <a:cubicBezTo>
                    <a:pt x="8504" y="5461"/>
                    <a:pt x="9018" y="4864"/>
                    <a:pt x="9361" y="4208"/>
                  </a:cubicBezTo>
                  <a:cubicBezTo>
                    <a:pt x="9704" y="3551"/>
                    <a:pt x="9875" y="2835"/>
                    <a:pt x="9447" y="2477"/>
                  </a:cubicBezTo>
                  <a:cubicBezTo>
                    <a:pt x="9018" y="2119"/>
                    <a:pt x="7990" y="2119"/>
                    <a:pt x="6790" y="2716"/>
                  </a:cubicBezTo>
                  <a:cubicBezTo>
                    <a:pt x="5590" y="3313"/>
                    <a:pt x="4218" y="4506"/>
                    <a:pt x="2932" y="6654"/>
                  </a:cubicBezTo>
                  <a:cubicBezTo>
                    <a:pt x="1647" y="8802"/>
                    <a:pt x="447" y="11905"/>
                    <a:pt x="104" y="14411"/>
                  </a:cubicBezTo>
                  <a:cubicBezTo>
                    <a:pt x="-239" y="16917"/>
                    <a:pt x="275" y="18827"/>
                    <a:pt x="1561" y="19960"/>
                  </a:cubicBezTo>
                  <a:cubicBezTo>
                    <a:pt x="2847" y="21094"/>
                    <a:pt x="4904" y="21452"/>
                    <a:pt x="7047" y="20855"/>
                  </a:cubicBezTo>
                  <a:cubicBezTo>
                    <a:pt x="9190" y="20259"/>
                    <a:pt x="11418" y="18707"/>
                    <a:pt x="13132" y="16261"/>
                  </a:cubicBezTo>
                  <a:cubicBezTo>
                    <a:pt x="14847" y="13814"/>
                    <a:pt x="16047" y="10473"/>
                    <a:pt x="16218" y="7788"/>
                  </a:cubicBezTo>
                  <a:cubicBezTo>
                    <a:pt x="16390" y="5103"/>
                    <a:pt x="15532" y="3074"/>
                    <a:pt x="13561" y="1761"/>
                  </a:cubicBezTo>
                  <a:cubicBezTo>
                    <a:pt x="11590" y="449"/>
                    <a:pt x="8504" y="-148"/>
                    <a:pt x="6104" y="31"/>
                  </a:cubicBezTo>
                  <a:cubicBezTo>
                    <a:pt x="3704" y="210"/>
                    <a:pt x="1990" y="1165"/>
                    <a:pt x="1047" y="2119"/>
                  </a:cubicBezTo>
                  <a:cubicBezTo>
                    <a:pt x="104" y="3074"/>
                    <a:pt x="-68" y="4029"/>
                    <a:pt x="532" y="4685"/>
                  </a:cubicBezTo>
                  <a:cubicBezTo>
                    <a:pt x="1132" y="5342"/>
                    <a:pt x="2504" y="5700"/>
                    <a:pt x="5418" y="5879"/>
                  </a:cubicBezTo>
                  <a:cubicBezTo>
                    <a:pt x="8332" y="6058"/>
                    <a:pt x="12790" y="6058"/>
                    <a:pt x="15704" y="5879"/>
                  </a:cubicBezTo>
                  <a:cubicBezTo>
                    <a:pt x="18618" y="5700"/>
                    <a:pt x="19990" y="5342"/>
                    <a:pt x="21361" y="4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349491" y="4559300"/>
              <a:ext cx="292110" cy="55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05" fill="norm" stroke="1" extrusionOk="0">
                  <a:moveTo>
                    <a:pt x="5128" y="3696"/>
                  </a:moveTo>
                  <a:cubicBezTo>
                    <a:pt x="4351" y="3860"/>
                    <a:pt x="3574" y="4024"/>
                    <a:pt x="2798" y="4148"/>
                  </a:cubicBezTo>
                  <a:cubicBezTo>
                    <a:pt x="2021" y="4271"/>
                    <a:pt x="1244" y="4353"/>
                    <a:pt x="700" y="4189"/>
                  </a:cubicBezTo>
                  <a:cubicBezTo>
                    <a:pt x="156" y="4024"/>
                    <a:pt x="-155" y="3614"/>
                    <a:pt x="78" y="3039"/>
                  </a:cubicBezTo>
                  <a:cubicBezTo>
                    <a:pt x="311" y="2464"/>
                    <a:pt x="1088" y="1725"/>
                    <a:pt x="1787" y="1191"/>
                  </a:cubicBezTo>
                  <a:cubicBezTo>
                    <a:pt x="2487" y="657"/>
                    <a:pt x="3108" y="329"/>
                    <a:pt x="3808" y="246"/>
                  </a:cubicBezTo>
                  <a:cubicBezTo>
                    <a:pt x="4507" y="164"/>
                    <a:pt x="5284" y="329"/>
                    <a:pt x="5750" y="616"/>
                  </a:cubicBezTo>
                  <a:cubicBezTo>
                    <a:pt x="6216" y="903"/>
                    <a:pt x="6372" y="1314"/>
                    <a:pt x="6449" y="2792"/>
                  </a:cubicBezTo>
                  <a:cubicBezTo>
                    <a:pt x="6527" y="4271"/>
                    <a:pt x="6527" y="6817"/>
                    <a:pt x="6372" y="8583"/>
                  </a:cubicBezTo>
                  <a:cubicBezTo>
                    <a:pt x="6216" y="10348"/>
                    <a:pt x="5905" y="11334"/>
                    <a:pt x="5517" y="11991"/>
                  </a:cubicBezTo>
                  <a:cubicBezTo>
                    <a:pt x="5128" y="12648"/>
                    <a:pt x="4662" y="12976"/>
                    <a:pt x="4041" y="13182"/>
                  </a:cubicBezTo>
                  <a:cubicBezTo>
                    <a:pt x="3419" y="13387"/>
                    <a:pt x="2642" y="13469"/>
                    <a:pt x="2176" y="13305"/>
                  </a:cubicBezTo>
                  <a:cubicBezTo>
                    <a:pt x="1710" y="13141"/>
                    <a:pt x="1554" y="12730"/>
                    <a:pt x="2098" y="11580"/>
                  </a:cubicBezTo>
                  <a:cubicBezTo>
                    <a:pt x="2642" y="10430"/>
                    <a:pt x="3885" y="8541"/>
                    <a:pt x="5750" y="6652"/>
                  </a:cubicBezTo>
                  <a:cubicBezTo>
                    <a:pt x="7615" y="4763"/>
                    <a:pt x="10101" y="2875"/>
                    <a:pt x="11344" y="1684"/>
                  </a:cubicBezTo>
                  <a:cubicBezTo>
                    <a:pt x="12587" y="493"/>
                    <a:pt x="12587" y="0"/>
                    <a:pt x="12354" y="0"/>
                  </a:cubicBezTo>
                  <a:cubicBezTo>
                    <a:pt x="12121" y="0"/>
                    <a:pt x="11655" y="493"/>
                    <a:pt x="10956" y="1848"/>
                  </a:cubicBezTo>
                  <a:cubicBezTo>
                    <a:pt x="10257" y="3203"/>
                    <a:pt x="9324" y="5421"/>
                    <a:pt x="8547" y="8090"/>
                  </a:cubicBezTo>
                  <a:cubicBezTo>
                    <a:pt x="7770" y="10759"/>
                    <a:pt x="7149" y="13880"/>
                    <a:pt x="6760" y="16015"/>
                  </a:cubicBezTo>
                  <a:cubicBezTo>
                    <a:pt x="6372" y="18151"/>
                    <a:pt x="6216" y="19300"/>
                    <a:pt x="6216" y="20081"/>
                  </a:cubicBezTo>
                  <a:cubicBezTo>
                    <a:pt x="6216" y="20861"/>
                    <a:pt x="6372" y="21271"/>
                    <a:pt x="6838" y="21436"/>
                  </a:cubicBezTo>
                  <a:cubicBezTo>
                    <a:pt x="7304" y="21600"/>
                    <a:pt x="8081" y="21518"/>
                    <a:pt x="9169" y="20697"/>
                  </a:cubicBezTo>
                  <a:cubicBezTo>
                    <a:pt x="10257" y="19875"/>
                    <a:pt x="11655" y="18315"/>
                    <a:pt x="12354" y="16754"/>
                  </a:cubicBezTo>
                  <a:cubicBezTo>
                    <a:pt x="13054" y="15194"/>
                    <a:pt x="13054" y="13633"/>
                    <a:pt x="12665" y="12730"/>
                  </a:cubicBezTo>
                  <a:cubicBezTo>
                    <a:pt x="12277" y="11827"/>
                    <a:pt x="11500" y="11580"/>
                    <a:pt x="11577" y="11498"/>
                  </a:cubicBezTo>
                  <a:cubicBezTo>
                    <a:pt x="11655" y="11416"/>
                    <a:pt x="12587" y="11498"/>
                    <a:pt x="14374" y="11293"/>
                  </a:cubicBezTo>
                  <a:cubicBezTo>
                    <a:pt x="16162" y="11087"/>
                    <a:pt x="18803" y="10595"/>
                    <a:pt x="21445" y="1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2866773" y="4373033"/>
              <a:ext cx="143127" cy="15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46" fill="norm" stroke="1" extrusionOk="0">
                  <a:moveTo>
                    <a:pt x="4326" y="6253"/>
                  </a:moveTo>
                  <a:cubicBezTo>
                    <a:pt x="3373" y="9663"/>
                    <a:pt x="2420" y="13074"/>
                    <a:pt x="1626" y="15916"/>
                  </a:cubicBezTo>
                  <a:cubicBezTo>
                    <a:pt x="832" y="18758"/>
                    <a:pt x="197" y="21032"/>
                    <a:pt x="38" y="21316"/>
                  </a:cubicBezTo>
                  <a:cubicBezTo>
                    <a:pt x="-121" y="21600"/>
                    <a:pt x="197" y="19895"/>
                    <a:pt x="1467" y="16484"/>
                  </a:cubicBezTo>
                  <a:cubicBezTo>
                    <a:pt x="2738" y="13074"/>
                    <a:pt x="4961" y="7958"/>
                    <a:pt x="6867" y="4689"/>
                  </a:cubicBezTo>
                  <a:cubicBezTo>
                    <a:pt x="8773" y="1421"/>
                    <a:pt x="10361" y="0"/>
                    <a:pt x="11791" y="0"/>
                  </a:cubicBezTo>
                  <a:cubicBezTo>
                    <a:pt x="13220" y="0"/>
                    <a:pt x="14491" y="1421"/>
                    <a:pt x="16079" y="4832"/>
                  </a:cubicBezTo>
                  <a:cubicBezTo>
                    <a:pt x="17667" y="8242"/>
                    <a:pt x="19573" y="13642"/>
                    <a:pt x="21479" y="1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384549" y="4724400"/>
              <a:ext cx="6087" cy="151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142" fill="norm" stroke="1" extrusionOk="0">
                  <a:moveTo>
                    <a:pt x="0" y="0"/>
                  </a:moveTo>
                  <a:cubicBezTo>
                    <a:pt x="7200" y="5030"/>
                    <a:pt x="14400" y="10060"/>
                    <a:pt x="18000" y="13907"/>
                  </a:cubicBezTo>
                  <a:cubicBezTo>
                    <a:pt x="21600" y="17753"/>
                    <a:pt x="21600" y="20416"/>
                    <a:pt x="18000" y="21008"/>
                  </a:cubicBezTo>
                  <a:cubicBezTo>
                    <a:pt x="14400" y="21600"/>
                    <a:pt x="7200" y="20121"/>
                    <a:pt x="0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3390900" y="4628018"/>
              <a:ext cx="44450" cy="7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0" y="16222"/>
                    <a:pt x="0" y="11139"/>
                    <a:pt x="0" y="7010"/>
                  </a:cubicBezTo>
                  <a:cubicBezTo>
                    <a:pt x="0" y="2880"/>
                    <a:pt x="0" y="-296"/>
                    <a:pt x="3600" y="22"/>
                  </a:cubicBezTo>
                  <a:cubicBezTo>
                    <a:pt x="7200" y="339"/>
                    <a:pt x="14400" y="4151"/>
                    <a:pt x="21600" y="7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3429000" y="4687479"/>
              <a:ext cx="131316" cy="21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17" fill="norm" stroke="1" extrusionOk="0">
                  <a:moveTo>
                    <a:pt x="17212" y="2423"/>
                  </a:moveTo>
                  <a:cubicBezTo>
                    <a:pt x="16200" y="1576"/>
                    <a:pt x="15187" y="729"/>
                    <a:pt x="13162" y="306"/>
                  </a:cubicBezTo>
                  <a:cubicBezTo>
                    <a:pt x="11137" y="-118"/>
                    <a:pt x="8100" y="-118"/>
                    <a:pt x="6412" y="411"/>
                  </a:cubicBezTo>
                  <a:cubicBezTo>
                    <a:pt x="4725" y="941"/>
                    <a:pt x="4387" y="2000"/>
                    <a:pt x="4894" y="2847"/>
                  </a:cubicBezTo>
                  <a:cubicBezTo>
                    <a:pt x="5400" y="3694"/>
                    <a:pt x="6750" y="4329"/>
                    <a:pt x="9450" y="5811"/>
                  </a:cubicBezTo>
                  <a:cubicBezTo>
                    <a:pt x="12150" y="7294"/>
                    <a:pt x="16200" y="9623"/>
                    <a:pt x="18563" y="11847"/>
                  </a:cubicBezTo>
                  <a:cubicBezTo>
                    <a:pt x="20925" y="14070"/>
                    <a:pt x="21600" y="16188"/>
                    <a:pt x="20250" y="17776"/>
                  </a:cubicBezTo>
                  <a:cubicBezTo>
                    <a:pt x="18900" y="19364"/>
                    <a:pt x="15525" y="20423"/>
                    <a:pt x="12487" y="20953"/>
                  </a:cubicBezTo>
                  <a:cubicBezTo>
                    <a:pt x="9450" y="21482"/>
                    <a:pt x="6750" y="21482"/>
                    <a:pt x="4725" y="20635"/>
                  </a:cubicBezTo>
                  <a:cubicBezTo>
                    <a:pt x="2700" y="19788"/>
                    <a:pt x="1350" y="18094"/>
                    <a:pt x="0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084751" y="4639172"/>
              <a:ext cx="238440" cy="22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295" fill="norm" stroke="1" extrusionOk="0">
                  <a:moveTo>
                    <a:pt x="5532" y="249"/>
                  </a:moveTo>
                  <a:cubicBezTo>
                    <a:pt x="4585" y="52"/>
                    <a:pt x="3637" y="-144"/>
                    <a:pt x="2880" y="151"/>
                  </a:cubicBezTo>
                  <a:cubicBezTo>
                    <a:pt x="2122" y="445"/>
                    <a:pt x="1553" y="1231"/>
                    <a:pt x="985" y="4176"/>
                  </a:cubicBezTo>
                  <a:cubicBezTo>
                    <a:pt x="416" y="7121"/>
                    <a:pt x="-152" y="12227"/>
                    <a:pt x="37" y="15565"/>
                  </a:cubicBezTo>
                  <a:cubicBezTo>
                    <a:pt x="227" y="18903"/>
                    <a:pt x="1174" y="20474"/>
                    <a:pt x="3069" y="20180"/>
                  </a:cubicBezTo>
                  <a:cubicBezTo>
                    <a:pt x="4964" y="19885"/>
                    <a:pt x="7806" y="17725"/>
                    <a:pt x="10080" y="15565"/>
                  </a:cubicBezTo>
                  <a:cubicBezTo>
                    <a:pt x="12353" y="13405"/>
                    <a:pt x="14059" y="11245"/>
                    <a:pt x="15195" y="9281"/>
                  </a:cubicBezTo>
                  <a:cubicBezTo>
                    <a:pt x="16332" y="7318"/>
                    <a:pt x="16901" y="5551"/>
                    <a:pt x="16711" y="4667"/>
                  </a:cubicBezTo>
                  <a:cubicBezTo>
                    <a:pt x="16522" y="3783"/>
                    <a:pt x="15574" y="3783"/>
                    <a:pt x="14437" y="4667"/>
                  </a:cubicBezTo>
                  <a:cubicBezTo>
                    <a:pt x="13301" y="5551"/>
                    <a:pt x="11974" y="7318"/>
                    <a:pt x="11311" y="9772"/>
                  </a:cubicBezTo>
                  <a:cubicBezTo>
                    <a:pt x="10648" y="12227"/>
                    <a:pt x="10648" y="15369"/>
                    <a:pt x="11122" y="17431"/>
                  </a:cubicBezTo>
                  <a:cubicBezTo>
                    <a:pt x="11595" y="19492"/>
                    <a:pt x="12543" y="20474"/>
                    <a:pt x="13680" y="20965"/>
                  </a:cubicBezTo>
                  <a:cubicBezTo>
                    <a:pt x="14816" y="21456"/>
                    <a:pt x="16143" y="21456"/>
                    <a:pt x="17469" y="20572"/>
                  </a:cubicBezTo>
                  <a:cubicBezTo>
                    <a:pt x="18795" y="19689"/>
                    <a:pt x="20122" y="17921"/>
                    <a:pt x="20785" y="15860"/>
                  </a:cubicBezTo>
                  <a:cubicBezTo>
                    <a:pt x="21448" y="13798"/>
                    <a:pt x="21448" y="11441"/>
                    <a:pt x="21164" y="9772"/>
                  </a:cubicBezTo>
                  <a:cubicBezTo>
                    <a:pt x="20880" y="8103"/>
                    <a:pt x="20311" y="7121"/>
                    <a:pt x="19364" y="6434"/>
                  </a:cubicBezTo>
                  <a:cubicBezTo>
                    <a:pt x="18416" y="5747"/>
                    <a:pt x="17090" y="5354"/>
                    <a:pt x="16711" y="5551"/>
                  </a:cubicBezTo>
                  <a:cubicBezTo>
                    <a:pt x="16332" y="5747"/>
                    <a:pt x="16901" y="6532"/>
                    <a:pt x="17469" y="7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362450" y="4648575"/>
              <a:ext cx="152400" cy="19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7002"/>
                  </a:moveTo>
                  <a:cubicBezTo>
                    <a:pt x="600" y="12402"/>
                    <a:pt x="1200" y="17802"/>
                    <a:pt x="2250" y="17450"/>
                  </a:cubicBezTo>
                  <a:cubicBezTo>
                    <a:pt x="3300" y="17098"/>
                    <a:pt x="4800" y="10993"/>
                    <a:pt x="6150" y="7119"/>
                  </a:cubicBezTo>
                  <a:cubicBezTo>
                    <a:pt x="7500" y="3246"/>
                    <a:pt x="8700" y="1602"/>
                    <a:pt x="10050" y="663"/>
                  </a:cubicBezTo>
                  <a:cubicBezTo>
                    <a:pt x="11400" y="-276"/>
                    <a:pt x="12900" y="-511"/>
                    <a:pt x="14550" y="1954"/>
                  </a:cubicBezTo>
                  <a:cubicBezTo>
                    <a:pt x="16200" y="4419"/>
                    <a:pt x="18000" y="9585"/>
                    <a:pt x="19200" y="13224"/>
                  </a:cubicBezTo>
                  <a:cubicBezTo>
                    <a:pt x="20400" y="16863"/>
                    <a:pt x="21000" y="18976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4571735" y="4666705"/>
              <a:ext cx="108215" cy="19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176" fill="norm" stroke="1" extrusionOk="0">
                  <a:moveTo>
                    <a:pt x="20836" y="2151"/>
                  </a:moveTo>
                  <a:cubicBezTo>
                    <a:pt x="19206" y="1222"/>
                    <a:pt x="17576" y="293"/>
                    <a:pt x="14111" y="60"/>
                  </a:cubicBezTo>
                  <a:cubicBezTo>
                    <a:pt x="10647" y="-172"/>
                    <a:pt x="5349" y="293"/>
                    <a:pt x="2496" y="1105"/>
                  </a:cubicBezTo>
                  <a:cubicBezTo>
                    <a:pt x="-356" y="1918"/>
                    <a:pt x="-764" y="3080"/>
                    <a:pt x="1274" y="4473"/>
                  </a:cubicBezTo>
                  <a:cubicBezTo>
                    <a:pt x="3311" y="5867"/>
                    <a:pt x="7794" y="7493"/>
                    <a:pt x="11462" y="9699"/>
                  </a:cubicBezTo>
                  <a:cubicBezTo>
                    <a:pt x="15130" y="11905"/>
                    <a:pt x="17983" y="14693"/>
                    <a:pt x="19002" y="16667"/>
                  </a:cubicBezTo>
                  <a:cubicBezTo>
                    <a:pt x="20021" y="18641"/>
                    <a:pt x="19206" y="19802"/>
                    <a:pt x="17372" y="20499"/>
                  </a:cubicBezTo>
                  <a:cubicBezTo>
                    <a:pt x="15538" y="21196"/>
                    <a:pt x="12685" y="21428"/>
                    <a:pt x="11259" y="20847"/>
                  </a:cubicBezTo>
                  <a:cubicBezTo>
                    <a:pt x="9832" y="20267"/>
                    <a:pt x="9832" y="18873"/>
                    <a:pt x="9832" y="17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4737100" y="4692650"/>
              <a:ext cx="63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4756149" y="461010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4820765" y="4627154"/>
              <a:ext cx="87786" cy="24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277" fill="norm" stroke="1" extrusionOk="0">
                  <a:moveTo>
                    <a:pt x="20359" y="3467"/>
                  </a:moveTo>
                  <a:cubicBezTo>
                    <a:pt x="19377" y="2552"/>
                    <a:pt x="18395" y="1637"/>
                    <a:pt x="16677" y="1087"/>
                  </a:cubicBezTo>
                  <a:cubicBezTo>
                    <a:pt x="14959" y="538"/>
                    <a:pt x="12504" y="355"/>
                    <a:pt x="10050" y="172"/>
                  </a:cubicBezTo>
                  <a:cubicBezTo>
                    <a:pt x="7595" y="-11"/>
                    <a:pt x="5141" y="-194"/>
                    <a:pt x="2932" y="447"/>
                  </a:cubicBezTo>
                  <a:cubicBezTo>
                    <a:pt x="723" y="1087"/>
                    <a:pt x="-1241" y="2552"/>
                    <a:pt x="968" y="4474"/>
                  </a:cubicBezTo>
                  <a:cubicBezTo>
                    <a:pt x="3177" y="6396"/>
                    <a:pt x="9559" y="8775"/>
                    <a:pt x="13241" y="11430"/>
                  </a:cubicBezTo>
                  <a:cubicBezTo>
                    <a:pt x="16923" y="14084"/>
                    <a:pt x="17904" y="17013"/>
                    <a:pt x="17414" y="18752"/>
                  </a:cubicBezTo>
                  <a:cubicBezTo>
                    <a:pt x="16923" y="20491"/>
                    <a:pt x="14959" y="21040"/>
                    <a:pt x="12750" y="21223"/>
                  </a:cubicBezTo>
                  <a:cubicBezTo>
                    <a:pt x="10541" y="21406"/>
                    <a:pt x="8086" y="21223"/>
                    <a:pt x="6859" y="18935"/>
                  </a:cubicBezTo>
                  <a:cubicBezTo>
                    <a:pt x="5632" y="16647"/>
                    <a:pt x="5632" y="12253"/>
                    <a:pt x="5632" y="7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4973937" y="4476749"/>
              <a:ext cx="93364" cy="359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61" fill="norm" stroke="1" extrusionOk="0">
                  <a:moveTo>
                    <a:pt x="6772" y="0"/>
                  </a:moveTo>
                  <a:cubicBezTo>
                    <a:pt x="4372" y="4168"/>
                    <a:pt x="1972" y="8337"/>
                    <a:pt x="772" y="11621"/>
                  </a:cubicBezTo>
                  <a:cubicBezTo>
                    <a:pt x="-428" y="14905"/>
                    <a:pt x="-428" y="17305"/>
                    <a:pt x="2212" y="18884"/>
                  </a:cubicBezTo>
                  <a:cubicBezTo>
                    <a:pt x="4852" y="20463"/>
                    <a:pt x="10132" y="21221"/>
                    <a:pt x="13732" y="21411"/>
                  </a:cubicBezTo>
                  <a:cubicBezTo>
                    <a:pt x="17332" y="21600"/>
                    <a:pt x="19252" y="21221"/>
                    <a:pt x="21172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4972050" y="4624246"/>
              <a:ext cx="333169" cy="179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3" fill="norm" stroke="1" extrusionOk="0">
                  <a:moveTo>
                    <a:pt x="0" y="10377"/>
                  </a:moveTo>
                  <a:cubicBezTo>
                    <a:pt x="2871" y="9875"/>
                    <a:pt x="5742" y="9372"/>
                    <a:pt x="7587" y="8870"/>
                  </a:cubicBezTo>
                  <a:cubicBezTo>
                    <a:pt x="9433" y="8368"/>
                    <a:pt x="10253" y="7865"/>
                    <a:pt x="10663" y="6986"/>
                  </a:cubicBezTo>
                  <a:cubicBezTo>
                    <a:pt x="11073" y="6107"/>
                    <a:pt x="11073" y="4851"/>
                    <a:pt x="10732" y="3972"/>
                  </a:cubicBezTo>
                  <a:cubicBezTo>
                    <a:pt x="10390" y="3093"/>
                    <a:pt x="9706" y="2591"/>
                    <a:pt x="9023" y="2214"/>
                  </a:cubicBezTo>
                  <a:cubicBezTo>
                    <a:pt x="8339" y="1837"/>
                    <a:pt x="7656" y="1586"/>
                    <a:pt x="6972" y="2842"/>
                  </a:cubicBezTo>
                  <a:cubicBezTo>
                    <a:pt x="6289" y="4098"/>
                    <a:pt x="5605" y="6861"/>
                    <a:pt x="5468" y="9498"/>
                  </a:cubicBezTo>
                  <a:cubicBezTo>
                    <a:pt x="5332" y="12135"/>
                    <a:pt x="5742" y="14647"/>
                    <a:pt x="6630" y="16279"/>
                  </a:cubicBezTo>
                  <a:cubicBezTo>
                    <a:pt x="7519" y="17912"/>
                    <a:pt x="8886" y="18665"/>
                    <a:pt x="10185" y="18037"/>
                  </a:cubicBezTo>
                  <a:cubicBezTo>
                    <a:pt x="11484" y="17409"/>
                    <a:pt x="12714" y="15400"/>
                    <a:pt x="13534" y="13265"/>
                  </a:cubicBezTo>
                  <a:cubicBezTo>
                    <a:pt x="14354" y="11130"/>
                    <a:pt x="14765" y="8870"/>
                    <a:pt x="14765" y="8242"/>
                  </a:cubicBezTo>
                  <a:cubicBezTo>
                    <a:pt x="14765" y="7614"/>
                    <a:pt x="14354" y="8619"/>
                    <a:pt x="13876" y="10628"/>
                  </a:cubicBezTo>
                  <a:cubicBezTo>
                    <a:pt x="13397" y="12637"/>
                    <a:pt x="12851" y="15651"/>
                    <a:pt x="12577" y="17786"/>
                  </a:cubicBezTo>
                  <a:cubicBezTo>
                    <a:pt x="12304" y="19921"/>
                    <a:pt x="12304" y="21177"/>
                    <a:pt x="12509" y="21302"/>
                  </a:cubicBezTo>
                  <a:cubicBezTo>
                    <a:pt x="12714" y="21428"/>
                    <a:pt x="13124" y="20423"/>
                    <a:pt x="13944" y="17284"/>
                  </a:cubicBezTo>
                  <a:cubicBezTo>
                    <a:pt x="14765" y="14144"/>
                    <a:pt x="15995" y="8870"/>
                    <a:pt x="16815" y="5605"/>
                  </a:cubicBezTo>
                  <a:cubicBezTo>
                    <a:pt x="17635" y="2340"/>
                    <a:pt x="18046" y="1084"/>
                    <a:pt x="18592" y="456"/>
                  </a:cubicBezTo>
                  <a:cubicBezTo>
                    <a:pt x="19139" y="-172"/>
                    <a:pt x="19823" y="-172"/>
                    <a:pt x="20301" y="581"/>
                  </a:cubicBezTo>
                  <a:cubicBezTo>
                    <a:pt x="20780" y="1335"/>
                    <a:pt x="21053" y="2842"/>
                    <a:pt x="21258" y="5730"/>
                  </a:cubicBezTo>
                  <a:cubicBezTo>
                    <a:pt x="21463" y="8619"/>
                    <a:pt x="21600" y="12888"/>
                    <a:pt x="21463" y="15651"/>
                  </a:cubicBezTo>
                  <a:cubicBezTo>
                    <a:pt x="21327" y="18414"/>
                    <a:pt x="20916" y="19670"/>
                    <a:pt x="20506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5358865" y="4420085"/>
              <a:ext cx="64036" cy="43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23" fill="norm" stroke="1" extrusionOk="0">
                  <a:moveTo>
                    <a:pt x="18989" y="924"/>
                  </a:moveTo>
                  <a:cubicBezTo>
                    <a:pt x="19685" y="397"/>
                    <a:pt x="20382" y="-130"/>
                    <a:pt x="20034" y="28"/>
                  </a:cubicBezTo>
                  <a:cubicBezTo>
                    <a:pt x="19685" y="186"/>
                    <a:pt x="18292" y="1029"/>
                    <a:pt x="15156" y="3347"/>
                  </a:cubicBezTo>
                  <a:cubicBezTo>
                    <a:pt x="12021" y="5665"/>
                    <a:pt x="7144" y="9458"/>
                    <a:pt x="4008" y="12567"/>
                  </a:cubicBezTo>
                  <a:cubicBezTo>
                    <a:pt x="873" y="15675"/>
                    <a:pt x="-521" y="18098"/>
                    <a:pt x="176" y="19521"/>
                  </a:cubicBezTo>
                  <a:cubicBezTo>
                    <a:pt x="873" y="20943"/>
                    <a:pt x="3660" y="21365"/>
                    <a:pt x="6447" y="21417"/>
                  </a:cubicBezTo>
                  <a:cubicBezTo>
                    <a:pt x="9234" y="21470"/>
                    <a:pt x="12021" y="21154"/>
                    <a:pt x="14460" y="20311"/>
                  </a:cubicBezTo>
                  <a:cubicBezTo>
                    <a:pt x="16898" y="19468"/>
                    <a:pt x="18989" y="18098"/>
                    <a:pt x="21079" y="16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5338233" y="4648670"/>
              <a:ext cx="129118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3541" y="21200"/>
                  </a:moveTo>
                  <a:cubicBezTo>
                    <a:pt x="1770" y="14000"/>
                    <a:pt x="0" y="6800"/>
                    <a:pt x="0" y="3200"/>
                  </a:cubicBezTo>
                  <a:cubicBezTo>
                    <a:pt x="0" y="-400"/>
                    <a:pt x="1770" y="-400"/>
                    <a:pt x="5666" y="500"/>
                  </a:cubicBezTo>
                  <a:cubicBezTo>
                    <a:pt x="9561" y="1400"/>
                    <a:pt x="15580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5480049" y="48006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5828169" y="4470399"/>
              <a:ext cx="267831" cy="336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64" fill="norm" stroke="1" extrusionOk="0">
                  <a:moveTo>
                    <a:pt x="8765" y="0"/>
                  </a:moveTo>
                  <a:cubicBezTo>
                    <a:pt x="8425" y="4185"/>
                    <a:pt x="8085" y="8370"/>
                    <a:pt x="7915" y="11678"/>
                  </a:cubicBezTo>
                  <a:cubicBezTo>
                    <a:pt x="7745" y="14985"/>
                    <a:pt x="7745" y="17415"/>
                    <a:pt x="7745" y="18967"/>
                  </a:cubicBezTo>
                  <a:cubicBezTo>
                    <a:pt x="7745" y="20520"/>
                    <a:pt x="7745" y="21195"/>
                    <a:pt x="8170" y="21397"/>
                  </a:cubicBezTo>
                  <a:cubicBezTo>
                    <a:pt x="8595" y="21600"/>
                    <a:pt x="9445" y="21330"/>
                    <a:pt x="9956" y="20723"/>
                  </a:cubicBezTo>
                  <a:cubicBezTo>
                    <a:pt x="10466" y="20115"/>
                    <a:pt x="10636" y="19170"/>
                    <a:pt x="10211" y="17955"/>
                  </a:cubicBezTo>
                  <a:cubicBezTo>
                    <a:pt x="9786" y="16740"/>
                    <a:pt x="8765" y="15255"/>
                    <a:pt x="7319" y="14040"/>
                  </a:cubicBezTo>
                  <a:cubicBezTo>
                    <a:pt x="5874" y="12825"/>
                    <a:pt x="4003" y="11880"/>
                    <a:pt x="2557" y="11340"/>
                  </a:cubicBezTo>
                  <a:cubicBezTo>
                    <a:pt x="1112" y="10800"/>
                    <a:pt x="91" y="10665"/>
                    <a:pt x="6" y="10598"/>
                  </a:cubicBezTo>
                  <a:cubicBezTo>
                    <a:pt x="-79" y="10530"/>
                    <a:pt x="771" y="10530"/>
                    <a:pt x="2982" y="9653"/>
                  </a:cubicBezTo>
                  <a:cubicBezTo>
                    <a:pt x="5193" y="8775"/>
                    <a:pt x="8765" y="7020"/>
                    <a:pt x="10891" y="5805"/>
                  </a:cubicBezTo>
                  <a:cubicBezTo>
                    <a:pt x="13017" y="4590"/>
                    <a:pt x="13697" y="3915"/>
                    <a:pt x="14293" y="3038"/>
                  </a:cubicBezTo>
                  <a:cubicBezTo>
                    <a:pt x="14888" y="2160"/>
                    <a:pt x="15398" y="1080"/>
                    <a:pt x="15398" y="1148"/>
                  </a:cubicBezTo>
                  <a:cubicBezTo>
                    <a:pt x="15398" y="1215"/>
                    <a:pt x="14888" y="2430"/>
                    <a:pt x="14463" y="5063"/>
                  </a:cubicBezTo>
                  <a:cubicBezTo>
                    <a:pt x="14038" y="7695"/>
                    <a:pt x="13697" y="11745"/>
                    <a:pt x="13442" y="14107"/>
                  </a:cubicBezTo>
                  <a:cubicBezTo>
                    <a:pt x="13187" y="16470"/>
                    <a:pt x="13017" y="17145"/>
                    <a:pt x="12677" y="17955"/>
                  </a:cubicBezTo>
                  <a:cubicBezTo>
                    <a:pt x="12337" y="18765"/>
                    <a:pt x="11827" y="19710"/>
                    <a:pt x="11571" y="19643"/>
                  </a:cubicBezTo>
                  <a:cubicBezTo>
                    <a:pt x="11316" y="19575"/>
                    <a:pt x="11316" y="18495"/>
                    <a:pt x="11827" y="17145"/>
                  </a:cubicBezTo>
                  <a:cubicBezTo>
                    <a:pt x="12337" y="15795"/>
                    <a:pt x="13357" y="14175"/>
                    <a:pt x="14208" y="13163"/>
                  </a:cubicBezTo>
                  <a:cubicBezTo>
                    <a:pt x="15058" y="12150"/>
                    <a:pt x="15738" y="11745"/>
                    <a:pt x="16504" y="11678"/>
                  </a:cubicBezTo>
                  <a:cubicBezTo>
                    <a:pt x="17269" y="11610"/>
                    <a:pt x="18119" y="11880"/>
                    <a:pt x="18715" y="12488"/>
                  </a:cubicBezTo>
                  <a:cubicBezTo>
                    <a:pt x="19310" y="13095"/>
                    <a:pt x="19650" y="14040"/>
                    <a:pt x="20075" y="15188"/>
                  </a:cubicBezTo>
                  <a:cubicBezTo>
                    <a:pt x="20501" y="16335"/>
                    <a:pt x="21011" y="17685"/>
                    <a:pt x="21521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6128418" y="4612296"/>
              <a:ext cx="226990" cy="16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13" fill="norm" stroke="1" extrusionOk="0">
                  <a:moveTo>
                    <a:pt x="537" y="14667"/>
                  </a:moveTo>
                  <a:cubicBezTo>
                    <a:pt x="2537" y="11621"/>
                    <a:pt x="4537" y="8575"/>
                    <a:pt x="5637" y="6082"/>
                  </a:cubicBezTo>
                  <a:cubicBezTo>
                    <a:pt x="6737" y="3590"/>
                    <a:pt x="6937" y="1651"/>
                    <a:pt x="6537" y="682"/>
                  </a:cubicBezTo>
                  <a:cubicBezTo>
                    <a:pt x="6137" y="-287"/>
                    <a:pt x="5137" y="-287"/>
                    <a:pt x="4037" y="1098"/>
                  </a:cubicBezTo>
                  <a:cubicBezTo>
                    <a:pt x="2937" y="2482"/>
                    <a:pt x="1737" y="5251"/>
                    <a:pt x="1037" y="7328"/>
                  </a:cubicBezTo>
                  <a:cubicBezTo>
                    <a:pt x="337" y="9405"/>
                    <a:pt x="137" y="10790"/>
                    <a:pt x="37" y="12451"/>
                  </a:cubicBezTo>
                  <a:cubicBezTo>
                    <a:pt x="-63" y="14113"/>
                    <a:pt x="-63" y="16051"/>
                    <a:pt x="1437" y="16744"/>
                  </a:cubicBezTo>
                  <a:cubicBezTo>
                    <a:pt x="2937" y="17436"/>
                    <a:pt x="5937" y="16882"/>
                    <a:pt x="8137" y="15221"/>
                  </a:cubicBezTo>
                  <a:cubicBezTo>
                    <a:pt x="10337" y="13559"/>
                    <a:pt x="11737" y="10790"/>
                    <a:pt x="12637" y="8713"/>
                  </a:cubicBezTo>
                  <a:cubicBezTo>
                    <a:pt x="13537" y="6636"/>
                    <a:pt x="13937" y="5251"/>
                    <a:pt x="13737" y="5113"/>
                  </a:cubicBezTo>
                  <a:cubicBezTo>
                    <a:pt x="13537" y="4975"/>
                    <a:pt x="12737" y="6082"/>
                    <a:pt x="12137" y="8298"/>
                  </a:cubicBezTo>
                  <a:cubicBezTo>
                    <a:pt x="11537" y="10513"/>
                    <a:pt x="11137" y="13836"/>
                    <a:pt x="10937" y="16190"/>
                  </a:cubicBezTo>
                  <a:cubicBezTo>
                    <a:pt x="10737" y="18544"/>
                    <a:pt x="10737" y="19928"/>
                    <a:pt x="10737" y="19928"/>
                  </a:cubicBezTo>
                  <a:cubicBezTo>
                    <a:pt x="10737" y="19928"/>
                    <a:pt x="10737" y="18544"/>
                    <a:pt x="11437" y="15636"/>
                  </a:cubicBezTo>
                  <a:cubicBezTo>
                    <a:pt x="12137" y="12728"/>
                    <a:pt x="13537" y="8298"/>
                    <a:pt x="14637" y="5528"/>
                  </a:cubicBezTo>
                  <a:cubicBezTo>
                    <a:pt x="15737" y="2759"/>
                    <a:pt x="16537" y="1651"/>
                    <a:pt x="17437" y="1790"/>
                  </a:cubicBezTo>
                  <a:cubicBezTo>
                    <a:pt x="18337" y="1928"/>
                    <a:pt x="19337" y="3313"/>
                    <a:pt x="20137" y="5667"/>
                  </a:cubicBezTo>
                  <a:cubicBezTo>
                    <a:pt x="20937" y="8021"/>
                    <a:pt x="21537" y="11344"/>
                    <a:pt x="21437" y="14113"/>
                  </a:cubicBezTo>
                  <a:cubicBezTo>
                    <a:pt x="21337" y="16882"/>
                    <a:pt x="20537" y="19098"/>
                    <a:pt x="19737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6795294" y="4601633"/>
              <a:ext cx="182445" cy="17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41" fill="norm" stroke="1" extrusionOk="0">
                  <a:moveTo>
                    <a:pt x="652" y="6353"/>
                  </a:moveTo>
                  <a:cubicBezTo>
                    <a:pt x="652" y="5082"/>
                    <a:pt x="652" y="3812"/>
                    <a:pt x="776" y="2541"/>
                  </a:cubicBezTo>
                  <a:cubicBezTo>
                    <a:pt x="900" y="1271"/>
                    <a:pt x="1148" y="0"/>
                    <a:pt x="1273" y="0"/>
                  </a:cubicBezTo>
                  <a:cubicBezTo>
                    <a:pt x="1397" y="0"/>
                    <a:pt x="1397" y="1271"/>
                    <a:pt x="1148" y="4447"/>
                  </a:cubicBezTo>
                  <a:cubicBezTo>
                    <a:pt x="900" y="7624"/>
                    <a:pt x="404" y="12706"/>
                    <a:pt x="155" y="15882"/>
                  </a:cubicBezTo>
                  <a:cubicBezTo>
                    <a:pt x="-93" y="19059"/>
                    <a:pt x="-93" y="20329"/>
                    <a:pt x="528" y="20965"/>
                  </a:cubicBezTo>
                  <a:cubicBezTo>
                    <a:pt x="1148" y="21600"/>
                    <a:pt x="2390" y="21600"/>
                    <a:pt x="3135" y="20965"/>
                  </a:cubicBezTo>
                  <a:cubicBezTo>
                    <a:pt x="3879" y="20329"/>
                    <a:pt x="4128" y="19059"/>
                    <a:pt x="4500" y="17534"/>
                  </a:cubicBezTo>
                  <a:cubicBezTo>
                    <a:pt x="4873" y="16009"/>
                    <a:pt x="5369" y="14231"/>
                    <a:pt x="5866" y="13976"/>
                  </a:cubicBezTo>
                  <a:cubicBezTo>
                    <a:pt x="6362" y="13722"/>
                    <a:pt x="6859" y="14993"/>
                    <a:pt x="8348" y="16009"/>
                  </a:cubicBezTo>
                  <a:cubicBezTo>
                    <a:pt x="9838" y="17026"/>
                    <a:pt x="12321" y="17788"/>
                    <a:pt x="14183" y="18042"/>
                  </a:cubicBezTo>
                  <a:cubicBezTo>
                    <a:pt x="16045" y="18296"/>
                    <a:pt x="17286" y="18042"/>
                    <a:pt x="18404" y="16772"/>
                  </a:cubicBezTo>
                  <a:cubicBezTo>
                    <a:pt x="19521" y="15501"/>
                    <a:pt x="20514" y="13214"/>
                    <a:pt x="21010" y="10927"/>
                  </a:cubicBezTo>
                  <a:cubicBezTo>
                    <a:pt x="21507" y="8640"/>
                    <a:pt x="21507" y="6353"/>
                    <a:pt x="21135" y="4701"/>
                  </a:cubicBezTo>
                  <a:cubicBezTo>
                    <a:pt x="20762" y="3049"/>
                    <a:pt x="20017" y="2033"/>
                    <a:pt x="19769" y="2541"/>
                  </a:cubicBezTo>
                  <a:cubicBezTo>
                    <a:pt x="19521" y="3049"/>
                    <a:pt x="19769" y="5082"/>
                    <a:pt x="20017" y="7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033866" y="4590698"/>
              <a:ext cx="160685" cy="16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0890" fill="norm" stroke="1" extrusionOk="0">
                  <a:moveTo>
                    <a:pt x="3576" y="13478"/>
                  </a:moveTo>
                  <a:cubicBezTo>
                    <a:pt x="5514" y="11371"/>
                    <a:pt x="7453" y="9263"/>
                    <a:pt x="8837" y="7683"/>
                  </a:cubicBezTo>
                  <a:cubicBezTo>
                    <a:pt x="10222" y="6102"/>
                    <a:pt x="11053" y="5049"/>
                    <a:pt x="11330" y="3863"/>
                  </a:cubicBezTo>
                  <a:cubicBezTo>
                    <a:pt x="11607" y="2678"/>
                    <a:pt x="11330" y="1361"/>
                    <a:pt x="10499" y="571"/>
                  </a:cubicBezTo>
                  <a:cubicBezTo>
                    <a:pt x="9668" y="-220"/>
                    <a:pt x="8284" y="-483"/>
                    <a:pt x="6207" y="1756"/>
                  </a:cubicBezTo>
                  <a:cubicBezTo>
                    <a:pt x="4130" y="3995"/>
                    <a:pt x="1360" y="8737"/>
                    <a:pt x="391" y="12293"/>
                  </a:cubicBezTo>
                  <a:cubicBezTo>
                    <a:pt x="-578" y="15849"/>
                    <a:pt x="253" y="18219"/>
                    <a:pt x="2884" y="19537"/>
                  </a:cubicBezTo>
                  <a:cubicBezTo>
                    <a:pt x="5514" y="20854"/>
                    <a:pt x="9945" y="21117"/>
                    <a:pt x="13268" y="20722"/>
                  </a:cubicBezTo>
                  <a:cubicBezTo>
                    <a:pt x="16591" y="20327"/>
                    <a:pt x="18807" y="19273"/>
                    <a:pt x="21022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573832" y="4591150"/>
              <a:ext cx="185868" cy="13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24" fill="norm" stroke="1" extrusionOk="0">
                  <a:moveTo>
                    <a:pt x="14031" y="8821"/>
                  </a:moveTo>
                  <a:cubicBezTo>
                    <a:pt x="14031" y="7184"/>
                    <a:pt x="14031" y="5548"/>
                    <a:pt x="13788" y="3912"/>
                  </a:cubicBezTo>
                  <a:cubicBezTo>
                    <a:pt x="13546" y="2275"/>
                    <a:pt x="13060" y="639"/>
                    <a:pt x="11483" y="148"/>
                  </a:cubicBezTo>
                  <a:cubicBezTo>
                    <a:pt x="9905" y="-343"/>
                    <a:pt x="7236" y="312"/>
                    <a:pt x="5051" y="3257"/>
                  </a:cubicBezTo>
                  <a:cubicBezTo>
                    <a:pt x="2867" y="6202"/>
                    <a:pt x="1168" y="11439"/>
                    <a:pt x="440" y="14875"/>
                  </a:cubicBezTo>
                  <a:cubicBezTo>
                    <a:pt x="-288" y="18312"/>
                    <a:pt x="-45" y="19948"/>
                    <a:pt x="683" y="20602"/>
                  </a:cubicBezTo>
                  <a:cubicBezTo>
                    <a:pt x="1411" y="21257"/>
                    <a:pt x="2624" y="20930"/>
                    <a:pt x="4445" y="19457"/>
                  </a:cubicBezTo>
                  <a:cubicBezTo>
                    <a:pt x="6265" y="17984"/>
                    <a:pt x="8692" y="15366"/>
                    <a:pt x="10148" y="13239"/>
                  </a:cubicBezTo>
                  <a:cubicBezTo>
                    <a:pt x="11604" y="11112"/>
                    <a:pt x="12090" y="9475"/>
                    <a:pt x="12211" y="9475"/>
                  </a:cubicBezTo>
                  <a:cubicBezTo>
                    <a:pt x="12332" y="9475"/>
                    <a:pt x="12090" y="11112"/>
                    <a:pt x="12211" y="13239"/>
                  </a:cubicBezTo>
                  <a:cubicBezTo>
                    <a:pt x="12332" y="15366"/>
                    <a:pt x="12818" y="17984"/>
                    <a:pt x="14395" y="19130"/>
                  </a:cubicBezTo>
                  <a:cubicBezTo>
                    <a:pt x="15973" y="20275"/>
                    <a:pt x="18642" y="19948"/>
                    <a:pt x="21312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7765486" y="4584700"/>
              <a:ext cx="102164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1" fill="norm" stroke="1" extrusionOk="0">
                  <a:moveTo>
                    <a:pt x="1439" y="5465"/>
                  </a:moveTo>
                  <a:cubicBezTo>
                    <a:pt x="558" y="3904"/>
                    <a:pt x="-324" y="2342"/>
                    <a:pt x="117" y="1952"/>
                  </a:cubicBezTo>
                  <a:cubicBezTo>
                    <a:pt x="558" y="1561"/>
                    <a:pt x="2321" y="2342"/>
                    <a:pt x="5186" y="4814"/>
                  </a:cubicBezTo>
                  <a:cubicBezTo>
                    <a:pt x="8052" y="7287"/>
                    <a:pt x="12019" y="11451"/>
                    <a:pt x="14003" y="14183"/>
                  </a:cubicBezTo>
                  <a:cubicBezTo>
                    <a:pt x="15986" y="16916"/>
                    <a:pt x="15986" y="18217"/>
                    <a:pt x="15325" y="19388"/>
                  </a:cubicBezTo>
                  <a:cubicBezTo>
                    <a:pt x="14664" y="20559"/>
                    <a:pt x="13341" y="21600"/>
                    <a:pt x="11137" y="21470"/>
                  </a:cubicBezTo>
                  <a:cubicBezTo>
                    <a:pt x="8933" y="21340"/>
                    <a:pt x="5847" y="20039"/>
                    <a:pt x="5186" y="16916"/>
                  </a:cubicBezTo>
                  <a:cubicBezTo>
                    <a:pt x="4525" y="13793"/>
                    <a:pt x="6288" y="8848"/>
                    <a:pt x="8052" y="5986"/>
                  </a:cubicBezTo>
                  <a:cubicBezTo>
                    <a:pt x="9815" y="3123"/>
                    <a:pt x="11578" y="2342"/>
                    <a:pt x="13562" y="1822"/>
                  </a:cubicBezTo>
                  <a:cubicBezTo>
                    <a:pt x="15545" y="1301"/>
                    <a:pt x="17749" y="1041"/>
                    <a:pt x="19072" y="781"/>
                  </a:cubicBezTo>
                  <a:cubicBezTo>
                    <a:pt x="20394" y="520"/>
                    <a:pt x="20835" y="260"/>
                    <a:pt x="21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7886700" y="4609283"/>
              <a:ext cx="171450" cy="14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7" fill="norm" stroke="1" extrusionOk="0">
                  <a:moveTo>
                    <a:pt x="0" y="12153"/>
                  </a:moveTo>
                  <a:cubicBezTo>
                    <a:pt x="800" y="10919"/>
                    <a:pt x="1600" y="9685"/>
                    <a:pt x="2533" y="8605"/>
                  </a:cubicBezTo>
                  <a:cubicBezTo>
                    <a:pt x="3467" y="7525"/>
                    <a:pt x="4533" y="6599"/>
                    <a:pt x="5067" y="6908"/>
                  </a:cubicBezTo>
                  <a:cubicBezTo>
                    <a:pt x="5600" y="7216"/>
                    <a:pt x="5600" y="8759"/>
                    <a:pt x="6267" y="9376"/>
                  </a:cubicBezTo>
                  <a:cubicBezTo>
                    <a:pt x="6933" y="9993"/>
                    <a:pt x="8267" y="9685"/>
                    <a:pt x="9200" y="8759"/>
                  </a:cubicBezTo>
                  <a:cubicBezTo>
                    <a:pt x="10133" y="7833"/>
                    <a:pt x="10667" y="6291"/>
                    <a:pt x="10800" y="4748"/>
                  </a:cubicBezTo>
                  <a:cubicBezTo>
                    <a:pt x="10933" y="3205"/>
                    <a:pt x="10667" y="1662"/>
                    <a:pt x="9733" y="736"/>
                  </a:cubicBezTo>
                  <a:cubicBezTo>
                    <a:pt x="8800" y="-189"/>
                    <a:pt x="7200" y="-498"/>
                    <a:pt x="5600" y="1353"/>
                  </a:cubicBezTo>
                  <a:cubicBezTo>
                    <a:pt x="4000" y="3205"/>
                    <a:pt x="2400" y="7216"/>
                    <a:pt x="3333" y="10919"/>
                  </a:cubicBezTo>
                  <a:cubicBezTo>
                    <a:pt x="4267" y="14622"/>
                    <a:pt x="7733" y="18016"/>
                    <a:pt x="11200" y="19559"/>
                  </a:cubicBezTo>
                  <a:cubicBezTo>
                    <a:pt x="14667" y="21102"/>
                    <a:pt x="18133" y="20793"/>
                    <a:pt x="21600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435095" y="4559300"/>
              <a:ext cx="117413" cy="19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423" fill="norm" stroke="1" extrusionOk="0">
                  <a:moveTo>
                    <a:pt x="19707" y="1364"/>
                  </a:moveTo>
                  <a:cubicBezTo>
                    <a:pt x="15238" y="682"/>
                    <a:pt x="10769" y="0"/>
                    <a:pt x="7603" y="0"/>
                  </a:cubicBezTo>
                  <a:cubicBezTo>
                    <a:pt x="4438" y="0"/>
                    <a:pt x="2576" y="682"/>
                    <a:pt x="1272" y="2046"/>
                  </a:cubicBezTo>
                  <a:cubicBezTo>
                    <a:pt x="-31" y="3411"/>
                    <a:pt x="-776" y="5457"/>
                    <a:pt x="1272" y="7503"/>
                  </a:cubicBezTo>
                  <a:cubicBezTo>
                    <a:pt x="3321" y="9549"/>
                    <a:pt x="8162" y="11596"/>
                    <a:pt x="11514" y="12846"/>
                  </a:cubicBezTo>
                  <a:cubicBezTo>
                    <a:pt x="14865" y="14097"/>
                    <a:pt x="16727" y="14552"/>
                    <a:pt x="18217" y="15461"/>
                  </a:cubicBezTo>
                  <a:cubicBezTo>
                    <a:pt x="19707" y="16371"/>
                    <a:pt x="20824" y="17735"/>
                    <a:pt x="20638" y="18758"/>
                  </a:cubicBezTo>
                  <a:cubicBezTo>
                    <a:pt x="20452" y="19781"/>
                    <a:pt x="18962" y="20463"/>
                    <a:pt x="16914" y="20918"/>
                  </a:cubicBezTo>
                  <a:cubicBezTo>
                    <a:pt x="14865" y="21373"/>
                    <a:pt x="12258" y="21600"/>
                    <a:pt x="10396" y="21259"/>
                  </a:cubicBezTo>
                  <a:cubicBezTo>
                    <a:pt x="8534" y="20918"/>
                    <a:pt x="7417" y="20008"/>
                    <a:pt x="8162" y="18985"/>
                  </a:cubicBezTo>
                  <a:cubicBezTo>
                    <a:pt x="8907" y="17962"/>
                    <a:pt x="11514" y="16825"/>
                    <a:pt x="14121" y="15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566150" y="4591992"/>
              <a:ext cx="196850" cy="16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13935" y="5620"/>
                  </a:moveTo>
                  <a:cubicBezTo>
                    <a:pt x="13935" y="4253"/>
                    <a:pt x="13935" y="2886"/>
                    <a:pt x="13355" y="1792"/>
                  </a:cubicBezTo>
                  <a:cubicBezTo>
                    <a:pt x="12774" y="698"/>
                    <a:pt x="11613" y="-122"/>
                    <a:pt x="9523" y="15"/>
                  </a:cubicBezTo>
                  <a:cubicBezTo>
                    <a:pt x="7432" y="151"/>
                    <a:pt x="4413" y="1245"/>
                    <a:pt x="2555" y="4526"/>
                  </a:cubicBezTo>
                  <a:cubicBezTo>
                    <a:pt x="697" y="7807"/>
                    <a:pt x="0" y="13275"/>
                    <a:pt x="0" y="16556"/>
                  </a:cubicBezTo>
                  <a:cubicBezTo>
                    <a:pt x="0" y="19837"/>
                    <a:pt x="697" y="20931"/>
                    <a:pt x="2090" y="21205"/>
                  </a:cubicBezTo>
                  <a:cubicBezTo>
                    <a:pt x="3484" y="21478"/>
                    <a:pt x="5574" y="20931"/>
                    <a:pt x="7316" y="19701"/>
                  </a:cubicBezTo>
                  <a:cubicBezTo>
                    <a:pt x="9058" y="18470"/>
                    <a:pt x="10452" y="16556"/>
                    <a:pt x="11265" y="14643"/>
                  </a:cubicBezTo>
                  <a:cubicBezTo>
                    <a:pt x="12077" y="12729"/>
                    <a:pt x="12310" y="10815"/>
                    <a:pt x="12310" y="10541"/>
                  </a:cubicBezTo>
                  <a:cubicBezTo>
                    <a:pt x="12310" y="10268"/>
                    <a:pt x="12077" y="11635"/>
                    <a:pt x="12077" y="13275"/>
                  </a:cubicBezTo>
                  <a:cubicBezTo>
                    <a:pt x="12077" y="14916"/>
                    <a:pt x="12310" y="16830"/>
                    <a:pt x="13123" y="17924"/>
                  </a:cubicBezTo>
                  <a:cubicBezTo>
                    <a:pt x="13935" y="19017"/>
                    <a:pt x="15329" y="19291"/>
                    <a:pt x="16839" y="18470"/>
                  </a:cubicBezTo>
                  <a:cubicBezTo>
                    <a:pt x="18348" y="17650"/>
                    <a:pt x="19974" y="15736"/>
                    <a:pt x="21600" y="13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769350" y="4622799"/>
              <a:ext cx="92166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5891" y="0"/>
                  </a:moveTo>
                  <a:cubicBezTo>
                    <a:pt x="4418" y="530"/>
                    <a:pt x="2945" y="1060"/>
                    <a:pt x="2209" y="1656"/>
                  </a:cubicBezTo>
                  <a:cubicBezTo>
                    <a:pt x="1473" y="2253"/>
                    <a:pt x="1473" y="2915"/>
                    <a:pt x="3927" y="3445"/>
                  </a:cubicBezTo>
                  <a:cubicBezTo>
                    <a:pt x="6382" y="3975"/>
                    <a:pt x="11291" y="4373"/>
                    <a:pt x="14973" y="4108"/>
                  </a:cubicBezTo>
                  <a:cubicBezTo>
                    <a:pt x="18655" y="3843"/>
                    <a:pt x="21109" y="2915"/>
                    <a:pt x="21355" y="2650"/>
                  </a:cubicBezTo>
                  <a:cubicBezTo>
                    <a:pt x="21600" y="2385"/>
                    <a:pt x="19636" y="2783"/>
                    <a:pt x="18655" y="4042"/>
                  </a:cubicBezTo>
                  <a:cubicBezTo>
                    <a:pt x="17673" y="5301"/>
                    <a:pt x="17673" y="7421"/>
                    <a:pt x="18409" y="10071"/>
                  </a:cubicBezTo>
                  <a:cubicBezTo>
                    <a:pt x="19145" y="12721"/>
                    <a:pt x="20618" y="15902"/>
                    <a:pt x="21109" y="17823"/>
                  </a:cubicBezTo>
                  <a:cubicBezTo>
                    <a:pt x="21600" y="19745"/>
                    <a:pt x="21109" y="20407"/>
                    <a:pt x="19636" y="20871"/>
                  </a:cubicBezTo>
                  <a:cubicBezTo>
                    <a:pt x="18164" y="21335"/>
                    <a:pt x="15709" y="21600"/>
                    <a:pt x="13255" y="21600"/>
                  </a:cubicBezTo>
                  <a:cubicBezTo>
                    <a:pt x="10800" y="21600"/>
                    <a:pt x="8345" y="21335"/>
                    <a:pt x="6136" y="19944"/>
                  </a:cubicBezTo>
                  <a:cubicBezTo>
                    <a:pt x="3927" y="18552"/>
                    <a:pt x="1964" y="16034"/>
                    <a:pt x="0" y="13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934449" y="46418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8938537" y="4578350"/>
              <a:ext cx="34014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0800"/>
                    <a:pt x="-1183" y="0"/>
                    <a:pt x="1993" y="0"/>
                  </a:cubicBezTo>
                  <a:cubicBezTo>
                    <a:pt x="5170" y="0"/>
                    <a:pt x="12793" y="1080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8980121" y="4618181"/>
              <a:ext cx="94030" cy="14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44" fill="norm" stroke="1" extrusionOk="0">
                  <a:moveTo>
                    <a:pt x="6923" y="2561"/>
                  </a:moveTo>
                  <a:cubicBezTo>
                    <a:pt x="5963" y="7570"/>
                    <a:pt x="5003" y="12579"/>
                    <a:pt x="3803" y="15866"/>
                  </a:cubicBezTo>
                  <a:cubicBezTo>
                    <a:pt x="2603" y="19153"/>
                    <a:pt x="1163" y="20718"/>
                    <a:pt x="443" y="20718"/>
                  </a:cubicBezTo>
                  <a:cubicBezTo>
                    <a:pt x="-277" y="20718"/>
                    <a:pt x="-277" y="19153"/>
                    <a:pt x="1643" y="15709"/>
                  </a:cubicBezTo>
                  <a:cubicBezTo>
                    <a:pt x="3563" y="12266"/>
                    <a:pt x="7403" y="6944"/>
                    <a:pt x="10523" y="3814"/>
                  </a:cubicBezTo>
                  <a:cubicBezTo>
                    <a:pt x="13643" y="683"/>
                    <a:pt x="16043" y="-256"/>
                    <a:pt x="17483" y="57"/>
                  </a:cubicBezTo>
                  <a:cubicBezTo>
                    <a:pt x="18923" y="370"/>
                    <a:pt x="19403" y="1935"/>
                    <a:pt x="19643" y="4753"/>
                  </a:cubicBezTo>
                  <a:cubicBezTo>
                    <a:pt x="19883" y="7570"/>
                    <a:pt x="19883" y="11640"/>
                    <a:pt x="19883" y="14457"/>
                  </a:cubicBezTo>
                  <a:cubicBezTo>
                    <a:pt x="19883" y="17274"/>
                    <a:pt x="19883" y="18840"/>
                    <a:pt x="20123" y="19779"/>
                  </a:cubicBezTo>
                  <a:cubicBezTo>
                    <a:pt x="20363" y="20718"/>
                    <a:pt x="20843" y="21031"/>
                    <a:pt x="21323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991599" y="4630432"/>
              <a:ext cx="170272" cy="38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74" fill="norm" stroke="1" extrusionOk="0">
                  <a:moveTo>
                    <a:pt x="18400" y="5183"/>
                  </a:moveTo>
                  <a:cubicBezTo>
                    <a:pt x="19467" y="4132"/>
                    <a:pt x="20533" y="3081"/>
                    <a:pt x="21067" y="2206"/>
                  </a:cubicBezTo>
                  <a:cubicBezTo>
                    <a:pt x="21600" y="1330"/>
                    <a:pt x="21600" y="630"/>
                    <a:pt x="20933" y="279"/>
                  </a:cubicBezTo>
                  <a:cubicBezTo>
                    <a:pt x="20267" y="-71"/>
                    <a:pt x="18933" y="-71"/>
                    <a:pt x="17733" y="163"/>
                  </a:cubicBezTo>
                  <a:cubicBezTo>
                    <a:pt x="16533" y="396"/>
                    <a:pt x="15467" y="863"/>
                    <a:pt x="14533" y="1622"/>
                  </a:cubicBezTo>
                  <a:cubicBezTo>
                    <a:pt x="13600" y="2381"/>
                    <a:pt x="12800" y="3432"/>
                    <a:pt x="12667" y="4249"/>
                  </a:cubicBezTo>
                  <a:cubicBezTo>
                    <a:pt x="12533" y="5066"/>
                    <a:pt x="13067" y="5650"/>
                    <a:pt x="14267" y="5825"/>
                  </a:cubicBezTo>
                  <a:cubicBezTo>
                    <a:pt x="15467" y="6000"/>
                    <a:pt x="17333" y="5767"/>
                    <a:pt x="18267" y="6175"/>
                  </a:cubicBezTo>
                  <a:cubicBezTo>
                    <a:pt x="19200" y="6584"/>
                    <a:pt x="19200" y="7635"/>
                    <a:pt x="19333" y="9445"/>
                  </a:cubicBezTo>
                  <a:cubicBezTo>
                    <a:pt x="19467" y="11254"/>
                    <a:pt x="19733" y="13823"/>
                    <a:pt x="18933" y="15925"/>
                  </a:cubicBezTo>
                  <a:cubicBezTo>
                    <a:pt x="18133" y="18026"/>
                    <a:pt x="16267" y="19661"/>
                    <a:pt x="13867" y="20537"/>
                  </a:cubicBezTo>
                  <a:cubicBezTo>
                    <a:pt x="11467" y="21412"/>
                    <a:pt x="8533" y="21529"/>
                    <a:pt x="6133" y="20770"/>
                  </a:cubicBezTo>
                  <a:cubicBezTo>
                    <a:pt x="3733" y="20011"/>
                    <a:pt x="1867" y="18377"/>
                    <a:pt x="0" y="16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682618" y="4466731"/>
              <a:ext cx="204332" cy="35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65" fill="norm" stroke="1" extrusionOk="0">
                  <a:moveTo>
                    <a:pt x="6799" y="1372"/>
                  </a:moveTo>
                  <a:cubicBezTo>
                    <a:pt x="7467" y="605"/>
                    <a:pt x="8135" y="-162"/>
                    <a:pt x="8358" y="30"/>
                  </a:cubicBezTo>
                  <a:cubicBezTo>
                    <a:pt x="8581" y="221"/>
                    <a:pt x="8358" y="1372"/>
                    <a:pt x="7690" y="4120"/>
                  </a:cubicBezTo>
                  <a:cubicBezTo>
                    <a:pt x="7022" y="6868"/>
                    <a:pt x="5908" y="11213"/>
                    <a:pt x="5240" y="13769"/>
                  </a:cubicBezTo>
                  <a:cubicBezTo>
                    <a:pt x="4572" y="16326"/>
                    <a:pt x="4350" y="17092"/>
                    <a:pt x="4127" y="18179"/>
                  </a:cubicBezTo>
                  <a:cubicBezTo>
                    <a:pt x="3904" y="19265"/>
                    <a:pt x="3682" y="20671"/>
                    <a:pt x="4016" y="21055"/>
                  </a:cubicBezTo>
                  <a:cubicBezTo>
                    <a:pt x="4350" y="21438"/>
                    <a:pt x="5240" y="20799"/>
                    <a:pt x="5574" y="19457"/>
                  </a:cubicBezTo>
                  <a:cubicBezTo>
                    <a:pt x="5908" y="18115"/>
                    <a:pt x="5686" y="16070"/>
                    <a:pt x="5018" y="14728"/>
                  </a:cubicBezTo>
                  <a:cubicBezTo>
                    <a:pt x="4350" y="13386"/>
                    <a:pt x="3236" y="12747"/>
                    <a:pt x="2123" y="12236"/>
                  </a:cubicBezTo>
                  <a:cubicBezTo>
                    <a:pt x="1009" y="11724"/>
                    <a:pt x="-104" y="11341"/>
                    <a:pt x="7" y="11085"/>
                  </a:cubicBezTo>
                  <a:cubicBezTo>
                    <a:pt x="119" y="10830"/>
                    <a:pt x="1455" y="10702"/>
                    <a:pt x="4350" y="9743"/>
                  </a:cubicBezTo>
                  <a:cubicBezTo>
                    <a:pt x="7244" y="8785"/>
                    <a:pt x="11698" y="6995"/>
                    <a:pt x="14259" y="5717"/>
                  </a:cubicBezTo>
                  <a:cubicBezTo>
                    <a:pt x="16820" y="4439"/>
                    <a:pt x="17488" y="3672"/>
                    <a:pt x="17933" y="2969"/>
                  </a:cubicBezTo>
                  <a:cubicBezTo>
                    <a:pt x="18378" y="2266"/>
                    <a:pt x="18601" y="1627"/>
                    <a:pt x="18267" y="1947"/>
                  </a:cubicBezTo>
                  <a:cubicBezTo>
                    <a:pt x="17933" y="2266"/>
                    <a:pt x="17042" y="3545"/>
                    <a:pt x="15818" y="6037"/>
                  </a:cubicBezTo>
                  <a:cubicBezTo>
                    <a:pt x="14593" y="8529"/>
                    <a:pt x="13034" y="12236"/>
                    <a:pt x="12143" y="14408"/>
                  </a:cubicBezTo>
                  <a:cubicBezTo>
                    <a:pt x="11253" y="16581"/>
                    <a:pt x="11030" y="17220"/>
                    <a:pt x="10585" y="17987"/>
                  </a:cubicBezTo>
                  <a:cubicBezTo>
                    <a:pt x="10139" y="18754"/>
                    <a:pt x="9471" y="19649"/>
                    <a:pt x="9137" y="19713"/>
                  </a:cubicBezTo>
                  <a:cubicBezTo>
                    <a:pt x="8803" y="19776"/>
                    <a:pt x="8803" y="19010"/>
                    <a:pt x="9249" y="17987"/>
                  </a:cubicBezTo>
                  <a:cubicBezTo>
                    <a:pt x="9694" y="16965"/>
                    <a:pt x="10585" y="15687"/>
                    <a:pt x="11698" y="14600"/>
                  </a:cubicBezTo>
                  <a:cubicBezTo>
                    <a:pt x="12811" y="13514"/>
                    <a:pt x="14148" y="12619"/>
                    <a:pt x="15372" y="12172"/>
                  </a:cubicBezTo>
                  <a:cubicBezTo>
                    <a:pt x="16597" y="11724"/>
                    <a:pt x="17710" y="11724"/>
                    <a:pt x="18490" y="12108"/>
                  </a:cubicBezTo>
                  <a:cubicBezTo>
                    <a:pt x="19269" y="12491"/>
                    <a:pt x="19715" y="13258"/>
                    <a:pt x="20160" y="14472"/>
                  </a:cubicBezTo>
                  <a:cubicBezTo>
                    <a:pt x="20605" y="15687"/>
                    <a:pt x="21051" y="17348"/>
                    <a:pt x="21496" y="19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915789" y="4427702"/>
              <a:ext cx="281517" cy="36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95" fill="norm" stroke="1" extrusionOk="0">
                  <a:moveTo>
                    <a:pt x="7959" y="16752"/>
                  </a:moveTo>
                  <a:cubicBezTo>
                    <a:pt x="8120" y="16128"/>
                    <a:pt x="8281" y="15504"/>
                    <a:pt x="8039" y="14817"/>
                  </a:cubicBezTo>
                  <a:cubicBezTo>
                    <a:pt x="7798" y="14131"/>
                    <a:pt x="7153" y="13381"/>
                    <a:pt x="5944" y="13319"/>
                  </a:cubicBezTo>
                  <a:cubicBezTo>
                    <a:pt x="4735" y="13257"/>
                    <a:pt x="2962" y="13881"/>
                    <a:pt x="1833" y="15005"/>
                  </a:cubicBezTo>
                  <a:cubicBezTo>
                    <a:pt x="705" y="16128"/>
                    <a:pt x="221" y="17751"/>
                    <a:pt x="60" y="18875"/>
                  </a:cubicBezTo>
                  <a:cubicBezTo>
                    <a:pt x="-101" y="19999"/>
                    <a:pt x="60" y="20623"/>
                    <a:pt x="544" y="20998"/>
                  </a:cubicBezTo>
                  <a:cubicBezTo>
                    <a:pt x="1027" y="21372"/>
                    <a:pt x="1833" y="21497"/>
                    <a:pt x="2639" y="21310"/>
                  </a:cubicBezTo>
                  <a:cubicBezTo>
                    <a:pt x="3445" y="21122"/>
                    <a:pt x="4251" y="20623"/>
                    <a:pt x="5057" y="19874"/>
                  </a:cubicBezTo>
                  <a:cubicBezTo>
                    <a:pt x="5863" y="19125"/>
                    <a:pt x="6669" y="18126"/>
                    <a:pt x="7072" y="18063"/>
                  </a:cubicBezTo>
                  <a:cubicBezTo>
                    <a:pt x="7475" y="18001"/>
                    <a:pt x="7475" y="18875"/>
                    <a:pt x="7878" y="19374"/>
                  </a:cubicBezTo>
                  <a:cubicBezTo>
                    <a:pt x="8281" y="19874"/>
                    <a:pt x="9087" y="19999"/>
                    <a:pt x="10296" y="19312"/>
                  </a:cubicBezTo>
                  <a:cubicBezTo>
                    <a:pt x="11505" y="18625"/>
                    <a:pt x="13117" y="17127"/>
                    <a:pt x="14890" y="14568"/>
                  </a:cubicBezTo>
                  <a:cubicBezTo>
                    <a:pt x="16663" y="12008"/>
                    <a:pt x="18598" y="8387"/>
                    <a:pt x="19726" y="6015"/>
                  </a:cubicBezTo>
                  <a:cubicBezTo>
                    <a:pt x="20854" y="3643"/>
                    <a:pt x="21177" y="2519"/>
                    <a:pt x="21338" y="1645"/>
                  </a:cubicBezTo>
                  <a:cubicBezTo>
                    <a:pt x="21499" y="771"/>
                    <a:pt x="21499" y="147"/>
                    <a:pt x="21096" y="22"/>
                  </a:cubicBezTo>
                  <a:cubicBezTo>
                    <a:pt x="20693" y="-103"/>
                    <a:pt x="19887" y="272"/>
                    <a:pt x="18517" y="2332"/>
                  </a:cubicBezTo>
                  <a:cubicBezTo>
                    <a:pt x="17147" y="4392"/>
                    <a:pt x="15212" y="8137"/>
                    <a:pt x="14084" y="11134"/>
                  </a:cubicBezTo>
                  <a:cubicBezTo>
                    <a:pt x="12956" y="14131"/>
                    <a:pt x="12633" y="16378"/>
                    <a:pt x="12714" y="17876"/>
                  </a:cubicBezTo>
                  <a:cubicBezTo>
                    <a:pt x="12795" y="19374"/>
                    <a:pt x="13278" y="20124"/>
                    <a:pt x="14487" y="20248"/>
                  </a:cubicBezTo>
                  <a:cubicBezTo>
                    <a:pt x="15696" y="20373"/>
                    <a:pt x="17630" y="19874"/>
                    <a:pt x="18759" y="19125"/>
                  </a:cubicBezTo>
                  <a:cubicBezTo>
                    <a:pt x="19887" y="18376"/>
                    <a:pt x="20209" y="17377"/>
                    <a:pt x="20532" y="16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083799" y="458470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10619582" y="4522852"/>
              <a:ext cx="194468" cy="249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684" fill="norm" stroke="1" extrusionOk="0">
                  <a:moveTo>
                    <a:pt x="19945" y="6712"/>
                  </a:moveTo>
                  <a:cubicBezTo>
                    <a:pt x="19713" y="4780"/>
                    <a:pt x="19481" y="2849"/>
                    <a:pt x="18784" y="1532"/>
                  </a:cubicBezTo>
                  <a:cubicBezTo>
                    <a:pt x="18087" y="214"/>
                    <a:pt x="16926" y="-488"/>
                    <a:pt x="14371" y="390"/>
                  </a:cubicBezTo>
                  <a:cubicBezTo>
                    <a:pt x="11816" y="1268"/>
                    <a:pt x="7868" y="3727"/>
                    <a:pt x="5197" y="6888"/>
                  </a:cubicBezTo>
                  <a:cubicBezTo>
                    <a:pt x="2526" y="10049"/>
                    <a:pt x="1133" y="13912"/>
                    <a:pt x="436" y="16283"/>
                  </a:cubicBezTo>
                  <a:cubicBezTo>
                    <a:pt x="-261" y="18653"/>
                    <a:pt x="-261" y="19532"/>
                    <a:pt x="1481" y="20146"/>
                  </a:cubicBezTo>
                  <a:cubicBezTo>
                    <a:pt x="3223" y="20761"/>
                    <a:pt x="6707" y="21112"/>
                    <a:pt x="9726" y="19707"/>
                  </a:cubicBezTo>
                  <a:cubicBezTo>
                    <a:pt x="12745" y="18302"/>
                    <a:pt x="15300" y="15141"/>
                    <a:pt x="16345" y="11980"/>
                  </a:cubicBezTo>
                  <a:cubicBezTo>
                    <a:pt x="17391" y="8819"/>
                    <a:pt x="16926" y="5658"/>
                    <a:pt x="15416" y="3639"/>
                  </a:cubicBezTo>
                  <a:cubicBezTo>
                    <a:pt x="13907" y="1619"/>
                    <a:pt x="11352" y="741"/>
                    <a:pt x="9378" y="1356"/>
                  </a:cubicBezTo>
                  <a:cubicBezTo>
                    <a:pt x="7404" y="1971"/>
                    <a:pt x="6010" y="4078"/>
                    <a:pt x="6358" y="5571"/>
                  </a:cubicBezTo>
                  <a:cubicBezTo>
                    <a:pt x="6707" y="7063"/>
                    <a:pt x="8797" y="7941"/>
                    <a:pt x="10539" y="8380"/>
                  </a:cubicBezTo>
                  <a:cubicBezTo>
                    <a:pt x="12281" y="8819"/>
                    <a:pt x="13674" y="8819"/>
                    <a:pt x="15416" y="8380"/>
                  </a:cubicBezTo>
                  <a:cubicBezTo>
                    <a:pt x="17158" y="7941"/>
                    <a:pt x="19249" y="7063"/>
                    <a:pt x="21339" y="6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10692183" y="4373033"/>
              <a:ext cx="128217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9764" y="1290"/>
                  </a:moveTo>
                  <a:cubicBezTo>
                    <a:pt x="6931" y="3869"/>
                    <a:pt x="4098" y="6448"/>
                    <a:pt x="2328" y="8866"/>
                  </a:cubicBezTo>
                  <a:cubicBezTo>
                    <a:pt x="557" y="11284"/>
                    <a:pt x="-151" y="13540"/>
                    <a:pt x="26" y="13540"/>
                  </a:cubicBezTo>
                  <a:cubicBezTo>
                    <a:pt x="203" y="13540"/>
                    <a:pt x="1265" y="11284"/>
                    <a:pt x="2151" y="9188"/>
                  </a:cubicBezTo>
                  <a:cubicBezTo>
                    <a:pt x="3036" y="7093"/>
                    <a:pt x="3744" y="5158"/>
                    <a:pt x="4806" y="3385"/>
                  </a:cubicBezTo>
                  <a:cubicBezTo>
                    <a:pt x="5869" y="1612"/>
                    <a:pt x="7285" y="0"/>
                    <a:pt x="8524" y="0"/>
                  </a:cubicBezTo>
                  <a:cubicBezTo>
                    <a:pt x="9764" y="0"/>
                    <a:pt x="10826" y="1612"/>
                    <a:pt x="12065" y="4997"/>
                  </a:cubicBezTo>
                  <a:cubicBezTo>
                    <a:pt x="13305" y="8382"/>
                    <a:pt x="14721" y="13540"/>
                    <a:pt x="16315" y="16603"/>
                  </a:cubicBezTo>
                  <a:cubicBezTo>
                    <a:pt x="17908" y="19666"/>
                    <a:pt x="19679" y="20633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1150600" y="4654549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1188700" y="457835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1182349" y="4600839"/>
              <a:ext cx="139701" cy="14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2342"/>
                  </a:moveTo>
                  <a:cubicBezTo>
                    <a:pt x="19964" y="1389"/>
                    <a:pt x="18327" y="436"/>
                    <a:pt x="16200" y="119"/>
                  </a:cubicBezTo>
                  <a:cubicBezTo>
                    <a:pt x="14073" y="-199"/>
                    <a:pt x="11455" y="119"/>
                    <a:pt x="10145" y="1072"/>
                  </a:cubicBezTo>
                  <a:cubicBezTo>
                    <a:pt x="8836" y="2025"/>
                    <a:pt x="8836" y="3613"/>
                    <a:pt x="9818" y="5677"/>
                  </a:cubicBezTo>
                  <a:cubicBezTo>
                    <a:pt x="10800" y="7742"/>
                    <a:pt x="12764" y="10283"/>
                    <a:pt x="13909" y="12507"/>
                  </a:cubicBezTo>
                  <a:cubicBezTo>
                    <a:pt x="15055" y="14730"/>
                    <a:pt x="15382" y="16636"/>
                    <a:pt x="12927" y="18066"/>
                  </a:cubicBezTo>
                  <a:cubicBezTo>
                    <a:pt x="10473" y="19495"/>
                    <a:pt x="5236" y="20448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289378" y="5407762"/>
              <a:ext cx="128552" cy="25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351" fill="norm" stroke="1" extrusionOk="0">
                  <a:moveTo>
                    <a:pt x="16673" y="4984"/>
                  </a:moveTo>
                  <a:cubicBezTo>
                    <a:pt x="17011" y="4099"/>
                    <a:pt x="17348" y="3214"/>
                    <a:pt x="16336" y="2240"/>
                  </a:cubicBezTo>
                  <a:cubicBezTo>
                    <a:pt x="15324" y="1266"/>
                    <a:pt x="12961" y="204"/>
                    <a:pt x="9923" y="27"/>
                  </a:cubicBezTo>
                  <a:cubicBezTo>
                    <a:pt x="6886" y="-150"/>
                    <a:pt x="3173" y="558"/>
                    <a:pt x="1317" y="1886"/>
                  </a:cubicBezTo>
                  <a:cubicBezTo>
                    <a:pt x="-539" y="3214"/>
                    <a:pt x="-539" y="5161"/>
                    <a:pt x="1992" y="7286"/>
                  </a:cubicBezTo>
                  <a:cubicBezTo>
                    <a:pt x="4523" y="9411"/>
                    <a:pt x="9586" y="11712"/>
                    <a:pt x="12961" y="13306"/>
                  </a:cubicBezTo>
                  <a:cubicBezTo>
                    <a:pt x="16336" y="14899"/>
                    <a:pt x="18024" y="15784"/>
                    <a:pt x="19205" y="16670"/>
                  </a:cubicBezTo>
                  <a:cubicBezTo>
                    <a:pt x="20386" y="17555"/>
                    <a:pt x="21061" y="18440"/>
                    <a:pt x="19880" y="19237"/>
                  </a:cubicBezTo>
                  <a:cubicBezTo>
                    <a:pt x="18698" y="20034"/>
                    <a:pt x="15661" y="20742"/>
                    <a:pt x="13299" y="21096"/>
                  </a:cubicBezTo>
                  <a:cubicBezTo>
                    <a:pt x="10936" y="21450"/>
                    <a:pt x="9249" y="21450"/>
                    <a:pt x="8067" y="21007"/>
                  </a:cubicBezTo>
                  <a:cubicBezTo>
                    <a:pt x="6886" y="20565"/>
                    <a:pt x="6211" y="19680"/>
                    <a:pt x="7223" y="18617"/>
                  </a:cubicBezTo>
                  <a:cubicBezTo>
                    <a:pt x="8236" y="17555"/>
                    <a:pt x="10936" y="16316"/>
                    <a:pt x="13636" y="15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455292" y="5467862"/>
              <a:ext cx="117537" cy="164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0704" fill="norm" stroke="1" extrusionOk="0">
                  <a:moveTo>
                    <a:pt x="11552" y="3136"/>
                  </a:moveTo>
                  <a:cubicBezTo>
                    <a:pt x="10063" y="2069"/>
                    <a:pt x="8573" y="1002"/>
                    <a:pt x="6711" y="1136"/>
                  </a:cubicBezTo>
                  <a:cubicBezTo>
                    <a:pt x="4849" y="1269"/>
                    <a:pt x="2614" y="2602"/>
                    <a:pt x="1311" y="4869"/>
                  </a:cubicBezTo>
                  <a:cubicBezTo>
                    <a:pt x="7" y="7136"/>
                    <a:pt x="-365" y="10336"/>
                    <a:pt x="380" y="13136"/>
                  </a:cubicBezTo>
                  <a:cubicBezTo>
                    <a:pt x="1125" y="15936"/>
                    <a:pt x="2987" y="18336"/>
                    <a:pt x="6152" y="19669"/>
                  </a:cubicBezTo>
                  <a:cubicBezTo>
                    <a:pt x="9318" y="21002"/>
                    <a:pt x="13787" y="21269"/>
                    <a:pt x="16766" y="19136"/>
                  </a:cubicBezTo>
                  <a:cubicBezTo>
                    <a:pt x="19745" y="17002"/>
                    <a:pt x="21235" y="12469"/>
                    <a:pt x="20490" y="9002"/>
                  </a:cubicBezTo>
                  <a:cubicBezTo>
                    <a:pt x="19745" y="5536"/>
                    <a:pt x="16766" y="3136"/>
                    <a:pt x="13973" y="1669"/>
                  </a:cubicBezTo>
                  <a:cubicBezTo>
                    <a:pt x="11180" y="202"/>
                    <a:pt x="8573" y="-331"/>
                    <a:pt x="6711" y="202"/>
                  </a:cubicBezTo>
                  <a:cubicBezTo>
                    <a:pt x="4849" y="736"/>
                    <a:pt x="3732" y="2336"/>
                    <a:pt x="2614" y="3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2939493" y="5468408"/>
              <a:ext cx="150841" cy="39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57" fill="norm" stroke="1" extrusionOk="0">
                  <a:moveTo>
                    <a:pt x="16279" y="3029"/>
                  </a:moveTo>
                  <a:cubicBezTo>
                    <a:pt x="16279" y="2457"/>
                    <a:pt x="16279" y="1886"/>
                    <a:pt x="15829" y="1372"/>
                  </a:cubicBezTo>
                  <a:cubicBezTo>
                    <a:pt x="15379" y="857"/>
                    <a:pt x="14479" y="400"/>
                    <a:pt x="12379" y="172"/>
                  </a:cubicBezTo>
                  <a:cubicBezTo>
                    <a:pt x="10279" y="-57"/>
                    <a:pt x="6979" y="-57"/>
                    <a:pt x="4879" y="172"/>
                  </a:cubicBezTo>
                  <a:cubicBezTo>
                    <a:pt x="2779" y="400"/>
                    <a:pt x="1879" y="857"/>
                    <a:pt x="1129" y="1943"/>
                  </a:cubicBezTo>
                  <a:cubicBezTo>
                    <a:pt x="379" y="3029"/>
                    <a:pt x="-221" y="4743"/>
                    <a:pt x="79" y="5829"/>
                  </a:cubicBezTo>
                  <a:cubicBezTo>
                    <a:pt x="379" y="6914"/>
                    <a:pt x="1579" y="7372"/>
                    <a:pt x="4279" y="7200"/>
                  </a:cubicBezTo>
                  <a:cubicBezTo>
                    <a:pt x="6979" y="7029"/>
                    <a:pt x="11179" y="6229"/>
                    <a:pt x="13579" y="5543"/>
                  </a:cubicBezTo>
                  <a:cubicBezTo>
                    <a:pt x="15979" y="4857"/>
                    <a:pt x="16579" y="4286"/>
                    <a:pt x="16729" y="3657"/>
                  </a:cubicBezTo>
                  <a:cubicBezTo>
                    <a:pt x="16879" y="3029"/>
                    <a:pt x="16579" y="2343"/>
                    <a:pt x="16279" y="2286"/>
                  </a:cubicBezTo>
                  <a:cubicBezTo>
                    <a:pt x="15979" y="2229"/>
                    <a:pt x="15679" y="2800"/>
                    <a:pt x="16429" y="4514"/>
                  </a:cubicBezTo>
                  <a:cubicBezTo>
                    <a:pt x="17179" y="6229"/>
                    <a:pt x="18979" y="9086"/>
                    <a:pt x="20029" y="11600"/>
                  </a:cubicBezTo>
                  <a:cubicBezTo>
                    <a:pt x="21079" y="14114"/>
                    <a:pt x="21379" y="16286"/>
                    <a:pt x="21379" y="17657"/>
                  </a:cubicBezTo>
                  <a:cubicBezTo>
                    <a:pt x="21379" y="19029"/>
                    <a:pt x="21079" y="19600"/>
                    <a:pt x="20179" y="20114"/>
                  </a:cubicBezTo>
                  <a:cubicBezTo>
                    <a:pt x="19279" y="20629"/>
                    <a:pt x="17779" y="21086"/>
                    <a:pt x="15979" y="21314"/>
                  </a:cubicBezTo>
                  <a:cubicBezTo>
                    <a:pt x="14179" y="21543"/>
                    <a:pt x="12079" y="21543"/>
                    <a:pt x="9979" y="20972"/>
                  </a:cubicBezTo>
                  <a:cubicBezTo>
                    <a:pt x="7879" y="20400"/>
                    <a:pt x="5779" y="19257"/>
                    <a:pt x="5329" y="17943"/>
                  </a:cubicBezTo>
                  <a:cubicBezTo>
                    <a:pt x="4879" y="16629"/>
                    <a:pt x="6079" y="15143"/>
                    <a:pt x="8479" y="13943"/>
                  </a:cubicBezTo>
                  <a:cubicBezTo>
                    <a:pt x="10879" y="12743"/>
                    <a:pt x="14479" y="11829"/>
                    <a:pt x="18079" y="1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113323" y="5481294"/>
              <a:ext cx="131527" cy="14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869" fill="norm" stroke="1" extrusionOk="0">
                  <a:moveTo>
                    <a:pt x="17191" y="724"/>
                  </a:moveTo>
                  <a:cubicBezTo>
                    <a:pt x="13419" y="124"/>
                    <a:pt x="9648" y="-476"/>
                    <a:pt x="6734" y="574"/>
                  </a:cubicBezTo>
                  <a:cubicBezTo>
                    <a:pt x="3819" y="1624"/>
                    <a:pt x="1762" y="4324"/>
                    <a:pt x="734" y="7324"/>
                  </a:cubicBezTo>
                  <a:cubicBezTo>
                    <a:pt x="-295" y="10324"/>
                    <a:pt x="-295" y="13624"/>
                    <a:pt x="1076" y="16174"/>
                  </a:cubicBezTo>
                  <a:cubicBezTo>
                    <a:pt x="2448" y="18724"/>
                    <a:pt x="5191" y="20524"/>
                    <a:pt x="8105" y="20824"/>
                  </a:cubicBezTo>
                  <a:cubicBezTo>
                    <a:pt x="11019" y="21124"/>
                    <a:pt x="14105" y="19924"/>
                    <a:pt x="15819" y="17674"/>
                  </a:cubicBezTo>
                  <a:cubicBezTo>
                    <a:pt x="17534" y="15424"/>
                    <a:pt x="17876" y="12124"/>
                    <a:pt x="17534" y="9574"/>
                  </a:cubicBezTo>
                  <a:cubicBezTo>
                    <a:pt x="17191" y="7024"/>
                    <a:pt x="16162" y="5224"/>
                    <a:pt x="16676" y="4624"/>
                  </a:cubicBezTo>
                  <a:cubicBezTo>
                    <a:pt x="17191" y="4024"/>
                    <a:pt x="19248" y="4624"/>
                    <a:pt x="21305" y="5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287949" y="5473808"/>
              <a:ext cx="124213" cy="15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0701" fill="norm" stroke="1" extrusionOk="0">
                  <a:moveTo>
                    <a:pt x="11720" y="3396"/>
                  </a:moveTo>
                  <a:cubicBezTo>
                    <a:pt x="11720" y="1975"/>
                    <a:pt x="11720" y="554"/>
                    <a:pt x="10849" y="127"/>
                  </a:cubicBezTo>
                  <a:cubicBezTo>
                    <a:pt x="9978" y="-299"/>
                    <a:pt x="8236" y="269"/>
                    <a:pt x="6145" y="2969"/>
                  </a:cubicBezTo>
                  <a:cubicBezTo>
                    <a:pt x="4055" y="5669"/>
                    <a:pt x="1616" y="10501"/>
                    <a:pt x="571" y="13627"/>
                  </a:cubicBezTo>
                  <a:cubicBezTo>
                    <a:pt x="-474" y="16754"/>
                    <a:pt x="-126" y="18175"/>
                    <a:pt x="1965" y="19312"/>
                  </a:cubicBezTo>
                  <a:cubicBezTo>
                    <a:pt x="4055" y="20448"/>
                    <a:pt x="7887" y="21301"/>
                    <a:pt x="11545" y="20164"/>
                  </a:cubicBezTo>
                  <a:cubicBezTo>
                    <a:pt x="15203" y="19027"/>
                    <a:pt x="18687" y="15901"/>
                    <a:pt x="19907" y="12917"/>
                  </a:cubicBezTo>
                  <a:cubicBezTo>
                    <a:pt x="21126" y="9933"/>
                    <a:pt x="20081" y="7090"/>
                    <a:pt x="18687" y="5385"/>
                  </a:cubicBezTo>
                  <a:cubicBezTo>
                    <a:pt x="17294" y="3680"/>
                    <a:pt x="15552" y="3112"/>
                    <a:pt x="15203" y="3396"/>
                  </a:cubicBezTo>
                  <a:cubicBezTo>
                    <a:pt x="14855" y="3680"/>
                    <a:pt x="15900" y="4817"/>
                    <a:pt x="16945" y="5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452447" y="5247115"/>
              <a:ext cx="169571" cy="37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44" fill="norm" stroke="1" extrusionOk="0">
                  <a:moveTo>
                    <a:pt x="10516" y="15089"/>
                  </a:moveTo>
                  <a:cubicBezTo>
                    <a:pt x="9726" y="14607"/>
                    <a:pt x="8936" y="14124"/>
                    <a:pt x="7750" y="14064"/>
                  </a:cubicBezTo>
                  <a:cubicBezTo>
                    <a:pt x="6565" y="14003"/>
                    <a:pt x="4984" y="14365"/>
                    <a:pt x="3536" y="15331"/>
                  </a:cubicBezTo>
                  <a:cubicBezTo>
                    <a:pt x="2087" y="16296"/>
                    <a:pt x="770" y="17865"/>
                    <a:pt x="243" y="18951"/>
                  </a:cubicBezTo>
                  <a:cubicBezTo>
                    <a:pt x="-284" y="20037"/>
                    <a:pt x="-21" y="20640"/>
                    <a:pt x="1692" y="21002"/>
                  </a:cubicBezTo>
                  <a:cubicBezTo>
                    <a:pt x="3404" y="21364"/>
                    <a:pt x="6565" y="21485"/>
                    <a:pt x="9594" y="20158"/>
                  </a:cubicBezTo>
                  <a:cubicBezTo>
                    <a:pt x="12623" y="18830"/>
                    <a:pt x="15521" y="16055"/>
                    <a:pt x="17496" y="12736"/>
                  </a:cubicBezTo>
                  <a:cubicBezTo>
                    <a:pt x="19472" y="9418"/>
                    <a:pt x="20526" y="5557"/>
                    <a:pt x="20921" y="3324"/>
                  </a:cubicBezTo>
                  <a:cubicBezTo>
                    <a:pt x="21316" y="1092"/>
                    <a:pt x="21053" y="488"/>
                    <a:pt x="20262" y="187"/>
                  </a:cubicBezTo>
                  <a:cubicBezTo>
                    <a:pt x="19472" y="-115"/>
                    <a:pt x="18155" y="-115"/>
                    <a:pt x="16970" y="669"/>
                  </a:cubicBezTo>
                  <a:cubicBezTo>
                    <a:pt x="15784" y="1454"/>
                    <a:pt x="14731" y="3022"/>
                    <a:pt x="14204" y="5919"/>
                  </a:cubicBezTo>
                  <a:cubicBezTo>
                    <a:pt x="13677" y="8815"/>
                    <a:pt x="13677" y="13038"/>
                    <a:pt x="14336" y="15693"/>
                  </a:cubicBezTo>
                  <a:cubicBezTo>
                    <a:pt x="14994" y="18348"/>
                    <a:pt x="16311" y="19434"/>
                    <a:pt x="17628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4125055" y="5461000"/>
              <a:ext cx="148496" cy="161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80" fill="norm" stroke="1" extrusionOk="0">
                  <a:moveTo>
                    <a:pt x="16780" y="7477"/>
                  </a:moveTo>
                  <a:cubicBezTo>
                    <a:pt x="14042" y="6369"/>
                    <a:pt x="11304" y="5262"/>
                    <a:pt x="9174" y="4708"/>
                  </a:cubicBezTo>
                  <a:cubicBezTo>
                    <a:pt x="7044" y="4154"/>
                    <a:pt x="5523" y="4154"/>
                    <a:pt x="3850" y="5677"/>
                  </a:cubicBezTo>
                  <a:cubicBezTo>
                    <a:pt x="2177" y="7200"/>
                    <a:pt x="351" y="10246"/>
                    <a:pt x="47" y="13154"/>
                  </a:cubicBezTo>
                  <a:cubicBezTo>
                    <a:pt x="-257" y="16062"/>
                    <a:pt x="960" y="18831"/>
                    <a:pt x="2329" y="20215"/>
                  </a:cubicBezTo>
                  <a:cubicBezTo>
                    <a:pt x="3698" y="21600"/>
                    <a:pt x="5219" y="21600"/>
                    <a:pt x="7044" y="19523"/>
                  </a:cubicBezTo>
                  <a:cubicBezTo>
                    <a:pt x="8870" y="17446"/>
                    <a:pt x="10999" y="13292"/>
                    <a:pt x="11760" y="10246"/>
                  </a:cubicBezTo>
                  <a:cubicBezTo>
                    <a:pt x="12520" y="7200"/>
                    <a:pt x="11912" y="5262"/>
                    <a:pt x="12520" y="4154"/>
                  </a:cubicBezTo>
                  <a:cubicBezTo>
                    <a:pt x="13129" y="3046"/>
                    <a:pt x="14954" y="2769"/>
                    <a:pt x="16628" y="2215"/>
                  </a:cubicBezTo>
                  <a:cubicBezTo>
                    <a:pt x="18301" y="1662"/>
                    <a:pt x="19822" y="831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4298949" y="5211097"/>
              <a:ext cx="85545" cy="436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9" fill="norm" stroke="1" extrusionOk="0">
                  <a:moveTo>
                    <a:pt x="20546" y="5691"/>
                  </a:moveTo>
                  <a:cubicBezTo>
                    <a:pt x="21073" y="4244"/>
                    <a:pt x="21600" y="2797"/>
                    <a:pt x="21073" y="1867"/>
                  </a:cubicBezTo>
                  <a:cubicBezTo>
                    <a:pt x="20546" y="936"/>
                    <a:pt x="18966" y="523"/>
                    <a:pt x="16595" y="265"/>
                  </a:cubicBezTo>
                  <a:cubicBezTo>
                    <a:pt x="14224" y="6"/>
                    <a:pt x="11063" y="-97"/>
                    <a:pt x="8693" y="110"/>
                  </a:cubicBezTo>
                  <a:cubicBezTo>
                    <a:pt x="6322" y="316"/>
                    <a:pt x="4741" y="833"/>
                    <a:pt x="3161" y="2487"/>
                  </a:cubicBezTo>
                  <a:cubicBezTo>
                    <a:pt x="1580" y="4140"/>
                    <a:pt x="0" y="6931"/>
                    <a:pt x="1054" y="9876"/>
                  </a:cubicBezTo>
                  <a:cubicBezTo>
                    <a:pt x="2107" y="12822"/>
                    <a:pt x="5795" y="15922"/>
                    <a:pt x="7902" y="17937"/>
                  </a:cubicBezTo>
                  <a:cubicBezTo>
                    <a:pt x="10010" y="19953"/>
                    <a:pt x="10537" y="20883"/>
                    <a:pt x="9746" y="21193"/>
                  </a:cubicBezTo>
                  <a:cubicBezTo>
                    <a:pt x="8956" y="21503"/>
                    <a:pt x="6849" y="21193"/>
                    <a:pt x="5005" y="20780"/>
                  </a:cubicBezTo>
                  <a:cubicBezTo>
                    <a:pt x="3161" y="20366"/>
                    <a:pt x="1580" y="19849"/>
                    <a:pt x="0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4242163" y="5461000"/>
              <a:ext cx="171087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745" y="21600"/>
                  </a:moveTo>
                  <a:cubicBezTo>
                    <a:pt x="218" y="17673"/>
                    <a:pt x="-309" y="13745"/>
                    <a:pt x="218" y="11127"/>
                  </a:cubicBezTo>
                  <a:cubicBezTo>
                    <a:pt x="745" y="8509"/>
                    <a:pt x="2325" y="7200"/>
                    <a:pt x="6013" y="5564"/>
                  </a:cubicBezTo>
                  <a:cubicBezTo>
                    <a:pt x="9701" y="3927"/>
                    <a:pt x="15496" y="1964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788847" y="5439370"/>
              <a:ext cx="309498" cy="19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092" fill="norm" stroke="1" extrusionOk="0">
                  <a:moveTo>
                    <a:pt x="10005" y="4417"/>
                  </a:moveTo>
                  <a:cubicBezTo>
                    <a:pt x="10005" y="3268"/>
                    <a:pt x="10005" y="2119"/>
                    <a:pt x="9713" y="1200"/>
                  </a:cubicBezTo>
                  <a:cubicBezTo>
                    <a:pt x="9421" y="280"/>
                    <a:pt x="8838" y="-409"/>
                    <a:pt x="7305" y="280"/>
                  </a:cubicBezTo>
                  <a:cubicBezTo>
                    <a:pt x="5773" y="970"/>
                    <a:pt x="3292" y="3038"/>
                    <a:pt x="1832" y="6485"/>
                  </a:cubicBezTo>
                  <a:cubicBezTo>
                    <a:pt x="373" y="9931"/>
                    <a:pt x="-65" y="14757"/>
                    <a:pt x="8" y="17514"/>
                  </a:cubicBezTo>
                  <a:cubicBezTo>
                    <a:pt x="81" y="20272"/>
                    <a:pt x="665" y="20961"/>
                    <a:pt x="1321" y="21076"/>
                  </a:cubicBezTo>
                  <a:cubicBezTo>
                    <a:pt x="1978" y="21191"/>
                    <a:pt x="2708" y="20731"/>
                    <a:pt x="3511" y="18778"/>
                  </a:cubicBezTo>
                  <a:cubicBezTo>
                    <a:pt x="4313" y="16825"/>
                    <a:pt x="5189" y="13378"/>
                    <a:pt x="5700" y="10965"/>
                  </a:cubicBezTo>
                  <a:cubicBezTo>
                    <a:pt x="6211" y="8553"/>
                    <a:pt x="6357" y="7174"/>
                    <a:pt x="6503" y="7174"/>
                  </a:cubicBezTo>
                  <a:cubicBezTo>
                    <a:pt x="6649" y="7174"/>
                    <a:pt x="6794" y="8553"/>
                    <a:pt x="6940" y="10391"/>
                  </a:cubicBezTo>
                  <a:cubicBezTo>
                    <a:pt x="7086" y="12229"/>
                    <a:pt x="7232" y="14527"/>
                    <a:pt x="7597" y="16136"/>
                  </a:cubicBezTo>
                  <a:cubicBezTo>
                    <a:pt x="7962" y="17744"/>
                    <a:pt x="8546" y="18663"/>
                    <a:pt x="9203" y="18548"/>
                  </a:cubicBezTo>
                  <a:cubicBezTo>
                    <a:pt x="9859" y="18434"/>
                    <a:pt x="10589" y="17285"/>
                    <a:pt x="11100" y="16136"/>
                  </a:cubicBezTo>
                  <a:cubicBezTo>
                    <a:pt x="11611" y="14987"/>
                    <a:pt x="11903" y="13838"/>
                    <a:pt x="12121" y="12574"/>
                  </a:cubicBezTo>
                  <a:cubicBezTo>
                    <a:pt x="12340" y="11310"/>
                    <a:pt x="12486" y="9931"/>
                    <a:pt x="12486" y="9817"/>
                  </a:cubicBezTo>
                  <a:cubicBezTo>
                    <a:pt x="12486" y="9702"/>
                    <a:pt x="12340" y="10851"/>
                    <a:pt x="12267" y="12114"/>
                  </a:cubicBezTo>
                  <a:cubicBezTo>
                    <a:pt x="12194" y="13378"/>
                    <a:pt x="12194" y="14757"/>
                    <a:pt x="12632" y="13378"/>
                  </a:cubicBezTo>
                  <a:cubicBezTo>
                    <a:pt x="13070" y="12000"/>
                    <a:pt x="13946" y="7863"/>
                    <a:pt x="15040" y="5451"/>
                  </a:cubicBezTo>
                  <a:cubicBezTo>
                    <a:pt x="16135" y="3038"/>
                    <a:pt x="17449" y="2348"/>
                    <a:pt x="18616" y="2923"/>
                  </a:cubicBezTo>
                  <a:cubicBezTo>
                    <a:pt x="19784" y="3497"/>
                    <a:pt x="20805" y="5336"/>
                    <a:pt x="21170" y="7978"/>
                  </a:cubicBezTo>
                  <a:cubicBezTo>
                    <a:pt x="21535" y="10621"/>
                    <a:pt x="21243" y="14068"/>
                    <a:pt x="20951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5518725" y="5445855"/>
              <a:ext cx="158176" cy="15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0920" fill="norm" stroke="1" extrusionOk="0">
                  <a:moveTo>
                    <a:pt x="1628" y="9581"/>
                  </a:moveTo>
                  <a:cubicBezTo>
                    <a:pt x="3050" y="10142"/>
                    <a:pt x="4471" y="10703"/>
                    <a:pt x="6602" y="10142"/>
                  </a:cubicBezTo>
                  <a:cubicBezTo>
                    <a:pt x="8734" y="9581"/>
                    <a:pt x="11576" y="7898"/>
                    <a:pt x="12997" y="6355"/>
                  </a:cubicBezTo>
                  <a:cubicBezTo>
                    <a:pt x="14418" y="4812"/>
                    <a:pt x="14418" y="3410"/>
                    <a:pt x="13992" y="2147"/>
                  </a:cubicBezTo>
                  <a:cubicBezTo>
                    <a:pt x="13565" y="885"/>
                    <a:pt x="12713" y="-237"/>
                    <a:pt x="10439" y="44"/>
                  </a:cubicBezTo>
                  <a:cubicBezTo>
                    <a:pt x="8165" y="324"/>
                    <a:pt x="4471" y="2007"/>
                    <a:pt x="2339" y="4812"/>
                  </a:cubicBezTo>
                  <a:cubicBezTo>
                    <a:pt x="207" y="7618"/>
                    <a:pt x="-361" y="11545"/>
                    <a:pt x="207" y="14631"/>
                  </a:cubicBezTo>
                  <a:cubicBezTo>
                    <a:pt x="776" y="17716"/>
                    <a:pt x="2481" y="19960"/>
                    <a:pt x="5465" y="20662"/>
                  </a:cubicBezTo>
                  <a:cubicBezTo>
                    <a:pt x="8450" y="21363"/>
                    <a:pt x="12713" y="20521"/>
                    <a:pt x="15555" y="19540"/>
                  </a:cubicBezTo>
                  <a:cubicBezTo>
                    <a:pt x="18397" y="18558"/>
                    <a:pt x="19818" y="17436"/>
                    <a:pt x="21239" y="16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5685341" y="5436922"/>
              <a:ext cx="86809" cy="178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183" fill="norm" stroke="1" extrusionOk="0">
                  <a:moveTo>
                    <a:pt x="20602" y="3610"/>
                  </a:moveTo>
                  <a:cubicBezTo>
                    <a:pt x="20099" y="2355"/>
                    <a:pt x="19597" y="1099"/>
                    <a:pt x="17839" y="471"/>
                  </a:cubicBezTo>
                  <a:cubicBezTo>
                    <a:pt x="16081" y="-157"/>
                    <a:pt x="13067" y="-157"/>
                    <a:pt x="9802" y="471"/>
                  </a:cubicBezTo>
                  <a:cubicBezTo>
                    <a:pt x="6537" y="1099"/>
                    <a:pt x="3020" y="2355"/>
                    <a:pt x="1262" y="3610"/>
                  </a:cubicBezTo>
                  <a:cubicBezTo>
                    <a:pt x="-496" y="4866"/>
                    <a:pt x="-496" y="6122"/>
                    <a:pt x="1764" y="7503"/>
                  </a:cubicBezTo>
                  <a:cubicBezTo>
                    <a:pt x="4025" y="8885"/>
                    <a:pt x="8546" y="10392"/>
                    <a:pt x="11811" y="11522"/>
                  </a:cubicBezTo>
                  <a:cubicBezTo>
                    <a:pt x="15076" y="12652"/>
                    <a:pt x="17085" y="13406"/>
                    <a:pt x="18592" y="14913"/>
                  </a:cubicBezTo>
                  <a:cubicBezTo>
                    <a:pt x="20099" y="16420"/>
                    <a:pt x="21104" y="18680"/>
                    <a:pt x="19597" y="19936"/>
                  </a:cubicBezTo>
                  <a:cubicBezTo>
                    <a:pt x="18090" y="21192"/>
                    <a:pt x="14071" y="21443"/>
                    <a:pt x="11811" y="20941"/>
                  </a:cubicBezTo>
                  <a:cubicBezTo>
                    <a:pt x="9551" y="20438"/>
                    <a:pt x="9048" y="19183"/>
                    <a:pt x="9048" y="17424"/>
                  </a:cubicBezTo>
                  <a:cubicBezTo>
                    <a:pt x="9048" y="15666"/>
                    <a:pt x="9551" y="13406"/>
                    <a:pt x="10053" y="1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5887300" y="5264149"/>
              <a:ext cx="49951" cy="346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55" fill="norm" stroke="1" extrusionOk="0">
                  <a:moveTo>
                    <a:pt x="15838" y="0"/>
                  </a:moveTo>
                  <a:cubicBezTo>
                    <a:pt x="10438" y="2356"/>
                    <a:pt x="5038" y="4713"/>
                    <a:pt x="2338" y="7789"/>
                  </a:cubicBezTo>
                  <a:cubicBezTo>
                    <a:pt x="-362" y="10865"/>
                    <a:pt x="-362" y="14662"/>
                    <a:pt x="538" y="16953"/>
                  </a:cubicBezTo>
                  <a:cubicBezTo>
                    <a:pt x="1438" y="19244"/>
                    <a:pt x="3238" y="20029"/>
                    <a:pt x="5938" y="20618"/>
                  </a:cubicBezTo>
                  <a:cubicBezTo>
                    <a:pt x="8638" y="21207"/>
                    <a:pt x="12238" y="21600"/>
                    <a:pt x="14938" y="21404"/>
                  </a:cubicBezTo>
                  <a:cubicBezTo>
                    <a:pt x="17638" y="21207"/>
                    <a:pt x="19438" y="20422"/>
                    <a:pt x="21238" y="19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5861050" y="5395383"/>
              <a:ext cx="143934" cy="19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8594"/>
                  </a:moveTo>
                  <a:cubicBezTo>
                    <a:pt x="4129" y="7433"/>
                    <a:pt x="8259" y="6271"/>
                    <a:pt x="11753" y="5691"/>
                  </a:cubicBezTo>
                  <a:cubicBezTo>
                    <a:pt x="15247" y="5110"/>
                    <a:pt x="18106" y="5110"/>
                    <a:pt x="19694" y="6271"/>
                  </a:cubicBezTo>
                  <a:cubicBezTo>
                    <a:pt x="21282" y="7433"/>
                    <a:pt x="21600" y="9755"/>
                    <a:pt x="21600" y="12078"/>
                  </a:cubicBezTo>
                  <a:cubicBezTo>
                    <a:pt x="21600" y="14400"/>
                    <a:pt x="21282" y="16723"/>
                    <a:pt x="20965" y="18465"/>
                  </a:cubicBezTo>
                  <a:cubicBezTo>
                    <a:pt x="20647" y="20207"/>
                    <a:pt x="20329" y="21368"/>
                    <a:pt x="20171" y="20903"/>
                  </a:cubicBezTo>
                  <a:cubicBezTo>
                    <a:pt x="20012" y="20439"/>
                    <a:pt x="20012" y="18349"/>
                    <a:pt x="20012" y="15329"/>
                  </a:cubicBezTo>
                  <a:cubicBezTo>
                    <a:pt x="20012" y="12310"/>
                    <a:pt x="20012" y="8362"/>
                    <a:pt x="20012" y="5574"/>
                  </a:cubicBezTo>
                  <a:cubicBezTo>
                    <a:pt x="20012" y="2787"/>
                    <a:pt x="20012" y="1162"/>
                    <a:pt x="20171" y="465"/>
                  </a:cubicBezTo>
                  <a:cubicBezTo>
                    <a:pt x="20329" y="-232"/>
                    <a:pt x="20647" y="0"/>
                    <a:pt x="20965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6077420" y="5397500"/>
              <a:ext cx="17977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1451" y="0"/>
                  </a:moveTo>
                  <a:cubicBezTo>
                    <a:pt x="1200" y="6000"/>
                    <a:pt x="949" y="12000"/>
                    <a:pt x="697" y="15600"/>
                  </a:cubicBezTo>
                  <a:cubicBezTo>
                    <a:pt x="446" y="19200"/>
                    <a:pt x="195" y="20400"/>
                    <a:pt x="70" y="20280"/>
                  </a:cubicBezTo>
                  <a:cubicBezTo>
                    <a:pt x="-56" y="20160"/>
                    <a:pt x="-56" y="18720"/>
                    <a:pt x="446" y="15840"/>
                  </a:cubicBezTo>
                  <a:cubicBezTo>
                    <a:pt x="949" y="12960"/>
                    <a:pt x="1953" y="8640"/>
                    <a:pt x="3084" y="6000"/>
                  </a:cubicBezTo>
                  <a:cubicBezTo>
                    <a:pt x="4214" y="3360"/>
                    <a:pt x="5470" y="2400"/>
                    <a:pt x="6349" y="2520"/>
                  </a:cubicBezTo>
                  <a:cubicBezTo>
                    <a:pt x="7228" y="2640"/>
                    <a:pt x="7730" y="3840"/>
                    <a:pt x="7981" y="5640"/>
                  </a:cubicBezTo>
                  <a:cubicBezTo>
                    <a:pt x="8232" y="7440"/>
                    <a:pt x="8232" y="9840"/>
                    <a:pt x="8232" y="11640"/>
                  </a:cubicBezTo>
                  <a:cubicBezTo>
                    <a:pt x="8232" y="13440"/>
                    <a:pt x="8232" y="14640"/>
                    <a:pt x="8358" y="14520"/>
                  </a:cubicBezTo>
                  <a:cubicBezTo>
                    <a:pt x="8484" y="14400"/>
                    <a:pt x="8735" y="12960"/>
                    <a:pt x="9865" y="10920"/>
                  </a:cubicBezTo>
                  <a:cubicBezTo>
                    <a:pt x="10995" y="8880"/>
                    <a:pt x="13004" y="6240"/>
                    <a:pt x="14511" y="4560"/>
                  </a:cubicBezTo>
                  <a:cubicBezTo>
                    <a:pt x="16018" y="2880"/>
                    <a:pt x="17023" y="2160"/>
                    <a:pt x="18153" y="1920"/>
                  </a:cubicBezTo>
                  <a:cubicBezTo>
                    <a:pt x="19284" y="1680"/>
                    <a:pt x="20539" y="1920"/>
                    <a:pt x="21042" y="3840"/>
                  </a:cubicBezTo>
                  <a:cubicBezTo>
                    <a:pt x="21544" y="5760"/>
                    <a:pt x="21293" y="9360"/>
                    <a:pt x="21042" y="12600"/>
                  </a:cubicBezTo>
                  <a:cubicBezTo>
                    <a:pt x="20791" y="15840"/>
                    <a:pt x="20539" y="18720"/>
                    <a:pt x="202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6283619" y="5217510"/>
              <a:ext cx="291119" cy="36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06" fill="norm" stroke="1" extrusionOk="0">
                  <a:moveTo>
                    <a:pt x="6738" y="17531"/>
                  </a:moveTo>
                  <a:cubicBezTo>
                    <a:pt x="6894" y="16914"/>
                    <a:pt x="7049" y="16296"/>
                    <a:pt x="6894" y="15741"/>
                  </a:cubicBezTo>
                  <a:cubicBezTo>
                    <a:pt x="6738" y="15186"/>
                    <a:pt x="6272" y="14692"/>
                    <a:pt x="5651" y="14507"/>
                  </a:cubicBezTo>
                  <a:cubicBezTo>
                    <a:pt x="5029" y="14322"/>
                    <a:pt x="4252" y="14445"/>
                    <a:pt x="3320" y="15124"/>
                  </a:cubicBezTo>
                  <a:cubicBezTo>
                    <a:pt x="2387" y="15803"/>
                    <a:pt x="1300" y="17037"/>
                    <a:pt x="678" y="17963"/>
                  </a:cubicBezTo>
                  <a:cubicBezTo>
                    <a:pt x="56" y="18888"/>
                    <a:pt x="-99" y="19506"/>
                    <a:pt x="56" y="20123"/>
                  </a:cubicBezTo>
                  <a:cubicBezTo>
                    <a:pt x="212" y="20740"/>
                    <a:pt x="678" y="21357"/>
                    <a:pt x="1921" y="21172"/>
                  </a:cubicBezTo>
                  <a:cubicBezTo>
                    <a:pt x="3164" y="20987"/>
                    <a:pt x="5184" y="19999"/>
                    <a:pt x="6350" y="19012"/>
                  </a:cubicBezTo>
                  <a:cubicBezTo>
                    <a:pt x="7515" y="18024"/>
                    <a:pt x="7826" y="17037"/>
                    <a:pt x="7826" y="16852"/>
                  </a:cubicBezTo>
                  <a:cubicBezTo>
                    <a:pt x="7826" y="16667"/>
                    <a:pt x="7515" y="17284"/>
                    <a:pt x="7438" y="17901"/>
                  </a:cubicBezTo>
                  <a:cubicBezTo>
                    <a:pt x="7360" y="18518"/>
                    <a:pt x="7515" y="19135"/>
                    <a:pt x="7904" y="19629"/>
                  </a:cubicBezTo>
                  <a:cubicBezTo>
                    <a:pt x="8292" y="20123"/>
                    <a:pt x="8914" y="20493"/>
                    <a:pt x="9536" y="20493"/>
                  </a:cubicBezTo>
                  <a:cubicBezTo>
                    <a:pt x="10157" y="20493"/>
                    <a:pt x="10779" y="20123"/>
                    <a:pt x="12255" y="18210"/>
                  </a:cubicBezTo>
                  <a:cubicBezTo>
                    <a:pt x="13731" y="16296"/>
                    <a:pt x="16062" y="12840"/>
                    <a:pt x="17694" y="10002"/>
                  </a:cubicBezTo>
                  <a:cubicBezTo>
                    <a:pt x="19325" y="7163"/>
                    <a:pt x="20258" y="4941"/>
                    <a:pt x="20802" y="3275"/>
                  </a:cubicBezTo>
                  <a:cubicBezTo>
                    <a:pt x="21346" y="1608"/>
                    <a:pt x="21501" y="498"/>
                    <a:pt x="21268" y="127"/>
                  </a:cubicBezTo>
                  <a:cubicBezTo>
                    <a:pt x="21035" y="-243"/>
                    <a:pt x="20413" y="127"/>
                    <a:pt x="19481" y="2102"/>
                  </a:cubicBezTo>
                  <a:cubicBezTo>
                    <a:pt x="18548" y="4077"/>
                    <a:pt x="17305" y="7656"/>
                    <a:pt x="16528" y="10557"/>
                  </a:cubicBezTo>
                  <a:cubicBezTo>
                    <a:pt x="15751" y="13458"/>
                    <a:pt x="15441" y="15679"/>
                    <a:pt x="15285" y="17099"/>
                  </a:cubicBezTo>
                  <a:cubicBezTo>
                    <a:pt x="15130" y="18518"/>
                    <a:pt x="15130" y="19135"/>
                    <a:pt x="15518" y="19444"/>
                  </a:cubicBezTo>
                  <a:cubicBezTo>
                    <a:pt x="15907" y="19752"/>
                    <a:pt x="16684" y="19752"/>
                    <a:pt x="17461" y="19506"/>
                  </a:cubicBezTo>
                  <a:cubicBezTo>
                    <a:pt x="18238" y="19259"/>
                    <a:pt x="19015" y="18765"/>
                    <a:pt x="19792" y="18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6451600" y="5404644"/>
              <a:ext cx="120650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4547" y="21060"/>
                  </a:moveTo>
                  <a:cubicBezTo>
                    <a:pt x="2274" y="13860"/>
                    <a:pt x="0" y="6660"/>
                    <a:pt x="0" y="3060"/>
                  </a:cubicBezTo>
                  <a:cubicBezTo>
                    <a:pt x="0" y="-540"/>
                    <a:pt x="2274" y="-540"/>
                    <a:pt x="6253" y="900"/>
                  </a:cubicBezTo>
                  <a:cubicBezTo>
                    <a:pt x="10232" y="2340"/>
                    <a:pt x="15916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6558668" y="5404555"/>
              <a:ext cx="83433" cy="149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963" fill="norm" stroke="1" extrusionOk="0">
                  <a:moveTo>
                    <a:pt x="20766" y="789"/>
                  </a:moveTo>
                  <a:cubicBezTo>
                    <a:pt x="18132" y="197"/>
                    <a:pt x="15498" y="-395"/>
                    <a:pt x="12073" y="345"/>
                  </a:cubicBezTo>
                  <a:cubicBezTo>
                    <a:pt x="8649" y="1084"/>
                    <a:pt x="4434" y="3156"/>
                    <a:pt x="2064" y="6263"/>
                  </a:cubicBezTo>
                  <a:cubicBezTo>
                    <a:pt x="-307" y="9369"/>
                    <a:pt x="-834" y="13512"/>
                    <a:pt x="1537" y="16323"/>
                  </a:cubicBezTo>
                  <a:cubicBezTo>
                    <a:pt x="3907" y="19134"/>
                    <a:pt x="9176" y="20613"/>
                    <a:pt x="13127" y="20909"/>
                  </a:cubicBezTo>
                  <a:cubicBezTo>
                    <a:pt x="17078" y="21205"/>
                    <a:pt x="19712" y="20317"/>
                    <a:pt x="20239" y="16915"/>
                  </a:cubicBezTo>
                  <a:cubicBezTo>
                    <a:pt x="20766" y="13512"/>
                    <a:pt x="19186" y="7594"/>
                    <a:pt x="17605" y="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6686550" y="5359400"/>
              <a:ext cx="13970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246"/>
                  </a:moveTo>
                  <a:cubicBezTo>
                    <a:pt x="1309" y="5465"/>
                    <a:pt x="2618" y="4684"/>
                    <a:pt x="4091" y="4294"/>
                  </a:cubicBezTo>
                  <a:cubicBezTo>
                    <a:pt x="5564" y="3904"/>
                    <a:pt x="7200" y="3904"/>
                    <a:pt x="8509" y="5855"/>
                  </a:cubicBezTo>
                  <a:cubicBezTo>
                    <a:pt x="9818" y="7807"/>
                    <a:pt x="10800" y="11711"/>
                    <a:pt x="11127" y="14313"/>
                  </a:cubicBezTo>
                  <a:cubicBezTo>
                    <a:pt x="11455" y="16916"/>
                    <a:pt x="11127" y="18217"/>
                    <a:pt x="10309" y="19388"/>
                  </a:cubicBezTo>
                  <a:cubicBezTo>
                    <a:pt x="9491" y="20559"/>
                    <a:pt x="8182" y="21600"/>
                    <a:pt x="7036" y="21600"/>
                  </a:cubicBezTo>
                  <a:cubicBezTo>
                    <a:pt x="5891" y="21600"/>
                    <a:pt x="4909" y="20559"/>
                    <a:pt x="5400" y="18087"/>
                  </a:cubicBezTo>
                  <a:cubicBezTo>
                    <a:pt x="5891" y="15614"/>
                    <a:pt x="7855" y="11711"/>
                    <a:pt x="10800" y="8458"/>
                  </a:cubicBezTo>
                  <a:cubicBezTo>
                    <a:pt x="13745" y="5205"/>
                    <a:pt x="17673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7417305" y="5184722"/>
              <a:ext cx="60665" cy="33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411" fill="norm" stroke="1" extrusionOk="0">
                  <a:moveTo>
                    <a:pt x="19268" y="2259"/>
                  </a:moveTo>
                  <a:cubicBezTo>
                    <a:pt x="18548" y="1165"/>
                    <a:pt x="17828" y="72"/>
                    <a:pt x="16748" y="3"/>
                  </a:cubicBezTo>
                  <a:cubicBezTo>
                    <a:pt x="15668" y="-65"/>
                    <a:pt x="14228" y="892"/>
                    <a:pt x="11708" y="3489"/>
                  </a:cubicBezTo>
                  <a:cubicBezTo>
                    <a:pt x="9188" y="6087"/>
                    <a:pt x="5588" y="10325"/>
                    <a:pt x="3428" y="13196"/>
                  </a:cubicBezTo>
                  <a:cubicBezTo>
                    <a:pt x="1268" y="16067"/>
                    <a:pt x="548" y="17570"/>
                    <a:pt x="188" y="18732"/>
                  </a:cubicBezTo>
                  <a:cubicBezTo>
                    <a:pt x="-172" y="19894"/>
                    <a:pt x="-172" y="20715"/>
                    <a:pt x="1628" y="21125"/>
                  </a:cubicBezTo>
                  <a:cubicBezTo>
                    <a:pt x="3428" y="21535"/>
                    <a:pt x="7028" y="21535"/>
                    <a:pt x="10988" y="20920"/>
                  </a:cubicBezTo>
                  <a:cubicBezTo>
                    <a:pt x="14948" y="20305"/>
                    <a:pt x="19268" y="19074"/>
                    <a:pt x="20348" y="17844"/>
                  </a:cubicBezTo>
                  <a:cubicBezTo>
                    <a:pt x="21428" y="16613"/>
                    <a:pt x="19268" y="15383"/>
                    <a:pt x="17108" y="14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327627" y="5216235"/>
              <a:ext cx="311424" cy="26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27" fill="norm" stroke="1" extrusionOk="0">
                  <a:moveTo>
                    <a:pt x="1332" y="11920"/>
                  </a:moveTo>
                  <a:cubicBezTo>
                    <a:pt x="603" y="11920"/>
                    <a:pt x="-127" y="11920"/>
                    <a:pt x="19" y="11498"/>
                  </a:cubicBezTo>
                  <a:cubicBezTo>
                    <a:pt x="165" y="11076"/>
                    <a:pt x="1187" y="10233"/>
                    <a:pt x="3011" y="8798"/>
                  </a:cubicBezTo>
                  <a:cubicBezTo>
                    <a:pt x="4835" y="7364"/>
                    <a:pt x="7462" y="5339"/>
                    <a:pt x="9214" y="3904"/>
                  </a:cubicBezTo>
                  <a:cubicBezTo>
                    <a:pt x="10965" y="2470"/>
                    <a:pt x="11841" y="1626"/>
                    <a:pt x="12716" y="951"/>
                  </a:cubicBezTo>
                  <a:cubicBezTo>
                    <a:pt x="13592" y="276"/>
                    <a:pt x="14468" y="-230"/>
                    <a:pt x="14905" y="107"/>
                  </a:cubicBezTo>
                  <a:cubicBezTo>
                    <a:pt x="15343" y="445"/>
                    <a:pt x="15343" y="1626"/>
                    <a:pt x="14687" y="4664"/>
                  </a:cubicBezTo>
                  <a:cubicBezTo>
                    <a:pt x="14030" y="7701"/>
                    <a:pt x="12716" y="12595"/>
                    <a:pt x="11841" y="15464"/>
                  </a:cubicBezTo>
                  <a:cubicBezTo>
                    <a:pt x="10965" y="18333"/>
                    <a:pt x="10527" y="19176"/>
                    <a:pt x="10089" y="19936"/>
                  </a:cubicBezTo>
                  <a:cubicBezTo>
                    <a:pt x="9651" y="20695"/>
                    <a:pt x="9214" y="21370"/>
                    <a:pt x="8922" y="21201"/>
                  </a:cubicBezTo>
                  <a:cubicBezTo>
                    <a:pt x="8630" y="21032"/>
                    <a:pt x="8484" y="20020"/>
                    <a:pt x="9287" y="18586"/>
                  </a:cubicBezTo>
                  <a:cubicBezTo>
                    <a:pt x="10089" y="17151"/>
                    <a:pt x="11841" y="15295"/>
                    <a:pt x="13081" y="14367"/>
                  </a:cubicBezTo>
                  <a:cubicBezTo>
                    <a:pt x="14322" y="13439"/>
                    <a:pt x="15051" y="13439"/>
                    <a:pt x="16365" y="14704"/>
                  </a:cubicBezTo>
                  <a:cubicBezTo>
                    <a:pt x="17678" y="15970"/>
                    <a:pt x="19576" y="18501"/>
                    <a:pt x="21473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7625141" y="5167219"/>
              <a:ext cx="301166" cy="32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5" fill="norm" stroke="1" extrusionOk="0">
                  <a:moveTo>
                    <a:pt x="9086" y="13643"/>
                  </a:moveTo>
                  <a:cubicBezTo>
                    <a:pt x="8636" y="13096"/>
                    <a:pt x="8186" y="12549"/>
                    <a:pt x="6761" y="12822"/>
                  </a:cubicBezTo>
                  <a:cubicBezTo>
                    <a:pt x="5336" y="13096"/>
                    <a:pt x="2936" y="14189"/>
                    <a:pt x="1586" y="15488"/>
                  </a:cubicBezTo>
                  <a:cubicBezTo>
                    <a:pt x="236" y="16787"/>
                    <a:pt x="-64" y="18291"/>
                    <a:pt x="11" y="19316"/>
                  </a:cubicBezTo>
                  <a:cubicBezTo>
                    <a:pt x="86" y="20341"/>
                    <a:pt x="536" y="20888"/>
                    <a:pt x="1511" y="20957"/>
                  </a:cubicBezTo>
                  <a:cubicBezTo>
                    <a:pt x="2486" y="21025"/>
                    <a:pt x="3986" y="20615"/>
                    <a:pt x="4961" y="20136"/>
                  </a:cubicBezTo>
                  <a:cubicBezTo>
                    <a:pt x="5936" y="19658"/>
                    <a:pt x="6386" y="19111"/>
                    <a:pt x="6761" y="18291"/>
                  </a:cubicBezTo>
                  <a:cubicBezTo>
                    <a:pt x="7136" y="17470"/>
                    <a:pt x="7436" y="16377"/>
                    <a:pt x="7436" y="16172"/>
                  </a:cubicBezTo>
                  <a:cubicBezTo>
                    <a:pt x="7436" y="15967"/>
                    <a:pt x="7136" y="16650"/>
                    <a:pt x="6986" y="17334"/>
                  </a:cubicBezTo>
                  <a:cubicBezTo>
                    <a:pt x="6836" y="18017"/>
                    <a:pt x="6836" y="18701"/>
                    <a:pt x="6836" y="19384"/>
                  </a:cubicBezTo>
                  <a:cubicBezTo>
                    <a:pt x="6836" y="20068"/>
                    <a:pt x="6836" y="20751"/>
                    <a:pt x="7211" y="21093"/>
                  </a:cubicBezTo>
                  <a:cubicBezTo>
                    <a:pt x="7586" y="21435"/>
                    <a:pt x="8336" y="21435"/>
                    <a:pt x="9611" y="20341"/>
                  </a:cubicBezTo>
                  <a:cubicBezTo>
                    <a:pt x="10886" y="19248"/>
                    <a:pt x="12686" y="17060"/>
                    <a:pt x="14711" y="13848"/>
                  </a:cubicBezTo>
                  <a:cubicBezTo>
                    <a:pt x="16736" y="10635"/>
                    <a:pt x="18986" y="6397"/>
                    <a:pt x="20186" y="3800"/>
                  </a:cubicBezTo>
                  <a:cubicBezTo>
                    <a:pt x="21386" y="1202"/>
                    <a:pt x="21536" y="245"/>
                    <a:pt x="21161" y="40"/>
                  </a:cubicBezTo>
                  <a:cubicBezTo>
                    <a:pt x="20786" y="-165"/>
                    <a:pt x="19886" y="382"/>
                    <a:pt x="18761" y="2432"/>
                  </a:cubicBezTo>
                  <a:cubicBezTo>
                    <a:pt x="17636" y="4483"/>
                    <a:pt x="16286" y="8038"/>
                    <a:pt x="15611" y="10772"/>
                  </a:cubicBezTo>
                  <a:cubicBezTo>
                    <a:pt x="14936" y="13506"/>
                    <a:pt x="14936" y="15420"/>
                    <a:pt x="14936" y="16787"/>
                  </a:cubicBezTo>
                  <a:cubicBezTo>
                    <a:pt x="14936" y="18154"/>
                    <a:pt x="14936" y="18974"/>
                    <a:pt x="15236" y="19589"/>
                  </a:cubicBezTo>
                  <a:cubicBezTo>
                    <a:pt x="15536" y="20205"/>
                    <a:pt x="16136" y="20615"/>
                    <a:pt x="16961" y="20000"/>
                  </a:cubicBezTo>
                  <a:cubicBezTo>
                    <a:pt x="17786" y="19384"/>
                    <a:pt x="18836" y="17744"/>
                    <a:pt x="19886" y="16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7823199" y="52959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434122" y="5312687"/>
              <a:ext cx="188753" cy="11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746" fill="norm" stroke="1" extrusionOk="0">
                  <a:moveTo>
                    <a:pt x="3450" y="398"/>
                  </a:moveTo>
                  <a:cubicBezTo>
                    <a:pt x="2250" y="4122"/>
                    <a:pt x="1050" y="7846"/>
                    <a:pt x="450" y="11384"/>
                  </a:cubicBezTo>
                  <a:cubicBezTo>
                    <a:pt x="-150" y="14922"/>
                    <a:pt x="-150" y="18274"/>
                    <a:pt x="450" y="19763"/>
                  </a:cubicBezTo>
                  <a:cubicBezTo>
                    <a:pt x="1050" y="21253"/>
                    <a:pt x="2250" y="20881"/>
                    <a:pt x="3210" y="19763"/>
                  </a:cubicBezTo>
                  <a:cubicBezTo>
                    <a:pt x="4170" y="18646"/>
                    <a:pt x="4890" y="16784"/>
                    <a:pt x="5250" y="14922"/>
                  </a:cubicBezTo>
                  <a:cubicBezTo>
                    <a:pt x="5610" y="13060"/>
                    <a:pt x="5610" y="11198"/>
                    <a:pt x="5730" y="11198"/>
                  </a:cubicBezTo>
                  <a:cubicBezTo>
                    <a:pt x="5850" y="11198"/>
                    <a:pt x="6090" y="13060"/>
                    <a:pt x="6690" y="14922"/>
                  </a:cubicBezTo>
                  <a:cubicBezTo>
                    <a:pt x="7290" y="16784"/>
                    <a:pt x="8250" y="18646"/>
                    <a:pt x="10650" y="18274"/>
                  </a:cubicBezTo>
                  <a:cubicBezTo>
                    <a:pt x="13050" y="17901"/>
                    <a:pt x="16890" y="15294"/>
                    <a:pt x="18930" y="12874"/>
                  </a:cubicBezTo>
                  <a:cubicBezTo>
                    <a:pt x="20970" y="10453"/>
                    <a:pt x="21210" y="8219"/>
                    <a:pt x="21330" y="5984"/>
                  </a:cubicBezTo>
                  <a:cubicBezTo>
                    <a:pt x="21450" y="3750"/>
                    <a:pt x="21450" y="1515"/>
                    <a:pt x="21090" y="584"/>
                  </a:cubicBezTo>
                  <a:cubicBezTo>
                    <a:pt x="20730" y="-347"/>
                    <a:pt x="20010" y="25"/>
                    <a:pt x="19290" y="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8621523" y="5272054"/>
              <a:ext cx="141478" cy="11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0779" fill="norm" stroke="1" extrusionOk="0">
                  <a:moveTo>
                    <a:pt x="2172" y="15368"/>
                  </a:moveTo>
                  <a:cubicBezTo>
                    <a:pt x="3760" y="15368"/>
                    <a:pt x="5349" y="15368"/>
                    <a:pt x="7255" y="13693"/>
                  </a:cubicBezTo>
                  <a:cubicBezTo>
                    <a:pt x="9160" y="12017"/>
                    <a:pt x="11384" y="8665"/>
                    <a:pt x="12337" y="6058"/>
                  </a:cubicBezTo>
                  <a:cubicBezTo>
                    <a:pt x="13290" y="3451"/>
                    <a:pt x="12972" y="1589"/>
                    <a:pt x="12019" y="658"/>
                  </a:cubicBezTo>
                  <a:cubicBezTo>
                    <a:pt x="11066" y="-273"/>
                    <a:pt x="9478" y="-273"/>
                    <a:pt x="7413" y="1030"/>
                  </a:cubicBezTo>
                  <a:cubicBezTo>
                    <a:pt x="5349" y="2334"/>
                    <a:pt x="2807" y="4941"/>
                    <a:pt x="1378" y="7175"/>
                  </a:cubicBezTo>
                  <a:cubicBezTo>
                    <a:pt x="-51" y="9410"/>
                    <a:pt x="-369" y="11272"/>
                    <a:pt x="425" y="13693"/>
                  </a:cubicBezTo>
                  <a:cubicBezTo>
                    <a:pt x="1219" y="16113"/>
                    <a:pt x="3125" y="19093"/>
                    <a:pt x="6778" y="20210"/>
                  </a:cubicBezTo>
                  <a:cubicBezTo>
                    <a:pt x="10431" y="21327"/>
                    <a:pt x="15831" y="20582"/>
                    <a:pt x="21231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178375" y="5283231"/>
              <a:ext cx="225976" cy="171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0612" fill="norm" stroke="1" extrusionOk="0">
                  <a:moveTo>
                    <a:pt x="11050" y="5333"/>
                  </a:moveTo>
                  <a:cubicBezTo>
                    <a:pt x="10257" y="3554"/>
                    <a:pt x="9464" y="1775"/>
                    <a:pt x="8573" y="759"/>
                  </a:cubicBezTo>
                  <a:cubicBezTo>
                    <a:pt x="7681" y="-258"/>
                    <a:pt x="6690" y="-512"/>
                    <a:pt x="5105" y="1648"/>
                  </a:cubicBezTo>
                  <a:cubicBezTo>
                    <a:pt x="3519" y="3808"/>
                    <a:pt x="1339" y="8382"/>
                    <a:pt x="448" y="12067"/>
                  </a:cubicBezTo>
                  <a:cubicBezTo>
                    <a:pt x="-444" y="15752"/>
                    <a:pt x="-48" y="18547"/>
                    <a:pt x="2033" y="19817"/>
                  </a:cubicBezTo>
                  <a:cubicBezTo>
                    <a:pt x="4114" y="21088"/>
                    <a:pt x="7879" y="20834"/>
                    <a:pt x="11347" y="19055"/>
                  </a:cubicBezTo>
                  <a:cubicBezTo>
                    <a:pt x="14815" y="17276"/>
                    <a:pt x="17985" y="13973"/>
                    <a:pt x="21156" y="1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308560" y="5303979"/>
              <a:ext cx="278664" cy="153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14" fill="norm" stroke="1" extrusionOk="0">
                  <a:moveTo>
                    <a:pt x="10273" y="1512"/>
                  </a:moveTo>
                  <a:cubicBezTo>
                    <a:pt x="7999" y="1804"/>
                    <a:pt x="5726" y="2096"/>
                    <a:pt x="4102" y="3410"/>
                  </a:cubicBezTo>
                  <a:cubicBezTo>
                    <a:pt x="2477" y="4723"/>
                    <a:pt x="1503" y="7058"/>
                    <a:pt x="853" y="9102"/>
                  </a:cubicBezTo>
                  <a:cubicBezTo>
                    <a:pt x="204" y="11145"/>
                    <a:pt x="-121" y="12896"/>
                    <a:pt x="41" y="14210"/>
                  </a:cubicBezTo>
                  <a:cubicBezTo>
                    <a:pt x="204" y="15523"/>
                    <a:pt x="853" y="16399"/>
                    <a:pt x="1503" y="16399"/>
                  </a:cubicBezTo>
                  <a:cubicBezTo>
                    <a:pt x="2153" y="16399"/>
                    <a:pt x="2802" y="15523"/>
                    <a:pt x="3371" y="14502"/>
                  </a:cubicBezTo>
                  <a:cubicBezTo>
                    <a:pt x="3939" y="13480"/>
                    <a:pt x="4426" y="12312"/>
                    <a:pt x="4914" y="10999"/>
                  </a:cubicBezTo>
                  <a:cubicBezTo>
                    <a:pt x="5401" y="9685"/>
                    <a:pt x="5888" y="8226"/>
                    <a:pt x="6213" y="8226"/>
                  </a:cubicBezTo>
                  <a:cubicBezTo>
                    <a:pt x="6538" y="8226"/>
                    <a:pt x="6700" y="9685"/>
                    <a:pt x="7025" y="11291"/>
                  </a:cubicBezTo>
                  <a:cubicBezTo>
                    <a:pt x="7350" y="12896"/>
                    <a:pt x="7837" y="14647"/>
                    <a:pt x="8568" y="15523"/>
                  </a:cubicBezTo>
                  <a:cubicBezTo>
                    <a:pt x="9299" y="16399"/>
                    <a:pt x="10273" y="16399"/>
                    <a:pt x="10841" y="15669"/>
                  </a:cubicBezTo>
                  <a:cubicBezTo>
                    <a:pt x="11410" y="14939"/>
                    <a:pt x="11572" y="13480"/>
                    <a:pt x="11735" y="12020"/>
                  </a:cubicBezTo>
                  <a:cubicBezTo>
                    <a:pt x="11897" y="10561"/>
                    <a:pt x="12059" y="9102"/>
                    <a:pt x="12141" y="9247"/>
                  </a:cubicBezTo>
                  <a:cubicBezTo>
                    <a:pt x="12222" y="9393"/>
                    <a:pt x="12222" y="11145"/>
                    <a:pt x="12222" y="13042"/>
                  </a:cubicBezTo>
                  <a:cubicBezTo>
                    <a:pt x="12222" y="14939"/>
                    <a:pt x="12222" y="16983"/>
                    <a:pt x="11897" y="18588"/>
                  </a:cubicBezTo>
                  <a:cubicBezTo>
                    <a:pt x="11572" y="20193"/>
                    <a:pt x="10923" y="21361"/>
                    <a:pt x="10517" y="21069"/>
                  </a:cubicBezTo>
                  <a:cubicBezTo>
                    <a:pt x="10111" y="20777"/>
                    <a:pt x="9948" y="19026"/>
                    <a:pt x="10598" y="15815"/>
                  </a:cubicBezTo>
                  <a:cubicBezTo>
                    <a:pt x="11247" y="12604"/>
                    <a:pt x="12709" y="7934"/>
                    <a:pt x="13927" y="4869"/>
                  </a:cubicBezTo>
                  <a:cubicBezTo>
                    <a:pt x="15145" y="1804"/>
                    <a:pt x="16120" y="345"/>
                    <a:pt x="17338" y="53"/>
                  </a:cubicBezTo>
                  <a:cubicBezTo>
                    <a:pt x="18556" y="-239"/>
                    <a:pt x="20017" y="637"/>
                    <a:pt x="20748" y="3410"/>
                  </a:cubicBezTo>
                  <a:cubicBezTo>
                    <a:pt x="21479" y="6183"/>
                    <a:pt x="21479" y="10853"/>
                    <a:pt x="21235" y="13772"/>
                  </a:cubicBezTo>
                  <a:cubicBezTo>
                    <a:pt x="20992" y="16691"/>
                    <a:pt x="20505" y="17858"/>
                    <a:pt x="20017" y="19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0039350" y="5327171"/>
              <a:ext cx="171450" cy="19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143"/>
                  </a:moveTo>
                  <a:cubicBezTo>
                    <a:pt x="800" y="1214"/>
                    <a:pt x="1600" y="285"/>
                    <a:pt x="2800" y="52"/>
                  </a:cubicBezTo>
                  <a:cubicBezTo>
                    <a:pt x="4000" y="-180"/>
                    <a:pt x="5600" y="285"/>
                    <a:pt x="7200" y="2955"/>
                  </a:cubicBezTo>
                  <a:cubicBezTo>
                    <a:pt x="8800" y="5626"/>
                    <a:pt x="10400" y="10504"/>
                    <a:pt x="11067" y="13639"/>
                  </a:cubicBezTo>
                  <a:cubicBezTo>
                    <a:pt x="11733" y="16775"/>
                    <a:pt x="11467" y="18168"/>
                    <a:pt x="10533" y="19330"/>
                  </a:cubicBezTo>
                  <a:cubicBezTo>
                    <a:pt x="9600" y="20491"/>
                    <a:pt x="8000" y="21420"/>
                    <a:pt x="7067" y="21304"/>
                  </a:cubicBezTo>
                  <a:cubicBezTo>
                    <a:pt x="6133" y="21188"/>
                    <a:pt x="5867" y="20026"/>
                    <a:pt x="6267" y="17007"/>
                  </a:cubicBezTo>
                  <a:cubicBezTo>
                    <a:pt x="6667" y="13988"/>
                    <a:pt x="7733" y="9110"/>
                    <a:pt x="10400" y="6207"/>
                  </a:cubicBezTo>
                  <a:cubicBezTo>
                    <a:pt x="13067" y="3304"/>
                    <a:pt x="17333" y="2375"/>
                    <a:pt x="21600" y="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206187" y="5304323"/>
              <a:ext cx="87164" cy="18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72" fill="norm" stroke="1" extrusionOk="0">
                  <a:moveTo>
                    <a:pt x="5749" y="9845"/>
                  </a:moveTo>
                  <a:cubicBezTo>
                    <a:pt x="10378" y="7685"/>
                    <a:pt x="15007" y="5525"/>
                    <a:pt x="17578" y="3845"/>
                  </a:cubicBezTo>
                  <a:cubicBezTo>
                    <a:pt x="20149" y="2165"/>
                    <a:pt x="20664" y="965"/>
                    <a:pt x="19635" y="365"/>
                  </a:cubicBezTo>
                  <a:cubicBezTo>
                    <a:pt x="18607" y="-235"/>
                    <a:pt x="16035" y="-235"/>
                    <a:pt x="12435" y="1445"/>
                  </a:cubicBezTo>
                  <a:cubicBezTo>
                    <a:pt x="8835" y="3125"/>
                    <a:pt x="4207" y="6485"/>
                    <a:pt x="1892" y="9605"/>
                  </a:cubicBezTo>
                  <a:cubicBezTo>
                    <a:pt x="-422" y="12725"/>
                    <a:pt x="-422" y="15605"/>
                    <a:pt x="864" y="17645"/>
                  </a:cubicBezTo>
                  <a:cubicBezTo>
                    <a:pt x="2149" y="19685"/>
                    <a:pt x="4721" y="20885"/>
                    <a:pt x="8321" y="21125"/>
                  </a:cubicBezTo>
                  <a:cubicBezTo>
                    <a:pt x="11921" y="21365"/>
                    <a:pt x="16549" y="20645"/>
                    <a:pt x="21178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277223" y="5316129"/>
              <a:ext cx="167079" cy="40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37" fill="norm" stroke="1" extrusionOk="0">
                  <a:moveTo>
                    <a:pt x="9347" y="3278"/>
                  </a:moveTo>
                  <a:cubicBezTo>
                    <a:pt x="7457" y="6952"/>
                    <a:pt x="5567" y="10627"/>
                    <a:pt x="4217" y="13410"/>
                  </a:cubicBezTo>
                  <a:cubicBezTo>
                    <a:pt x="2867" y="16194"/>
                    <a:pt x="2057" y="18086"/>
                    <a:pt x="1382" y="19423"/>
                  </a:cubicBezTo>
                  <a:cubicBezTo>
                    <a:pt x="707" y="20759"/>
                    <a:pt x="167" y="21538"/>
                    <a:pt x="32" y="21427"/>
                  </a:cubicBezTo>
                  <a:cubicBezTo>
                    <a:pt x="-103" y="21315"/>
                    <a:pt x="167" y="20313"/>
                    <a:pt x="1247" y="17919"/>
                  </a:cubicBezTo>
                  <a:cubicBezTo>
                    <a:pt x="2327" y="15526"/>
                    <a:pt x="4217" y="11740"/>
                    <a:pt x="5972" y="8734"/>
                  </a:cubicBezTo>
                  <a:cubicBezTo>
                    <a:pt x="7727" y="5728"/>
                    <a:pt x="9347" y="3501"/>
                    <a:pt x="10697" y="2165"/>
                  </a:cubicBezTo>
                  <a:cubicBezTo>
                    <a:pt x="12047" y="829"/>
                    <a:pt x="13127" y="383"/>
                    <a:pt x="14477" y="161"/>
                  </a:cubicBezTo>
                  <a:cubicBezTo>
                    <a:pt x="15827" y="-62"/>
                    <a:pt x="17447" y="-62"/>
                    <a:pt x="18662" y="216"/>
                  </a:cubicBezTo>
                  <a:cubicBezTo>
                    <a:pt x="19877" y="495"/>
                    <a:pt x="20687" y="1051"/>
                    <a:pt x="21092" y="1886"/>
                  </a:cubicBezTo>
                  <a:cubicBezTo>
                    <a:pt x="21497" y="2722"/>
                    <a:pt x="21497" y="3835"/>
                    <a:pt x="19742" y="4893"/>
                  </a:cubicBezTo>
                  <a:cubicBezTo>
                    <a:pt x="17987" y="5950"/>
                    <a:pt x="14477" y="6952"/>
                    <a:pt x="11507" y="7453"/>
                  </a:cubicBezTo>
                  <a:cubicBezTo>
                    <a:pt x="8537" y="7954"/>
                    <a:pt x="6107" y="7954"/>
                    <a:pt x="4892" y="7620"/>
                  </a:cubicBezTo>
                  <a:cubicBezTo>
                    <a:pt x="3677" y="7286"/>
                    <a:pt x="3677" y="6618"/>
                    <a:pt x="4757" y="5561"/>
                  </a:cubicBezTo>
                  <a:cubicBezTo>
                    <a:pt x="5837" y="4503"/>
                    <a:pt x="7997" y="3056"/>
                    <a:pt x="10157" y="1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484213" y="5161420"/>
              <a:ext cx="43144" cy="299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2" h="21529" fill="norm" stroke="1" extrusionOk="0">
                  <a:moveTo>
                    <a:pt x="11614" y="1906"/>
                  </a:moveTo>
                  <a:cubicBezTo>
                    <a:pt x="15541" y="994"/>
                    <a:pt x="19468" y="81"/>
                    <a:pt x="19959" y="5"/>
                  </a:cubicBezTo>
                  <a:cubicBezTo>
                    <a:pt x="20450" y="-71"/>
                    <a:pt x="17505" y="690"/>
                    <a:pt x="13086" y="3352"/>
                  </a:cubicBezTo>
                  <a:cubicBezTo>
                    <a:pt x="8668" y="6014"/>
                    <a:pt x="2777" y="10577"/>
                    <a:pt x="814" y="13923"/>
                  </a:cubicBezTo>
                  <a:cubicBezTo>
                    <a:pt x="-1150" y="17270"/>
                    <a:pt x="814" y="19399"/>
                    <a:pt x="277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503694" y="5317174"/>
              <a:ext cx="375395" cy="18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40" fill="norm" stroke="1" extrusionOk="0">
                  <a:moveTo>
                    <a:pt x="5747" y="1951"/>
                  </a:moveTo>
                  <a:cubicBezTo>
                    <a:pt x="5144" y="1460"/>
                    <a:pt x="4540" y="969"/>
                    <a:pt x="3696" y="1951"/>
                  </a:cubicBezTo>
                  <a:cubicBezTo>
                    <a:pt x="2851" y="2933"/>
                    <a:pt x="1765" y="5387"/>
                    <a:pt x="1101" y="7351"/>
                  </a:cubicBezTo>
                  <a:cubicBezTo>
                    <a:pt x="438" y="9315"/>
                    <a:pt x="196" y="10787"/>
                    <a:pt x="76" y="12137"/>
                  </a:cubicBezTo>
                  <a:cubicBezTo>
                    <a:pt x="-45" y="13487"/>
                    <a:pt x="-45" y="14715"/>
                    <a:pt x="257" y="15206"/>
                  </a:cubicBezTo>
                  <a:cubicBezTo>
                    <a:pt x="558" y="15697"/>
                    <a:pt x="1162" y="15451"/>
                    <a:pt x="1825" y="14224"/>
                  </a:cubicBezTo>
                  <a:cubicBezTo>
                    <a:pt x="2489" y="12997"/>
                    <a:pt x="3213" y="10787"/>
                    <a:pt x="3696" y="9069"/>
                  </a:cubicBezTo>
                  <a:cubicBezTo>
                    <a:pt x="4178" y="7351"/>
                    <a:pt x="4420" y="6124"/>
                    <a:pt x="4480" y="6247"/>
                  </a:cubicBezTo>
                  <a:cubicBezTo>
                    <a:pt x="4540" y="6369"/>
                    <a:pt x="4420" y="7842"/>
                    <a:pt x="4359" y="9192"/>
                  </a:cubicBezTo>
                  <a:cubicBezTo>
                    <a:pt x="4299" y="10542"/>
                    <a:pt x="4299" y="11769"/>
                    <a:pt x="4359" y="12997"/>
                  </a:cubicBezTo>
                  <a:cubicBezTo>
                    <a:pt x="4420" y="14224"/>
                    <a:pt x="4540" y="15451"/>
                    <a:pt x="4842" y="15697"/>
                  </a:cubicBezTo>
                  <a:cubicBezTo>
                    <a:pt x="5144" y="15942"/>
                    <a:pt x="5627" y="15206"/>
                    <a:pt x="6471" y="13119"/>
                  </a:cubicBezTo>
                  <a:cubicBezTo>
                    <a:pt x="7316" y="11033"/>
                    <a:pt x="8523" y="7597"/>
                    <a:pt x="9307" y="5387"/>
                  </a:cubicBezTo>
                  <a:cubicBezTo>
                    <a:pt x="10091" y="3178"/>
                    <a:pt x="10453" y="2197"/>
                    <a:pt x="10936" y="1460"/>
                  </a:cubicBezTo>
                  <a:cubicBezTo>
                    <a:pt x="11419" y="724"/>
                    <a:pt x="12022" y="233"/>
                    <a:pt x="12505" y="601"/>
                  </a:cubicBezTo>
                  <a:cubicBezTo>
                    <a:pt x="12987" y="969"/>
                    <a:pt x="13349" y="2197"/>
                    <a:pt x="13349" y="2197"/>
                  </a:cubicBezTo>
                  <a:cubicBezTo>
                    <a:pt x="13349" y="2197"/>
                    <a:pt x="12987" y="969"/>
                    <a:pt x="12505" y="356"/>
                  </a:cubicBezTo>
                  <a:cubicBezTo>
                    <a:pt x="12022" y="-258"/>
                    <a:pt x="11419" y="-258"/>
                    <a:pt x="10453" y="1828"/>
                  </a:cubicBezTo>
                  <a:cubicBezTo>
                    <a:pt x="9488" y="3915"/>
                    <a:pt x="8161" y="8087"/>
                    <a:pt x="7618" y="11524"/>
                  </a:cubicBezTo>
                  <a:cubicBezTo>
                    <a:pt x="7075" y="14960"/>
                    <a:pt x="7316" y="17660"/>
                    <a:pt x="7738" y="19256"/>
                  </a:cubicBezTo>
                  <a:cubicBezTo>
                    <a:pt x="8161" y="20851"/>
                    <a:pt x="8764" y="21342"/>
                    <a:pt x="10212" y="20606"/>
                  </a:cubicBezTo>
                  <a:cubicBezTo>
                    <a:pt x="11660" y="19869"/>
                    <a:pt x="13953" y="17906"/>
                    <a:pt x="15944" y="14837"/>
                  </a:cubicBezTo>
                  <a:cubicBezTo>
                    <a:pt x="17935" y="11769"/>
                    <a:pt x="19624" y="7597"/>
                    <a:pt x="20529" y="4897"/>
                  </a:cubicBezTo>
                  <a:cubicBezTo>
                    <a:pt x="21434" y="2197"/>
                    <a:pt x="21555" y="969"/>
                    <a:pt x="21253" y="478"/>
                  </a:cubicBezTo>
                  <a:cubicBezTo>
                    <a:pt x="20952" y="-13"/>
                    <a:pt x="20228" y="233"/>
                    <a:pt x="19202" y="2197"/>
                  </a:cubicBezTo>
                  <a:cubicBezTo>
                    <a:pt x="18176" y="4160"/>
                    <a:pt x="16849" y="7842"/>
                    <a:pt x="16185" y="10297"/>
                  </a:cubicBezTo>
                  <a:cubicBezTo>
                    <a:pt x="15521" y="12751"/>
                    <a:pt x="15521" y="13978"/>
                    <a:pt x="16487" y="15451"/>
                  </a:cubicBezTo>
                  <a:cubicBezTo>
                    <a:pt x="17452" y="16924"/>
                    <a:pt x="19383" y="18642"/>
                    <a:pt x="21314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559475" y="6089650"/>
              <a:ext cx="63076" cy="34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40" fill="norm" stroke="1" extrusionOk="0">
                  <a:moveTo>
                    <a:pt x="12815" y="0"/>
                  </a:moveTo>
                  <a:cubicBezTo>
                    <a:pt x="9215" y="2342"/>
                    <a:pt x="5615" y="4684"/>
                    <a:pt x="3455" y="7612"/>
                  </a:cubicBezTo>
                  <a:cubicBezTo>
                    <a:pt x="1295" y="10540"/>
                    <a:pt x="575" y="14053"/>
                    <a:pt x="215" y="16265"/>
                  </a:cubicBezTo>
                  <a:cubicBezTo>
                    <a:pt x="-145" y="18477"/>
                    <a:pt x="-145" y="19388"/>
                    <a:pt x="935" y="20169"/>
                  </a:cubicBezTo>
                  <a:cubicBezTo>
                    <a:pt x="2015" y="20949"/>
                    <a:pt x="4175" y="21600"/>
                    <a:pt x="7775" y="21405"/>
                  </a:cubicBezTo>
                  <a:cubicBezTo>
                    <a:pt x="11375" y="21210"/>
                    <a:pt x="16415" y="20169"/>
                    <a:pt x="21455" y="19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2486170" y="6123706"/>
              <a:ext cx="511030" cy="316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237" fill="norm" stroke="1" extrusionOk="0">
                  <a:moveTo>
                    <a:pt x="394" y="12208"/>
                  </a:moveTo>
                  <a:cubicBezTo>
                    <a:pt x="128" y="11640"/>
                    <a:pt x="-139" y="11071"/>
                    <a:pt x="83" y="10645"/>
                  </a:cubicBezTo>
                  <a:cubicBezTo>
                    <a:pt x="305" y="10219"/>
                    <a:pt x="1017" y="9935"/>
                    <a:pt x="2394" y="8656"/>
                  </a:cubicBezTo>
                  <a:cubicBezTo>
                    <a:pt x="3772" y="7377"/>
                    <a:pt x="5817" y="5103"/>
                    <a:pt x="6972" y="3682"/>
                  </a:cubicBezTo>
                  <a:cubicBezTo>
                    <a:pt x="8128" y="2261"/>
                    <a:pt x="8394" y="1692"/>
                    <a:pt x="8705" y="1053"/>
                  </a:cubicBezTo>
                  <a:cubicBezTo>
                    <a:pt x="9017" y="414"/>
                    <a:pt x="9372" y="-297"/>
                    <a:pt x="9461" y="129"/>
                  </a:cubicBezTo>
                  <a:cubicBezTo>
                    <a:pt x="9550" y="556"/>
                    <a:pt x="9372" y="2119"/>
                    <a:pt x="9061" y="4890"/>
                  </a:cubicBezTo>
                  <a:cubicBezTo>
                    <a:pt x="8750" y="7661"/>
                    <a:pt x="8305" y="11640"/>
                    <a:pt x="8039" y="14269"/>
                  </a:cubicBezTo>
                  <a:cubicBezTo>
                    <a:pt x="7772" y="16898"/>
                    <a:pt x="7683" y="18177"/>
                    <a:pt x="7550" y="19242"/>
                  </a:cubicBezTo>
                  <a:cubicBezTo>
                    <a:pt x="7417" y="20308"/>
                    <a:pt x="7239" y="21161"/>
                    <a:pt x="7061" y="21232"/>
                  </a:cubicBezTo>
                  <a:cubicBezTo>
                    <a:pt x="6883" y="21303"/>
                    <a:pt x="6705" y="20592"/>
                    <a:pt x="6883" y="19242"/>
                  </a:cubicBezTo>
                  <a:cubicBezTo>
                    <a:pt x="7061" y="17892"/>
                    <a:pt x="7594" y="15903"/>
                    <a:pt x="8039" y="14624"/>
                  </a:cubicBezTo>
                  <a:cubicBezTo>
                    <a:pt x="8483" y="13345"/>
                    <a:pt x="8839" y="12777"/>
                    <a:pt x="9239" y="12421"/>
                  </a:cubicBezTo>
                  <a:cubicBezTo>
                    <a:pt x="9639" y="12066"/>
                    <a:pt x="10083" y="11924"/>
                    <a:pt x="10439" y="12208"/>
                  </a:cubicBezTo>
                  <a:cubicBezTo>
                    <a:pt x="10794" y="12492"/>
                    <a:pt x="11061" y="13203"/>
                    <a:pt x="11461" y="14482"/>
                  </a:cubicBezTo>
                  <a:cubicBezTo>
                    <a:pt x="11861" y="15761"/>
                    <a:pt x="12394" y="17608"/>
                    <a:pt x="12883" y="18461"/>
                  </a:cubicBezTo>
                  <a:cubicBezTo>
                    <a:pt x="13372" y="19314"/>
                    <a:pt x="13817" y="19171"/>
                    <a:pt x="14572" y="17964"/>
                  </a:cubicBezTo>
                  <a:cubicBezTo>
                    <a:pt x="15328" y="16756"/>
                    <a:pt x="16394" y="14482"/>
                    <a:pt x="16972" y="12919"/>
                  </a:cubicBezTo>
                  <a:cubicBezTo>
                    <a:pt x="17550" y="11356"/>
                    <a:pt x="17639" y="10503"/>
                    <a:pt x="17683" y="9579"/>
                  </a:cubicBezTo>
                  <a:cubicBezTo>
                    <a:pt x="17728" y="8656"/>
                    <a:pt x="17728" y="7661"/>
                    <a:pt x="17461" y="7164"/>
                  </a:cubicBezTo>
                  <a:cubicBezTo>
                    <a:pt x="17194" y="6666"/>
                    <a:pt x="16661" y="6666"/>
                    <a:pt x="15950" y="7803"/>
                  </a:cubicBezTo>
                  <a:cubicBezTo>
                    <a:pt x="15239" y="8940"/>
                    <a:pt x="14350" y="11214"/>
                    <a:pt x="13905" y="12919"/>
                  </a:cubicBezTo>
                  <a:cubicBezTo>
                    <a:pt x="13461" y="14624"/>
                    <a:pt x="13461" y="15761"/>
                    <a:pt x="13861" y="16685"/>
                  </a:cubicBezTo>
                  <a:cubicBezTo>
                    <a:pt x="14261" y="17608"/>
                    <a:pt x="15061" y="18319"/>
                    <a:pt x="16394" y="18461"/>
                  </a:cubicBezTo>
                  <a:cubicBezTo>
                    <a:pt x="17728" y="18603"/>
                    <a:pt x="19594" y="18177"/>
                    <a:pt x="21461" y="1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692249" y="6248915"/>
              <a:ext cx="333651" cy="18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029" fill="norm" stroke="1" extrusionOk="0">
                  <a:moveTo>
                    <a:pt x="633" y="4262"/>
                  </a:moveTo>
                  <a:cubicBezTo>
                    <a:pt x="769" y="2342"/>
                    <a:pt x="906" y="422"/>
                    <a:pt x="838" y="62"/>
                  </a:cubicBezTo>
                  <a:cubicBezTo>
                    <a:pt x="769" y="-298"/>
                    <a:pt x="496" y="902"/>
                    <a:pt x="291" y="4142"/>
                  </a:cubicBezTo>
                  <a:cubicBezTo>
                    <a:pt x="86" y="7382"/>
                    <a:pt x="-51" y="12662"/>
                    <a:pt x="17" y="15902"/>
                  </a:cubicBezTo>
                  <a:cubicBezTo>
                    <a:pt x="86" y="19142"/>
                    <a:pt x="359" y="20342"/>
                    <a:pt x="1111" y="20822"/>
                  </a:cubicBezTo>
                  <a:cubicBezTo>
                    <a:pt x="1863" y="21302"/>
                    <a:pt x="3093" y="21062"/>
                    <a:pt x="4255" y="18902"/>
                  </a:cubicBezTo>
                  <a:cubicBezTo>
                    <a:pt x="5417" y="16742"/>
                    <a:pt x="6511" y="12662"/>
                    <a:pt x="7126" y="9902"/>
                  </a:cubicBezTo>
                  <a:cubicBezTo>
                    <a:pt x="7741" y="7142"/>
                    <a:pt x="7878" y="5702"/>
                    <a:pt x="7946" y="5942"/>
                  </a:cubicBezTo>
                  <a:cubicBezTo>
                    <a:pt x="8015" y="6182"/>
                    <a:pt x="8015" y="8102"/>
                    <a:pt x="8015" y="9662"/>
                  </a:cubicBezTo>
                  <a:cubicBezTo>
                    <a:pt x="8015" y="11222"/>
                    <a:pt x="8015" y="12422"/>
                    <a:pt x="8288" y="13382"/>
                  </a:cubicBezTo>
                  <a:cubicBezTo>
                    <a:pt x="8562" y="14342"/>
                    <a:pt x="9108" y="15062"/>
                    <a:pt x="9724" y="15062"/>
                  </a:cubicBezTo>
                  <a:cubicBezTo>
                    <a:pt x="10339" y="15062"/>
                    <a:pt x="11022" y="14342"/>
                    <a:pt x="11843" y="13022"/>
                  </a:cubicBezTo>
                  <a:cubicBezTo>
                    <a:pt x="12663" y="11702"/>
                    <a:pt x="13620" y="9782"/>
                    <a:pt x="14303" y="8222"/>
                  </a:cubicBezTo>
                  <a:cubicBezTo>
                    <a:pt x="14987" y="6662"/>
                    <a:pt x="15397" y="5462"/>
                    <a:pt x="15397" y="5342"/>
                  </a:cubicBezTo>
                  <a:cubicBezTo>
                    <a:pt x="15397" y="5222"/>
                    <a:pt x="14987" y="6182"/>
                    <a:pt x="14577" y="8462"/>
                  </a:cubicBezTo>
                  <a:cubicBezTo>
                    <a:pt x="14167" y="10742"/>
                    <a:pt x="13757" y="14342"/>
                    <a:pt x="13483" y="16742"/>
                  </a:cubicBezTo>
                  <a:cubicBezTo>
                    <a:pt x="13210" y="19142"/>
                    <a:pt x="13073" y="20342"/>
                    <a:pt x="13005" y="20342"/>
                  </a:cubicBezTo>
                  <a:cubicBezTo>
                    <a:pt x="12936" y="20342"/>
                    <a:pt x="12936" y="19142"/>
                    <a:pt x="13141" y="17102"/>
                  </a:cubicBezTo>
                  <a:cubicBezTo>
                    <a:pt x="13346" y="15062"/>
                    <a:pt x="13757" y="12182"/>
                    <a:pt x="14167" y="9902"/>
                  </a:cubicBezTo>
                  <a:cubicBezTo>
                    <a:pt x="14577" y="7622"/>
                    <a:pt x="14987" y="5942"/>
                    <a:pt x="15534" y="4862"/>
                  </a:cubicBezTo>
                  <a:cubicBezTo>
                    <a:pt x="16081" y="3782"/>
                    <a:pt x="16764" y="3302"/>
                    <a:pt x="17311" y="3662"/>
                  </a:cubicBezTo>
                  <a:cubicBezTo>
                    <a:pt x="17858" y="4022"/>
                    <a:pt x="18268" y="5222"/>
                    <a:pt x="18746" y="7742"/>
                  </a:cubicBezTo>
                  <a:cubicBezTo>
                    <a:pt x="19225" y="10262"/>
                    <a:pt x="19772" y="14102"/>
                    <a:pt x="20045" y="16742"/>
                  </a:cubicBezTo>
                  <a:cubicBezTo>
                    <a:pt x="20319" y="19382"/>
                    <a:pt x="20319" y="20822"/>
                    <a:pt x="20387" y="20702"/>
                  </a:cubicBezTo>
                  <a:cubicBezTo>
                    <a:pt x="20455" y="20582"/>
                    <a:pt x="20592" y="18902"/>
                    <a:pt x="20797" y="16862"/>
                  </a:cubicBezTo>
                  <a:cubicBezTo>
                    <a:pt x="21002" y="14822"/>
                    <a:pt x="21276" y="12422"/>
                    <a:pt x="21549" y="1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4040046" y="6121928"/>
              <a:ext cx="163654" cy="299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02" fill="norm" stroke="1" extrusionOk="0">
                  <a:moveTo>
                    <a:pt x="4796" y="2663"/>
                  </a:moveTo>
                  <a:cubicBezTo>
                    <a:pt x="6180" y="1463"/>
                    <a:pt x="7565" y="263"/>
                    <a:pt x="8396" y="38"/>
                  </a:cubicBezTo>
                  <a:cubicBezTo>
                    <a:pt x="9226" y="-187"/>
                    <a:pt x="9503" y="563"/>
                    <a:pt x="9365" y="3263"/>
                  </a:cubicBezTo>
                  <a:cubicBezTo>
                    <a:pt x="9226" y="5963"/>
                    <a:pt x="8673" y="10613"/>
                    <a:pt x="7703" y="13913"/>
                  </a:cubicBezTo>
                  <a:cubicBezTo>
                    <a:pt x="6734" y="17213"/>
                    <a:pt x="5349" y="19163"/>
                    <a:pt x="3965" y="20213"/>
                  </a:cubicBezTo>
                  <a:cubicBezTo>
                    <a:pt x="2580" y="21263"/>
                    <a:pt x="1196" y="21413"/>
                    <a:pt x="503" y="20963"/>
                  </a:cubicBezTo>
                  <a:cubicBezTo>
                    <a:pt x="-189" y="20513"/>
                    <a:pt x="-189" y="19463"/>
                    <a:pt x="642" y="18038"/>
                  </a:cubicBezTo>
                  <a:cubicBezTo>
                    <a:pt x="1473" y="16613"/>
                    <a:pt x="3134" y="14813"/>
                    <a:pt x="4380" y="13613"/>
                  </a:cubicBezTo>
                  <a:cubicBezTo>
                    <a:pt x="5626" y="12413"/>
                    <a:pt x="6457" y="11813"/>
                    <a:pt x="7565" y="11288"/>
                  </a:cubicBezTo>
                  <a:cubicBezTo>
                    <a:pt x="8673" y="10763"/>
                    <a:pt x="10057" y="10313"/>
                    <a:pt x="11303" y="10313"/>
                  </a:cubicBezTo>
                  <a:cubicBezTo>
                    <a:pt x="12549" y="10313"/>
                    <a:pt x="13657" y="10763"/>
                    <a:pt x="14349" y="11438"/>
                  </a:cubicBezTo>
                  <a:cubicBezTo>
                    <a:pt x="15042" y="12113"/>
                    <a:pt x="15319" y="13013"/>
                    <a:pt x="15319" y="13838"/>
                  </a:cubicBezTo>
                  <a:cubicBezTo>
                    <a:pt x="15319" y="14663"/>
                    <a:pt x="15042" y="15413"/>
                    <a:pt x="14349" y="16013"/>
                  </a:cubicBezTo>
                  <a:cubicBezTo>
                    <a:pt x="13657" y="16613"/>
                    <a:pt x="12549" y="17063"/>
                    <a:pt x="11303" y="17438"/>
                  </a:cubicBezTo>
                  <a:cubicBezTo>
                    <a:pt x="10057" y="17813"/>
                    <a:pt x="8673" y="18113"/>
                    <a:pt x="8673" y="18338"/>
                  </a:cubicBezTo>
                  <a:cubicBezTo>
                    <a:pt x="8673" y="18563"/>
                    <a:pt x="10057" y="18713"/>
                    <a:pt x="12411" y="18788"/>
                  </a:cubicBezTo>
                  <a:cubicBezTo>
                    <a:pt x="14765" y="18863"/>
                    <a:pt x="18088" y="18863"/>
                    <a:pt x="21411" y="1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4229894" y="6247899"/>
              <a:ext cx="107720" cy="152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085" fill="norm" stroke="1" extrusionOk="0">
                  <a:moveTo>
                    <a:pt x="3582" y="944"/>
                  </a:moveTo>
                  <a:cubicBezTo>
                    <a:pt x="3167" y="6199"/>
                    <a:pt x="2752" y="11453"/>
                    <a:pt x="2129" y="14955"/>
                  </a:cubicBezTo>
                  <a:cubicBezTo>
                    <a:pt x="1506" y="18458"/>
                    <a:pt x="675" y="20209"/>
                    <a:pt x="259" y="20209"/>
                  </a:cubicBezTo>
                  <a:cubicBezTo>
                    <a:pt x="-156" y="20209"/>
                    <a:pt x="-156" y="18458"/>
                    <a:pt x="882" y="15393"/>
                  </a:cubicBezTo>
                  <a:cubicBezTo>
                    <a:pt x="1921" y="12328"/>
                    <a:pt x="3998" y="7950"/>
                    <a:pt x="5867" y="5177"/>
                  </a:cubicBezTo>
                  <a:cubicBezTo>
                    <a:pt x="7736" y="2404"/>
                    <a:pt x="9398" y="1236"/>
                    <a:pt x="11267" y="507"/>
                  </a:cubicBezTo>
                  <a:cubicBezTo>
                    <a:pt x="13136" y="-223"/>
                    <a:pt x="15213" y="-515"/>
                    <a:pt x="17082" y="2112"/>
                  </a:cubicBezTo>
                  <a:cubicBezTo>
                    <a:pt x="18952" y="4739"/>
                    <a:pt x="20613" y="10285"/>
                    <a:pt x="21029" y="13934"/>
                  </a:cubicBezTo>
                  <a:cubicBezTo>
                    <a:pt x="21444" y="17582"/>
                    <a:pt x="20613" y="19334"/>
                    <a:pt x="19782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395476" y="6259499"/>
              <a:ext cx="96091" cy="16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052" fill="norm" stroke="1" extrusionOk="0">
                  <a:moveTo>
                    <a:pt x="19025" y="199"/>
                  </a:moveTo>
                  <a:cubicBezTo>
                    <a:pt x="16727" y="-65"/>
                    <a:pt x="14429" y="-328"/>
                    <a:pt x="11212" y="1252"/>
                  </a:cubicBezTo>
                  <a:cubicBezTo>
                    <a:pt x="7995" y="2833"/>
                    <a:pt x="3859" y="6257"/>
                    <a:pt x="1791" y="9418"/>
                  </a:cubicBezTo>
                  <a:cubicBezTo>
                    <a:pt x="-277" y="12579"/>
                    <a:pt x="-277" y="15477"/>
                    <a:pt x="412" y="17452"/>
                  </a:cubicBezTo>
                  <a:cubicBezTo>
                    <a:pt x="1102" y="19428"/>
                    <a:pt x="2480" y="20482"/>
                    <a:pt x="4319" y="20877"/>
                  </a:cubicBezTo>
                  <a:cubicBezTo>
                    <a:pt x="6157" y="21272"/>
                    <a:pt x="8455" y="21009"/>
                    <a:pt x="11212" y="19955"/>
                  </a:cubicBezTo>
                  <a:cubicBezTo>
                    <a:pt x="13970" y="18901"/>
                    <a:pt x="17187" y="17057"/>
                    <a:pt x="19025" y="15082"/>
                  </a:cubicBezTo>
                  <a:cubicBezTo>
                    <a:pt x="20863" y="13106"/>
                    <a:pt x="21323" y="10999"/>
                    <a:pt x="20404" y="9682"/>
                  </a:cubicBezTo>
                  <a:cubicBezTo>
                    <a:pt x="19485" y="8365"/>
                    <a:pt x="17187" y="7838"/>
                    <a:pt x="14889" y="7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534958" y="6261100"/>
              <a:ext cx="153830" cy="13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24" fill="norm" stroke="1" extrusionOk="0">
                  <a:moveTo>
                    <a:pt x="3357" y="2057"/>
                  </a:moveTo>
                  <a:cubicBezTo>
                    <a:pt x="2189" y="7200"/>
                    <a:pt x="1022" y="12343"/>
                    <a:pt x="438" y="15771"/>
                  </a:cubicBezTo>
                  <a:cubicBezTo>
                    <a:pt x="-146" y="19200"/>
                    <a:pt x="-146" y="20914"/>
                    <a:pt x="438" y="21257"/>
                  </a:cubicBezTo>
                  <a:cubicBezTo>
                    <a:pt x="1022" y="21600"/>
                    <a:pt x="2189" y="20571"/>
                    <a:pt x="3211" y="19371"/>
                  </a:cubicBezTo>
                  <a:cubicBezTo>
                    <a:pt x="4232" y="18171"/>
                    <a:pt x="5108" y="16800"/>
                    <a:pt x="5984" y="15429"/>
                  </a:cubicBezTo>
                  <a:cubicBezTo>
                    <a:pt x="6859" y="14057"/>
                    <a:pt x="7735" y="12686"/>
                    <a:pt x="8611" y="12686"/>
                  </a:cubicBezTo>
                  <a:cubicBezTo>
                    <a:pt x="9486" y="12686"/>
                    <a:pt x="10362" y="14057"/>
                    <a:pt x="11530" y="14914"/>
                  </a:cubicBezTo>
                  <a:cubicBezTo>
                    <a:pt x="12697" y="15771"/>
                    <a:pt x="14157" y="16114"/>
                    <a:pt x="15762" y="14914"/>
                  </a:cubicBezTo>
                  <a:cubicBezTo>
                    <a:pt x="17368" y="13714"/>
                    <a:pt x="19119" y="10971"/>
                    <a:pt x="20140" y="8743"/>
                  </a:cubicBezTo>
                  <a:cubicBezTo>
                    <a:pt x="21162" y="6514"/>
                    <a:pt x="21454" y="4800"/>
                    <a:pt x="21016" y="3429"/>
                  </a:cubicBezTo>
                  <a:cubicBezTo>
                    <a:pt x="20578" y="2057"/>
                    <a:pt x="19411" y="1029"/>
                    <a:pt x="182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708752" y="6221792"/>
              <a:ext cx="122590" cy="15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097" fill="norm" stroke="1" extrusionOk="0">
                  <a:moveTo>
                    <a:pt x="3805" y="8158"/>
                  </a:moveTo>
                  <a:cubicBezTo>
                    <a:pt x="2707" y="11413"/>
                    <a:pt x="1609" y="14668"/>
                    <a:pt x="876" y="17183"/>
                  </a:cubicBezTo>
                  <a:cubicBezTo>
                    <a:pt x="144" y="19698"/>
                    <a:pt x="-222" y="21473"/>
                    <a:pt x="144" y="21029"/>
                  </a:cubicBezTo>
                  <a:cubicBezTo>
                    <a:pt x="510" y="20585"/>
                    <a:pt x="1609" y="17922"/>
                    <a:pt x="3622" y="14372"/>
                  </a:cubicBezTo>
                  <a:cubicBezTo>
                    <a:pt x="5636" y="10821"/>
                    <a:pt x="8564" y="6383"/>
                    <a:pt x="10761" y="3720"/>
                  </a:cubicBezTo>
                  <a:cubicBezTo>
                    <a:pt x="12958" y="1057"/>
                    <a:pt x="14422" y="169"/>
                    <a:pt x="16070" y="21"/>
                  </a:cubicBezTo>
                  <a:cubicBezTo>
                    <a:pt x="17717" y="-127"/>
                    <a:pt x="19547" y="465"/>
                    <a:pt x="20463" y="3276"/>
                  </a:cubicBezTo>
                  <a:cubicBezTo>
                    <a:pt x="21378" y="6087"/>
                    <a:pt x="21378" y="11117"/>
                    <a:pt x="20829" y="14372"/>
                  </a:cubicBezTo>
                  <a:cubicBezTo>
                    <a:pt x="20280" y="17626"/>
                    <a:pt x="19181" y="19106"/>
                    <a:pt x="18083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5418909" y="6143136"/>
              <a:ext cx="238941" cy="25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942" fill="norm" stroke="1" extrusionOk="0">
                  <a:moveTo>
                    <a:pt x="7178" y="8733"/>
                  </a:moveTo>
                  <a:cubicBezTo>
                    <a:pt x="7368" y="7855"/>
                    <a:pt x="7557" y="6977"/>
                    <a:pt x="7557" y="6099"/>
                  </a:cubicBezTo>
                  <a:cubicBezTo>
                    <a:pt x="7557" y="5221"/>
                    <a:pt x="7368" y="4343"/>
                    <a:pt x="6800" y="4079"/>
                  </a:cubicBezTo>
                  <a:cubicBezTo>
                    <a:pt x="6231" y="3816"/>
                    <a:pt x="5284" y="4167"/>
                    <a:pt x="4052" y="6187"/>
                  </a:cubicBezTo>
                  <a:cubicBezTo>
                    <a:pt x="2821" y="8206"/>
                    <a:pt x="1305" y="11894"/>
                    <a:pt x="547" y="14528"/>
                  </a:cubicBezTo>
                  <a:cubicBezTo>
                    <a:pt x="-211" y="17162"/>
                    <a:pt x="-211" y="18743"/>
                    <a:pt x="736" y="19797"/>
                  </a:cubicBezTo>
                  <a:cubicBezTo>
                    <a:pt x="1684" y="20850"/>
                    <a:pt x="3578" y="21377"/>
                    <a:pt x="5757" y="20499"/>
                  </a:cubicBezTo>
                  <a:cubicBezTo>
                    <a:pt x="7936" y="19621"/>
                    <a:pt x="10400" y="17338"/>
                    <a:pt x="11631" y="14265"/>
                  </a:cubicBezTo>
                  <a:cubicBezTo>
                    <a:pt x="12863" y="11192"/>
                    <a:pt x="12863" y="7328"/>
                    <a:pt x="12200" y="4606"/>
                  </a:cubicBezTo>
                  <a:cubicBezTo>
                    <a:pt x="11536" y="1884"/>
                    <a:pt x="10210" y="304"/>
                    <a:pt x="8315" y="40"/>
                  </a:cubicBezTo>
                  <a:cubicBezTo>
                    <a:pt x="6421" y="-223"/>
                    <a:pt x="3957" y="831"/>
                    <a:pt x="2631" y="2236"/>
                  </a:cubicBezTo>
                  <a:cubicBezTo>
                    <a:pt x="1305" y="3640"/>
                    <a:pt x="1115" y="5397"/>
                    <a:pt x="2347" y="6977"/>
                  </a:cubicBezTo>
                  <a:cubicBezTo>
                    <a:pt x="3578" y="8557"/>
                    <a:pt x="6231" y="9962"/>
                    <a:pt x="9642" y="10226"/>
                  </a:cubicBezTo>
                  <a:cubicBezTo>
                    <a:pt x="13052" y="10489"/>
                    <a:pt x="17221" y="9611"/>
                    <a:pt x="21389" y="8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198241" y="6267184"/>
              <a:ext cx="164459" cy="13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57" fill="norm" stroke="1" extrusionOk="0">
                  <a:moveTo>
                    <a:pt x="1578" y="4876"/>
                  </a:moveTo>
                  <a:cubicBezTo>
                    <a:pt x="1578" y="2619"/>
                    <a:pt x="1578" y="363"/>
                    <a:pt x="1301" y="40"/>
                  </a:cubicBezTo>
                  <a:cubicBezTo>
                    <a:pt x="1024" y="-282"/>
                    <a:pt x="470" y="1330"/>
                    <a:pt x="193" y="4554"/>
                  </a:cubicBezTo>
                  <a:cubicBezTo>
                    <a:pt x="-84" y="7778"/>
                    <a:pt x="-84" y="12614"/>
                    <a:pt x="331" y="15676"/>
                  </a:cubicBezTo>
                  <a:cubicBezTo>
                    <a:pt x="747" y="18739"/>
                    <a:pt x="1578" y="20028"/>
                    <a:pt x="2685" y="20673"/>
                  </a:cubicBezTo>
                  <a:cubicBezTo>
                    <a:pt x="3793" y="21318"/>
                    <a:pt x="5178" y="21318"/>
                    <a:pt x="6285" y="20673"/>
                  </a:cubicBezTo>
                  <a:cubicBezTo>
                    <a:pt x="7393" y="20028"/>
                    <a:pt x="8224" y="18739"/>
                    <a:pt x="8916" y="16966"/>
                  </a:cubicBezTo>
                  <a:cubicBezTo>
                    <a:pt x="9608" y="15193"/>
                    <a:pt x="10162" y="12936"/>
                    <a:pt x="10439" y="12775"/>
                  </a:cubicBezTo>
                  <a:cubicBezTo>
                    <a:pt x="10716" y="12614"/>
                    <a:pt x="10716" y="14548"/>
                    <a:pt x="11131" y="16160"/>
                  </a:cubicBezTo>
                  <a:cubicBezTo>
                    <a:pt x="11547" y="17772"/>
                    <a:pt x="12378" y="19061"/>
                    <a:pt x="13485" y="19706"/>
                  </a:cubicBezTo>
                  <a:cubicBezTo>
                    <a:pt x="14593" y="20351"/>
                    <a:pt x="15978" y="20351"/>
                    <a:pt x="17362" y="18900"/>
                  </a:cubicBezTo>
                  <a:cubicBezTo>
                    <a:pt x="18747" y="17449"/>
                    <a:pt x="20131" y="14548"/>
                    <a:pt x="20824" y="11646"/>
                  </a:cubicBezTo>
                  <a:cubicBezTo>
                    <a:pt x="21516" y="8745"/>
                    <a:pt x="21516" y="5843"/>
                    <a:pt x="21516" y="2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6413500" y="6286500"/>
              <a:ext cx="254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6413499" y="625475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515525" y="6083300"/>
              <a:ext cx="56726" cy="31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2" fill="norm" stroke="1" extrusionOk="0">
                  <a:moveTo>
                    <a:pt x="16639" y="0"/>
                  </a:moveTo>
                  <a:cubicBezTo>
                    <a:pt x="11839" y="1584"/>
                    <a:pt x="7039" y="3168"/>
                    <a:pt x="4239" y="6048"/>
                  </a:cubicBezTo>
                  <a:cubicBezTo>
                    <a:pt x="1439" y="8928"/>
                    <a:pt x="639" y="13104"/>
                    <a:pt x="239" y="15624"/>
                  </a:cubicBezTo>
                  <a:cubicBezTo>
                    <a:pt x="-161" y="18144"/>
                    <a:pt x="-161" y="19008"/>
                    <a:pt x="1039" y="19728"/>
                  </a:cubicBezTo>
                  <a:cubicBezTo>
                    <a:pt x="2239" y="20448"/>
                    <a:pt x="4639" y="21024"/>
                    <a:pt x="7839" y="21312"/>
                  </a:cubicBezTo>
                  <a:cubicBezTo>
                    <a:pt x="11039" y="21600"/>
                    <a:pt x="15039" y="21600"/>
                    <a:pt x="17439" y="20880"/>
                  </a:cubicBezTo>
                  <a:cubicBezTo>
                    <a:pt x="19839" y="20160"/>
                    <a:pt x="20639" y="18720"/>
                    <a:pt x="2143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6463173" y="6108434"/>
              <a:ext cx="248136" cy="28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168" fill="norm" stroke="1" extrusionOk="0">
                  <a:moveTo>
                    <a:pt x="1186" y="12317"/>
                  </a:moveTo>
                  <a:cubicBezTo>
                    <a:pt x="460" y="11687"/>
                    <a:pt x="-266" y="11056"/>
                    <a:pt x="97" y="10426"/>
                  </a:cubicBezTo>
                  <a:cubicBezTo>
                    <a:pt x="460" y="9795"/>
                    <a:pt x="1912" y="9164"/>
                    <a:pt x="4272" y="7666"/>
                  </a:cubicBezTo>
                  <a:cubicBezTo>
                    <a:pt x="6631" y="6169"/>
                    <a:pt x="9899" y="3804"/>
                    <a:pt x="11805" y="2227"/>
                  </a:cubicBezTo>
                  <a:cubicBezTo>
                    <a:pt x="13710" y="650"/>
                    <a:pt x="14255" y="-138"/>
                    <a:pt x="14346" y="20"/>
                  </a:cubicBezTo>
                  <a:cubicBezTo>
                    <a:pt x="14437" y="177"/>
                    <a:pt x="14073" y="1281"/>
                    <a:pt x="13438" y="4355"/>
                  </a:cubicBezTo>
                  <a:cubicBezTo>
                    <a:pt x="12803" y="7430"/>
                    <a:pt x="11895" y="12475"/>
                    <a:pt x="11079" y="15786"/>
                  </a:cubicBezTo>
                  <a:cubicBezTo>
                    <a:pt x="10262" y="19097"/>
                    <a:pt x="9536" y="20674"/>
                    <a:pt x="9263" y="21068"/>
                  </a:cubicBezTo>
                  <a:cubicBezTo>
                    <a:pt x="8991" y="21462"/>
                    <a:pt x="9173" y="20674"/>
                    <a:pt x="10534" y="18939"/>
                  </a:cubicBezTo>
                  <a:cubicBezTo>
                    <a:pt x="11895" y="17205"/>
                    <a:pt x="14437" y="14525"/>
                    <a:pt x="16161" y="13106"/>
                  </a:cubicBezTo>
                  <a:cubicBezTo>
                    <a:pt x="17885" y="11687"/>
                    <a:pt x="18793" y="11529"/>
                    <a:pt x="19519" y="11766"/>
                  </a:cubicBezTo>
                  <a:cubicBezTo>
                    <a:pt x="20245" y="12002"/>
                    <a:pt x="20789" y="12633"/>
                    <a:pt x="21062" y="13815"/>
                  </a:cubicBezTo>
                  <a:cubicBezTo>
                    <a:pt x="21334" y="14998"/>
                    <a:pt x="21334" y="16732"/>
                    <a:pt x="21152" y="17993"/>
                  </a:cubicBezTo>
                  <a:cubicBezTo>
                    <a:pt x="20971" y="19255"/>
                    <a:pt x="20608" y="20043"/>
                    <a:pt x="20245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7059083" y="6140106"/>
              <a:ext cx="179918" cy="2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7" fill="norm" stroke="1" extrusionOk="0">
                  <a:moveTo>
                    <a:pt x="17788" y="1850"/>
                  </a:moveTo>
                  <a:cubicBezTo>
                    <a:pt x="15247" y="1042"/>
                    <a:pt x="12706" y="235"/>
                    <a:pt x="10165" y="1042"/>
                  </a:cubicBezTo>
                  <a:cubicBezTo>
                    <a:pt x="7624" y="1850"/>
                    <a:pt x="5082" y="4272"/>
                    <a:pt x="3176" y="7704"/>
                  </a:cubicBezTo>
                  <a:cubicBezTo>
                    <a:pt x="1271" y="11136"/>
                    <a:pt x="0" y="15577"/>
                    <a:pt x="0" y="18100"/>
                  </a:cubicBezTo>
                  <a:cubicBezTo>
                    <a:pt x="0" y="20623"/>
                    <a:pt x="1271" y="21229"/>
                    <a:pt x="4828" y="20522"/>
                  </a:cubicBezTo>
                  <a:cubicBezTo>
                    <a:pt x="8386" y="19816"/>
                    <a:pt x="14231" y="17797"/>
                    <a:pt x="17407" y="15173"/>
                  </a:cubicBezTo>
                  <a:cubicBezTo>
                    <a:pt x="20584" y="12549"/>
                    <a:pt x="21092" y="9319"/>
                    <a:pt x="19694" y="6593"/>
                  </a:cubicBezTo>
                  <a:cubicBezTo>
                    <a:pt x="18296" y="3868"/>
                    <a:pt x="14993" y="1648"/>
                    <a:pt x="11944" y="638"/>
                  </a:cubicBezTo>
                  <a:cubicBezTo>
                    <a:pt x="8894" y="-371"/>
                    <a:pt x="6099" y="-169"/>
                    <a:pt x="4066" y="1143"/>
                  </a:cubicBezTo>
                  <a:cubicBezTo>
                    <a:pt x="2033" y="2455"/>
                    <a:pt x="762" y="4878"/>
                    <a:pt x="762" y="6392"/>
                  </a:cubicBezTo>
                  <a:cubicBezTo>
                    <a:pt x="762" y="7906"/>
                    <a:pt x="2033" y="8511"/>
                    <a:pt x="5082" y="8713"/>
                  </a:cubicBezTo>
                  <a:cubicBezTo>
                    <a:pt x="8132" y="8915"/>
                    <a:pt x="12960" y="8713"/>
                    <a:pt x="16009" y="7805"/>
                  </a:cubicBezTo>
                  <a:cubicBezTo>
                    <a:pt x="19059" y="6896"/>
                    <a:pt x="20329" y="5281"/>
                    <a:pt x="21600" y="3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7087542" y="6002461"/>
              <a:ext cx="113359" cy="10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58" fill="norm" stroke="1" extrusionOk="0">
                  <a:moveTo>
                    <a:pt x="8222" y="929"/>
                  </a:moveTo>
                  <a:cubicBezTo>
                    <a:pt x="6222" y="2199"/>
                    <a:pt x="4222" y="3470"/>
                    <a:pt x="2622" y="5164"/>
                  </a:cubicBezTo>
                  <a:cubicBezTo>
                    <a:pt x="1022" y="6858"/>
                    <a:pt x="-178" y="8976"/>
                    <a:pt x="22" y="8552"/>
                  </a:cubicBezTo>
                  <a:cubicBezTo>
                    <a:pt x="222" y="8129"/>
                    <a:pt x="1822" y="5164"/>
                    <a:pt x="3622" y="3046"/>
                  </a:cubicBezTo>
                  <a:cubicBezTo>
                    <a:pt x="5422" y="929"/>
                    <a:pt x="7422" y="-342"/>
                    <a:pt x="9222" y="82"/>
                  </a:cubicBezTo>
                  <a:cubicBezTo>
                    <a:pt x="11022" y="505"/>
                    <a:pt x="12622" y="2623"/>
                    <a:pt x="14622" y="6434"/>
                  </a:cubicBezTo>
                  <a:cubicBezTo>
                    <a:pt x="16622" y="10246"/>
                    <a:pt x="19022" y="15752"/>
                    <a:pt x="21422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7691562" y="6030247"/>
              <a:ext cx="322138" cy="33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14" fill="norm" stroke="1" extrusionOk="0">
                  <a:moveTo>
                    <a:pt x="11745" y="1764"/>
                  </a:moveTo>
                  <a:cubicBezTo>
                    <a:pt x="11321" y="1224"/>
                    <a:pt x="10898" y="684"/>
                    <a:pt x="10262" y="347"/>
                  </a:cubicBezTo>
                  <a:cubicBezTo>
                    <a:pt x="9627" y="9"/>
                    <a:pt x="8780" y="-126"/>
                    <a:pt x="8145" y="144"/>
                  </a:cubicBezTo>
                  <a:cubicBezTo>
                    <a:pt x="7510" y="414"/>
                    <a:pt x="7086" y="1089"/>
                    <a:pt x="6592" y="3182"/>
                  </a:cubicBezTo>
                  <a:cubicBezTo>
                    <a:pt x="6098" y="5274"/>
                    <a:pt x="5533" y="8784"/>
                    <a:pt x="5321" y="11686"/>
                  </a:cubicBezTo>
                  <a:cubicBezTo>
                    <a:pt x="5110" y="14589"/>
                    <a:pt x="5251" y="16884"/>
                    <a:pt x="5321" y="18504"/>
                  </a:cubicBezTo>
                  <a:cubicBezTo>
                    <a:pt x="5392" y="20124"/>
                    <a:pt x="5392" y="21069"/>
                    <a:pt x="4968" y="21271"/>
                  </a:cubicBezTo>
                  <a:cubicBezTo>
                    <a:pt x="4545" y="21474"/>
                    <a:pt x="3698" y="20934"/>
                    <a:pt x="2780" y="20056"/>
                  </a:cubicBezTo>
                  <a:cubicBezTo>
                    <a:pt x="1862" y="19179"/>
                    <a:pt x="874" y="17964"/>
                    <a:pt x="380" y="17019"/>
                  </a:cubicBezTo>
                  <a:cubicBezTo>
                    <a:pt x="-114" y="16074"/>
                    <a:pt x="-114" y="15399"/>
                    <a:pt x="310" y="14994"/>
                  </a:cubicBezTo>
                  <a:cubicBezTo>
                    <a:pt x="733" y="14589"/>
                    <a:pt x="1580" y="14454"/>
                    <a:pt x="2921" y="14319"/>
                  </a:cubicBezTo>
                  <a:cubicBezTo>
                    <a:pt x="4262" y="14184"/>
                    <a:pt x="6098" y="14049"/>
                    <a:pt x="7721" y="14049"/>
                  </a:cubicBezTo>
                  <a:cubicBezTo>
                    <a:pt x="9345" y="14049"/>
                    <a:pt x="10757" y="14184"/>
                    <a:pt x="11251" y="13982"/>
                  </a:cubicBezTo>
                  <a:cubicBezTo>
                    <a:pt x="11745" y="13779"/>
                    <a:pt x="11321" y="13239"/>
                    <a:pt x="10757" y="12969"/>
                  </a:cubicBezTo>
                  <a:cubicBezTo>
                    <a:pt x="10192" y="12699"/>
                    <a:pt x="9486" y="12699"/>
                    <a:pt x="8780" y="12969"/>
                  </a:cubicBezTo>
                  <a:cubicBezTo>
                    <a:pt x="8074" y="13239"/>
                    <a:pt x="7368" y="13779"/>
                    <a:pt x="7015" y="14387"/>
                  </a:cubicBezTo>
                  <a:cubicBezTo>
                    <a:pt x="6662" y="14994"/>
                    <a:pt x="6662" y="15669"/>
                    <a:pt x="6945" y="16209"/>
                  </a:cubicBezTo>
                  <a:cubicBezTo>
                    <a:pt x="7227" y="16749"/>
                    <a:pt x="7792" y="17154"/>
                    <a:pt x="8427" y="17356"/>
                  </a:cubicBezTo>
                  <a:cubicBezTo>
                    <a:pt x="9062" y="17559"/>
                    <a:pt x="9768" y="17559"/>
                    <a:pt x="10333" y="17289"/>
                  </a:cubicBezTo>
                  <a:cubicBezTo>
                    <a:pt x="10898" y="17019"/>
                    <a:pt x="11321" y="16479"/>
                    <a:pt x="11604" y="15871"/>
                  </a:cubicBezTo>
                  <a:cubicBezTo>
                    <a:pt x="11886" y="15264"/>
                    <a:pt x="12027" y="14589"/>
                    <a:pt x="12098" y="13779"/>
                  </a:cubicBezTo>
                  <a:cubicBezTo>
                    <a:pt x="12168" y="12969"/>
                    <a:pt x="12168" y="12024"/>
                    <a:pt x="12662" y="11686"/>
                  </a:cubicBezTo>
                  <a:cubicBezTo>
                    <a:pt x="13157" y="11349"/>
                    <a:pt x="14145" y="11619"/>
                    <a:pt x="15062" y="12361"/>
                  </a:cubicBezTo>
                  <a:cubicBezTo>
                    <a:pt x="15980" y="13104"/>
                    <a:pt x="16827" y="14319"/>
                    <a:pt x="17462" y="15601"/>
                  </a:cubicBezTo>
                  <a:cubicBezTo>
                    <a:pt x="18098" y="16884"/>
                    <a:pt x="18521" y="18234"/>
                    <a:pt x="18380" y="18841"/>
                  </a:cubicBezTo>
                  <a:cubicBezTo>
                    <a:pt x="18239" y="19449"/>
                    <a:pt x="17533" y="19314"/>
                    <a:pt x="17110" y="18841"/>
                  </a:cubicBezTo>
                  <a:cubicBezTo>
                    <a:pt x="16686" y="18369"/>
                    <a:pt x="16545" y="17559"/>
                    <a:pt x="16827" y="16074"/>
                  </a:cubicBezTo>
                  <a:cubicBezTo>
                    <a:pt x="17110" y="14589"/>
                    <a:pt x="17815" y="12429"/>
                    <a:pt x="18662" y="11146"/>
                  </a:cubicBezTo>
                  <a:cubicBezTo>
                    <a:pt x="19510" y="9864"/>
                    <a:pt x="20498" y="9459"/>
                    <a:pt x="21486" y="9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270786" y="5946689"/>
              <a:ext cx="369749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4" fill="norm" stroke="1" extrusionOk="0">
                  <a:moveTo>
                    <a:pt x="6817" y="14180"/>
                  </a:moveTo>
                  <a:cubicBezTo>
                    <a:pt x="6571" y="13567"/>
                    <a:pt x="6326" y="12953"/>
                    <a:pt x="5405" y="12830"/>
                  </a:cubicBezTo>
                  <a:cubicBezTo>
                    <a:pt x="4485" y="12708"/>
                    <a:pt x="2889" y="13076"/>
                    <a:pt x="1785" y="13812"/>
                  </a:cubicBezTo>
                  <a:cubicBezTo>
                    <a:pt x="680" y="14549"/>
                    <a:pt x="67" y="15653"/>
                    <a:pt x="5" y="16758"/>
                  </a:cubicBezTo>
                  <a:cubicBezTo>
                    <a:pt x="-56" y="17862"/>
                    <a:pt x="435" y="18967"/>
                    <a:pt x="1233" y="19335"/>
                  </a:cubicBezTo>
                  <a:cubicBezTo>
                    <a:pt x="2030" y="19703"/>
                    <a:pt x="3135" y="19335"/>
                    <a:pt x="3871" y="18844"/>
                  </a:cubicBezTo>
                  <a:cubicBezTo>
                    <a:pt x="4608" y="18353"/>
                    <a:pt x="4976" y="17739"/>
                    <a:pt x="5221" y="17003"/>
                  </a:cubicBezTo>
                  <a:cubicBezTo>
                    <a:pt x="5467" y="16267"/>
                    <a:pt x="5589" y="15408"/>
                    <a:pt x="5528" y="15285"/>
                  </a:cubicBezTo>
                  <a:cubicBezTo>
                    <a:pt x="5467" y="15162"/>
                    <a:pt x="5221" y="15776"/>
                    <a:pt x="5160" y="16451"/>
                  </a:cubicBezTo>
                  <a:cubicBezTo>
                    <a:pt x="5099" y="17126"/>
                    <a:pt x="5221" y="17862"/>
                    <a:pt x="5528" y="18414"/>
                  </a:cubicBezTo>
                  <a:cubicBezTo>
                    <a:pt x="5835" y="18967"/>
                    <a:pt x="6326" y="19335"/>
                    <a:pt x="6878" y="19335"/>
                  </a:cubicBezTo>
                  <a:cubicBezTo>
                    <a:pt x="7430" y="19335"/>
                    <a:pt x="8044" y="18967"/>
                    <a:pt x="8964" y="17494"/>
                  </a:cubicBezTo>
                  <a:cubicBezTo>
                    <a:pt x="9885" y="16021"/>
                    <a:pt x="11112" y="13444"/>
                    <a:pt x="12033" y="10560"/>
                  </a:cubicBezTo>
                  <a:cubicBezTo>
                    <a:pt x="12953" y="7676"/>
                    <a:pt x="13567" y="4485"/>
                    <a:pt x="13812" y="2583"/>
                  </a:cubicBezTo>
                  <a:cubicBezTo>
                    <a:pt x="14058" y="680"/>
                    <a:pt x="13935" y="67"/>
                    <a:pt x="13628" y="5"/>
                  </a:cubicBezTo>
                  <a:cubicBezTo>
                    <a:pt x="13321" y="-56"/>
                    <a:pt x="12830" y="435"/>
                    <a:pt x="12155" y="2399"/>
                  </a:cubicBezTo>
                  <a:cubicBezTo>
                    <a:pt x="11480" y="4362"/>
                    <a:pt x="10621" y="7799"/>
                    <a:pt x="10253" y="10621"/>
                  </a:cubicBezTo>
                  <a:cubicBezTo>
                    <a:pt x="9885" y="13444"/>
                    <a:pt x="10008" y="15653"/>
                    <a:pt x="10253" y="17003"/>
                  </a:cubicBezTo>
                  <a:cubicBezTo>
                    <a:pt x="10499" y="18353"/>
                    <a:pt x="10867" y="18844"/>
                    <a:pt x="11358" y="19151"/>
                  </a:cubicBezTo>
                  <a:cubicBezTo>
                    <a:pt x="11849" y="19458"/>
                    <a:pt x="12462" y="19580"/>
                    <a:pt x="13567" y="18844"/>
                  </a:cubicBezTo>
                  <a:cubicBezTo>
                    <a:pt x="14671" y="18108"/>
                    <a:pt x="16267" y="16512"/>
                    <a:pt x="17678" y="14058"/>
                  </a:cubicBezTo>
                  <a:cubicBezTo>
                    <a:pt x="19089" y="11603"/>
                    <a:pt x="20317" y="8289"/>
                    <a:pt x="20930" y="6326"/>
                  </a:cubicBezTo>
                  <a:cubicBezTo>
                    <a:pt x="21544" y="4362"/>
                    <a:pt x="21544" y="3749"/>
                    <a:pt x="21237" y="3442"/>
                  </a:cubicBezTo>
                  <a:cubicBezTo>
                    <a:pt x="20930" y="3135"/>
                    <a:pt x="20317" y="3135"/>
                    <a:pt x="19703" y="4178"/>
                  </a:cubicBezTo>
                  <a:cubicBezTo>
                    <a:pt x="19089" y="5221"/>
                    <a:pt x="18476" y="7308"/>
                    <a:pt x="18230" y="9701"/>
                  </a:cubicBezTo>
                  <a:cubicBezTo>
                    <a:pt x="17985" y="12094"/>
                    <a:pt x="18108" y="14794"/>
                    <a:pt x="18476" y="16819"/>
                  </a:cubicBezTo>
                  <a:cubicBezTo>
                    <a:pt x="18844" y="18844"/>
                    <a:pt x="19458" y="20194"/>
                    <a:pt x="20071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931015" y="6079193"/>
              <a:ext cx="162894" cy="42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37" fill="norm" stroke="1" extrusionOk="0">
                  <a:moveTo>
                    <a:pt x="5365" y="7907"/>
                  </a:moveTo>
                  <a:cubicBezTo>
                    <a:pt x="4545" y="8976"/>
                    <a:pt x="3725" y="10045"/>
                    <a:pt x="3178" y="12131"/>
                  </a:cubicBezTo>
                  <a:cubicBezTo>
                    <a:pt x="2631" y="14216"/>
                    <a:pt x="2358" y="17317"/>
                    <a:pt x="2084" y="19135"/>
                  </a:cubicBezTo>
                  <a:cubicBezTo>
                    <a:pt x="1811" y="20952"/>
                    <a:pt x="1538" y="21487"/>
                    <a:pt x="1127" y="21434"/>
                  </a:cubicBezTo>
                  <a:cubicBezTo>
                    <a:pt x="717" y="21380"/>
                    <a:pt x="170" y="20738"/>
                    <a:pt x="34" y="18814"/>
                  </a:cubicBezTo>
                  <a:cubicBezTo>
                    <a:pt x="-103" y="16889"/>
                    <a:pt x="170" y="13681"/>
                    <a:pt x="991" y="10740"/>
                  </a:cubicBezTo>
                  <a:cubicBezTo>
                    <a:pt x="1811" y="7800"/>
                    <a:pt x="3178" y="5127"/>
                    <a:pt x="4819" y="3362"/>
                  </a:cubicBezTo>
                  <a:cubicBezTo>
                    <a:pt x="6459" y="1598"/>
                    <a:pt x="8373" y="742"/>
                    <a:pt x="10013" y="315"/>
                  </a:cubicBezTo>
                  <a:cubicBezTo>
                    <a:pt x="11654" y="-113"/>
                    <a:pt x="13021" y="-113"/>
                    <a:pt x="14798" y="368"/>
                  </a:cubicBezTo>
                  <a:cubicBezTo>
                    <a:pt x="16575" y="849"/>
                    <a:pt x="18763" y="1812"/>
                    <a:pt x="19993" y="2721"/>
                  </a:cubicBezTo>
                  <a:cubicBezTo>
                    <a:pt x="21224" y="3630"/>
                    <a:pt x="21497" y="4485"/>
                    <a:pt x="20130" y="5394"/>
                  </a:cubicBezTo>
                  <a:cubicBezTo>
                    <a:pt x="18763" y="6303"/>
                    <a:pt x="15755" y="7265"/>
                    <a:pt x="12884" y="7746"/>
                  </a:cubicBezTo>
                  <a:cubicBezTo>
                    <a:pt x="10013" y="8228"/>
                    <a:pt x="7279" y="8228"/>
                    <a:pt x="5229" y="8121"/>
                  </a:cubicBezTo>
                  <a:cubicBezTo>
                    <a:pt x="3178" y="8014"/>
                    <a:pt x="1811" y="7800"/>
                    <a:pt x="1538" y="7479"/>
                  </a:cubicBezTo>
                  <a:cubicBezTo>
                    <a:pt x="1264" y="7158"/>
                    <a:pt x="2084" y="6731"/>
                    <a:pt x="3725" y="6249"/>
                  </a:cubicBezTo>
                  <a:cubicBezTo>
                    <a:pt x="5365" y="5768"/>
                    <a:pt x="7826" y="5234"/>
                    <a:pt x="10287" y="4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086850" y="6087533"/>
              <a:ext cx="190500" cy="17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2602"/>
                  </a:moveTo>
                  <a:cubicBezTo>
                    <a:pt x="960" y="1561"/>
                    <a:pt x="1920" y="520"/>
                    <a:pt x="2880" y="390"/>
                  </a:cubicBezTo>
                  <a:cubicBezTo>
                    <a:pt x="3840" y="260"/>
                    <a:pt x="4800" y="1041"/>
                    <a:pt x="5760" y="3123"/>
                  </a:cubicBezTo>
                  <a:cubicBezTo>
                    <a:pt x="6720" y="5205"/>
                    <a:pt x="7680" y="8588"/>
                    <a:pt x="8040" y="11711"/>
                  </a:cubicBezTo>
                  <a:cubicBezTo>
                    <a:pt x="8400" y="14834"/>
                    <a:pt x="8160" y="17696"/>
                    <a:pt x="7320" y="19388"/>
                  </a:cubicBezTo>
                  <a:cubicBezTo>
                    <a:pt x="6480" y="21080"/>
                    <a:pt x="5040" y="21600"/>
                    <a:pt x="4200" y="21080"/>
                  </a:cubicBezTo>
                  <a:cubicBezTo>
                    <a:pt x="3360" y="20559"/>
                    <a:pt x="3120" y="18998"/>
                    <a:pt x="3720" y="15745"/>
                  </a:cubicBezTo>
                  <a:cubicBezTo>
                    <a:pt x="4320" y="12492"/>
                    <a:pt x="5760" y="7547"/>
                    <a:pt x="8280" y="4424"/>
                  </a:cubicBezTo>
                  <a:cubicBezTo>
                    <a:pt x="10800" y="1301"/>
                    <a:pt x="14400" y="0"/>
                    <a:pt x="16800" y="0"/>
                  </a:cubicBezTo>
                  <a:cubicBezTo>
                    <a:pt x="19200" y="0"/>
                    <a:pt x="20400" y="1301"/>
                    <a:pt x="21600" y="2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192597" y="6078927"/>
              <a:ext cx="211754" cy="163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86" fill="norm" stroke="1" extrusionOk="0">
                  <a:moveTo>
                    <a:pt x="12413" y="5418"/>
                  </a:moveTo>
                  <a:cubicBezTo>
                    <a:pt x="11985" y="3528"/>
                    <a:pt x="11557" y="1638"/>
                    <a:pt x="10809" y="693"/>
                  </a:cubicBezTo>
                  <a:cubicBezTo>
                    <a:pt x="10060" y="-252"/>
                    <a:pt x="8991" y="-252"/>
                    <a:pt x="7601" y="828"/>
                  </a:cubicBezTo>
                  <a:cubicBezTo>
                    <a:pt x="6211" y="1908"/>
                    <a:pt x="4500" y="4068"/>
                    <a:pt x="3110" y="6903"/>
                  </a:cubicBezTo>
                  <a:cubicBezTo>
                    <a:pt x="1720" y="9738"/>
                    <a:pt x="650" y="13248"/>
                    <a:pt x="223" y="15678"/>
                  </a:cubicBezTo>
                  <a:cubicBezTo>
                    <a:pt x="-205" y="18108"/>
                    <a:pt x="9" y="19458"/>
                    <a:pt x="650" y="20268"/>
                  </a:cubicBezTo>
                  <a:cubicBezTo>
                    <a:pt x="1292" y="21078"/>
                    <a:pt x="2361" y="21348"/>
                    <a:pt x="4500" y="19458"/>
                  </a:cubicBezTo>
                  <a:cubicBezTo>
                    <a:pt x="6639" y="17568"/>
                    <a:pt x="9846" y="13518"/>
                    <a:pt x="11664" y="10818"/>
                  </a:cubicBezTo>
                  <a:cubicBezTo>
                    <a:pt x="13482" y="8118"/>
                    <a:pt x="13910" y="6768"/>
                    <a:pt x="14017" y="6903"/>
                  </a:cubicBezTo>
                  <a:cubicBezTo>
                    <a:pt x="14124" y="7038"/>
                    <a:pt x="13910" y="8658"/>
                    <a:pt x="13803" y="10818"/>
                  </a:cubicBezTo>
                  <a:cubicBezTo>
                    <a:pt x="13696" y="12978"/>
                    <a:pt x="13696" y="15678"/>
                    <a:pt x="14017" y="17568"/>
                  </a:cubicBezTo>
                  <a:cubicBezTo>
                    <a:pt x="14338" y="19458"/>
                    <a:pt x="14979" y="20538"/>
                    <a:pt x="16262" y="20403"/>
                  </a:cubicBezTo>
                  <a:cubicBezTo>
                    <a:pt x="17545" y="20268"/>
                    <a:pt x="19470" y="18918"/>
                    <a:pt x="21395" y="17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374726" y="6087823"/>
              <a:ext cx="156625" cy="14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32" fill="norm" stroke="1" extrusionOk="0">
                  <a:moveTo>
                    <a:pt x="15263" y="6559"/>
                  </a:moveTo>
                  <a:cubicBezTo>
                    <a:pt x="15551" y="4459"/>
                    <a:pt x="15839" y="2359"/>
                    <a:pt x="15263" y="1159"/>
                  </a:cubicBezTo>
                  <a:cubicBezTo>
                    <a:pt x="14687" y="-41"/>
                    <a:pt x="13247" y="-341"/>
                    <a:pt x="11231" y="409"/>
                  </a:cubicBezTo>
                  <a:cubicBezTo>
                    <a:pt x="9215" y="1159"/>
                    <a:pt x="6623" y="2959"/>
                    <a:pt x="4607" y="5509"/>
                  </a:cubicBezTo>
                  <a:cubicBezTo>
                    <a:pt x="2591" y="8059"/>
                    <a:pt x="1151" y="11359"/>
                    <a:pt x="431" y="13909"/>
                  </a:cubicBezTo>
                  <a:cubicBezTo>
                    <a:pt x="-289" y="16459"/>
                    <a:pt x="-289" y="18259"/>
                    <a:pt x="1871" y="19459"/>
                  </a:cubicBezTo>
                  <a:cubicBezTo>
                    <a:pt x="4031" y="20659"/>
                    <a:pt x="8351" y="21259"/>
                    <a:pt x="11951" y="21109"/>
                  </a:cubicBezTo>
                  <a:cubicBezTo>
                    <a:pt x="15551" y="20959"/>
                    <a:pt x="18431" y="20059"/>
                    <a:pt x="21311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570244" y="5943600"/>
              <a:ext cx="75407" cy="29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15" fill="norm" stroke="1" extrusionOk="0">
                  <a:moveTo>
                    <a:pt x="15975" y="0"/>
                  </a:moveTo>
                  <a:cubicBezTo>
                    <a:pt x="11775" y="3651"/>
                    <a:pt x="7575" y="7301"/>
                    <a:pt x="4875" y="10192"/>
                  </a:cubicBezTo>
                  <a:cubicBezTo>
                    <a:pt x="2175" y="13082"/>
                    <a:pt x="975" y="15211"/>
                    <a:pt x="375" y="16885"/>
                  </a:cubicBezTo>
                  <a:cubicBezTo>
                    <a:pt x="-225" y="18558"/>
                    <a:pt x="-225" y="19775"/>
                    <a:pt x="1275" y="20535"/>
                  </a:cubicBezTo>
                  <a:cubicBezTo>
                    <a:pt x="2775" y="21296"/>
                    <a:pt x="5775" y="21600"/>
                    <a:pt x="9375" y="20992"/>
                  </a:cubicBezTo>
                  <a:cubicBezTo>
                    <a:pt x="12975" y="20383"/>
                    <a:pt x="17175" y="18862"/>
                    <a:pt x="21375" y="17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525000" y="6046901"/>
              <a:ext cx="175684" cy="16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9503"/>
                  </a:moveTo>
                  <a:cubicBezTo>
                    <a:pt x="781" y="8153"/>
                    <a:pt x="1561" y="6803"/>
                    <a:pt x="4294" y="5993"/>
                  </a:cubicBezTo>
                  <a:cubicBezTo>
                    <a:pt x="7027" y="5183"/>
                    <a:pt x="11711" y="4913"/>
                    <a:pt x="14704" y="4913"/>
                  </a:cubicBezTo>
                  <a:cubicBezTo>
                    <a:pt x="17696" y="4913"/>
                    <a:pt x="18998" y="5183"/>
                    <a:pt x="19908" y="5993"/>
                  </a:cubicBezTo>
                  <a:cubicBezTo>
                    <a:pt x="20819" y="6803"/>
                    <a:pt x="21340" y="8153"/>
                    <a:pt x="20819" y="10178"/>
                  </a:cubicBezTo>
                  <a:cubicBezTo>
                    <a:pt x="20299" y="12203"/>
                    <a:pt x="18737" y="14903"/>
                    <a:pt x="17827" y="17198"/>
                  </a:cubicBezTo>
                  <a:cubicBezTo>
                    <a:pt x="16916" y="19493"/>
                    <a:pt x="16655" y="21383"/>
                    <a:pt x="16916" y="21248"/>
                  </a:cubicBezTo>
                  <a:cubicBezTo>
                    <a:pt x="17176" y="21113"/>
                    <a:pt x="17957" y="18953"/>
                    <a:pt x="18737" y="15578"/>
                  </a:cubicBezTo>
                  <a:cubicBezTo>
                    <a:pt x="19518" y="12203"/>
                    <a:pt x="20299" y="7613"/>
                    <a:pt x="20819" y="4643"/>
                  </a:cubicBezTo>
                  <a:cubicBezTo>
                    <a:pt x="21340" y="1673"/>
                    <a:pt x="21600" y="323"/>
                    <a:pt x="21600" y="53"/>
                  </a:cubicBezTo>
                  <a:cubicBezTo>
                    <a:pt x="21600" y="-217"/>
                    <a:pt x="21340" y="593"/>
                    <a:pt x="21080" y="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702796" y="5873474"/>
              <a:ext cx="359011" cy="387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153" fill="norm" stroke="1" extrusionOk="0">
                  <a:moveTo>
                    <a:pt x="6405" y="13529"/>
                  </a:moveTo>
                  <a:cubicBezTo>
                    <a:pt x="6028" y="13067"/>
                    <a:pt x="5651" y="12605"/>
                    <a:pt x="5086" y="12432"/>
                  </a:cubicBezTo>
                  <a:cubicBezTo>
                    <a:pt x="4521" y="12259"/>
                    <a:pt x="3768" y="12374"/>
                    <a:pt x="2763" y="13356"/>
                  </a:cubicBezTo>
                  <a:cubicBezTo>
                    <a:pt x="1758" y="14338"/>
                    <a:pt x="502" y="16186"/>
                    <a:pt x="126" y="17630"/>
                  </a:cubicBezTo>
                  <a:cubicBezTo>
                    <a:pt x="-251" y="19074"/>
                    <a:pt x="251" y="20113"/>
                    <a:pt x="1193" y="20691"/>
                  </a:cubicBezTo>
                  <a:cubicBezTo>
                    <a:pt x="2135" y="21268"/>
                    <a:pt x="3516" y="21384"/>
                    <a:pt x="5337" y="20575"/>
                  </a:cubicBezTo>
                  <a:cubicBezTo>
                    <a:pt x="7158" y="19767"/>
                    <a:pt x="9419" y="18034"/>
                    <a:pt x="10612" y="16879"/>
                  </a:cubicBezTo>
                  <a:cubicBezTo>
                    <a:pt x="11805" y="15724"/>
                    <a:pt x="11930" y="15147"/>
                    <a:pt x="11616" y="14800"/>
                  </a:cubicBezTo>
                  <a:cubicBezTo>
                    <a:pt x="11302" y="14454"/>
                    <a:pt x="10549" y="14338"/>
                    <a:pt x="9607" y="14627"/>
                  </a:cubicBezTo>
                  <a:cubicBezTo>
                    <a:pt x="8665" y="14916"/>
                    <a:pt x="7535" y="15609"/>
                    <a:pt x="6907" y="16244"/>
                  </a:cubicBezTo>
                  <a:cubicBezTo>
                    <a:pt x="6279" y="16879"/>
                    <a:pt x="6154" y="17457"/>
                    <a:pt x="6279" y="17977"/>
                  </a:cubicBezTo>
                  <a:cubicBezTo>
                    <a:pt x="6405" y="18496"/>
                    <a:pt x="6782" y="18958"/>
                    <a:pt x="7535" y="18901"/>
                  </a:cubicBezTo>
                  <a:cubicBezTo>
                    <a:pt x="8289" y="18843"/>
                    <a:pt x="9419" y="18265"/>
                    <a:pt x="9984" y="18265"/>
                  </a:cubicBezTo>
                  <a:cubicBezTo>
                    <a:pt x="10549" y="18265"/>
                    <a:pt x="10549" y="18843"/>
                    <a:pt x="10863" y="19132"/>
                  </a:cubicBezTo>
                  <a:cubicBezTo>
                    <a:pt x="11177" y="19420"/>
                    <a:pt x="11805" y="19420"/>
                    <a:pt x="12747" y="18612"/>
                  </a:cubicBezTo>
                  <a:cubicBezTo>
                    <a:pt x="13689" y="17803"/>
                    <a:pt x="14944" y="16186"/>
                    <a:pt x="16389" y="13703"/>
                  </a:cubicBezTo>
                  <a:cubicBezTo>
                    <a:pt x="17833" y="11219"/>
                    <a:pt x="19465" y="7870"/>
                    <a:pt x="20344" y="5733"/>
                  </a:cubicBezTo>
                  <a:cubicBezTo>
                    <a:pt x="21223" y="3596"/>
                    <a:pt x="21349" y="2672"/>
                    <a:pt x="21286" y="1921"/>
                  </a:cubicBezTo>
                  <a:cubicBezTo>
                    <a:pt x="21223" y="1170"/>
                    <a:pt x="20972" y="593"/>
                    <a:pt x="20533" y="246"/>
                  </a:cubicBezTo>
                  <a:cubicBezTo>
                    <a:pt x="20093" y="-100"/>
                    <a:pt x="19465" y="-216"/>
                    <a:pt x="18649" y="824"/>
                  </a:cubicBezTo>
                  <a:cubicBezTo>
                    <a:pt x="17833" y="1863"/>
                    <a:pt x="16828" y="4058"/>
                    <a:pt x="16137" y="6714"/>
                  </a:cubicBezTo>
                  <a:cubicBezTo>
                    <a:pt x="15447" y="9371"/>
                    <a:pt x="15070" y="12490"/>
                    <a:pt x="15258" y="14916"/>
                  </a:cubicBezTo>
                  <a:cubicBezTo>
                    <a:pt x="15447" y="17341"/>
                    <a:pt x="16200" y="19074"/>
                    <a:pt x="16954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377176" y="6033911"/>
              <a:ext cx="222462" cy="438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531" fill="norm" stroke="1" extrusionOk="0">
                  <a:moveTo>
                    <a:pt x="6479" y="6162"/>
                  </a:moveTo>
                  <a:cubicBezTo>
                    <a:pt x="5879" y="7200"/>
                    <a:pt x="5279" y="8239"/>
                    <a:pt x="4479" y="10523"/>
                  </a:cubicBezTo>
                  <a:cubicBezTo>
                    <a:pt x="3679" y="12808"/>
                    <a:pt x="2679" y="16339"/>
                    <a:pt x="1879" y="18519"/>
                  </a:cubicBezTo>
                  <a:cubicBezTo>
                    <a:pt x="1079" y="20700"/>
                    <a:pt x="479" y="21531"/>
                    <a:pt x="179" y="21531"/>
                  </a:cubicBezTo>
                  <a:cubicBezTo>
                    <a:pt x="-121" y="21531"/>
                    <a:pt x="-121" y="20700"/>
                    <a:pt x="779" y="18312"/>
                  </a:cubicBezTo>
                  <a:cubicBezTo>
                    <a:pt x="1679" y="15923"/>
                    <a:pt x="3479" y="11977"/>
                    <a:pt x="5079" y="8810"/>
                  </a:cubicBezTo>
                  <a:cubicBezTo>
                    <a:pt x="6679" y="5643"/>
                    <a:pt x="8079" y="3254"/>
                    <a:pt x="9179" y="1904"/>
                  </a:cubicBezTo>
                  <a:cubicBezTo>
                    <a:pt x="10279" y="554"/>
                    <a:pt x="11079" y="243"/>
                    <a:pt x="12079" y="87"/>
                  </a:cubicBezTo>
                  <a:cubicBezTo>
                    <a:pt x="13079" y="-69"/>
                    <a:pt x="14279" y="-69"/>
                    <a:pt x="15979" y="554"/>
                  </a:cubicBezTo>
                  <a:cubicBezTo>
                    <a:pt x="17679" y="1177"/>
                    <a:pt x="19879" y="2423"/>
                    <a:pt x="20679" y="3618"/>
                  </a:cubicBezTo>
                  <a:cubicBezTo>
                    <a:pt x="21479" y="4812"/>
                    <a:pt x="20879" y="5954"/>
                    <a:pt x="18779" y="6837"/>
                  </a:cubicBezTo>
                  <a:cubicBezTo>
                    <a:pt x="16679" y="7719"/>
                    <a:pt x="13079" y="8343"/>
                    <a:pt x="10779" y="8602"/>
                  </a:cubicBezTo>
                  <a:cubicBezTo>
                    <a:pt x="8479" y="8862"/>
                    <a:pt x="7479" y="8758"/>
                    <a:pt x="6479" y="8602"/>
                  </a:cubicBezTo>
                  <a:cubicBezTo>
                    <a:pt x="5479" y="8446"/>
                    <a:pt x="4479" y="8239"/>
                    <a:pt x="4679" y="7927"/>
                  </a:cubicBezTo>
                  <a:cubicBezTo>
                    <a:pt x="4879" y="7616"/>
                    <a:pt x="6279" y="7200"/>
                    <a:pt x="7679" y="6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596627" y="6093797"/>
              <a:ext cx="325374" cy="13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939" fill="norm" stroke="1" extrusionOk="0">
                  <a:moveTo>
                    <a:pt x="3027" y="351"/>
                  </a:moveTo>
                  <a:cubicBezTo>
                    <a:pt x="1912" y="5076"/>
                    <a:pt x="797" y="9801"/>
                    <a:pt x="310" y="13176"/>
                  </a:cubicBezTo>
                  <a:cubicBezTo>
                    <a:pt x="-178" y="16551"/>
                    <a:pt x="-39" y="18576"/>
                    <a:pt x="379" y="19757"/>
                  </a:cubicBezTo>
                  <a:cubicBezTo>
                    <a:pt x="797" y="20938"/>
                    <a:pt x="1494" y="21276"/>
                    <a:pt x="2818" y="19589"/>
                  </a:cubicBezTo>
                  <a:cubicBezTo>
                    <a:pt x="4142" y="17901"/>
                    <a:pt x="6093" y="14188"/>
                    <a:pt x="7277" y="11657"/>
                  </a:cubicBezTo>
                  <a:cubicBezTo>
                    <a:pt x="8462" y="9126"/>
                    <a:pt x="8880" y="7776"/>
                    <a:pt x="9228" y="6257"/>
                  </a:cubicBezTo>
                  <a:cubicBezTo>
                    <a:pt x="9577" y="4739"/>
                    <a:pt x="9856" y="3051"/>
                    <a:pt x="9786" y="2882"/>
                  </a:cubicBezTo>
                  <a:cubicBezTo>
                    <a:pt x="9716" y="2713"/>
                    <a:pt x="9298" y="4063"/>
                    <a:pt x="9089" y="5751"/>
                  </a:cubicBezTo>
                  <a:cubicBezTo>
                    <a:pt x="8880" y="7439"/>
                    <a:pt x="8880" y="9464"/>
                    <a:pt x="9159" y="10982"/>
                  </a:cubicBezTo>
                  <a:cubicBezTo>
                    <a:pt x="9437" y="12501"/>
                    <a:pt x="9995" y="13514"/>
                    <a:pt x="10483" y="13345"/>
                  </a:cubicBezTo>
                  <a:cubicBezTo>
                    <a:pt x="10970" y="13176"/>
                    <a:pt x="11388" y="11826"/>
                    <a:pt x="11667" y="10307"/>
                  </a:cubicBezTo>
                  <a:cubicBezTo>
                    <a:pt x="11946" y="8789"/>
                    <a:pt x="12085" y="7101"/>
                    <a:pt x="12155" y="5414"/>
                  </a:cubicBezTo>
                  <a:cubicBezTo>
                    <a:pt x="12225" y="3726"/>
                    <a:pt x="12225" y="2039"/>
                    <a:pt x="12573" y="1026"/>
                  </a:cubicBezTo>
                  <a:cubicBezTo>
                    <a:pt x="12921" y="14"/>
                    <a:pt x="13618" y="-324"/>
                    <a:pt x="14245" y="351"/>
                  </a:cubicBezTo>
                  <a:cubicBezTo>
                    <a:pt x="14872" y="1026"/>
                    <a:pt x="15430" y="2713"/>
                    <a:pt x="16057" y="5751"/>
                  </a:cubicBezTo>
                  <a:cubicBezTo>
                    <a:pt x="16684" y="8789"/>
                    <a:pt x="17381" y="13176"/>
                    <a:pt x="17659" y="16213"/>
                  </a:cubicBezTo>
                  <a:cubicBezTo>
                    <a:pt x="17938" y="19251"/>
                    <a:pt x="17799" y="20938"/>
                    <a:pt x="17520" y="20938"/>
                  </a:cubicBezTo>
                  <a:cubicBezTo>
                    <a:pt x="17241" y="20938"/>
                    <a:pt x="16823" y="19251"/>
                    <a:pt x="16963" y="16045"/>
                  </a:cubicBezTo>
                  <a:cubicBezTo>
                    <a:pt x="17102" y="12839"/>
                    <a:pt x="17799" y="8113"/>
                    <a:pt x="18635" y="5245"/>
                  </a:cubicBezTo>
                  <a:cubicBezTo>
                    <a:pt x="19471" y="2376"/>
                    <a:pt x="20447" y="1364"/>
                    <a:pt x="21422" y="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875433" y="6074833"/>
              <a:ext cx="181440" cy="34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38" fill="norm" stroke="1" extrusionOk="0">
                  <a:moveTo>
                    <a:pt x="12910" y="1723"/>
                  </a:moveTo>
                  <a:cubicBezTo>
                    <a:pt x="10676" y="5963"/>
                    <a:pt x="8441" y="10204"/>
                    <a:pt x="6703" y="12920"/>
                  </a:cubicBezTo>
                  <a:cubicBezTo>
                    <a:pt x="4966" y="15637"/>
                    <a:pt x="3724" y="16829"/>
                    <a:pt x="2855" y="17757"/>
                  </a:cubicBezTo>
                  <a:cubicBezTo>
                    <a:pt x="1986" y="18685"/>
                    <a:pt x="1490" y="19347"/>
                    <a:pt x="993" y="20076"/>
                  </a:cubicBezTo>
                  <a:cubicBezTo>
                    <a:pt x="497" y="20805"/>
                    <a:pt x="0" y="21600"/>
                    <a:pt x="0" y="21534"/>
                  </a:cubicBezTo>
                  <a:cubicBezTo>
                    <a:pt x="0" y="21467"/>
                    <a:pt x="497" y="20540"/>
                    <a:pt x="2110" y="18287"/>
                  </a:cubicBezTo>
                  <a:cubicBezTo>
                    <a:pt x="3724" y="16034"/>
                    <a:pt x="6455" y="12456"/>
                    <a:pt x="8814" y="9409"/>
                  </a:cubicBezTo>
                  <a:cubicBezTo>
                    <a:pt x="11172" y="6361"/>
                    <a:pt x="13159" y="3843"/>
                    <a:pt x="14524" y="2253"/>
                  </a:cubicBezTo>
                  <a:cubicBezTo>
                    <a:pt x="15890" y="663"/>
                    <a:pt x="16634" y="0"/>
                    <a:pt x="17628" y="0"/>
                  </a:cubicBezTo>
                  <a:cubicBezTo>
                    <a:pt x="18621" y="0"/>
                    <a:pt x="19862" y="663"/>
                    <a:pt x="20607" y="1656"/>
                  </a:cubicBezTo>
                  <a:cubicBezTo>
                    <a:pt x="21352" y="2650"/>
                    <a:pt x="21600" y="3975"/>
                    <a:pt x="20731" y="5301"/>
                  </a:cubicBezTo>
                  <a:cubicBezTo>
                    <a:pt x="19862" y="6626"/>
                    <a:pt x="17876" y="7951"/>
                    <a:pt x="15021" y="8680"/>
                  </a:cubicBezTo>
                  <a:cubicBezTo>
                    <a:pt x="12166" y="9409"/>
                    <a:pt x="8441" y="9541"/>
                    <a:pt x="4717" y="9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082296" y="6113622"/>
              <a:ext cx="115187" cy="10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0261" fill="norm" stroke="1" extrusionOk="0">
                  <a:moveTo>
                    <a:pt x="12447" y="1497"/>
                  </a:moveTo>
                  <a:cubicBezTo>
                    <a:pt x="10518" y="1497"/>
                    <a:pt x="8589" y="1497"/>
                    <a:pt x="7047" y="2516"/>
                  </a:cubicBezTo>
                  <a:cubicBezTo>
                    <a:pt x="5504" y="3535"/>
                    <a:pt x="4347" y="5573"/>
                    <a:pt x="3189" y="7814"/>
                  </a:cubicBezTo>
                  <a:cubicBezTo>
                    <a:pt x="2032" y="10056"/>
                    <a:pt x="875" y="12501"/>
                    <a:pt x="297" y="14743"/>
                  </a:cubicBezTo>
                  <a:cubicBezTo>
                    <a:pt x="-282" y="16984"/>
                    <a:pt x="-282" y="19022"/>
                    <a:pt x="2804" y="19837"/>
                  </a:cubicBezTo>
                  <a:cubicBezTo>
                    <a:pt x="5889" y="20652"/>
                    <a:pt x="12061" y="20244"/>
                    <a:pt x="15918" y="19022"/>
                  </a:cubicBezTo>
                  <a:cubicBezTo>
                    <a:pt x="19775" y="17799"/>
                    <a:pt x="21318" y="15761"/>
                    <a:pt x="20932" y="12094"/>
                  </a:cubicBezTo>
                  <a:cubicBezTo>
                    <a:pt x="20547" y="8426"/>
                    <a:pt x="18232" y="3127"/>
                    <a:pt x="16304" y="1090"/>
                  </a:cubicBezTo>
                  <a:cubicBezTo>
                    <a:pt x="14375" y="-948"/>
                    <a:pt x="12832" y="275"/>
                    <a:pt x="11289" y="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1245310" y="6065956"/>
              <a:ext cx="51341" cy="18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196" fill="norm" stroke="1" extrusionOk="0">
                  <a:moveTo>
                    <a:pt x="20956" y="5014"/>
                  </a:moveTo>
                  <a:cubicBezTo>
                    <a:pt x="20092" y="3772"/>
                    <a:pt x="19228" y="2531"/>
                    <a:pt x="16204" y="1538"/>
                  </a:cubicBezTo>
                  <a:cubicBezTo>
                    <a:pt x="13180" y="545"/>
                    <a:pt x="7996" y="-200"/>
                    <a:pt x="4540" y="48"/>
                  </a:cubicBezTo>
                  <a:cubicBezTo>
                    <a:pt x="1084" y="297"/>
                    <a:pt x="-644" y="1538"/>
                    <a:pt x="220" y="3276"/>
                  </a:cubicBezTo>
                  <a:cubicBezTo>
                    <a:pt x="1084" y="5014"/>
                    <a:pt x="4540" y="7248"/>
                    <a:pt x="7564" y="9234"/>
                  </a:cubicBezTo>
                  <a:cubicBezTo>
                    <a:pt x="10588" y="11221"/>
                    <a:pt x="13180" y="12959"/>
                    <a:pt x="15340" y="14945"/>
                  </a:cubicBezTo>
                  <a:cubicBezTo>
                    <a:pt x="17500" y="16931"/>
                    <a:pt x="19228" y="19166"/>
                    <a:pt x="17932" y="20283"/>
                  </a:cubicBezTo>
                  <a:cubicBezTo>
                    <a:pt x="16636" y="21400"/>
                    <a:pt x="12316" y="21400"/>
                    <a:pt x="10588" y="20779"/>
                  </a:cubicBezTo>
                  <a:cubicBezTo>
                    <a:pt x="8860" y="20159"/>
                    <a:pt x="9724" y="18917"/>
                    <a:pt x="10588" y="17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1338170" y="6080419"/>
              <a:ext cx="204243" cy="21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67" fill="norm" stroke="1" extrusionOk="0">
                  <a:moveTo>
                    <a:pt x="302" y="7136"/>
                  </a:moveTo>
                  <a:cubicBezTo>
                    <a:pt x="2920" y="7344"/>
                    <a:pt x="5538" y="7552"/>
                    <a:pt x="7283" y="7136"/>
                  </a:cubicBezTo>
                  <a:cubicBezTo>
                    <a:pt x="9029" y="6721"/>
                    <a:pt x="9902" y="5682"/>
                    <a:pt x="10338" y="4644"/>
                  </a:cubicBezTo>
                  <a:cubicBezTo>
                    <a:pt x="10774" y="3605"/>
                    <a:pt x="10774" y="2567"/>
                    <a:pt x="10120" y="1944"/>
                  </a:cubicBezTo>
                  <a:cubicBezTo>
                    <a:pt x="9465" y="1321"/>
                    <a:pt x="8156" y="1113"/>
                    <a:pt x="6520" y="1632"/>
                  </a:cubicBezTo>
                  <a:cubicBezTo>
                    <a:pt x="4883" y="2152"/>
                    <a:pt x="2920" y="3398"/>
                    <a:pt x="1611" y="5267"/>
                  </a:cubicBezTo>
                  <a:cubicBezTo>
                    <a:pt x="302" y="7136"/>
                    <a:pt x="-353" y="9629"/>
                    <a:pt x="192" y="11394"/>
                  </a:cubicBezTo>
                  <a:cubicBezTo>
                    <a:pt x="738" y="13159"/>
                    <a:pt x="2483" y="14198"/>
                    <a:pt x="4992" y="14509"/>
                  </a:cubicBezTo>
                  <a:cubicBezTo>
                    <a:pt x="7502" y="14821"/>
                    <a:pt x="10774" y="14405"/>
                    <a:pt x="13611" y="12640"/>
                  </a:cubicBezTo>
                  <a:cubicBezTo>
                    <a:pt x="16447" y="10875"/>
                    <a:pt x="18847" y="7759"/>
                    <a:pt x="20047" y="5475"/>
                  </a:cubicBezTo>
                  <a:cubicBezTo>
                    <a:pt x="21247" y="3190"/>
                    <a:pt x="21247" y="1736"/>
                    <a:pt x="20702" y="905"/>
                  </a:cubicBezTo>
                  <a:cubicBezTo>
                    <a:pt x="20156" y="75"/>
                    <a:pt x="19065" y="-133"/>
                    <a:pt x="18083" y="75"/>
                  </a:cubicBezTo>
                  <a:cubicBezTo>
                    <a:pt x="17102" y="282"/>
                    <a:pt x="16229" y="905"/>
                    <a:pt x="15902" y="2463"/>
                  </a:cubicBezTo>
                  <a:cubicBezTo>
                    <a:pt x="15574" y="4021"/>
                    <a:pt x="15792" y="6513"/>
                    <a:pt x="16229" y="9317"/>
                  </a:cubicBezTo>
                  <a:cubicBezTo>
                    <a:pt x="16665" y="12121"/>
                    <a:pt x="17320" y="15236"/>
                    <a:pt x="16665" y="17313"/>
                  </a:cubicBezTo>
                  <a:cubicBezTo>
                    <a:pt x="16011" y="19390"/>
                    <a:pt x="14047" y="20429"/>
                    <a:pt x="12302" y="20948"/>
                  </a:cubicBezTo>
                  <a:cubicBezTo>
                    <a:pt x="10556" y="21467"/>
                    <a:pt x="9029" y="21467"/>
                    <a:pt x="7502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8496299" y="6804345"/>
              <a:ext cx="380993" cy="21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32" fill="norm" stroke="1" extrusionOk="0">
                  <a:moveTo>
                    <a:pt x="9613" y="15687"/>
                  </a:moveTo>
                  <a:cubicBezTo>
                    <a:pt x="9613" y="11837"/>
                    <a:pt x="9613" y="7988"/>
                    <a:pt x="9316" y="5208"/>
                  </a:cubicBezTo>
                  <a:cubicBezTo>
                    <a:pt x="9020" y="2427"/>
                    <a:pt x="8426" y="716"/>
                    <a:pt x="6943" y="1358"/>
                  </a:cubicBezTo>
                  <a:cubicBezTo>
                    <a:pt x="5459" y="2000"/>
                    <a:pt x="3086" y="4994"/>
                    <a:pt x="1721" y="7881"/>
                  </a:cubicBezTo>
                  <a:cubicBezTo>
                    <a:pt x="356" y="10768"/>
                    <a:pt x="0" y="13548"/>
                    <a:pt x="0" y="15366"/>
                  </a:cubicBezTo>
                  <a:cubicBezTo>
                    <a:pt x="0" y="17184"/>
                    <a:pt x="356" y="18039"/>
                    <a:pt x="1662" y="17291"/>
                  </a:cubicBezTo>
                  <a:cubicBezTo>
                    <a:pt x="2967" y="16542"/>
                    <a:pt x="5222" y="14190"/>
                    <a:pt x="6646" y="12051"/>
                  </a:cubicBezTo>
                  <a:cubicBezTo>
                    <a:pt x="8070" y="9912"/>
                    <a:pt x="8664" y="7988"/>
                    <a:pt x="8901" y="7667"/>
                  </a:cubicBezTo>
                  <a:cubicBezTo>
                    <a:pt x="9138" y="7346"/>
                    <a:pt x="9020" y="8629"/>
                    <a:pt x="9020" y="9806"/>
                  </a:cubicBezTo>
                  <a:cubicBezTo>
                    <a:pt x="9020" y="10982"/>
                    <a:pt x="9138" y="12051"/>
                    <a:pt x="9851" y="12907"/>
                  </a:cubicBezTo>
                  <a:cubicBezTo>
                    <a:pt x="10563" y="13762"/>
                    <a:pt x="11868" y="14404"/>
                    <a:pt x="13411" y="13227"/>
                  </a:cubicBezTo>
                  <a:cubicBezTo>
                    <a:pt x="14954" y="12051"/>
                    <a:pt x="16734" y="9057"/>
                    <a:pt x="17624" y="6598"/>
                  </a:cubicBezTo>
                  <a:cubicBezTo>
                    <a:pt x="18514" y="4138"/>
                    <a:pt x="18514" y="2213"/>
                    <a:pt x="18218" y="1144"/>
                  </a:cubicBezTo>
                  <a:cubicBezTo>
                    <a:pt x="17921" y="75"/>
                    <a:pt x="17327" y="-139"/>
                    <a:pt x="16793" y="75"/>
                  </a:cubicBezTo>
                  <a:cubicBezTo>
                    <a:pt x="16259" y="289"/>
                    <a:pt x="15785" y="930"/>
                    <a:pt x="15725" y="1679"/>
                  </a:cubicBezTo>
                  <a:cubicBezTo>
                    <a:pt x="15666" y="2427"/>
                    <a:pt x="16022" y="3283"/>
                    <a:pt x="16912" y="4887"/>
                  </a:cubicBezTo>
                  <a:cubicBezTo>
                    <a:pt x="17802" y="6491"/>
                    <a:pt x="19226" y="8843"/>
                    <a:pt x="20176" y="11410"/>
                  </a:cubicBezTo>
                  <a:cubicBezTo>
                    <a:pt x="21125" y="13976"/>
                    <a:pt x="21600" y="16756"/>
                    <a:pt x="21244" y="18467"/>
                  </a:cubicBezTo>
                  <a:cubicBezTo>
                    <a:pt x="20888" y="20178"/>
                    <a:pt x="19701" y="20819"/>
                    <a:pt x="18752" y="21140"/>
                  </a:cubicBezTo>
                  <a:cubicBezTo>
                    <a:pt x="17802" y="21461"/>
                    <a:pt x="17090" y="21461"/>
                    <a:pt x="16615" y="20499"/>
                  </a:cubicBezTo>
                  <a:cubicBezTo>
                    <a:pt x="16141" y="19536"/>
                    <a:pt x="15903" y="17611"/>
                    <a:pt x="15666" y="15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9287247" y="6851650"/>
              <a:ext cx="161554" cy="19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99" fill="norm" stroke="1" extrusionOk="0">
                  <a:moveTo>
                    <a:pt x="1213" y="0"/>
                  </a:moveTo>
                  <a:cubicBezTo>
                    <a:pt x="1774" y="4366"/>
                    <a:pt x="2335" y="8732"/>
                    <a:pt x="2475" y="11719"/>
                  </a:cubicBezTo>
                  <a:cubicBezTo>
                    <a:pt x="2615" y="14706"/>
                    <a:pt x="2335" y="16315"/>
                    <a:pt x="1774" y="17923"/>
                  </a:cubicBezTo>
                  <a:cubicBezTo>
                    <a:pt x="1213" y="19532"/>
                    <a:pt x="371" y="21140"/>
                    <a:pt x="91" y="21370"/>
                  </a:cubicBezTo>
                  <a:cubicBezTo>
                    <a:pt x="-190" y="21600"/>
                    <a:pt x="91" y="20451"/>
                    <a:pt x="2194" y="17464"/>
                  </a:cubicBezTo>
                  <a:cubicBezTo>
                    <a:pt x="4298" y="14477"/>
                    <a:pt x="8226" y="9651"/>
                    <a:pt x="11031" y="6779"/>
                  </a:cubicBezTo>
                  <a:cubicBezTo>
                    <a:pt x="13836" y="3906"/>
                    <a:pt x="15519" y="2987"/>
                    <a:pt x="16641" y="3102"/>
                  </a:cubicBezTo>
                  <a:cubicBezTo>
                    <a:pt x="17763" y="3217"/>
                    <a:pt x="18324" y="4366"/>
                    <a:pt x="19026" y="7583"/>
                  </a:cubicBezTo>
                  <a:cubicBezTo>
                    <a:pt x="19727" y="10800"/>
                    <a:pt x="20568" y="16085"/>
                    <a:pt x="2141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9601200" y="6974001"/>
              <a:ext cx="476250" cy="3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5" fill="norm" stroke="1" extrusionOk="0">
                  <a:moveTo>
                    <a:pt x="0" y="6235"/>
                  </a:moveTo>
                  <a:cubicBezTo>
                    <a:pt x="2880" y="2635"/>
                    <a:pt x="5760" y="-965"/>
                    <a:pt x="9024" y="235"/>
                  </a:cubicBezTo>
                  <a:cubicBezTo>
                    <a:pt x="12288" y="1435"/>
                    <a:pt x="15936" y="7435"/>
                    <a:pt x="18096" y="11635"/>
                  </a:cubicBezTo>
                  <a:cubicBezTo>
                    <a:pt x="20256" y="15835"/>
                    <a:pt x="20928" y="18235"/>
                    <a:pt x="2160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0007600" y="6910354"/>
              <a:ext cx="97620" cy="18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17" fill="norm" stroke="1" extrusionOk="0">
                  <a:moveTo>
                    <a:pt x="5515" y="3424"/>
                  </a:moveTo>
                  <a:cubicBezTo>
                    <a:pt x="3677" y="2224"/>
                    <a:pt x="1838" y="1024"/>
                    <a:pt x="2068" y="424"/>
                  </a:cubicBezTo>
                  <a:cubicBezTo>
                    <a:pt x="2298" y="-176"/>
                    <a:pt x="4596" y="-176"/>
                    <a:pt x="7353" y="664"/>
                  </a:cubicBezTo>
                  <a:cubicBezTo>
                    <a:pt x="10111" y="1504"/>
                    <a:pt x="13328" y="3184"/>
                    <a:pt x="15855" y="5944"/>
                  </a:cubicBezTo>
                  <a:cubicBezTo>
                    <a:pt x="18383" y="8704"/>
                    <a:pt x="20221" y="12544"/>
                    <a:pt x="20911" y="15064"/>
                  </a:cubicBezTo>
                  <a:cubicBezTo>
                    <a:pt x="21600" y="17584"/>
                    <a:pt x="21140" y="18784"/>
                    <a:pt x="18383" y="19744"/>
                  </a:cubicBezTo>
                  <a:cubicBezTo>
                    <a:pt x="15626" y="20704"/>
                    <a:pt x="10570" y="21424"/>
                    <a:pt x="7123" y="21304"/>
                  </a:cubicBezTo>
                  <a:cubicBezTo>
                    <a:pt x="3677" y="21184"/>
                    <a:pt x="1838" y="20224"/>
                    <a:pt x="0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0291305" y="6916800"/>
              <a:ext cx="329418" cy="16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72" fill="norm" stroke="1" extrusionOk="0">
                  <a:moveTo>
                    <a:pt x="12436" y="3938"/>
                  </a:moveTo>
                  <a:cubicBezTo>
                    <a:pt x="9702" y="8369"/>
                    <a:pt x="6968" y="12799"/>
                    <a:pt x="5191" y="15292"/>
                  </a:cubicBezTo>
                  <a:cubicBezTo>
                    <a:pt x="3413" y="17784"/>
                    <a:pt x="2593" y="18338"/>
                    <a:pt x="1841" y="18615"/>
                  </a:cubicBezTo>
                  <a:cubicBezTo>
                    <a:pt x="1089" y="18892"/>
                    <a:pt x="406" y="18892"/>
                    <a:pt x="132" y="18061"/>
                  </a:cubicBezTo>
                  <a:cubicBezTo>
                    <a:pt x="-141" y="17230"/>
                    <a:pt x="-4" y="15569"/>
                    <a:pt x="679" y="13907"/>
                  </a:cubicBezTo>
                  <a:cubicBezTo>
                    <a:pt x="1363" y="12246"/>
                    <a:pt x="2593" y="10584"/>
                    <a:pt x="3960" y="9753"/>
                  </a:cubicBezTo>
                  <a:cubicBezTo>
                    <a:pt x="5327" y="8922"/>
                    <a:pt x="6831" y="8922"/>
                    <a:pt x="8677" y="10722"/>
                  </a:cubicBezTo>
                  <a:cubicBezTo>
                    <a:pt x="10522" y="12522"/>
                    <a:pt x="12710" y="16122"/>
                    <a:pt x="14350" y="18338"/>
                  </a:cubicBezTo>
                  <a:cubicBezTo>
                    <a:pt x="15991" y="20553"/>
                    <a:pt x="17084" y="21384"/>
                    <a:pt x="18178" y="20969"/>
                  </a:cubicBezTo>
                  <a:cubicBezTo>
                    <a:pt x="19272" y="20553"/>
                    <a:pt x="20365" y="18892"/>
                    <a:pt x="20912" y="16261"/>
                  </a:cubicBezTo>
                  <a:cubicBezTo>
                    <a:pt x="21459" y="13630"/>
                    <a:pt x="21459" y="10030"/>
                    <a:pt x="20434" y="7122"/>
                  </a:cubicBezTo>
                  <a:cubicBezTo>
                    <a:pt x="19408" y="4215"/>
                    <a:pt x="17358" y="1999"/>
                    <a:pt x="15581" y="892"/>
                  </a:cubicBezTo>
                  <a:cubicBezTo>
                    <a:pt x="13803" y="-216"/>
                    <a:pt x="12300" y="-216"/>
                    <a:pt x="11411" y="476"/>
                  </a:cubicBezTo>
                  <a:cubicBezTo>
                    <a:pt x="10522" y="1169"/>
                    <a:pt x="10249" y="2553"/>
                    <a:pt x="10386" y="4630"/>
                  </a:cubicBezTo>
                  <a:cubicBezTo>
                    <a:pt x="10522" y="6707"/>
                    <a:pt x="11069" y="9476"/>
                    <a:pt x="11616" y="12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0744199" y="71628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515350" y="7285566"/>
              <a:ext cx="157480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596"/>
                  </a:moveTo>
                  <a:cubicBezTo>
                    <a:pt x="1248" y="7336"/>
                    <a:pt x="2497" y="4075"/>
                    <a:pt x="3644" y="2242"/>
                  </a:cubicBezTo>
                  <a:cubicBezTo>
                    <a:pt x="4790" y="408"/>
                    <a:pt x="5835" y="0"/>
                    <a:pt x="6852" y="0"/>
                  </a:cubicBezTo>
                  <a:cubicBezTo>
                    <a:pt x="7868" y="0"/>
                    <a:pt x="8855" y="408"/>
                    <a:pt x="9915" y="1223"/>
                  </a:cubicBezTo>
                  <a:cubicBezTo>
                    <a:pt x="10974" y="2038"/>
                    <a:pt x="12106" y="3260"/>
                    <a:pt x="13340" y="5094"/>
                  </a:cubicBezTo>
                  <a:cubicBezTo>
                    <a:pt x="14574" y="6928"/>
                    <a:pt x="15910" y="9374"/>
                    <a:pt x="17231" y="12023"/>
                  </a:cubicBezTo>
                  <a:cubicBezTo>
                    <a:pt x="18552" y="14672"/>
                    <a:pt x="19858" y="17525"/>
                    <a:pt x="20584" y="19155"/>
                  </a:cubicBezTo>
                  <a:cubicBezTo>
                    <a:pt x="21310" y="20785"/>
                    <a:pt x="21455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017161" y="1738770"/>
              <a:ext cx="322940" cy="219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90" fill="norm" stroke="1" extrusionOk="0">
                  <a:moveTo>
                    <a:pt x="1210" y="884"/>
                  </a:moveTo>
                  <a:cubicBezTo>
                    <a:pt x="786" y="676"/>
                    <a:pt x="363" y="468"/>
                    <a:pt x="151" y="302"/>
                  </a:cubicBezTo>
                  <a:cubicBezTo>
                    <a:pt x="-61" y="136"/>
                    <a:pt x="-61" y="11"/>
                    <a:pt x="221" y="0"/>
                  </a:cubicBezTo>
                  <a:cubicBezTo>
                    <a:pt x="504" y="-10"/>
                    <a:pt x="1068" y="94"/>
                    <a:pt x="2692" y="458"/>
                  </a:cubicBezTo>
                  <a:cubicBezTo>
                    <a:pt x="4315" y="822"/>
                    <a:pt x="6998" y="1445"/>
                    <a:pt x="8974" y="2111"/>
                  </a:cubicBezTo>
                  <a:cubicBezTo>
                    <a:pt x="10951" y="2776"/>
                    <a:pt x="12221" y="3483"/>
                    <a:pt x="13068" y="4221"/>
                  </a:cubicBezTo>
                  <a:cubicBezTo>
                    <a:pt x="13915" y="4959"/>
                    <a:pt x="14339" y="5728"/>
                    <a:pt x="14621" y="6559"/>
                  </a:cubicBezTo>
                  <a:cubicBezTo>
                    <a:pt x="14904" y="7391"/>
                    <a:pt x="15045" y="8285"/>
                    <a:pt x="15257" y="9064"/>
                  </a:cubicBezTo>
                  <a:cubicBezTo>
                    <a:pt x="15468" y="9844"/>
                    <a:pt x="15751" y="10509"/>
                    <a:pt x="16104" y="11268"/>
                  </a:cubicBezTo>
                  <a:cubicBezTo>
                    <a:pt x="16457" y="12027"/>
                    <a:pt x="16880" y="12879"/>
                    <a:pt x="17233" y="13680"/>
                  </a:cubicBezTo>
                  <a:cubicBezTo>
                    <a:pt x="17586" y="14480"/>
                    <a:pt x="17868" y="15228"/>
                    <a:pt x="18221" y="16018"/>
                  </a:cubicBezTo>
                  <a:cubicBezTo>
                    <a:pt x="18574" y="16808"/>
                    <a:pt x="18998" y="17640"/>
                    <a:pt x="19351" y="18451"/>
                  </a:cubicBezTo>
                  <a:cubicBezTo>
                    <a:pt x="19704" y="19262"/>
                    <a:pt x="19986" y="20052"/>
                    <a:pt x="20339" y="20571"/>
                  </a:cubicBezTo>
                  <a:cubicBezTo>
                    <a:pt x="20692" y="21091"/>
                    <a:pt x="21115" y="21341"/>
                    <a:pt x="21539" y="21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813050" y="1784350"/>
              <a:ext cx="4557597" cy="207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0"/>
                  </a:moveTo>
                  <a:cubicBezTo>
                    <a:pt x="281" y="110"/>
                    <a:pt x="562" y="220"/>
                    <a:pt x="862" y="308"/>
                  </a:cubicBezTo>
                  <a:cubicBezTo>
                    <a:pt x="1163" y="396"/>
                    <a:pt x="1484" y="462"/>
                    <a:pt x="1835" y="484"/>
                  </a:cubicBezTo>
                  <a:cubicBezTo>
                    <a:pt x="2186" y="506"/>
                    <a:pt x="2567" y="484"/>
                    <a:pt x="2933" y="462"/>
                  </a:cubicBezTo>
                  <a:cubicBezTo>
                    <a:pt x="3299" y="440"/>
                    <a:pt x="3650" y="418"/>
                    <a:pt x="4021" y="385"/>
                  </a:cubicBezTo>
                  <a:cubicBezTo>
                    <a:pt x="4392" y="352"/>
                    <a:pt x="4783" y="308"/>
                    <a:pt x="5184" y="264"/>
                  </a:cubicBezTo>
                  <a:cubicBezTo>
                    <a:pt x="5586" y="220"/>
                    <a:pt x="5997" y="176"/>
                    <a:pt x="6418" y="143"/>
                  </a:cubicBezTo>
                  <a:cubicBezTo>
                    <a:pt x="6839" y="110"/>
                    <a:pt x="7270" y="88"/>
                    <a:pt x="7706" y="66"/>
                  </a:cubicBezTo>
                  <a:cubicBezTo>
                    <a:pt x="8143" y="44"/>
                    <a:pt x="8584" y="22"/>
                    <a:pt x="9025" y="11"/>
                  </a:cubicBezTo>
                  <a:cubicBezTo>
                    <a:pt x="9466" y="0"/>
                    <a:pt x="9908" y="0"/>
                    <a:pt x="10349" y="11"/>
                  </a:cubicBezTo>
                  <a:cubicBezTo>
                    <a:pt x="10790" y="22"/>
                    <a:pt x="11231" y="44"/>
                    <a:pt x="11667" y="77"/>
                  </a:cubicBezTo>
                  <a:cubicBezTo>
                    <a:pt x="12104" y="110"/>
                    <a:pt x="12535" y="154"/>
                    <a:pt x="12956" y="209"/>
                  </a:cubicBezTo>
                  <a:cubicBezTo>
                    <a:pt x="13377" y="264"/>
                    <a:pt x="13788" y="330"/>
                    <a:pt x="14199" y="385"/>
                  </a:cubicBezTo>
                  <a:cubicBezTo>
                    <a:pt x="14611" y="440"/>
                    <a:pt x="15022" y="484"/>
                    <a:pt x="15398" y="528"/>
                  </a:cubicBezTo>
                  <a:cubicBezTo>
                    <a:pt x="15774" y="572"/>
                    <a:pt x="16115" y="617"/>
                    <a:pt x="16496" y="650"/>
                  </a:cubicBezTo>
                  <a:cubicBezTo>
                    <a:pt x="16877" y="683"/>
                    <a:pt x="17298" y="705"/>
                    <a:pt x="17709" y="727"/>
                  </a:cubicBezTo>
                  <a:cubicBezTo>
                    <a:pt x="18120" y="749"/>
                    <a:pt x="18521" y="771"/>
                    <a:pt x="18882" y="793"/>
                  </a:cubicBezTo>
                  <a:cubicBezTo>
                    <a:pt x="19243" y="815"/>
                    <a:pt x="19564" y="837"/>
                    <a:pt x="19850" y="892"/>
                  </a:cubicBezTo>
                  <a:cubicBezTo>
                    <a:pt x="20136" y="947"/>
                    <a:pt x="20387" y="1035"/>
                    <a:pt x="20562" y="1277"/>
                  </a:cubicBezTo>
                  <a:cubicBezTo>
                    <a:pt x="20738" y="1519"/>
                    <a:pt x="20838" y="1916"/>
                    <a:pt x="20918" y="2499"/>
                  </a:cubicBezTo>
                  <a:cubicBezTo>
                    <a:pt x="20998" y="3083"/>
                    <a:pt x="21058" y="3853"/>
                    <a:pt x="21104" y="4602"/>
                  </a:cubicBezTo>
                  <a:cubicBezTo>
                    <a:pt x="21149" y="5350"/>
                    <a:pt x="21179" y="6077"/>
                    <a:pt x="21209" y="6870"/>
                  </a:cubicBezTo>
                  <a:cubicBezTo>
                    <a:pt x="21239" y="7662"/>
                    <a:pt x="21269" y="8521"/>
                    <a:pt x="21294" y="9402"/>
                  </a:cubicBezTo>
                  <a:cubicBezTo>
                    <a:pt x="21319" y="10283"/>
                    <a:pt x="21339" y="11185"/>
                    <a:pt x="21359" y="12000"/>
                  </a:cubicBezTo>
                  <a:cubicBezTo>
                    <a:pt x="21379" y="12815"/>
                    <a:pt x="21399" y="13541"/>
                    <a:pt x="21430" y="14334"/>
                  </a:cubicBezTo>
                  <a:cubicBezTo>
                    <a:pt x="21460" y="15127"/>
                    <a:pt x="21500" y="15985"/>
                    <a:pt x="21535" y="16800"/>
                  </a:cubicBezTo>
                  <a:cubicBezTo>
                    <a:pt x="21570" y="17615"/>
                    <a:pt x="21600" y="18385"/>
                    <a:pt x="21590" y="19090"/>
                  </a:cubicBezTo>
                  <a:cubicBezTo>
                    <a:pt x="21580" y="19794"/>
                    <a:pt x="21530" y="20433"/>
                    <a:pt x="21455" y="20840"/>
                  </a:cubicBezTo>
                  <a:cubicBezTo>
                    <a:pt x="21379" y="21248"/>
                    <a:pt x="21279" y="21424"/>
                    <a:pt x="211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3263900" y="3797299"/>
              <a:ext cx="4311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" y="19200"/>
                    <a:pt x="530" y="16800"/>
                    <a:pt x="843" y="16800"/>
                  </a:cubicBezTo>
                  <a:cubicBezTo>
                    <a:pt x="1156" y="16800"/>
                    <a:pt x="1516" y="19200"/>
                    <a:pt x="1903" y="20400"/>
                  </a:cubicBezTo>
                  <a:cubicBezTo>
                    <a:pt x="2290" y="21600"/>
                    <a:pt x="2704" y="21600"/>
                    <a:pt x="3096" y="21600"/>
                  </a:cubicBezTo>
                  <a:cubicBezTo>
                    <a:pt x="3489" y="21600"/>
                    <a:pt x="3860" y="21600"/>
                    <a:pt x="4273" y="21600"/>
                  </a:cubicBezTo>
                  <a:cubicBezTo>
                    <a:pt x="4687" y="21600"/>
                    <a:pt x="5143" y="21600"/>
                    <a:pt x="5551" y="21600"/>
                  </a:cubicBezTo>
                  <a:cubicBezTo>
                    <a:pt x="5959" y="21600"/>
                    <a:pt x="6320" y="21600"/>
                    <a:pt x="6707" y="21600"/>
                  </a:cubicBezTo>
                  <a:cubicBezTo>
                    <a:pt x="7094" y="21600"/>
                    <a:pt x="7508" y="21600"/>
                    <a:pt x="7937" y="21600"/>
                  </a:cubicBezTo>
                  <a:cubicBezTo>
                    <a:pt x="8366" y="21600"/>
                    <a:pt x="8812" y="21600"/>
                    <a:pt x="9188" y="21600"/>
                  </a:cubicBezTo>
                  <a:cubicBezTo>
                    <a:pt x="9565" y="21600"/>
                    <a:pt x="9872" y="21600"/>
                    <a:pt x="10190" y="21600"/>
                  </a:cubicBezTo>
                  <a:cubicBezTo>
                    <a:pt x="10508" y="21600"/>
                    <a:pt x="10837" y="21600"/>
                    <a:pt x="11251" y="21600"/>
                  </a:cubicBezTo>
                  <a:cubicBezTo>
                    <a:pt x="11664" y="21600"/>
                    <a:pt x="12163" y="21600"/>
                    <a:pt x="12597" y="21600"/>
                  </a:cubicBezTo>
                  <a:cubicBezTo>
                    <a:pt x="13032" y="21600"/>
                    <a:pt x="13403" y="21600"/>
                    <a:pt x="13748" y="21600"/>
                  </a:cubicBezTo>
                  <a:cubicBezTo>
                    <a:pt x="14092" y="21600"/>
                    <a:pt x="14411" y="21600"/>
                    <a:pt x="14819" y="21600"/>
                  </a:cubicBezTo>
                  <a:cubicBezTo>
                    <a:pt x="15227" y="21600"/>
                    <a:pt x="15725" y="21600"/>
                    <a:pt x="16208" y="21000"/>
                  </a:cubicBezTo>
                  <a:cubicBezTo>
                    <a:pt x="16690" y="20400"/>
                    <a:pt x="17157" y="19200"/>
                    <a:pt x="17597" y="18000"/>
                  </a:cubicBezTo>
                  <a:cubicBezTo>
                    <a:pt x="18037" y="16800"/>
                    <a:pt x="18451" y="15600"/>
                    <a:pt x="18875" y="13800"/>
                  </a:cubicBezTo>
                  <a:cubicBezTo>
                    <a:pt x="19299" y="12000"/>
                    <a:pt x="19734" y="9600"/>
                    <a:pt x="20190" y="7200"/>
                  </a:cubicBezTo>
                  <a:cubicBezTo>
                    <a:pt x="20646" y="4800"/>
                    <a:pt x="2112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749925" y="3076575"/>
              <a:ext cx="263525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5" y="18171"/>
                    <a:pt x="2949" y="14743"/>
                    <a:pt x="5422" y="11657"/>
                  </a:cubicBezTo>
                  <a:cubicBezTo>
                    <a:pt x="7894" y="8571"/>
                    <a:pt x="11364" y="5829"/>
                    <a:pt x="14227" y="3943"/>
                  </a:cubicBezTo>
                  <a:cubicBezTo>
                    <a:pt x="17089" y="2057"/>
                    <a:pt x="1934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835650" y="3086100"/>
              <a:ext cx="18732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9" y="16200"/>
                    <a:pt x="8298" y="10800"/>
                    <a:pt x="11898" y="7200"/>
                  </a:cubicBezTo>
                  <a:cubicBezTo>
                    <a:pt x="15498" y="3600"/>
                    <a:pt x="1854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4785783" y="3464983"/>
              <a:ext cx="636120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168" fill="norm" stroke="1" extrusionOk="0">
                  <a:moveTo>
                    <a:pt x="718" y="9504"/>
                  </a:moveTo>
                  <a:cubicBezTo>
                    <a:pt x="359" y="6480"/>
                    <a:pt x="0" y="3456"/>
                    <a:pt x="0" y="1728"/>
                  </a:cubicBezTo>
                  <a:cubicBezTo>
                    <a:pt x="0" y="0"/>
                    <a:pt x="359" y="-432"/>
                    <a:pt x="1650" y="432"/>
                  </a:cubicBezTo>
                  <a:cubicBezTo>
                    <a:pt x="2942" y="1296"/>
                    <a:pt x="5167" y="3456"/>
                    <a:pt x="7499" y="5400"/>
                  </a:cubicBezTo>
                  <a:cubicBezTo>
                    <a:pt x="9831" y="7344"/>
                    <a:pt x="12271" y="9072"/>
                    <a:pt x="14496" y="10152"/>
                  </a:cubicBezTo>
                  <a:cubicBezTo>
                    <a:pt x="16720" y="11232"/>
                    <a:pt x="18730" y="11664"/>
                    <a:pt x="19950" y="11880"/>
                  </a:cubicBezTo>
                  <a:cubicBezTo>
                    <a:pt x="21169" y="12096"/>
                    <a:pt x="21600" y="12096"/>
                    <a:pt x="21564" y="12528"/>
                  </a:cubicBezTo>
                  <a:cubicBezTo>
                    <a:pt x="21528" y="12960"/>
                    <a:pt x="21026" y="13824"/>
                    <a:pt x="19447" y="15120"/>
                  </a:cubicBezTo>
                  <a:cubicBezTo>
                    <a:pt x="17868" y="16416"/>
                    <a:pt x="15213" y="18144"/>
                    <a:pt x="13706" y="19224"/>
                  </a:cubicBezTo>
                  <a:cubicBezTo>
                    <a:pt x="12199" y="20304"/>
                    <a:pt x="11841" y="20736"/>
                    <a:pt x="11482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4797652" y="3575050"/>
              <a:ext cx="701449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674" y="19440"/>
                  </a:moveTo>
                  <a:cubicBezTo>
                    <a:pt x="285" y="20520"/>
                    <a:pt x="-104" y="21600"/>
                    <a:pt x="26" y="21600"/>
                  </a:cubicBezTo>
                  <a:cubicBezTo>
                    <a:pt x="155" y="21600"/>
                    <a:pt x="804" y="20520"/>
                    <a:pt x="2231" y="18360"/>
                  </a:cubicBezTo>
                  <a:cubicBezTo>
                    <a:pt x="3658" y="16200"/>
                    <a:pt x="5864" y="12960"/>
                    <a:pt x="8166" y="9720"/>
                  </a:cubicBezTo>
                  <a:cubicBezTo>
                    <a:pt x="10469" y="6480"/>
                    <a:pt x="12869" y="3240"/>
                    <a:pt x="15107" y="1620"/>
                  </a:cubicBezTo>
                  <a:cubicBezTo>
                    <a:pt x="17345" y="0"/>
                    <a:pt x="19420" y="0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" name="Drawing"/>
          <p:cNvGrpSpPr/>
          <p:nvPr/>
        </p:nvGrpSpPr>
        <p:grpSpPr>
          <a:xfrm>
            <a:off x="812799" y="1870818"/>
            <a:ext cx="10201214" cy="2214540"/>
            <a:chOff x="0" y="0"/>
            <a:chExt cx="10201212" cy="2214538"/>
          </a:xfrm>
        </p:grpSpPr>
        <p:sp>
          <p:nvSpPr>
            <p:cNvPr id="1270" name="Line"/>
            <p:cNvSpPr/>
            <p:nvPr/>
          </p:nvSpPr>
          <p:spPr>
            <a:xfrm>
              <a:off x="187036" y="72281"/>
              <a:ext cx="16164" cy="41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549" fill="norm" stroke="1" extrusionOk="0">
                  <a:moveTo>
                    <a:pt x="12518" y="0"/>
                  </a:moveTo>
                  <a:cubicBezTo>
                    <a:pt x="7118" y="3416"/>
                    <a:pt x="1718" y="6833"/>
                    <a:pt x="368" y="10249"/>
                  </a:cubicBezTo>
                  <a:cubicBezTo>
                    <a:pt x="-982" y="13665"/>
                    <a:pt x="1718" y="17082"/>
                    <a:pt x="3068" y="19065"/>
                  </a:cubicBezTo>
                  <a:cubicBezTo>
                    <a:pt x="4418" y="21049"/>
                    <a:pt x="4418" y="21600"/>
                    <a:pt x="7118" y="21545"/>
                  </a:cubicBezTo>
                  <a:cubicBezTo>
                    <a:pt x="9818" y="21490"/>
                    <a:pt x="15218" y="20829"/>
                    <a:pt x="20618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0" y="-1"/>
              <a:ext cx="463550" cy="490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9284"/>
                  </a:moveTo>
                  <a:cubicBezTo>
                    <a:pt x="99" y="8821"/>
                    <a:pt x="197" y="8357"/>
                    <a:pt x="937" y="7708"/>
                  </a:cubicBezTo>
                  <a:cubicBezTo>
                    <a:pt x="1677" y="7059"/>
                    <a:pt x="3058" y="6225"/>
                    <a:pt x="5030" y="5020"/>
                  </a:cubicBezTo>
                  <a:cubicBezTo>
                    <a:pt x="7003" y="3815"/>
                    <a:pt x="9567" y="2239"/>
                    <a:pt x="11342" y="1265"/>
                  </a:cubicBezTo>
                  <a:cubicBezTo>
                    <a:pt x="13118" y="292"/>
                    <a:pt x="14104" y="-79"/>
                    <a:pt x="14597" y="14"/>
                  </a:cubicBezTo>
                  <a:cubicBezTo>
                    <a:pt x="15090" y="106"/>
                    <a:pt x="15090" y="663"/>
                    <a:pt x="15090" y="2795"/>
                  </a:cubicBezTo>
                  <a:cubicBezTo>
                    <a:pt x="15090" y="4927"/>
                    <a:pt x="15090" y="8635"/>
                    <a:pt x="14992" y="11833"/>
                  </a:cubicBezTo>
                  <a:cubicBezTo>
                    <a:pt x="14893" y="15032"/>
                    <a:pt x="14696" y="17720"/>
                    <a:pt x="14548" y="19342"/>
                  </a:cubicBezTo>
                  <a:cubicBezTo>
                    <a:pt x="14400" y="20965"/>
                    <a:pt x="14301" y="21521"/>
                    <a:pt x="14252" y="21475"/>
                  </a:cubicBezTo>
                  <a:cubicBezTo>
                    <a:pt x="14203" y="21428"/>
                    <a:pt x="14203" y="20779"/>
                    <a:pt x="14301" y="19667"/>
                  </a:cubicBezTo>
                  <a:cubicBezTo>
                    <a:pt x="14400" y="18554"/>
                    <a:pt x="14597" y="16979"/>
                    <a:pt x="14795" y="15959"/>
                  </a:cubicBezTo>
                  <a:cubicBezTo>
                    <a:pt x="14992" y="14939"/>
                    <a:pt x="15189" y="14476"/>
                    <a:pt x="15534" y="14151"/>
                  </a:cubicBezTo>
                  <a:cubicBezTo>
                    <a:pt x="15879" y="13827"/>
                    <a:pt x="16373" y="13641"/>
                    <a:pt x="17211" y="14197"/>
                  </a:cubicBezTo>
                  <a:cubicBezTo>
                    <a:pt x="18049" y="14754"/>
                    <a:pt x="19233" y="16051"/>
                    <a:pt x="20022" y="17349"/>
                  </a:cubicBezTo>
                  <a:cubicBezTo>
                    <a:pt x="20811" y="18647"/>
                    <a:pt x="21205" y="19945"/>
                    <a:pt x="2160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514350" y="267205"/>
              <a:ext cx="127000" cy="191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1" fill="norm" stroke="1" extrusionOk="0">
                  <a:moveTo>
                    <a:pt x="0" y="7876"/>
                  </a:moveTo>
                  <a:cubicBezTo>
                    <a:pt x="1800" y="8341"/>
                    <a:pt x="3600" y="8805"/>
                    <a:pt x="5400" y="8689"/>
                  </a:cubicBezTo>
                  <a:cubicBezTo>
                    <a:pt x="7200" y="8573"/>
                    <a:pt x="9000" y="7876"/>
                    <a:pt x="10620" y="6831"/>
                  </a:cubicBezTo>
                  <a:cubicBezTo>
                    <a:pt x="12240" y="5786"/>
                    <a:pt x="13680" y="4392"/>
                    <a:pt x="14400" y="3115"/>
                  </a:cubicBezTo>
                  <a:cubicBezTo>
                    <a:pt x="15120" y="1837"/>
                    <a:pt x="15120" y="676"/>
                    <a:pt x="14220" y="212"/>
                  </a:cubicBezTo>
                  <a:cubicBezTo>
                    <a:pt x="13320" y="-253"/>
                    <a:pt x="11520" y="-21"/>
                    <a:pt x="9000" y="1605"/>
                  </a:cubicBezTo>
                  <a:cubicBezTo>
                    <a:pt x="6480" y="3231"/>
                    <a:pt x="3240" y="6250"/>
                    <a:pt x="1620" y="9037"/>
                  </a:cubicBezTo>
                  <a:cubicBezTo>
                    <a:pt x="0" y="11824"/>
                    <a:pt x="0" y="14379"/>
                    <a:pt x="1260" y="16586"/>
                  </a:cubicBezTo>
                  <a:cubicBezTo>
                    <a:pt x="2520" y="18792"/>
                    <a:pt x="5040" y="20650"/>
                    <a:pt x="8640" y="20999"/>
                  </a:cubicBezTo>
                  <a:cubicBezTo>
                    <a:pt x="12240" y="21347"/>
                    <a:pt x="16920" y="20186"/>
                    <a:pt x="21600" y="19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86255" y="304380"/>
              <a:ext cx="118017" cy="167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0601" fill="norm" stroke="1" extrusionOk="0">
                  <a:moveTo>
                    <a:pt x="14444" y="5035"/>
                  </a:moveTo>
                  <a:cubicBezTo>
                    <a:pt x="13326" y="2953"/>
                    <a:pt x="12209" y="871"/>
                    <a:pt x="10719" y="221"/>
                  </a:cubicBezTo>
                  <a:cubicBezTo>
                    <a:pt x="9230" y="-430"/>
                    <a:pt x="7368" y="351"/>
                    <a:pt x="5319" y="2693"/>
                  </a:cubicBezTo>
                  <a:cubicBezTo>
                    <a:pt x="3271" y="5035"/>
                    <a:pt x="1037" y="8939"/>
                    <a:pt x="292" y="12192"/>
                  </a:cubicBezTo>
                  <a:cubicBezTo>
                    <a:pt x="-453" y="15445"/>
                    <a:pt x="292" y="18047"/>
                    <a:pt x="1781" y="19478"/>
                  </a:cubicBezTo>
                  <a:cubicBezTo>
                    <a:pt x="3271" y="20910"/>
                    <a:pt x="5506" y="21170"/>
                    <a:pt x="8857" y="19088"/>
                  </a:cubicBezTo>
                  <a:cubicBezTo>
                    <a:pt x="12209" y="17006"/>
                    <a:pt x="16678" y="12582"/>
                    <a:pt x="18913" y="9589"/>
                  </a:cubicBezTo>
                  <a:cubicBezTo>
                    <a:pt x="21147" y="6597"/>
                    <a:pt x="21147" y="5035"/>
                    <a:pt x="20030" y="3864"/>
                  </a:cubicBezTo>
                  <a:cubicBezTo>
                    <a:pt x="18913" y="2693"/>
                    <a:pt x="16678" y="1912"/>
                    <a:pt x="14630" y="2042"/>
                  </a:cubicBezTo>
                  <a:cubicBezTo>
                    <a:pt x="12581" y="2172"/>
                    <a:pt x="10719" y="3213"/>
                    <a:pt x="8857" y="4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87400" y="288181"/>
              <a:ext cx="139700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418"/>
                  </a:moveTo>
                  <a:cubicBezTo>
                    <a:pt x="982" y="3191"/>
                    <a:pt x="1964" y="1964"/>
                    <a:pt x="4255" y="1718"/>
                  </a:cubicBezTo>
                  <a:cubicBezTo>
                    <a:pt x="6545" y="1473"/>
                    <a:pt x="10145" y="2209"/>
                    <a:pt x="12764" y="4664"/>
                  </a:cubicBezTo>
                  <a:cubicBezTo>
                    <a:pt x="15382" y="7118"/>
                    <a:pt x="17018" y="11291"/>
                    <a:pt x="17673" y="13991"/>
                  </a:cubicBezTo>
                  <a:cubicBezTo>
                    <a:pt x="18327" y="16691"/>
                    <a:pt x="18000" y="17918"/>
                    <a:pt x="16855" y="19145"/>
                  </a:cubicBezTo>
                  <a:cubicBezTo>
                    <a:pt x="15709" y="20373"/>
                    <a:pt x="13745" y="21600"/>
                    <a:pt x="12436" y="21600"/>
                  </a:cubicBezTo>
                  <a:cubicBezTo>
                    <a:pt x="11127" y="21600"/>
                    <a:pt x="10473" y="20373"/>
                    <a:pt x="11127" y="17305"/>
                  </a:cubicBezTo>
                  <a:cubicBezTo>
                    <a:pt x="11782" y="14236"/>
                    <a:pt x="13745" y="9327"/>
                    <a:pt x="15709" y="6136"/>
                  </a:cubicBezTo>
                  <a:cubicBezTo>
                    <a:pt x="17673" y="2945"/>
                    <a:pt x="19636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65563" y="260664"/>
              <a:ext cx="374288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35" fill="norm" stroke="1" extrusionOk="0">
                  <a:moveTo>
                    <a:pt x="343" y="7200"/>
                  </a:moveTo>
                  <a:cubicBezTo>
                    <a:pt x="101" y="8361"/>
                    <a:pt x="-142" y="9523"/>
                    <a:pt x="101" y="10103"/>
                  </a:cubicBezTo>
                  <a:cubicBezTo>
                    <a:pt x="343" y="10684"/>
                    <a:pt x="1071" y="10684"/>
                    <a:pt x="2103" y="9871"/>
                  </a:cubicBezTo>
                  <a:cubicBezTo>
                    <a:pt x="3134" y="9058"/>
                    <a:pt x="4469" y="7432"/>
                    <a:pt x="5258" y="6039"/>
                  </a:cubicBezTo>
                  <a:cubicBezTo>
                    <a:pt x="6047" y="4645"/>
                    <a:pt x="6289" y="3484"/>
                    <a:pt x="5986" y="3252"/>
                  </a:cubicBezTo>
                  <a:cubicBezTo>
                    <a:pt x="5683" y="3019"/>
                    <a:pt x="4833" y="3716"/>
                    <a:pt x="3984" y="6039"/>
                  </a:cubicBezTo>
                  <a:cubicBezTo>
                    <a:pt x="3134" y="8361"/>
                    <a:pt x="2285" y="12310"/>
                    <a:pt x="1860" y="14865"/>
                  </a:cubicBezTo>
                  <a:cubicBezTo>
                    <a:pt x="1436" y="17419"/>
                    <a:pt x="1436" y="18581"/>
                    <a:pt x="2042" y="19626"/>
                  </a:cubicBezTo>
                  <a:cubicBezTo>
                    <a:pt x="2649" y="20671"/>
                    <a:pt x="3862" y="21600"/>
                    <a:pt x="5319" y="19626"/>
                  </a:cubicBezTo>
                  <a:cubicBezTo>
                    <a:pt x="6775" y="17652"/>
                    <a:pt x="8474" y="12774"/>
                    <a:pt x="9323" y="9755"/>
                  </a:cubicBezTo>
                  <a:cubicBezTo>
                    <a:pt x="10173" y="6735"/>
                    <a:pt x="10173" y="5574"/>
                    <a:pt x="10112" y="5574"/>
                  </a:cubicBezTo>
                  <a:cubicBezTo>
                    <a:pt x="10051" y="5574"/>
                    <a:pt x="9930" y="6735"/>
                    <a:pt x="9869" y="8594"/>
                  </a:cubicBezTo>
                  <a:cubicBezTo>
                    <a:pt x="9809" y="10452"/>
                    <a:pt x="9809" y="13006"/>
                    <a:pt x="9809" y="14865"/>
                  </a:cubicBezTo>
                  <a:cubicBezTo>
                    <a:pt x="9809" y="16723"/>
                    <a:pt x="9809" y="17884"/>
                    <a:pt x="9930" y="17652"/>
                  </a:cubicBezTo>
                  <a:cubicBezTo>
                    <a:pt x="10051" y="17419"/>
                    <a:pt x="10294" y="15794"/>
                    <a:pt x="10597" y="13006"/>
                  </a:cubicBezTo>
                  <a:cubicBezTo>
                    <a:pt x="10901" y="10219"/>
                    <a:pt x="11265" y="6271"/>
                    <a:pt x="11629" y="3716"/>
                  </a:cubicBezTo>
                  <a:cubicBezTo>
                    <a:pt x="11993" y="1161"/>
                    <a:pt x="12357" y="0"/>
                    <a:pt x="12660" y="0"/>
                  </a:cubicBezTo>
                  <a:cubicBezTo>
                    <a:pt x="12964" y="0"/>
                    <a:pt x="13206" y="1161"/>
                    <a:pt x="13449" y="3019"/>
                  </a:cubicBezTo>
                  <a:cubicBezTo>
                    <a:pt x="13692" y="4877"/>
                    <a:pt x="13934" y="7432"/>
                    <a:pt x="14056" y="9639"/>
                  </a:cubicBezTo>
                  <a:cubicBezTo>
                    <a:pt x="14177" y="11845"/>
                    <a:pt x="14177" y="13703"/>
                    <a:pt x="14359" y="13819"/>
                  </a:cubicBezTo>
                  <a:cubicBezTo>
                    <a:pt x="14541" y="13935"/>
                    <a:pt x="14905" y="12310"/>
                    <a:pt x="15391" y="10219"/>
                  </a:cubicBezTo>
                  <a:cubicBezTo>
                    <a:pt x="15876" y="8129"/>
                    <a:pt x="16483" y="5574"/>
                    <a:pt x="17029" y="3716"/>
                  </a:cubicBezTo>
                  <a:cubicBezTo>
                    <a:pt x="17575" y="1858"/>
                    <a:pt x="18060" y="697"/>
                    <a:pt x="18546" y="581"/>
                  </a:cubicBezTo>
                  <a:cubicBezTo>
                    <a:pt x="19031" y="465"/>
                    <a:pt x="19516" y="1394"/>
                    <a:pt x="20002" y="4994"/>
                  </a:cubicBezTo>
                  <a:cubicBezTo>
                    <a:pt x="20487" y="8594"/>
                    <a:pt x="20973" y="14865"/>
                    <a:pt x="21458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158750" y="586631"/>
              <a:ext cx="958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7" y="19200"/>
                    <a:pt x="3815" y="16800"/>
                    <a:pt x="5746" y="15600"/>
                  </a:cubicBezTo>
                  <a:cubicBezTo>
                    <a:pt x="7677" y="14400"/>
                    <a:pt x="9632" y="14400"/>
                    <a:pt x="11611" y="13200"/>
                  </a:cubicBezTo>
                  <a:cubicBezTo>
                    <a:pt x="13589" y="12000"/>
                    <a:pt x="15592" y="9600"/>
                    <a:pt x="17261" y="7200"/>
                  </a:cubicBezTo>
                  <a:cubicBezTo>
                    <a:pt x="18930" y="4800"/>
                    <a:pt x="2026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11150" y="637431"/>
              <a:ext cx="781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6" y="20000"/>
                    <a:pt x="4332" y="18400"/>
                    <a:pt x="6556" y="16000"/>
                  </a:cubicBezTo>
                  <a:cubicBezTo>
                    <a:pt x="8780" y="13600"/>
                    <a:pt x="11063" y="10400"/>
                    <a:pt x="13317" y="8000"/>
                  </a:cubicBezTo>
                  <a:cubicBezTo>
                    <a:pt x="15571" y="5600"/>
                    <a:pt x="17795" y="4000"/>
                    <a:pt x="19171" y="2800"/>
                  </a:cubicBezTo>
                  <a:cubicBezTo>
                    <a:pt x="20546" y="1600"/>
                    <a:pt x="21073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612900" y="319931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600200" y="453281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220559" y="109251"/>
              <a:ext cx="338492" cy="603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60" fill="norm" stroke="1" extrusionOk="0">
                  <a:moveTo>
                    <a:pt x="4148" y="5459"/>
                  </a:moveTo>
                  <a:cubicBezTo>
                    <a:pt x="3477" y="5610"/>
                    <a:pt x="2807" y="5760"/>
                    <a:pt x="2136" y="5873"/>
                  </a:cubicBezTo>
                  <a:cubicBezTo>
                    <a:pt x="1465" y="5986"/>
                    <a:pt x="794" y="6061"/>
                    <a:pt x="392" y="5911"/>
                  </a:cubicBezTo>
                  <a:cubicBezTo>
                    <a:pt x="-11" y="5760"/>
                    <a:pt x="-145" y="5384"/>
                    <a:pt x="459" y="4669"/>
                  </a:cubicBezTo>
                  <a:cubicBezTo>
                    <a:pt x="1062" y="3954"/>
                    <a:pt x="2404" y="2900"/>
                    <a:pt x="3276" y="2223"/>
                  </a:cubicBezTo>
                  <a:cubicBezTo>
                    <a:pt x="4148" y="1545"/>
                    <a:pt x="4551" y="1244"/>
                    <a:pt x="4886" y="868"/>
                  </a:cubicBezTo>
                  <a:cubicBezTo>
                    <a:pt x="5221" y="492"/>
                    <a:pt x="5490" y="40"/>
                    <a:pt x="5624" y="3"/>
                  </a:cubicBezTo>
                  <a:cubicBezTo>
                    <a:pt x="5758" y="-35"/>
                    <a:pt x="5758" y="341"/>
                    <a:pt x="5892" y="1583"/>
                  </a:cubicBezTo>
                  <a:cubicBezTo>
                    <a:pt x="6026" y="2825"/>
                    <a:pt x="6295" y="4932"/>
                    <a:pt x="6228" y="7077"/>
                  </a:cubicBezTo>
                  <a:cubicBezTo>
                    <a:pt x="6161" y="9222"/>
                    <a:pt x="5758" y="11405"/>
                    <a:pt x="5020" y="12872"/>
                  </a:cubicBezTo>
                  <a:cubicBezTo>
                    <a:pt x="4282" y="14340"/>
                    <a:pt x="3209" y="15093"/>
                    <a:pt x="2337" y="15506"/>
                  </a:cubicBezTo>
                  <a:cubicBezTo>
                    <a:pt x="1465" y="15920"/>
                    <a:pt x="794" y="15996"/>
                    <a:pt x="392" y="15845"/>
                  </a:cubicBezTo>
                  <a:cubicBezTo>
                    <a:pt x="-11" y="15695"/>
                    <a:pt x="-145" y="15318"/>
                    <a:pt x="190" y="14453"/>
                  </a:cubicBezTo>
                  <a:cubicBezTo>
                    <a:pt x="526" y="13587"/>
                    <a:pt x="1331" y="12233"/>
                    <a:pt x="3008" y="10727"/>
                  </a:cubicBezTo>
                  <a:cubicBezTo>
                    <a:pt x="4685" y="9222"/>
                    <a:pt x="7234" y="7566"/>
                    <a:pt x="9380" y="6136"/>
                  </a:cubicBezTo>
                  <a:cubicBezTo>
                    <a:pt x="11527" y="4706"/>
                    <a:pt x="13271" y="3502"/>
                    <a:pt x="14412" y="2637"/>
                  </a:cubicBezTo>
                  <a:cubicBezTo>
                    <a:pt x="15552" y="1771"/>
                    <a:pt x="16089" y="1244"/>
                    <a:pt x="16089" y="1132"/>
                  </a:cubicBezTo>
                  <a:cubicBezTo>
                    <a:pt x="16089" y="1019"/>
                    <a:pt x="15552" y="1320"/>
                    <a:pt x="14546" y="2524"/>
                  </a:cubicBezTo>
                  <a:cubicBezTo>
                    <a:pt x="13539" y="3728"/>
                    <a:pt x="12064" y="5835"/>
                    <a:pt x="10722" y="8319"/>
                  </a:cubicBezTo>
                  <a:cubicBezTo>
                    <a:pt x="9380" y="10803"/>
                    <a:pt x="8173" y="13663"/>
                    <a:pt x="7502" y="15657"/>
                  </a:cubicBezTo>
                  <a:cubicBezTo>
                    <a:pt x="6831" y="17651"/>
                    <a:pt x="6697" y="18780"/>
                    <a:pt x="6697" y="19571"/>
                  </a:cubicBezTo>
                  <a:cubicBezTo>
                    <a:pt x="6697" y="20361"/>
                    <a:pt x="6831" y="20812"/>
                    <a:pt x="7234" y="21113"/>
                  </a:cubicBezTo>
                  <a:cubicBezTo>
                    <a:pt x="7636" y="21414"/>
                    <a:pt x="8307" y="21565"/>
                    <a:pt x="9313" y="21377"/>
                  </a:cubicBezTo>
                  <a:cubicBezTo>
                    <a:pt x="10320" y="21189"/>
                    <a:pt x="11661" y="20662"/>
                    <a:pt x="12600" y="19796"/>
                  </a:cubicBezTo>
                  <a:cubicBezTo>
                    <a:pt x="13539" y="18931"/>
                    <a:pt x="14076" y="17727"/>
                    <a:pt x="14210" y="16786"/>
                  </a:cubicBezTo>
                  <a:cubicBezTo>
                    <a:pt x="14344" y="15845"/>
                    <a:pt x="14076" y="15168"/>
                    <a:pt x="13607" y="14791"/>
                  </a:cubicBezTo>
                  <a:cubicBezTo>
                    <a:pt x="13137" y="14415"/>
                    <a:pt x="12466" y="14340"/>
                    <a:pt x="12735" y="14152"/>
                  </a:cubicBezTo>
                  <a:cubicBezTo>
                    <a:pt x="13003" y="13964"/>
                    <a:pt x="14210" y="13663"/>
                    <a:pt x="15820" y="13324"/>
                  </a:cubicBezTo>
                  <a:cubicBezTo>
                    <a:pt x="17430" y="12985"/>
                    <a:pt x="19443" y="12609"/>
                    <a:pt x="21455" y="12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3260449" y="72281"/>
              <a:ext cx="166574" cy="41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58" fill="norm" stroke="1" extrusionOk="0">
                  <a:moveTo>
                    <a:pt x="2870" y="0"/>
                  </a:moveTo>
                  <a:cubicBezTo>
                    <a:pt x="2600" y="3838"/>
                    <a:pt x="2330" y="7675"/>
                    <a:pt x="2195" y="10690"/>
                  </a:cubicBezTo>
                  <a:cubicBezTo>
                    <a:pt x="2060" y="13706"/>
                    <a:pt x="2060" y="15898"/>
                    <a:pt x="1790" y="17488"/>
                  </a:cubicBezTo>
                  <a:cubicBezTo>
                    <a:pt x="1520" y="19078"/>
                    <a:pt x="980" y="20065"/>
                    <a:pt x="575" y="20284"/>
                  </a:cubicBezTo>
                  <a:cubicBezTo>
                    <a:pt x="170" y="20504"/>
                    <a:pt x="-100" y="19955"/>
                    <a:pt x="35" y="18365"/>
                  </a:cubicBezTo>
                  <a:cubicBezTo>
                    <a:pt x="170" y="16776"/>
                    <a:pt x="710" y="14144"/>
                    <a:pt x="1385" y="12609"/>
                  </a:cubicBezTo>
                  <a:cubicBezTo>
                    <a:pt x="2060" y="11074"/>
                    <a:pt x="2870" y="10636"/>
                    <a:pt x="5165" y="10581"/>
                  </a:cubicBezTo>
                  <a:cubicBezTo>
                    <a:pt x="7460" y="10526"/>
                    <a:pt x="11240" y="10855"/>
                    <a:pt x="14210" y="11568"/>
                  </a:cubicBezTo>
                  <a:cubicBezTo>
                    <a:pt x="17180" y="12280"/>
                    <a:pt x="19340" y="13377"/>
                    <a:pt x="20420" y="14583"/>
                  </a:cubicBezTo>
                  <a:cubicBezTo>
                    <a:pt x="21500" y="15789"/>
                    <a:pt x="21500" y="17105"/>
                    <a:pt x="20555" y="18201"/>
                  </a:cubicBezTo>
                  <a:cubicBezTo>
                    <a:pt x="19610" y="19297"/>
                    <a:pt x="17720" y="20175"/>
                    <a:pt x="15020" y="20723"/>
                  </a:cubicBezTo>
                  <a:cubicBezTo>
                    <a:pt x="12320" y="21271"/>
                    <a:pt x="8810" y="21490"/>
                    <a:pt x="6380" y="21545"/>
                  </a:cubicBezTo>
                  <a:cubicBezTo>
                    <a:pt x="3950" y="21600"/>
                    <a:pt x="2600" y="21490"/>
                    <a:pt x="1655" y="20942"/>
                  </a:cubicBezTo>
                  <a:cubicBezTo>
                    <a:pt x="710" y="20394"/>
                    <a:pt x="170" y="19407"/>
                    <a:pt x="1115" y="18585"/>
                  </a:cubicBezTo>
                  <a:cubicBezTo>
                    <a:pt x="2060" y="17762"/>
                    <a:pt x="4490" y="17105"/>
                    <a:pt x="6920" y="1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3511550" y="307231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524250" y="23738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570224" y="267319"/>
              <a:ext cx="182627" cy="19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38" fill="norm" stroke="1" extrusionOk="0">
                  <a:moveTo>
                    <a:pt x="11738" y="6334"/>
                  </a:moveTo>
                  <a:cubicBezTo>
                    <a:pt x="11987" y="5197"/>
                    <a:pt x="12235" y="4060"/>
                    <a:pt x="12111" y="2923"/>
                  </a:cubicBezTo>
                  <a:cubicBezTo>
                    <a:pt x="11987" y="1786"/>
                    <a:pt x="11490" y="649"/>
                    <a:pt x="10497" y="195"/>
                  </a:cubicBezTo>
                  <a:cubicBezTo>
                    <a:pt x="9504" y="-260"/>
                    <a:pt x="8014" y="-33"/>
                    <a:pt x="6152" y="2127"/>
                  </a:cubicBezTo>
                  <a:cubicBezTo>
                    <a:pt x="4290" y="4287"/>
                    <a:pt x="2055" y="8380"/>
                    <a:pt x="938" y="11677"/>
                  </a:cubicBezTo>
                  <a:cubicBezTo>
                    <a:pt x="-179" y="14974"/>
                    <a:pt x="-179" y="17475"/>
                    <a:pt x="318" y="19066"/>
                  </a:cubicBezTo>
                  <a:cubicBezTo>
                    <a:pt x="814" y="20658"/>
                    <a:pt x="1807" y="21340"/>
                    <a:pt x="3421" y="21226"/>
                  </a:cubicBezTo>
                  <a:cubicBezTo>
                    <a:pt x="5035" y="21113"/>
                    <a:pt x="7269" y="20203"/>
                    <a:pt x="9007" y="18271"/>
                  </a:cubicBezTo>
                  <a:cubicBezTo>
                    <a:pt x="10745" y="16338"/>
                    <a:pt x="11987" y="13382"/>
                    <a:pt x="12607" y="11222"/>
                  </a:cubicBezTo>
                  <a:cubicBezTo>
                    <a:pt x="13228" y="9062"/>
                    <a:pt x="13228" y="7698"/>
                    <a:pt x="13104" y="7584"/>
                  </a:cubicBezTo>
                  <a:cubicBezTo>
                    <a:pt x="12980" y="7471"/>
                    <a:pt x="12731" y="8607"/>
                    <a:pt x="12855" y="10540"/>
                  </a:cubicBezTo>
                  <a:cubicBezTo>
                    <a:pt x="12980" y="12473"/>
                    <a:pt x="13476" y="15201"/>
                    <a:pt x="14221" y="16906"/>
                  </a:cubicBezTo>
                  <a:cubicBezTo>
                    <a:pt x="14966" y="18612"/>
                    <a:pt x="15959" y="19294"/>
                    <a:pt x="17200" y="19521"/>
                  </a:cubicBezTo>
                  <a:cubicBezTo>
                    <a:pt x="18442" y="19748"/>
                    <a:pt x="19931" y="19521"/>
                    <a:pt x="21421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806808" y="265866"/>
              <a:ext cx="117645" cy="20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8" h="21499" fill="norm" stroke="1" extrusionOk="0">
                  <a:moveTo>
                    <a:pt x="17027" y="1662"/>
                  </a:moveTo>
                  <a:cubicBezTo>
                    <a:pt x="15196" y="781"/>
                    <a:pt x="13366" y="-101"/>
                    <a:pt x="10437" y="9"/>
                  </a:cubicBezTo>
                  <a:cubicBezTo>
                    <a:pt x="7508" y="119"/>
                    <a:pt x="3481" y="1221"/>
                    <a:pt x="1468" y="2434"/>
                  </a:cubicBezTo>
                  <a:cubicBezTo>
                    <a:pt x="-546" y="3646"/>
                    <a:pt x="-546" y="4968"/>
                    <a:pt x="1834" y="6842"/>
                  </a:cubicBezTo>
                  <a:cubicBezTo>
                    <a:pt x="4213" y="8715"/>
                    <a:pt x="8973" y="11140"/>
                    <a:pt x="12451" y="12903"/>
                  </a:cubicBezTo>
                  <a:cubicBezTo>
                    <a:pt x="15929" y="14666"/>
                    <a:pt x="18125" y="15768"/>
                    <a:pt x="19407" y="16981"/>
                  </a:cubicBezTo>
                  <a:cubicBezTo>
                    <a:pt x="20688" y="18193"/>
                    <a:pt x="21054" y="19515"/>
                    <a:pt x="17942" y="20287"/>
                  </a:cubicBezTo>
                  <a:cubicBezTo>
                    <a:pt x="14830" y="21058"/>
                    <a:pt x="8240" y="21279"/>
                    <a:pt x="165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028124" y="123081"/>
              <a:ext cx="194627" cy="38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00" fill="norm" stroke="1" extrusionOk="0">
                  <a:moveTo>
                    <a:pt x="17175" y="712"/>
                  </a:moveTo>
                  <a:cubicBezTo>
                    <a:pt x="16246" y="356"/>
                    <a:pt x="15317" y="0"/>
                    <a:pt x="14388" y="0"/>
                  </a:cubicBezTo>
                  <a:cubicBezTo>
                    <a:pt x="13459" y="0"/>
                    <a:pt x="12530" y="356"/>
                    <a:pt x="10672" y="1780"/>
                  </a:cubicBezTo>
                  <a:cubicBezTo>
                    <a:pt x="8814" y="3204"/>
                    <a:pt x="6027" y="5697"/>
                    <a:pt x="4053" y="8723"/>
                  </a:cubicBezTo>
                  <a:cubicBezTo>
                    <a:pt x="2079" y="11749"/>
                    <a:pt x="917" y="15310"/>
                    <a:pt x="337" y="17387"/>
                  </a:cubicBezTo>
                  <a:cubicBezTo>
                    <a:pt x="-244" y="19464"/>
                    <a:pt x="-244" y="20057"/>
                    <a:pt x="1730" y="20591"/>
                  </a:cubicBezTo>
                  <a:cubicBezTo>
                    <a:pt x="3704" y="21125"/>
                    <a:pt x="7653" y="21600"/>
                    <a:pt x="11253" y="21481"/>
                  </a:cubicBezTo>
                  <a:cubicBezTo>
                    <a:pt x="14853" y="21363"/>
                    <a:pt x="18104" y="20651"/>
                    <a:pt x="2135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208462" y="192014"/>
              <a:ext cx="255588" cy="30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40" fill="norm" stroke="1" extrusionOk="0">
                  <a:moveTo>
                    <a:pt x="14474" y="6630"/>
                  </a:moveTo>
                  <a:cubicBezTo>
                    <a:pt x="13412" y="5171"/>
                    <a:pt x="12349" y="3712"/>
                    <a:pt x="11287" y="2909"/>
                  </a:cubicBezTo>
                  <a:cubicBezTo>
                    <a:pt x="10225" y="2106"/>
                    <a:pt x="9163" y="1960"/>
                    <a:pt x="8012" y="2398"/>
                  </a:cubicBezTo>
                  <a:cubicBezTo>
                    <a:pt x="6861" y="2836"/>
                    <a:pt x="5622" y="3857"/>
                    <a:pt x="4205" y="6047"/>
                  </a:cubicBezTo>
                  <a:cubicBezTo>
                    <a:pt x="2789" y="8236"/>
                    <a:pt x="1195" y="11593"/>
                    <a:pt x="487" y="14001"/>
                  </a:cubicBezTo>
                  <a:cubicBezTo>
                    <a:pt x="-221" y="16409"/>
                    <a:pt x="-44" y="17868"/>
                    <a:pt x="310" y="18890"/>
                  </a:cubicBezTo>
                  <a:cubicBezTo>
                    <a:pt x="664" y="19912"/>
                    <a:pt x="1195" y="20495"/>
                    <a:pt x="1904" y="20860"/>
                  </a:cubicBezTo>
                  <a:cubicBezTo>
                    <a:pt x="2612" y="21225"/>
                    <a:pt x="3497" y="21371"/>
                    <a:pt x="5356" y="20422"/>
                  </a:cubicBezTo>
                  <a:cubicBezTo>
                    <a:pt x="7215" y="19474"/>
                    <a:pt x="10048" y="17430"/>
                    <a:pt x="11907" y="14585"/>
                  </a:cubicBezTo>
                  <a:cubicBezTo>
                    <a:pt x="13766" y="11739"/>
                    <a:pt x="14651" y="8090"/>
                    <a:pt x="14740" y="5536"/>
                  </a:cubicBezTo>
                  <a:cubicBezTo>
                    <a:pt x="14828" y="2982"/>
                    <a:pt x="14120" y="1522"/>
                    <a:pt x="12881" y="720"/>
                  </a:cubicBezTo>
                  <a:cubicBezTo>
                    <a:pt x="11641" y="-83"/>
                    <a:pt x="9871" y="-229"/>
                    <a:pt x="8366" y="355"/>
                  </a:cubicBezTo>
                  <a:cubicBezTo>
                    <a:pt x="6861" y="939"/>
                    <a:pt x="5622" y="2252"/>
                    <a:pt x="5002" y="3420"/>
                  </a:cubicBezTo>
                  <a:cubicBezTo>
                    <a:pt x="4382" y="4587"/>
                    <a:pt x="4382" y="5609"/>
                    <a:pt x="6418" y="6557"/>
                  </a:cubicBezTo>
                  <a:cubicBezTo>
                    <a:pt x="8454" y="7506"/>
                    <a:pt x="12527" y="8382"/>
                    <a:pt x="15359" y="8601"/>
                  </a:cubicBezTo>
                  <a:cubicBezTo>
                    <a:pt x="18192" y="8820"/>
                    <a:pt x="19786" y="8382"/>
                    <a:pt x="21379" y="7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315052" y="37266"/>
              <a:ext cx="110899" cy="136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48" fill="norm" stroke="1" extrusionOk="0">
                  <a:moveTo>
                    <a:pt x="4235" y="6494"/>
                  </a:moveTo>
                  <a:cubicBezTo>
                    <a:pt x="3012" y="8156"/>
                    <a:pt x="1790" y="9817"/>
                    <a:pt x="975" y="11479"/>
                  </a:cubicBezTo>
                  <a:cubicBezTo>
                    <a:pt x="160" y="13140"/>
                    <a:pt x="-248" y="14802"/>
                    <a:pt x="160" y="13971"/>
                  </a:cubicBezTo>
                  <a:cubicBezTo>
                    <a:pt x="567" y="13140"/>
                    <a:pt x="1790" y="9817"/>
                    <a:pt x="3012" y="7491"/>
                  </a:cubicBezTo>
                  <a:cubicBezTo>
                    <a:pt x="4235" y="5165"/>
                    <a:pt x="5458" y="3836"/>
                    <a:pt x="6884" y="2506"/>
                  </a:cubicBezTo>
                  <a:cubicBezTo>
                    <a:pt x="8310" y="1177"/>
                    <a:pt x="9941" y="-152"/>
                    <a:pt x="11367" y="14"/>
                  </a:cubicBezTo>
                  <a:cubicBezTo>
                    <a:pt x="12794" y="180"/>
                    <a:pt x="14016" y="1842"/>
                    <a:pt x="15646" y="5663"/>
                  </a:cubicBezTo>
                  <a:cubicBezTo>
                    <a:pt x="17277" y="9485"/>
                    <a:pt x="19314" y="15466"/>
                    <a:pt x="21352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489449" y="104031"/>
              <a:ext cx="8969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14727" y="0"/>
                  </a:moveTo>
                  <a:cubicBezTo>
                    <a:pt x="16691" y="3600"/>
                    <a:pt x="18655" y="7200"/>
                    <a:pt x="19882" y="10183"/>
                  </a:cubicBezTo>
                  <a:cubicBezTo>
                    <a:pt x="21109" y="13166"/>
                    <a:pt x="21600" y="15531"/>
                    <a:pt x="18164" y="17331"/>
                  </a:cubicBezTo>
                  <a:cubicBezTo>
                    <a:pt x="14727" y="19131"/>
                    <a:pt x="7364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959350" y="408831"/>
              <a:ext cx="590550" cy="1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1" fill="norm" stroke="1" extrusionOk="0">
                  <a:moveTo>
                    <a:pt x="0" y="0"/>
                  </a:moveTo>
                  <a:cubicBezTo>
                    <a:pt x="774" y="9257"/>
                    <a:pt x="1548" y="18514"/>
                    <a:pt x="3406" y="20057"/>
                  </a:cubicBezTo>
                  <a:cubicBezTo>
                    <a:pt x="5265" y="21600"/>
                    <a:pt x="8206" y="15429"/>
                    <a:pt x="11419" y="12343"/>
                  </a:cubicBezTo>
                  <a:cubicBezTo>
                    <a:pt x="14632" y="9257"/>
                    <a:pt x="18116" y="9257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448299" y="332631"/>
              <a:ext cx="11316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4713" y="1867"/>
                    <a:pt x="9425" y="3733"/>
                    <a:pt x="12764" y="5067"/>
                  </a:cubicBezTo>
                  <a:cubicBezTo>
                    <a:pt x="16102" y="6400"/>
                    <a:pt x="18065" y="7200"/>
                    <a:pt x="19440" y="8267"/>
                  </a:cubicBezTo>
                  <a:cubicBezTo>
                    <a:pt x="20815" y="9333"/>
                    <a:pt x="21600" y="10667"/>
                    <a:pt x="20422" y="12133"/>
                  </a:cubicBezTo>
                  <a:cubicBezTo>
                    <a:pt x="19244" y="13600"/>
                    <a:pt x="16102" y="15200"/>
                    <a:pt x="13156" y="16800"/>
                  </a:cubicBezTo>
                  <a:cubicBezTo>
                    <a:pt x="10211" y="18400"/>
                    <a:pt x="7462" y="20000"/>
                    <a:pt x="47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656633" y="329601"/>
              <a:ext cx="145809" cy="19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667" fill="norm" stroke="1" extrusionOk="0">
                  <a:moveTo>
                    <a:pt x="18172" y="1019"/>
                  </a:moveTo>
                  <a:cubicBezTo>
                    <a:pt x="16672" y="329"/>
                    <a:pt x="15172" y="-360"/>
                    <a:pt x="13072" y="214"/>
                  </a:cubicBezTo>
                  <a:cubicBezTo>
                    <a:pt x="10972" y="789"/>
                    <a:pt x="8272" y="2627"/>
                    <a:pt x="5872" y="5614"/>
                  </a:cubicBezTo>
                  <a:cubicBezTo>
                    <a:pt x="3472" y="8602"/>
                    <a:pt x="1372" y="12738"/>
                    <a:pt x="472" y="15380"/>
                  </a:cubicBezTo>
                  <a:cubicBezTo>
                    <a:pt x="-428" y="18023"/>
                    <a:pt x="-128" y="19172"/>
                    <a:pt x="2122" y="19976"/>
                  </a:cubicBezTo>
                  <a:cubicBezTo>
                    <a:pt x="4372" y="20780"/>
                    <a:pt x="8572" y="21240"/>
                    <a:pt x="12472" y="19287"/>
                  </a:cubicBezTo>
                  <a:cubicBezTo>
                    <a:pt x="16372" y="17334"/>
                    <a:pt x="19972" y="12968"/>
                    <a:pt x="20572" y="9521"/>
                  </a:cubicBezTo>
                  <a:cubicBezTo>
                    <a:pt x="21172" y="6074"/>
                    <a:pt x="18772" y="3546"/>
                    <a:pt x="16372" y="2512"/>
                  </a:cubicBezTo>
                  <a:cubicBezTo>
                    <a:pt x="13972" y="1478"/>
                    <a:pt x="11572" y="1938"/>
                    <a:pt x="9172" y="2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845050" y="724366"/>
              <a:ext cx="158750" cy="13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9" fill="norm" stroke="1" extrusionOk="0">
                  <a:moveTo>
                    <a:pt x="17280" y="1305"/>
                  </a:moveTo>
                  <a:cubicBezTo>
                    <a:pt x="15840" y="308"/>
                    <a:pt x="14400" y="-689"/>
                    <a:pt x="11520" y="640"/>
                  </a:cubicBezTo>
                  <a:cubicBezTo>
                    <a:pt x="8640" y="1969"/>
                    <a:pt x="4320" y="5625"/>
                    <a:pt x="2160" y="8449"/>
                  </a:cubicBezTo>
                  <a:cubicBezTo>
                    <a:pt x="0" y="11274"/>
                    <a:pt x="0" y="13268"/>
                    <a:pt x="0" y="15096"/>
                  </a:cubicBezTo>
                  <a:cubicBezTo>
                    <a:pt x="0" y="16923"/>
                    <a:pt x="0" y="18585"/>
                    <a:pt x="864" y="19582"/>
                  </a:cubicBezTo>
                  <a:cubicBezTo>
                    <a:pt x="1728" y="20579"/>
                    <a:pt x="3456" y="20911"/>
                    <a:pt x="5616" y="19582"/>
                  </a:cubicBezTo>
                  <a:cubicBezTo>
                    <a:pt x="7776" y="18253"/>
                    <a:pt x="10368" y="15262"/>
                    <a:pt x="11952" y="12603"/>
                  </a:cubicBezTo>
                  <a:cubicBezTo>
                    <a:pt x="13536" y="9945"/>
                    <a:pt x="14112" y="7619"/>
                    <a:pt x="14256" y="7286"/>
                  </a:cubicBezTo>
                  <a:cubicBezTo>
                    <a:pt x="14400" y="6954"/>
                    <a:pt x="14112" y="8616"/>
                    <a:pt x="13968" y="10277"/>
                  </a:cubicBezTo>
                  <a:cubicBezTo>
                    <a:pt x="13824" y="11939"/>
                    <a:pt x="13824" y="13600"/>
                    <a:pt x="14256" y="15096"/>
                  </a:cubicBezTo>
                  <a:cubicBezTo>
                    <a:pt x="14688" y="16591"/>
                    <a:pt x="15552" y="17920"/>
                    <a:pt x="16848" y="18419"/>
                  </a:cubicBezTo>
                  <a:cubicBezTo>
                    <a:pt x="18144" y="18917"/>
                    <a:pt x="19872" y="18585"/>
                    <a:pt x="21600" y="1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012266" y="732672"/>
              <a:ext cx="62605" cy="14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024" fill="norm" stroke="1" extrusionOk="0">
                  <a:moveTo>
                    <a:pt x="13935" y="3758"/>
                  </a:moveTo>
                  <a:cubicBezTo>
                    <a:pt x="14632" y="2192"/>
                    <a:pt x="15329" y="627"/>
                    <a:pt x="12890" y="158"/>
                  </a:cubicBezTo>
                  <a:cubicBezTo>
                    <a:pt x="10451" y="-312"/>
                    <a:pt x="4877" y="314"/>
                    <a:pt x="2090" y="1410"/>
                  </a:cubicBezTo>
                  <a:cubicBezTo>
                    <a:pt x="-697" y="2505"/>
                    <a:pt x="-697" y="4071"/>
                    <a:pt x="2090" y="6105"/>
                  </a:cubicBezTo>
                  <a:cubicBezTo>
                    <a:pt x="4877" y="8140"/>
                    <a:pt x="10451" y="10645"/>
                    <a:pt x="14284" y="12523"/>
                  </a:cubicBezTo>
                  <a:cubicBezTo>
                    <a:pt x="18116" y="14401"/>
                    <a:pt x="20206" y="15653"/>
                    <a:pt x="20555" y="17218"/>
                  </a:cubicBezTo>
                  <a:cubicBezTo>
                    <a:pt x="20903" y="18784"/>
                    <a:pt x="19509" y="20662"/>
                    <a:pt x="17419" y="20975"/>
                  </a:cubicBezTo>
                  <a:cubicBezTo>
                    <a:pt x="15329" y="21288"/>
                    <a:pt x="12542" y="20036"/>
                    <a:pt x="9755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194725" y="758734"/>
              <a:ext cx="82126" cy="12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37" fill="norm" stroke="1" extrusionOk="0">
                  <a:moveTo>
                    <a:pt x="4874" y="6265"/>
                  </a:moveTo>
                  <a:cubicBezTo>
                    <a:pt x="3212" y="9806"/>
                    <a:pt x="1551" y="13347"/>
                    <a:pt x="720" y="16003"/>
                  </a:cubicBezTo>
                  <a:cubicBezTo>
                    <a:pt x="-111" y="18658"/>
                    <a:pt x="-111" y="20429"/>
                    <a:pt x="166" y="19898"/>
                  </a:cubicBezTo>
                  <a:cubicBezTo>
                    <a:pt x="443" y="19367"/>
                    <a:pt x="997" y="16534"/>
                    <a:pt x="2104" y="13701"/>
                  </a:cubicBezTo>
                  <a:cubicBezTo>
                    <a:pt x="3212" y="10868"/>
                    <a:pt x="4874" y="8035"/>
                    <a:pt x="6535" y="5557"/>
                  </a:cubicBezTo>
                  <a:cubicBezTo>
                    <a:pt x="8197" y="3078"/>
                    <a:pt x="9858" y="953"/>
                    <a:pt x="12074" y="245"/>
                  </a:cubicBezTo>
                  <a:cubicBezTo>
                    <a:pt x="14289" y="-463"/>
                    <a:pt x="17058" y="245"/>
                    <a:pt x="18720" y="3963"/>
                  </a:cubicBezTo>
                  <a:cubicBezTo>
                    <a:pt x="20381" y="7681"/>
                    <a:pt x="20935" y="14409"/>
                    <a:pt x="21489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378450" y="827931"/>
              <a:ext cx="228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6000" y="21600"/>
                    <a:pt x="12000" y="21600"/>
                    <a:pt x="15600" y="0"/>
                  </a:cubicBezTo>
                  <a:cubicBezTo>
                    <a:pt x="19200" y="21600"/>
                    <a:pt x="20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554509" y="778073"/>
              <a:ext cx="36918" cy="9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28" h="21386" fill="norm" stroke="1" extrusionOk="0">
                  <a:moveTo>
                    <a:pt x="11166" y="4106"/>
                  </a:moveTo>
                  <a:cubicBezTo>
                    <a:pt x="7756" y="2186"/>
                    <a:pt x="4345" y="266"/>
                    <a:pt x="4914" y="26"/>
                  </a:cubicBezTo>
                  <a:cubicBezTo>
                    <a:pt x="5482" y="-214"/>
                    <a:pt x="10029" y="1226"/>
                    <a:pt x="13440" y="3146"/>
                  </a:cubicBezTo>
                  <a:cubicBezTo>
                    <a:pt x="16850" y="5066"/>
                    <a:pt x="19124" y="7466"/>
                    <a:pt x="19693" y="10106"/>
                  </a:cubicBezTo>
                  <a:cubicBezTo>
                    <a:pt x="20261" y="12746"/>
                    <a:pt x="19124" y="15626"/>
                    <a:pt x="14577" y="17786"/>
                  </a:cubicBezTo>
                  <a:cubicBezTo>
                    <a:pt x="10029" y="19946"/>
                    <a:pt x="2072" y="21386"/>
                    <a:pt x="366" y="21386"/>
                  </a:cubicBezTo>
                  <a:cubicBezTo>
                    <a:pt x="-1339" y="21386"/>
                    <a:pt x="3208" y="19946"/>
                    <a:pt x="7756" y="18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649493" y="785296"/>
              <a:ext cx="145941" cy="8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736" fill="norm" stroke="1" extrusionOk="0">
                  <a:moveTo>
                    <a:pt x="7698" y="9257"/>
                  </a:moveTo>
                  <a:cubicBezTo>
                    <a:pt x="8932" y="7637"/>
                    <a:pt x="10166" y="6017"/>
                    <a:pt x="10321" y="6557"/>
                  </a:cubicBezTo>
                  <a:cubicBezTo>
                    <a:pt x="10475" y="7097"/>
                    <a:pt x="9549" y="9797"/>
                    <a:pt x="8469" y="12227"/>
                  </a:cubicBezTo>
                  <a:cubicBezTo>
                    <a:pt x="7389" y="14657"/>
                    <a:pt x="6155" y="16817"/>
                    <a:pt x="4612" y="18167"/>
                  </a:cubicBezTo>
                  <a:cubicBezTo>
                    <a:pt x="3069" y="19517"/>
                    <a:pt x="1218" y="20057"/>
                    <a:pt x="446" y="18437"/>
                  </a:cubicBezTo>
                  <a:cubicBezTo>
                    <a:pt x="-325" y="16817"/>
                    <a:pt x="-16" y="13037"/>
                    <a:pt x="755" y="10337"/>
                  </a:cubicBezTo>
                  <a:cubicBezTo>
                    <a:pt x="1526" y="7637"/>
                    <a:pt x="2761" y="6017"/>
                    <a:pt x="3995" y="6287"/>
                  </a:cubicBezTo>
                  <a:cubicBezTo>
                    <a:pt x="5229" y="6557"/>
                    <a:pt x="6464" y="8717"/>
                    <a:pt x="7389" y="11147"/>
                  </a:cubicBezTo>
                  <a:cubicBezTo>
                    <a:pt x="8315" y="13577"/>
                    <a:pt x="8932" y="16277"/>
                    <a:pt x="10629" y="18167"/>
                  </a:cubicBezTo>
                  <a:cubicBezTo>
                    <a:pt x="12326" y="20057"/>
                    <a:pt x="15104" y="21137"/>
                    <a:pt x="16955" y="20597"/>
                  </a:cubicBezTo>
                  <a:cubicBezTo>
                    <a:pt x="18806" y="20057"/>
                    <a:pt x="19732" y="17897"/>
                    <a:pt x="20349" y="15467"/>
                  </a:cubicBezTo>
                  <a:cubicBezTo>
                    <a:pt x="20966" y="13037"/>
                    <a:pt x="21275" y="10337"/>
                    <a:pt x="21275" y="7637"/>
                  </a:cubicBezTo>
                  <a:cubicBezTo>
                    <a:pt x="21275" y="4937"/>
                    <a:pt x="20966" y="2237"/>
                    <a:pt x="20041" y="887"/>
                  </a:cubicBezTo>
                  <a:cubicBezTo>
                    <a:pt x="19115" y="-463"/>
                    <a:pt x="17572" y="-463"/>
                    <a:pt x="15566" y="2237"/>
                  </a:cubicBezTo>
                  <a:cubicBezTo>
                    <a:pt x="13561" y="4937"/>
                    <a:pt x="11092" y="10337"/>
                    <a:pt x="8624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614847" y="127740"/>
              <a:ext cx="157201" cy="340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40" fill="norm" stroke="1" extrusionOk="0">
                  <a:moveTo>
                    <a:pt x="9627" y="9307"/>
                  </a:moveTo>
                  <a:cubicBezTo>
                    <a:pt x="7354" y="11973"/>
                    <a:pt x="5080" y="14640"/>
                    <a:pt x="3801" y="16440"/>
                  </a:cubicBezTo>
                  <a:cubicBezTo>
                    <a:pt x="2522" y="18240"/>
                    <a:pt x="2238" y="19173"/>
                    <a:pt x="1812" y="19973"/>
                  </a:cubicBezTo>
                  <a:cubicBezTo>
                    <a:pt x="1385" y="20773"/>
                    <a:pt x="817" y="21440"/>
                    <a:pt x="391" y="21440"/>
                  </a:cubicBezTo>
                  <a:cubicBezTo>
                    <a:pt x="-36" y="21440"/>
                    <a:pt x="-320" y="20773"/>
                    <a:pt x="675" y="18107"/>
                  </a:cubicBezTo>
                  <a:cubicBezTo>
                    <a:pt x="1669" y="15440"/>
                    <a:pt x="3943" y="10773"/>
                    <a:pt x="5791" y="7773"/>
                  </a:cubicBezTo>
                  <a:cubicBezTo>
                    <a:pt x="7638" y="4773"/>
                    <a:pt x="9059" y="3440"/>
                    <a:pt x="10480" y="2307"/>
                  </a:cubicBezTo>
                  <a:cubicBezTo>
                    <a:pt x="11901" y="1173"/>
                    <a:pt x="13322" y="240"/>
                    <a:pt x="14601" y="40"/>
                  </a:cubicBezTo>
                  <a:cubicBezTo>
                    <a:pt x="15880" y="-160"/>
                    <a:pt x="17017" y="373"/>
                    <a:pt x="18012" y="2107"/>
                  </a:cubicBezTo>
                  <a:cubicBezTo>
                    <a:pt x="19006" y="3840"/>
                    <a:pt x="19859" y="6773"/>
                    <a:pt x="20427" y="9573"/>
                  </a:cubicBezTo>
                  <a:cubicBezTo>
                    <a:pt x="20996" y="12373"/>
                    <a:pt x="21280" y="15040"/>
                    <a:pt x="20996" y="16707"/>
                  </a:cubicBezTo>
                  <a:cubicBezTo>
                    <a:pt x="20712" y="18373"/>
                    <a:pt x="19859" y="19040"/>
                    <a:pt x="19006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629400" y="294531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854555" y="188298"/>
              <a:ext cx="187596" cy="22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3" fill="norm" stroke="1" extrusionOk="0">
                  <a:moveTo>
                    <a:pt x="4764" y="4770"/>
                  </a:moveTo>
                  <a:cubicBezTo>
                    <a:pt x="4036" y="9502"/>
                    <a:pt x="3308" y="14233"/>
                    <a:pt x="2580" y="17216"/>
                  </a:cubicBezTo>
                  <a:cubicBezTo>
                    <a:pt x="1852" y="20199"/>
                    <a:pt x="1123" y="21433"/>
                    <a:pt x="638" y="21433"/>
                  </a:cubicBezTo>
                  <a:cubicBezTo>
                    <a:pt x="153" y="21433"/>
                    <a:pt x="-90" y="20199"/>
                    <a:pt x="31" y="17627"/>
                  </a:cubicBezTo>
                  <a:cubicBezTo>
                    <a:pt x="153" y="15056"/>
                    <a:pt x="638" y="11147"/>
                    <a:pt x="1245" y="8164"/>
                  </a:cubicBezTo>
                  <a:cubicBezTo>
                    <a:pt x="1852" y="5182"/>
                    <a:pt x="2580" y="3124"/>
                    <a:pt x="3429" y="1787"/>
                  </a:cubicBezTo>
                  <a:cubicBezTo>
                    <a:pt x="4279" y="450"/>
                    <a:pt x="5249" y="-167"/>
                    <a:pt x="5977" y="39"/>
                  </a:cubicBezTo>
                  <a:cubicBezTo>
                    <a:pt x="6706" y="244"/>
                    <a:pt x="7191" y="1273"/>
                    <a:pt x="8040" y="3742"/>
                  </a:cubicBezTo>
                  <a:cubicBezTo>
                    <a:pt x="8890" y="6210"/>
                    <a:pt x="10103" y="10119"/>
                    <a:pt x="11074" y="12587"/>
                  </a:cubicBezTo>
                  <a:cubicBezTo>
                    <a:pt x="12045" y="15056"/>
                    <a:pt x="12773" y="16084"/>
                    <a:pt x="13744" y="16804"/>
                  </a:cubicBezTo>
                  <a:cubicBezTo>
                    <a:pt x="14714" y="17524"/>
                    <a:pt x="15928" y="17936"/>
                    <a:pt x="16899" y="17422"/>
                  </a:cubicBezTo>
                  <a:cubicBezTo>
                    <a:pt x="17870" y="16907"/>
                    <a:pt x="18598" y="15467"/>
                    <a:pt x="19326" y="12484"/>
                  </a:cubicBezTo>
                  <a:cubicBezTo>
                    <a:pt x="20054" y="9502"/>
                    <a:pt x="20782" y="4976"/>
                    <a:pt x="21510" y="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118350" y="173881"/>
              <a:ext cx="6350" cy="195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21600" y="0"/>
                  </a:moveTo>
                  <a:cubicBezTo>
                    <a:pt x="21600" y="6434"/>
                    <a:pt x="21600" y="12868"/>
                    <a:pt x="21600" y="16660"/>
                  </a:cubicBezTo>
                  <a:cubicBezTo>
                    <a:pt x="21600" y="20451"/>
                    <a:pt x="21600" y="21600"/>
                    <a:pt x="18000" y="21140"/>
                  </a:cubicBezTo>
                  <a:cubicBezTo>
                    <a:pt x="14400" y="20681"/>
                    <a:pt x="7200" y="18613"/>
                    <a:pt x="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7118350" y="143238"/>
              <a:ext cx="115876" cy="28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54" fill="norm" stroke="1" extrusionOk="0">
                  <a:moveTo>
                    <a:pt x="1157" y="8136"/>
                  </a:moveTo>
                  <a:cubicBezTo>
                    <a:pt x="2314" y="6363"/>
                    <a:pt x="3471" y="4590"/>
                    <a:pt x="4436" y="3139"/>
                  </a:cubicBezTo>
                  <a:cubicBezTo>
                    <a:pt x="5400" y="1688"/>
                    <a:pt x="6171" y="560"/>
                    <a:pt x="7521" y="157"/>
                  </a:cubicBezTo>
                  <a:cubicBezTo>
                    <a:pt x="8871" y="-246"/>
                    <a:pt x="10800" y="76"/>
                    <a:pt x="13114" y="1688"/>
                  </a:cubicBezTo>
                  <a:cubicBezTo>
                    <a:pt x="15429" y="3300"/>
                    <a:pt x="18129" y="6202"/>
                    <a:pt x="19671" y="9264"/>
                  </a:cubicBezTo>
                  <a:cubicBezTo>
                    <a:pt x="21214" y="12327"/>
                    <a:pt x="21600" y="15551"/>
                    <a:pt x="20443" y="17808"/>
                  </a:cubicBezTo>
                  <a:cubicBezTo>
                    <a:pt x="19286" y="20064"/>
                    <a:pt x="16586" y="21354"/>
                    <a:pt x="12921" y="21354"/>
                  </a:cubicBezTo>
                  <a:cubicBezTo>
                    <a:pt x="9257" y="21354"/>
                    <a:pt x="4629" y="20064"/>
                    <a:pt x="0" y="18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7956533" y="208716"/>
              <a:ext cx="101618" cy="23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393" fill="norm" stroke="1" extrusionOk="0">
                  <a:moveTo>
                    <a:pt x="20739" y="4309"/>
                  </a:moveTo>
                  <a:cubicBezTo>
                    <a:pt x="20739" y="3354"/>
                    <a:pt x="20739" y="2398"/>
                    <a:pt x="19443" y="1538"/>
                  </a:cubicBezTo>
                  <a:cubicBezTo>
                    <a:pt x="18147" y="678"/>
                    <a:pt x="15555" y="-87"/>
                    <a:pt x="12099" y="9"/>
                  </a:cubicBezTo>
                  <a:cubicBezTo>
                    <a:pt x="8643" y="104"/>
                    <a:pt x="4323" y="1060"/>
                    <a:pt x="1947" y="2494"/>
                  </a:cubicBezTo>
                  <a:cubicBezTo>
                    <a:pt x="-429" y="3927"/>
                    <a:pt x="-861" y="5839"/>
                    <a:pt x="1947" y="7846"/>
                  </a:cubicBezTo>
                  <a:cubicBezTo>
                    <a:pt x="4755" y="9853"/>
                    <a:pt x="10803" y="11955"/>
                    <a:pt x="14475" y="13485"/>
                  </a:cubicBezTo>
                  <a:cubicBezTo>
                    <a:pt x="18147" y="15014"/>
                    <a:pt x="19443" y="15970"/>
                    <a:pt x="20091" y="16925"/>
                  </a:cubicBezTo>
                  <a:cubicBezTo>
                    <a:pt x="20739" y="17881"/>
                    <a:pt x="20739" y="18837"/>
                    <a:pt x="19659" y="19601"/>
                  </a:cubicBezTo>
                  <a:cubicBezTo>
                    <a:pt x="18579" y="20366"/>
                    <a:pt x="16419" y="20940"/>
                    <a:pt x="13827" y="21226"/>
                  </a:cubicBezTo>
                  <a:cubicBezTo>
                    <a:pt x="11235" y="21513"/>
                    <a:pt x="8211" y="21513"/>
                    <a:pt x="7131" y="20557"/>
                  </a:cubicBezTo>
                  <a:cubicBezTo>
                    <a:pt x="6051" y="19601"/>
                    <a:pt x="6915" y="17690"/>
                    <a:pt x="7779" y="15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8096250" y="245177"/>
              <a:ext cx="112746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51" fill="norm" stroke="1" extrusionOk="0">
                  <a:moveTo>
                    <a:pt x="6000" y="9015"/>
                  </a:moveTo>
                  <a:cubicBezTo>
                    <a:pt x="8400" y="9015"/>
                    <a:pt x="10800" y="9015"/>
                    <a:pt x="13400" y="8142"/>
                  </a:cubicBezTo>
                  <a:cubicBezTo>
                    <a:pt x="16000" y="7269"/>
                    <a:pt x="18800" y="5524"/>
                    <a:pt x="20200" y="3996"/>
                  </a:cubicBezTo>
                  <a:cubicBezTo>
                    <a:pt x="21600" y="2469"/>
                    <a:pt x="21600" y="1160"/>
                    <a:pt x="20600" y="506"/>
                  </a:cubicBezTo>
                  <a:cubicBezTo>
                    <a:pt x="19600" y="-149"/>
                    <a:pt x="17600" y="-149"/>
                    <a:pt x="14800" y="396"/>
                  </a:cubicBezTo>
                  <a:cubicBezTo>
                    <a:pt x="12000" y="942"/>
                    <a:pt x="8400" y="2033"/>
                    <a:pt x="5400" y="4324"/>
                  </a:cubicBezTo>
                  <a:cubicBezTo>
                    <a:pt x="2400" y="6615"/>
                    <a:pt x="0" y="10106"/>
                    <a:pt x="0" y="12942"/>
                  </a:cubicBezTo>
                  <a:cubicBezTo>
                    <a:pt x="0" y="15778"/>
                    <a:pt x="2400" y="17960"/>
                    <a:pt x="6200" y="19269"/>
                  </a:cubicBezTo>
                  <a:cubicBezTo>
                    <a:pt x="10000" y="20578"/>
                    <a:pt x="15200" y="21015"/>
                    <a:pt x="20400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8330479" y="115481"/>
              <a:ext cx="165821" cy="32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04" fill="norm" stroke="1" extrusionOk="0">
                  <a:moveTo>
                    <a:pt x="21152" y="2591"/>
                  </a:moveTo>
                  <a:cubicBezTo>
                    <a:pt x="20882" y="1755"/>
                    <a:pt x="20612" y="919"/>
                    <a:pt x="19802" y="431"/>
                  </a:cubicBezTo>
                  <a:cubicBezTo>
                    <a:pt x="18992" y="-57"/>
                    <a:pt x="17642" y="-196"/>
                    <a:pt x="15347" y="361"/>
                  </a:cubicBezTo>
                  <a:cubicBezTo>
                    <a:pt x="13052" y="919"/>
                    <a:pt x="9812" y="2173"/>
                    <a:pt x="6707" y="4333"/>
                  </a:cubicBezTo>
                  <a:cubicBezTo>
                    <a:pt x="3602" y="6493"/>
                    <a:pt x="632" y="9559"/>
                    <a:pt x="92" y="12276"/>
                  </a:cubicBezTo>
                  <a:cubicBezTo>
                    <a:pt x="-448" y="14994"/>
                    <a:pt x="1442" y="17363"/>
                    <a:pt x="4412" y="18826"/>
                  </a:cubicBezTo>
                  <a:cubicBezTo>
                    <a:pt x="7382" y="20289"/>
                    <a:pt x="11432" y="20847"/>
                    <a:pt x="15482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8511292" y="203999"/>
              <a:ext cx="213608" cy="22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62" fill="norm" stroke="1" extrusionOk="0">
                  <a:moveTo>
                    <a:pt x="12477" y="5453"/>
                  </a:moveTo>
                  <a:cubicBezTo>
                    <a:pt x="11842" y="4078"/>
                    <a:pt x="11206" y="2704"/>
                    <a:pt x="10253" y="2017"/>
                  </a:cubicBezTo>
                  <a:cubicBezTo>
                    <a:pt x="9300" y="1329"/>
                    <a:pt x="8030" y="1329"/>
                    <a:pt x="6230" y="3097"/>
                  </a:cubicBezTo>
                  <a:cubicBezTo>
                    <a:pt x="4430" y="4864"/>
                    <a:pt x="2100" y="8398"/>
                    <a:pt x="936" y="11246"/>
                  </a:cubicBezTo>
                  <a:cubicBezTo>
                    <a:pt x="-229" y="14093"/>
                    <a:pt x="-229" y="16253"/>
                    <a:pt x="512" y="18020"/>
                  </a:cubicBezTo>
                  <a:cubicBezTo>
                    <a:pt x="1253" y="19787"/>
                    <a:pt x="2736" y="21162"/>
                    <a:pt x="5065" y="21162"/>
                  </a:cubicBezTo>
                  <a:cubicBezTo>
                    <a:pt x="7395" y="21162"/>
                    <a:pt x="10571" y="19787"/>
                    <a:pt x="12689" y="17038"/>
                  </a:cubicBezTo>
                  <a:cubicBezTo>
                    <a:pt x="14806" y="14289"/>
                    <a:pt x="15865" y="10166"/>
                    <a:pt x="16077" y="6926"/>
                  </a:cubicBezTo>
                  <a:cubicBezTo>
                    <a:pt x="16289" y="3686"/>
                    <a:pt x="15653" y="1329"/>
                    <a:pt x="13642" y="446"/>
                  </a:cubicBezTo>
                  <a:cubicBezTo>
                    <a:pt x="11630" y="-438"/>
                    <a:pt x="8242" y="151"/>
                    <a:pt x="6230" y="838"/>
                  </a:cubicBezTo>
                  <a:cubicBezTo>
                    <a:pt x="4218" y="1526"/>
                    <a:pt x="3583" y="2311"/>
                    <a:pt x="3159" y="3391"/>
                  </a:cubicBezTo>
                  <a:cubicBezTo>
                    <a:pt x="2736" y="4471"/>
                    <a:pt x="2524" y="5846"/>
                    <a:pt x="4959" y="6827"/>
                  </a:cubicBezTo>
                  <a:cubicBezTo>
                    <a:pt x="7395" y="7809"/>
                    <a:pt x="12477" y="8398"/>
                    <a:pt x="15653" y="8497"/>
                  </a:cubicBezTo>
                  <a:cubicBezTo>
                    <a:pt x="18830" y="8595"/>
                    <a:pt x="20100" y="8202"/>
                    <a:pt x="21371" y="7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8583083" y="34181"/>
              <a:ext cx="91017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544" y="0"/>
                  </a:moveTo>
                  <a:cubicBezTo>
                    <a:pt x="7033" y="4000"/>
                    <a:pt x="4521" y="8000"/>
                    <a:pt x="2763" y="11200"/>
                  </a:cubicBezTo>
                  <a:cubicBezTo>
                    <a:pt x="1005" y="14400"/>
                    <a:pt x="0" y="16800"/>
                    <a:pt x="0" y="16800"/>
                  </a:cubicBezTo>
                  <a:cubicBezTo>
                    <a:pt x="0" y="16800"/>
                    <a:pt x="1005" y="14400"/>
                    <a:pt x="2260" y="12200"/>
                  </a:cubicBezTo>
                  <a:cubicBezTo>
                    <a:pt x="3516" y="10000"/>
                    <a:pt x="5023" y="8000"/>
                    <a:pt x="6530" y="6200"/>
                  </a:cubicBezTo>
                  <a:cubicBezTo>
                    <a:pt x="8037" y="4400"/>
                    <a:pt x="9544" y="2800"/>
                    <a:pt x="11051" y="2800"/>
                  </a:cubicBezTo>
                  <a:cubicBezTo>
                    <a:pt x="12558" y="2800"/>
                    <a:pt x="14065" y="4400"/>
                    <a:pt x="15823" y="7800"/>
                  </a:cubicBezTo>
                  <a:cubicBezTo>
                    <a:pt x="17581" y="11200"/>
                    <a:pt x="19591" y="16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8743950" y="59581"/>
              <a:ext cx="9353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600" fill="norm" stroke="1" extrusionOk="0">
                  <a:moveTo>
                    <a:pt x="4320" y="0"/>
                  </a:moveTo>
                  <a:cubicBezTo>
                    <a:pt x="9120" y="2483"/>
                    <a:pt x="13920" y="4966"/>
                    <a:pt x="17040" y="7634"/>
                  </a:cubicBezTo>
                  <a:cubicBezTo>
                    <a:pt x="20160" y="10303"/>
                    <a:pt x="21600" y="13159"/>
                    <a:pt x="21120" y="15393"/>
                  </a:cubicBezTo>
                  <a:cubicBezTo>
                    <a:pt x="20640" y="17628"/>
                    <a:pt x="18240" y="19241"/>
                    <a:pt x="14400" y="20172"/>
                  </a:cubicBezTo>
                  <a:cubicBezTo>
                    <a:pt x="10560" y="21103"/>
                    <a:pt x="5280" y="213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9137649" y="316486"/>
              <a:ext cx="704851" cy="1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692" fill="norm" stroke="1" extrusionOk="0">
                  <a:moveTo>
                    <a:pt x="0" y="11106"/>
                  </a:moveTo>
                  <a:cubicBezTo>
                    <a:pt x="2270" y="6306"/>
                    <a:pt x="4541" y="1506"/>
                    <a:pt x="7005" y="306"/>
                  </a:cubicBezTo>
                  <a:cubicBezTo>
                    <a:pt x="9470" y="-894"/>
                    <a:pt x="12130" y="1506"/>
                    <a:pt x="14432" y="6306"/>
                  </a:cubicBezTo>
                  <a:cubicBezTo>
                    <a:pt x="16735" y="11106"/>
                    <a:pt x="18681" y="18306"/>
                    <a:pt x="19816" y="19506"/>
                  </a:cubicBezTo>
                  <a:cubicBezTo>
                    <a:pt x="20951" y="20706"/>
                    <a:pt x="21276" y="15906"/>
                    <a:pt x="21600" y="1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9734549" y="256431"/>
              <a:ext cx="10280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0" y="0"/>
                  </a:moveTo>
                  <a:cubicBezTo>
                    <a:pt x="6353" y="1738"/>
                    <a:pt x="12706" y="3476"/>
                    <a:pt x="16518" y="5462"/>
                  </a:cubicBezTo>
                  <a:cubicBezTo>
                    <a:pt x="20329" y="7448"/>
                    <a:pt x="21600" y="9683"/>
                    <a:pt x="19694" y="12041"/>
                  </a:cubicBezTo>
                  <a:cubicBezTo>
                    <a:pt x="17788" y="14400"/>
                    <a:pt x="12706" y="16883"/>
                    <a:pt x="9106" y="18497"/>
                  </a:cubicBezTo>
                  <a:cubicBezTo>
                    <a:pt x="5506" y="20110"/>
                    <a:pt x="3388" y="20855"/>
                    <a:pt x="3812" y="21228"/>
                  </a:cubicBezTo>
                  <a:cubicBezTo>
                    <a:pt x="4235" y="21600"/>
                    <a:pt x="7200" y="21600"/>
                    <a:pt x="10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022416" y="259448"/>
              <a:ext cx="178797" cy="22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06" fill="norm" stroke="1" extrusionOk="0">
                  <a:moveTo>
                    <a:pt x="17079" y="3285"/>
                  </a:moveTo>
                  <a:cubicBezTo>
                    <a:pt x="16326" y="1898"/>
                    <a:pt x="15572" y="511"/>
                    <a:pt x="14567" y="114"/>
                  </a:cubicBezTo>
                  <a:cubicBezTo>
                    <a:pt x="13563" y="-282"/>
                    <a:pt x="12307" y="312"/>
                    <a:pt x="9921" y="2591"/>
                  </a:cubicBezTo>
                  <a:cubicBezTo>
                    <a:pt x="7535" y="4870"/>
                    <a:pt x="4019" y="8834"/>
                    <a:pt x="2135" y="11806"/>
                  </a:cubicBezTo>
                  <a:cubicBezTo>
                    <a:pt x="251" y="14779"/>
                    <a:pt x="0" y="16760"/>
                    <a:pt x="0" y="18246"/>
                  </a:cubicBezTo>
                  <a:cubicBezTo>
                    <a:pt x="0" y="19733"/>
                    <a:pt x="251" y="20724"/>
                    <a:pt x="2888" y="21021"/>
                  </a:cubicBezTo>
                  <a:cubicBezTo>
                    <a:pt x="5526" y="21318"/>
                    <a:pt x="10549" y="20922"/>
                    <a:pt x="14065" y="18544"/>
                  </a:cubicBezTo>
                  <a:cubicBezTo>
                    <a:pt x="17581" y="16166"/>
                    <a:pt x="19591" y="11806"/>
                    <a:pt x="20595" y="9032"/>
                  </a:cubicBezTo>
                  <a:cubicBezTo>
                    <a:pt x="21600" y="6257"/>
                    <a:pt x="21600" y="5068"/>
                    <a:pt x="18963" y="4474"/>
                  </a:cubicBezTo>
                  <a:cubicBezTo>
                    <a:pt x="16326" y="3879"/>
                    <a:pt x="11051" y="3879"/>
                    <a:pt x="5777" y="3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9034831" y="577764"/>
              <a:ext cx="235080" cy="21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7" fill="norm" stroke="1" extrusionOk="0">
                  <a:moveTo>
                    <a:pt x="10525" y="13086"/>
                  </a:moveTo>
                  <a:cubicBezTo>
                    <a:pt x="10332" y="12017"/>
                    <a:pt x="10139" y="10948"/>
                    <a:pt x="8886" y="9878"/>
                  </a:cubicBezTo>
                  <a:cubicBezTo>
                    <a:pt x="7632" y="8809"/>
                    <a:pt x="5318" y="7740"/>
                    <a:pt x="3872" y="7633"/>
                  </a:cubicBezTo>
                  <a:cubicBezTo>
                    <a:pt x="2425" y="7526"/>
                    <a:pt x="1847" y="8381"/>
                    <a:pt x="1268" y="9344"/>
                  </a:cubicBezTo>
                  <a:cubicBezTo>
                    <a:pt x="689" y="10306"/>
                    <a:pt x="111" y="11376"/>
                    <a:pt x="14" y="12445"/>
                  </a:cubicBezTo>
                  <a:cubicBezTo>
                    <a:pt x="-82" y="13514"/>
                    <a:pt x="304" y="14583"/>
                    <a:pt x="1075" y="14904"/>
                  </a:cubicBezTo>
                  <a:cubicBezTo>
                    <a:pt x="1847" y="15225"/>
                    <a:pt x="3004" y="14797"/>
                    <a:pt x="3968" y="14263"/>
                  </a:cubicBezTo>
                  <a:cubicBezTo>
                    <a:pt x="4932" y="13728"/>
                    <a:pt x="5704" y="13086"/>
                    <a:pt x="6572" y="12017"/>
                  </a:cubicBezTo>
                  <a:cubicBezTo>
                    <a:pt x="7439" y="10948"/>
                    <a:pt x="8404" y="9451"/>
                    <a:pt x="8789" y="9344"/>
                  </a:cubicBezTo>
                  <a:cubicBezTo>
                    <a:pt x="9175" y="9237"/>
                    <a:pt x="8982" y="10520"/>
                    <a:pt x="8982" y="11696"/>
                  </a:cubicBezTo>
                  <a:cubicBezTo>
                    <a:pt x="8982" y="12873"/>
                    <a:pt x="9175" y="13942"/>
                    <a:pt x="9850" y="14583"/>
                  </a:cubicBezTo>
                  <a:cubicBezTo>
                    <a:pt x="10525" y="15225"/>
                    <a:pt x="11682" y="15439"/>
                    <a:pt x="13322" y="14049"/>
                  </a:cubicBezTo>
                  <a:cubicBezTo>
                    <a:pt x="14961" y="12659"/>
                    <a:pt x="17082" y="9665"/>
                    <a:pt x="18336" y="7633"/>
                  </a:cubicBezTo>
                  <a:cubicBezTo>
                    <a:pt x="19589" y="5601"/>
                    <a:pt x="19975" y="4532"/>
                    <a:pt x="20264" y="3463"/>
                  </a:cubicBezTo>
                  <a:cubicBezTo>
                    <a:pt x="20554" y="2393"/>
                    <a:pt x="20747" y="1324"/>
                    <a:pt x="20361" y="682"/>
                  </a:cubicBezTo>
                  <a:cubicBezTo>
                    <a:pt x="19975" y="41"/>
                    <a:pt x="19011" y="-173"/>
                    <a:pt x="18239" y="148"/>
                  </a:cubicBezTo>
                  <a:cubicBezTo>
                    <a:pt x="17468" y="469"/>
                    <a:pt x="16889" y="1324"/>
                    <a:pt x="16889" y="2821"/>
                  </a:cubicBezTo>
                  <a:cubicBezTo>
                    <a:pt x="16889" y="4318"/>
                    <a:pt x="17468" y="6457"/>
                    <a:pt x="18336" y="8595"/>
                  </a:cubicBezTo>
                  <a:cubicBezTo>
                    <a:pt x="19204" y="10734"/>
                    <a:pt x="20361" y="12873"/>
                    <a:pt x="20939" y="14583"/>
                  </a:cubicBezTo>
                  <a:cubicBezTo>
                    <a:pt x="21518" y="16294"/>
                    <a:pt x="21518" y="17577"/>
                    <a:pt x="21229" y="18647"/>
                  </a:cubicBezTo>
                  <a:cubicBezTo>
                    <a:pt x="20939" y="19716"/>
                    <a:pt x="20361" y="20572"/>
                    <a:pt x="19493" y="20999"/>
                  </a:cubicBezTo>
                  <a:cubicBezTo>
                    <a:pt x="18625" y="21427"/>
                    <a:pt x="17468" y="21427"/>
                    <a:pt x="16889" y="20892"/>
                  </a:cubicBezTo>
                  <a:cubicBezTo>
                    <a:pt x="16311" y="20358"/>
                    <a:pt x="16311" y="19288"/>
                    <a:pt x="16407" y="18540"/>
                  </a:cubicBezTo>
                  <a:cubicBezTo>
                    <a:pt x="16504" y="17791"/>
                    <a:pt x="16697" y="17364"/>
                    <a:pt x="16889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9417776" y="641664"/>
              <a:ext cx="88175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7538" y="1543"/>
                  </a:moveTo>
                  <a:cubicBezTo>
                    <a:pt x="5995" y="6943"/>
                    <a:pt x="4453" y="12343"/>
                    <a:pt x="3167" y="16007"/>
                  </a:cubicBezTo>
                  <a:cubicBezTo>
                    <a:pt x="1881" y="19671"/>
                    <a:pt x="853" y="21600"/>
                    <a:pt x="338" y="21600"/>
                  </a:cubicBezTo>
                  <a:cubicBezTo>
                    <a:pt x="-176" y="21600"/>
                    <a:pt x="-176" y="19671"/>
                    <a:pt x="853" y="16393"/>
                  </a:cubicBezTo>
                  <a:cubicBezTo>
                    <a:pt x="1881" y="13114"/>
                    <a:pt x="3938" y="8486"/>
                    <a:pt x="6510" y="5207"/>
                  </a:cubicBezTo>
                  <a:cubicBezTo>
                    <a:pt x="9081" y="1929"/>
                    <a:pt x="12167" y="0"/>
                    <a:pt x="14481" y="0"/>
                  </a:cubicBezTo>
                  <a:cubicBezTo>
                    <a:pt x="16795" y="0"/>
                    <a:pt x="18338" y="1929"/>
                    <a:pt x="19367" y="5786"/>
                  </a:cubicBezTo>
                  <a:cubicBezTo>
                    <a:pt x="20395" y="9643"/>
                    <a:pt x="20910" y="15429"/>
                    <a:pt x="21424" y="21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537699" y="704835"/>
              <a:ext cx="2730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674" y="11040"/>
                    <a:pt x="3349" y="1783"/>
                    <a:pt x="6949" y="240"/>
                  </a:cubicBezTo>
                  <a:cubicBezTo>
                    <a:pt x="10549" y="-1303"/>
                    <a:pt x="16074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779000" y="688231"/>
              <a:ext cx="4689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3617" y="1200"/>
                  </a:cubicBezTo>
                  <a:cubicBezTo>
                    <a:pt x="17843" y="2400"/>
                    <a:pt x="21600" y="4800"/>
                    <a:pt x="20661" y="8400"/>
                  </a:cubicBezTo>
                  <a:cubicBezTo>
                    <a:pt x="19722" y="12000"/>
                    <a:pt x="14087" y="16800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858655" y="675531"/>
              <a:ext cx="181246" cy="12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089" fill="norm" stroke="1" extrusionOk="0">
                  <a:moveTo>
                    <a:pt x="12257" y="0"/>
                  </a:moveTo>
                  <a:cubicBezTo>
                    <a:pt x="11760" y="4027"/>
                    <a:pt x="11264" y="8054"/>
                    <a:pt x="10022" y="11532"/>
                  </a:cubicBezTo>
                  <a:cubicBezTo>
                    <a:pt x="8781" y="15010"/>
                    <a:pt x="6795" y="17939"/>
                    <a:pt x="5057" y="19586"/>
                  </a:cubicBezTo>
                  <a:cubicBezTo>
                    <a:pt x="3319" y="21234"/>
                    <a:pt x="1829" y="21600"/>
                    <a:pt x="960" y="20319"/>
                  </a:cubicBezTo>
                  <a:cubicBezTo>
                    <a:pt x="91" y="19037"/>
                    <a:pt x="-157" y="16108"/>
                    <a:pt x="91" y="13912"/>
                  </a:cubicBezTo>
                  <a:cubicBezTo>
                    <a:pt x="340" y="11715"/>
                    <a:pt x="1084" y="10251"/>
                    <a:pt x="2698" y="9336"/>
                  </a:cubicBezTo>
                  <a:cubicBezTo>
                    <a:pt x="4312" y="8420"/>
                    <a:pt x="6795" y="8054"/>
                    <a:pt x="9402" y="9702"/>
                  </a:cubicBezTo>
                  <a:cubicBezTo>
                    <a:pt x="12009" y="11349"/>
                    <a:pt x="14740" y="15010"/>
                    <a:pt x="16602" y="16108"/>
                  </a:cubicBezTo>
                  <a:cubicBezTo>
                    <a:pt x="18464" y="17207"/>
                    <a:pt x="19457" y="15742"/>
                    <a:pt x="20202" y="14095"/>
                  </a:cubicBezTo>
                  <a:cubicBezTo>
                    <a:pt x="20946" y="12447"/>
                    <a:pt x="21443" y="10617"/>
                    <a:pt x="21195" y="8969"/>
                  </a:cubicBezTo>
                  <a:cubicBezTo>
                    <a:pt x="20946" y="7322"/>
                    <a:pt x="19953" y="5858"/>
                    <a:pt x="18464" y="5125"/>
                  </a:cubicBezTo>
                  <a:cubicBezTo>
                    <a:pt x="16974" y="4393"/>
                    <a:pt x="14988" y="4393"/>
                    <a:pt x="13622" y="5125"/>
                  </a:cubicBezTo>
                  <a:cubicBezTo>
                    <a:pt x="12257" y="5858"/>
                    <a:pt x="11512" y="7322"/>
                    <a:pt x="11264" y="9153"/>
                  </a:cubicBezTo>
                  <a:cubicBezTo>
                    <a:pt x="11015" y="10983"/>
                    <a:pt x="11264" y="13180"/>
                    <a:pt x="11512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2257180" y="1374031"/>
              <a:ext cx="124070" cy="38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288" fill="norm" stroke="1" extrusionOk="0">
                  <a:moveTo>
                    <a:pt x="7181" y="0"/>
                  </a:moveTo>
                  <a:cubicBezTo>
                    <a:pt x="5717" y="472"/>
                    <a:pt x="4252" y="944"/>
                    <a:pt x="3337" y="2302"/>
                  </a:cubicBezTo>
                  <a:cubicBezTo>
                    <a:pt x="2422" y="3659"/>
                    <a:pt x="2056" y="5902"/>
                    <a:pt x="1506" y="8793"/>
                  </a:cubicBezTo>
                  <a:cubicBezTo>
                    <a:pt x="957" y="11685"/>
                    <a:pt x="225" y="15226"/>
                    <a:pt x="42" y="17351"/>
                  </a:cubicBezTo>
                  <a:cubicBezTo>
                    <a:pt x="-141" y="19475"/>
                    <a:pt x="225" y="20184"/>
                    <a:pt x="2056" y="20715"/>
                  </a:cubicBezTo>
                  <a:cubicBezTo>
                    <a:pt x="3886" y="21246"/>
                    <a:pt x="7181" y="21600"/>
                    <a:pt x="10659" y="20892"/>
                  </a:cubicBezTo>
                  <a:cubicBezTo>
                    <a:pt x="14137" y="20184"/>
                    <a:pt x="17798" y="18413"/>
                    <a:pt x="21459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2235200" y="1410795"/>
              <a:ext cx="311150" cy="299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13595"/>
                  </a:moveTo>
                  <a:cubicBezTo>
                    <a:pt x="0" y="12845"/>
                    <a:pt x="0" y="12095"/>
                    <a:pt x="1322" y="10745"/>
                  </a:cubicBezTo>
                  <a:cubicBezTo>
                    <a:pt x="2645" y="9395"/>
                    <a:pt x="5290" y="7445"/>
                    <a:pt x="7714" y="5645"/>
                  </a:cubicBezTo>
                  <a:cubicBezTo>
                    <a:pt x="10139" y="3845"/>
                    <a:pt x="12343" y="2195"/>
                    <a:pt x="13959" y="1145"/>
                  </a:cubicBezTo>
                  <a:cubicBezTo>
                    <a:pt x="15576" y="95"/>
                    <a:pt x="16604" y="-355"/>
                    <a:pt x="16824" y="320"/>
                  </a:cubicBezTo>
                  <a:cubicBezTo>
                    <a:pt x="17045" y="995"/>
                    <a:pt x="16457" y="2795"/>
                    <a:pt x="15649" y="5645"/>
                  </a:cubicBezTo>
                  <a:cubicBezTo>
                    <a:pt x="14841" y="8495"/>
                    <a:pt x="13812" y="12395"/>
                    <a:pt x="13151" y="14870"/>
                  </a:cubicBezTo>
                  <a:cubicBezTo>
                    <a:pt x="12490" y="17345"/>
                    <a:pt x="12196" y="18395"/>
                    <a:pt x="12196" y="18395"/>
                  </a:cubicBezTo>
                  <a:cubicBezTo>
                    <a:pt x="12196" y="18395"/>
                    <a:pt x="12490" y="17345"/>
                    <a:pt x="13078" y="15995"/>
                  </a:cubicBezTo>
                  <a:cubicBezTo>
                    <a:pt x="13665" y="14645"/>
                    <a:pt x="14547" y="12995"/>
                    <a:pt x="15429" y="12020"/>
                  </a:cubicBezTo>
                  <a:cubicBezTo>
                    <a:pt x="16310" y="11045"/>
                    <a:pt x="17192" y="10745"/>
                    <a:pt x="18073" y="11270"/>
                  </a:cubicBezTo>
                  <a:cubicBezTo>
                    <a:pt x="18955" y="11795"/>
                    <a:pt x="19837" y="13145"/>
                    <a:pt x="20424" y="14945"/>
                  </a:cubicBezTo>
                  <a:cubicBezTo>
                    <a:pt x="21012" y="16745"/>
                    <a:pt x="21306" y="18995"/>
                    <a:pt x="21600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2598472" y="1560297"/>
              <a:ext cx="27596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392" y="13629"/>
                  </a:moveTo>
                  <a:cubicBezTo>
                    <a:pt x="1546" y="11829"/>
                    <a:pt x="2700" y="10029"/>
                    <a:pt x="3442" y="8486"/>
                  </a:cubicBezTo>
                  <a:cubicBezTo>
                    <a:pt x="4184" y="6943"/>
                    <a:pt x="4514" y="5657"/>
                    <a:pt x="4596" y="4371"/>
                  </a:cubicBezTo>
                  <a:cubicBezTo>
                    <a:pt x="4679" y="3086"/>
                    <a:pt x="4514" y="1800"/>
                    <a:pt x="4102" y="1543"/>
                  </a:cubicBezTo>
                  <a:cubicBezTo>
                    <a:pt x="3689" y="1286"/>
                    <a:pt x="3030" y="2057"/>
                    <a:pt x="2288" y="3986"/>
                  </a:cubicBezTo>
                  <a:cubicBezTo>
                    <a:pt x="1546" y="5914"/>
                    <a:pt x="721" y="9000"/>
                    <a:pt x="309" y="11443"/>
                  </a:cubicBezTo>
                  <a:cubicBezTo>
                    <a:pt x="-103" y="13886"/>
                    <a:pt x="-103" y="15686"/>
                    <a:pt x="309" y="16843"/>
                  </a:cubicBezTo>
                  <a:cubicBezTo>
                    <a:pt x="721" y="18000"/>
                    <a:pt x="1546" y="18514"/>
                    <a:pt x="3030" y="17486"/>
                  </a:cubicBezTo>
                  <a:cubicBezTo>
                    <a:pt x="4514" y="16457"/>
                    <a:pt x="6657" y="13886"/>
                    <a:pt x="7976" y="11829"/>
                  </a:cubicBezTo>
                  <a:cubicBezTo>
                    <a:pt x="9295" y="9771"/>
                    <a:pt x="9790" y="8229"/>
                    <a:pt x="9955" y="8229"/>
                  </a:cubicBezTo>
                  <a:cubicBezTo>
                    <a:pt x="10120" y="8229"/>
                    <a:pt x="9955" y="9771"/>
                    <a:pt x="9790" y="11829"/>
                  </a:cubicBezTo>
                  <a:cubicBezTo>
                    <a:pt x="9625" y="13886"/>
                    <a:pt x="9460" y="16457"/>
                    <a:pt x="9378" y="18386"/>
                  </a:cubicBezTo>
                  <a:cubicBezTo>
                    <a:pt x="9295" y="20314"/>
                    <a:pt x="9295" y="21600"/>
                    <a:pt x="9295" y="21600"/>
                  </a:cubicBezTo>
                  <a:cubicBezTo>
                    <a:pt x="9295" y="21600"/>
                    <a:pt x="9295" y="20314"/>
                    <a:pt x="9708" y="17614"/>
                  </a:cubicBezTo>
                  <a:cubicBezTo>
                    <a:pt x="10120" y="14914"/>
                    <a:pt x="10944" y="10800"/>
                    <a:pt x="11934" y="7714"/>
                  </a:cubicBezTo>
                  <a:cubicBezTo>
                    <a:pt x="12923" y="4629"/>
                    <a:pt x="14077" y="2571"/>
                    <a:pt x="15066" y="1414"/>
                  </a:cubicBezTo>
                  <a:cubicBezTo>
                    <a:pt x="16056" y="257"/>
                    <a:pt x="16880" y="0"/>
                    <a:pt x="17705" y="0"/>
                  </a:cubicBezTo>
                  <a:cubicBezTo>
                    <a:pt x="18529" y="0"/>
                    <a:pt x="19353" y="257"/>
                    <a:pt x="20095" y="1671"/>
                  </a:cubicBezTo>
                  <a:cubicBezTo>
                    <a:pt x="20837" y="3086"/>
                    <a:pt x="21497" y="5657"/>
                    <a:pt x="21497" y="9000"/>
                  </a:cubicBezTo>
                  <a:cubicBezTo>
                    <a:pt x="21497" y="12343"/>
                    <a:pt x="20837" y="16457"/>
                    <a:pt x="20178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3950644" y="1459418"/>
              <a:ext cx="221306" cy="33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23" fill="norm" stroke="1" extrusionOk="0">
                  <a:moveTo>
                    <a:pt x="14719" y="3421"/>
                  </a:moveTo>
                  <a:cubicBezTo>
                    <a:pt x="13897" y="2354"/>
                    <a:pt x="13074" y="1288"/>
                    <a:pt x="12045" y="754"/>
                  </a:cubicBezTo>
                  <a:cubicBezTo>
                    <a:pt x="11017" y="221"/>
                    <a:pt x="9782" y="221"/>
                    <a:pt x="8034" y="1088"/>
                  </a:cubicBezTo>
                  <a:cubicBezTo>
                    <a:pt x="6285" y="1954"/>
                    <a:pt x="4022" y="3688"/>
                    <a:pt x="2479" y="6421"/>
                  </a:cubicBezTo>
                  <a:cubicBezTo>
                    <a:pt x="937" y="9154"/>
                    <a:pt x="114" y="12888"/>
                    <a:pt x="11" y="15421"/>
                  </a:cubicBezTo>
                  <a:cubicBezTo>
                    <a:pt x="-92" y="17954"/>
                    <a:pt x="525" y="19288"/>
                    <a:pt x="1862" y="20154"/>
                  </a:cubicBezTo>
                  <a:cubicBezTo>
                    <a:pt x="3199" y="21021"/>
                    <a:pt x="5257" y="21421"/>
                    <a:pt x="7931" y="20488"/>
                  </a:cubicBezTo>
                  <a:cubicBezTo>
                    <a:pt x="10605" y="19554"/>
                    <a:pt x="13897" y="17288"/>
                    <a:pt x="16159" y="14488"/>
                  </a:cubicBezTo>
                  <a:cubicBezTo>
                    <a:pt x="18422" y="11688"/>
                    <a:pt x="19657" y="8354"/>
                    <a:pt x="19451" y="5821"/>
                  </a:cubicBezTo>
                  <a:cubicBezTo>
                    <a:pt x="19245" y="3288"/>
                    <a:pt x="17599" y="1554"/>
                    <a:pt x="15645" y="688"/>
                  </a:cubicBezTo>
                  <a:cubicBezTo>
                    <a:pt x="13691" y="-179"/>
                    <a:pt x="11428" y="-179"/>
                    <a:pt x="9679" y="421"/>
                  </a:cubicBezTo>
                  <a:cubicBezTo>
                    <a:pt x="7931" y="1021"/>
                    <a:pt x="6697" y="2221"/>
                    <a:pt x="6285" y="3554"/>
                  </a:cubicBezTo>
                  <a:cubicBezTo>
                    <a:pt x="5874" y="4888"/>
                    <a:pt x="6285" y="6354"/>
                    <a:pt x="7725" y="7354"/>
                  </a:cubicBezTo>
                  <a:cubicBezTo>
                    <a:pt x="9165" y="8354"/>
                    <a:pt x="11634" y="8888"/>
                    <a:pt x="14102" y="8821"/>
                  </a:cubicBezTo>
                  <a:cubicBezTo>
                    <a:pt x="16571" y="8754"/>
                    <a:pt x="19039" y="8088"/>
                    <a:pt x="21508" y="7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4028819" y="1305126"/>
              <a:ext cx="143131" cy="107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052" fill="norm" stroke="1" extrusionOk="0">
                  <a:moveTo>
                    <a:pt x="6233" y="4800"/>
                  </a:moveTo>
                  <a:cubicBezTo>
                    <a:pt x="4645" y="8953"/>
                    <a:pt x="3056" y="13107"/>
                    <a:pt x="1945" y="16223"/>
                  </a:cubicBezTo>
                  <a:cubicBezTo>
                    <a:pt x="833" y="19338"/>
                    <a:pt x="198" y="21415"/>
                    <a:pt x="39" y="21000"/>
                  </a:cubicBezTo>
                  <a:cubicBezTo>
                    <a:pt x="-120" y="20584"/>
                    <a:pt x="198" y="17677"/>
                    <a:pt x="1309" y="14146"/>
                  </a:cubicBezTo>
                  <a:cubicBezTo>
                    <a:pt x="2421" y="10615"/>
                    <a:pt x="4327" y="6461"/>
                    <a:pt x="6074" y="3761"/>
                  </a:cubicBezTo>
                  <a:cubicBezTo>
                    <a:pt x="7821" y="1061"/>
                    <a:pt x="9409" y="-185"/>
                    <a:pt x="10680" y="23"/>
                  </a:cubicBezTo>
                  <a:cubicBezTo>
                    <a:pt x="11951" y="230"/>
                    <a:pt x="12904" y="1892"/>
                    <a:pt x="14651" y="5423"/>
                  </a:cubicBezTo>
                  <a:cubicBezTo>
                    <a:pt x="16398" y="8953"/>
                    <a:pt x="18939" y="14353"/>
                    <a:pt x="21480" y="1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4768850" y="1583581"/>
              <a:ext cx="6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4766405" y="1520444"/>
              <a:ext cx="27845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8" fill="norm" stroke="1" extrusionOk="0">
                  <a:moveTo>
                    <a:pt x="1782" y="20018"/>
                  </a:moveTo>
                  <a:cubicBezTo>
                    <a:pt x="239" y="11918"/>
                    <a:pt x="-1304" y="3818"/>
                    <a:pt x="1782" y="1118"/>
                  </a:cubicBezTo>
                  <a:cubicBezTo>
                    <a:pt x="4867" y="-1582"/>
                    <a:pt x="12582" y="1118"/>
                    <a:pt x="20296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794250" y="1543229"/>
              <a:ext cx="134282" cy="20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40" fill="norm" stroke="1" extrusionOk="0">
                  <a:moveTo>
                    <a:pt x="16948" y="2851"/>
                  </a:moveTo>
                  <a:cubicBezTo>
                    <a:pt x="15618" y="1978"/>
                    <a:pt x="14289" y="1105"/>
                    <a:pt x="12462" y="560"/>
                  </a:cubicBezTo>
                  <a:cubicBezTo>
                    <a:pt x="10634" y="14"/>
                    <a:pt x="8308" y="-204"/>
                    <a:pt x="6812" y="232"/>
                  </a:cubicBezTo>
                  <a:cubicBezTo>
                    <a:pt x="5317" y="669"/>
                    <a:pt x="4652" y="1760"/>
                    <a:pt x="6148" y="3614"/>
                  </a:cubicBezTo>
                  <a:cubicBezTo>
                    <a:pt x="7643" y="5469"/>
                    <a:pt x="11298" y="8087"/>
                    <a:pt x="14123" y="10051"/>
                  </a:cubicBezTo>
                  <a:cubicBezTo>
                    <a:pt x="16948" y="12014"/>
                    <a:pt x="18942" y="13323"/>
                    <a:pt x="20105" y="14523"/>
                  </a:cubicBezTo>
                  <a:cubicBezTo>
                    <a:pt x="21268" y="15723"/>
                    <a:pt x="21600" y="16814"/>
                    <a:pt x="19938" y="18014"/>
                  </a:cubicBezTo>
                  <a:cubicBezTo>
                    <a:pt x="18277" y="19214"/>
                    <a:pt x="14622" y="20523"/>
                    <a:pt x="10966" y="20960"/>
                  </a:cubicBezTo>
                  <a:cubicBezTo>
                    <a:pt x="7311" y="21396"/>
                    <a:pt x="3655" y="20960"/>
                    <a:pt x="0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5431366" y="1524740"/>
              <a:ext cx="105834" cy="2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3160"/>
                  </a:moveTo>
                  <a:cubicBezTo>
                    <a:pt x="20736" y="1760"/>
                    <a:pt x="19872" y="360"/>
                    <a:pt x="18144" y="60"/>
                  </a:cubicBezTo>
                  <a:cubicBezTo>
                    <a:pt x="16416" y="-240"/>
                    <a:pt x="13824" y="560"/>
                    <a:pt x="10800" y="3160"/>
                  </a:cubicBezTo>
                  <a:cubicBezTo>
                    <a:pt x="7776" y="5760"/>
                    <a:pt x="4320" y="10160"/>
                    <a:pt x="2376" y="13160"/>
                  </a:cubicBezTo>
                  <a:cubicBezTo>
                    <a:pt x="432" y="16160"/>
                    <a:pt x="0" y="17760"/>
                    <a:pt x="0" y="19060"/>
                  </a:cubicBezTo>
                  <a:cubicBezTo>
                    <a:pt x="0" y="20360"/>
                    <a:pt x="432" y="21360"/>
                    <a:pt x="4104" y="21360"/>
                  </a:cubicBezTo>
                  <a:cubicBezTo>
                    <a:pt x="7776" y="21360"/>
                    <a:pt x="14688" y="20360"/>
                    <a:pt x="21600" y="1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557967" y="1584156"/>
              <a:ext cx="136082" cy="161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0633" fill="norm" stroke="1" extrusionOk="0">
                  <a:moveTo>
                    <a:pt x="13278" y="2357"/>
                  </a:moveTo>
                  <a:cubicBezTo>
                    <a:pt x="10054" y="2357"/>
                    <a:pt x="6831" y="2357"/>
                    <a:pt x="4413" y="3842"/>
                  </a:cubicBezTo>
                  <a:cubicBezTo>
                    <a:pt x="1995" y="5327"/>
                    <a:pt x="383" y="8297"/>
                    <a:pt x="60" y="11267"/>
                  </a:cubicBezTo>
                  <a:cubicBezTo>
                    <a:pt x="-262" y="14237"/>
                    <a:pt x="705" y="17207"/>
                    <a:pt x="2801" y="18962"/>
                  </a:cubicBezTo>
                  <a:cubicBezTo>
                    <a:pt x="4896" y="20717"/>
                    <a:pt x="8120" y="21257"/>
                    <a:pt x="11505" y="19772"/>
                  </a:cubicBezTo>
                  <a:cubicBezTo>
                    <a:pt x="14890" y="18287"/>
                    <a:pt x="18437" y="14777"/>
                    <a:pt x="19887" y="11267"/>
                  </a:cubicBezTo>
                  <a:cubicBezTo>
                    <a:pt x="21338" y="7757"/>
                    <a:pt x="20693" y="4247"/>
                    <a:pt x="19565" y="2222"/>
                  </a:cubicBezTo>
                  <a:cubicBezTo>
                    <a:pt x="18437" y="197"/>
                    <a:pt x="16825" y="-343"/>
                    <a:pt x="15535" y="197"/>
                  </a:cubicBezTo>
                  <a:cubicBezTo>
                    <a:pt x="14245" y="737"/>
                    <a:pt x="13278" y="2357"/>
                    <a:pt x="12311" y="3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751877" y="1561735"/>
              <a:ext cx="119543" cy="180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183" fill="norm" stroke="1" extrusionOk="0">
                  <a:moveTo>
                    <a:pt x="1333" y="5542"/>
                  </a:moveTo>
                  <a:cubicBezTo>
                    <a:pt x="588" y="10011"/>
                    <a:pt x="-157" y="14480"/>
                    <a:pt x="29" y="15845"/>
                  </a:cubicBezTo>
                  <a:cubicBezTo>
                    <a:pt x="215" y="17211"/>
                    <a:pt x="1333" y="15473"/>
                    <a:pt x="3195" y="12245"/>
                  </a:cubicBezTo>
                  <a:cubicBezTo>
                    <a:pt x="5057" y="9017"/>
                    <a:pt x="7664" y="4300"/>
                    <a:pt x="9898" y="1942"/>
                  </a:cubicBezTo>
                  <a:cubicBezTo>
                    <a:pt x="12133" y="-417"/>
                    <a:pt x="13995" y="-417"/>
                    <a:pt x="16043" y="824"/>
                  </a:cubicBezTo>
                  <a:cubicBezTo>
                    <a:pt x="18091" y="2066"/>
                    <a:pt x="20326" y="4549"/>
                    <a:pt x="20884" y="8149"/>
                  </a:cubicBezTo>
                  <a:cubicBezTo>
                    <a:pt x="21443" y="11749"/>
                    <a:pt x="20326" y="16466"/>
                    <a:pt x="19209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931393" y="1564568"/>
              <a:ext cx="94757" cy="16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24" fill="norm" stroke="1" extrusionOk="0">
                  <a:moveTo>
                    <a:pt x="21021" y="3235"/>
                  </a:moveTo>
                  <a:cubicBezTo>
                    <a:pt x="19612" y="1885"/>
                    <a:pt x="18204" y="535"/>
                    <a:pt x="15386" y="130"/>
                  </a:cubicBezTo>
                  <a:cubicBezTo>
                    <a:pt x="12569" y="-275"/>
                    <a:pt x="8343" y="265"/>
                    <a:pt x="5056" y="1750"/>
                  </a:cubicBezTo>
                  <a:cubicBezTo>
                    <a:pt x="1769" y="3235"/>
                    <a:pt x="-579" y="5665"/>
                    <a:pt x="125" y="7690"/>
                  </a:cubicBezTo>
                  <a:cubicBezTo>
                    <a:pt x="830" y="9715"/>
                    <a:pt x="4586" y="11335"/>
                    <a:pt x="7638" y="12550"/>
                  </a:cubicBezTo>
                  <a:cubicBezTo>
                    <a:pt x="10691" y="13765"/>
                    <a:pt x="13038" y="14575"/>
                    <a:pt x="15151" y="15790"/>
                  </a:cubicBezTo>
                  <a:cubicBezTo>
                    <a:pt x="17264" y="17005"/>
                    <a:pt x="19143" y="18625"/>
                    <a:pt x="18908" y="19705"/>
                  </a:cubicBezTo>
                  <a:cubicBezTo>
                    <a:pt x="18673" y="20785"/>
                    <a:pt x="16325" y="21325"/>
                    <a:pt x="14447" y="21055"/>
                  </a:cubicBezTo>
                  <a:cubicBezTo>
                    <a:pt x="12569" y="20785"/>
                    <a:pt x="11160" y="19705"/>
                    <a:pt x="9751" y="18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070600" y="1583581"/>
              <a:ext cx="196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1371"/>
                    <a:pt x="17280" y="2743"/>
                    <a:pt x="19440" y="6343"/>
                  </a:cubicBezTo>
                  <a:cubicBezTo>
                    <a:pt x="21600" y="9943"/>
                    <a:pt x="17280" y="1577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096000" y="153278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140450" y="1544936"/>
              <a:ext cx="107950" cy="19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21600" y="2105"/>
                  </a:moveTo>
                  <a:cubicBezTo>
                    <a:pt x="19906" y="1195"/>
                    <a:pt x="18212" y="286"/>
                    <a:pt x="15247" y="58"/>
                  </a:cubicBezTo>
                  <a:cubicBezTo>
                    <a:pt x="12282" y="-169"/>
                    <a:pt x="8047" y="286"/>
                    <a:pt x="5506" y="1082"/>
                  </a:cubicBezTo>
                  <a:cubicBezTo>
                    <a:pt x="2965" y="1877"/>
                    <a:pt x="2118" y="3014"/>
                    <a:pt x="3812" y="5174"/>
                  </a:cubicBezTo>
                  <a:cubicBezTo>
                    <a:pt x="5506" y="7334"/>
                    <a:pt x="9741" y="10517"/>
                    <a:pt x="12706" y="12677"/>
                  </a:cubicBezTo>
                  <a:cubicBezTo>
                    <a:pt x="15671" y="14837"/>
                    <a:pt x="17365" y="15974"/>
                    <a:pt x="18212" y="17111"/>
                  </a:cubicBezTo>
                  <a:cubicBezTo>
                    <a:pt x="19059" y="18248"/>
                    <a:pt x="19059" y="19385"/>
                    <a:pt x="17788" y="20180"/>
                  </a:cubicBezTo>
                  <a:cubicBezTo>
                    <a:pt x="16518" y="20976"/>
                    <a:pt x="13976" y="21431"/>
                    <a:pt x="10800" y="20180"/>
                  </a:cubicBezTo>
                  <a:cubicBezTo>
                    <a:pt x="7624" y="18930"/>
                    <a:pt x="3812" y="15974"/>
                    <a:pt x="0" y="1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295777" y="1405781"/>
              <a:ext cx="73273" cy="318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93" fill="norm" stroke="1" extrusionOk="0">
                  <a:moveTo>
                    <a:pt x="17661" y="0"/>
                  </a:moveTo>
                  <a:cubicBezTo>
                    <a:pt x="12724" y="2718"/>
                    <a:pt x="7787" y="5436"/>
                    <a:pt x="4701" y="8511"/>
                  </a:cubicBezTo>
                  <a:cubicBezTo>
                    <a:pt x="1615" y="11587"/>
                    <a:pt x="381" y="15020"/>
                    <a:pt x="73" y="17166"/>
                  </a:cubicBezTo>
                  <a:cubicBezTo>
                    <a:pt x="-236" y="19311"/>
                    <a:pt x="381" y="20170"/>
                    <a:pt x="3158" y="20742"/>
                  </a:cubicBezTo>
                  <a:cubicBezTo>
                    <a:pt x="5935" y="21314"/>
                    <a:pt x="10873" y="21600"/>
                    <a:pt x="14267" y="21457"/>
                  </a:cubicBezTo>
                  <a:cubicBezTo>
                    <a:pt x="17661" y="21314"/>
                    <a:pt x="19513" y="20742"/>
                    <a:pt x="21364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6280150" y="1608981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389923" y="1544634"/>
              <a:ext cx="195027" cy="17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813" fill="norm" stroke="1" extrusionOk="0">
                  <a:moveTo>
                    <a:pt x="6768" y="9782"/>
                  </a:moveTo>
                  <a:cubicBezTo>
                    <a:pt x="6535" y="8541"/>
                    <a:pt x="6303" y="7300"/>
                    <a:pt x="6419" y="5562"/>
                  </a:cubicBezTo>
                  <a:cubicBezTo>
                    <a:pt x="6535" y="3824"/>
                    <a:pt x="7000" y="1589"/>
                    <a:pt x="6652" y="596"/>
                  </a:cubicBezTo>
                  <a:cubicBezTo>
                    <a:pt x="6303" y="-397"/>
                    <a:pt x="5142" y="-149"/>
                    <a:pt x="3865" y="1341"/>
                  </a:cubicBezTo>
                  <a:cubicBezTo>
                    <a:pt x="2587" y="2831"/>
                    <a:pt x="1194" y="5562"/>
                    <a:pt x="497" y="8169"/>
                  </a:cubicBezTo>
                  <a:cubicBezTo>
                    <a:pt x="-200" y="10775"/>
                    <a:pt x="-200" y="13258"/>
                    <a:pt x="729" y="15369"/>
                  </a:cubicBezTo>
                  <a:cubicBezTo>
                    <a:pt x="1658" y="17479"/>
                    <a:pt x="3516" y="19217"/>
                    <a:pt x="5839" y="18720"/>
                  </a:cubicBezTo>
                  <a:cubicBezTo>
                    <a:pt x="8161" y="18224"/>
                    <a:pt x="10948" y="15493"/>
                    <a:pt x="12458" y="13506"/>
                  </a:cubicBezTo>
                  <a:cubicBezTo>
                    <a:pt x="13968" y="11520"/>
                    <a:pt x="14200" y="10279"/>
                    <a:pt x="13968" y="10155"/>
                  </a:cubicBezTo>
                  <a:cubicBezTo>
                    <a:pt x="13735" y="10031"/>
                    <a:pt x="13039" y="11024"/>
                    <a:pt x="12574" y="12141"/>
                  </a:cubicBezTo>
                  <a:cubicBezTo>
                    <a:pt x="12110" y="13258"/>
                    <a:pt x="11877" y="14500"/>
                    <a:pt x="11529" y="16237"/>
                  </a:cubicBezTo>
                  <a:cubicBezTo>
                    <a:pt x="11181" y="17975"/>
                    <a:pt x="10716" y="20210"/>
                    <a:pt x="10600" y="20706"/>
                  </a:cubicBezTo>
                  <a:cubicBezTo>
                    <a:pt x="10484" y="21203"/>
                    <a:pt x="10716" y="19962"/>
                    <a:pt x="11645" y="17106"/>
                  </a:cubicBezTo>
                  <a:cubicBezTo>
                    <a:pt x="12574" y="14251"/>
                    <a:pt x="14200" y="9782"/>
                    <a:pt x="15361" y="6927"/>
                  </a:cubicBezTo>
                  <a:cubicBezTo>
                    <a:pt x="16523" y="4072"/>
                    <a:pt x="17219" y="2831"/>
                    <a:pt x="18032" y="2582"/>
                  </a:cubicBezTo>
                  <a:cubicBezTo>
                    <a:pt x="18845" y="2334"/>
                    <a:pt x="19774" y="3079"/>
                    <a:pt x="20355" y="5686"/>
                  </a:cubicBezTo>
                  <a:cubicBezTo>
                    <a:pt x="20935" y="8293"/>
                    <a:pt x="21168" y="12762"/>
                    <a:pt x="21400" y="17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6646333" y="1367681"/>
              <a:ext cx="103718" cy="33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16310" y="0"/>
                  </a:moveTo>
                  <a:cubicBezTo>
                    <a:pt x="12343" y="3125"/>
                    <a:pt x="8376" y="6249"/>
                    <a:pt x="5290" y="8966"/>
                  </a:cubicBezTo>
                  <a:cubicBezTo>
                    <a:pt x="2204" y="11683"/>
                    <a:pt x="0" y="13992"/>
                    <a:pt x="0" y="16098"/>
                  </a:cubicBezTo>
                  <a:cubicBezTo>
                    <a:pt x="0" y="18204"/>
                    <a:pt x="2204" y="20106"/>
                    <a:pt x="5731" y="20853"/>
                  </a:cubicBezTo>
                  <a:cubicBezTo>
                    <a:pt x="9257" y="21600"/>
                    <a:pt x="14106" y="21192"/>
                    <a:pt x="16971" y="20649"/>
                  </a:cubicBezTo>
                  <a:cubicBezTo>
                    <a:pt x="19837" y="20106"/>
                    <a:pt x="20718" y="19426"/>
                    <a:pt x="21600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605160" y="1570881"/>
              <a:ext cx="12584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993" y="21600"/>
                  </a:moveTo>
                  <a:cubicBezTo>
                    <a:pt x="1222" y="19200"/>
                    <a:pt x="-548" y="16800"/>
                    <a:pt x="160" y="13200"/>
                  </a:cubicBezTo>
                  <a:cubicBezTo>
                    <a:pt x="868" y="9600"/>
                    <a:pt x="4055" y="4800"/>
                    <a:pt x="7950" y="2400"/>
                  </a:cubicBezTo>
                  <a:cubicBezTo>
                    <a:pt x="11845" y="0"/>
                    <a:pt x="16449" y="0"/>
                    <a:pt x="210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6883400" y="1583581"/>
              <a:ext cx="31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4039596" y="1970931"/>
              <a:ext cx="237390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22" y="21600"/>
                  </a:moveTo>
                  <a:cubicBezTo>
                    <a:pt x="107" y="20520"/>
                    <a:pt x="-9" y="19440"/>
                    <a:pt x="1" y="19080"/>
                  </a:cubicBezTo>
                  <a:cubicBezTo>
                    <a:pt x="10" y="18720"/>
                    <a:pt x="145" y="19080"/>
                    <a:pt x="578" y="19440"/>
                  </a:cubicBezTo>
                  <a:cubicBezTo>
                    <a:pt x="1011" y="19800"/>
                    <a:pt x="1743" y="20160"/>
                    <a:pt x="2474" y="19980"/>
                  </a:cubicBezTo>
                  <a:cubicBezTo>
                    <a:pt x="3206" y="19800"/>
                    <a:pt x="3938" y="19080"/>
                    <a:pt x="4659" y="18360"/>
                  </a:cubicBezTo>
                  <a:cubicBezTo>
                    <a:pt x="5381" y="17640"/>
                    <a:pt x="6094" y="16920"/>
                    <a:pt x="6854" y="16200"/>
                  </a:cubicBezTo>
                  <a:cubicBezTo>
                    <a:pt x="7615" y="15480"/>
                    <a:pt x="8423" y="14760"/>
                    <a:pt x="9116" y="14040"/>
                  </a:cubicBezTo>
                  <a:cubicBezTo>
                    <a:pt x="9809" y="13320"/>
                    <a:pt x="10387" y="12600"/>
                    <a:pt x="10964" y="12060"/>
                  </a:cubicBezTo>
                  <a:cubicBezTo>
                    <a:pt x="11542" y="11520"/>
                    <a:pt x="12119" y="11160"/>
                    <a:pt x="12832" y="10440"/>
                  </a:cubicBezTo>
                  <a:cubicBezTo>
                    <a:pt x="13544" y="9720"/>
                    <a:pt x="14391" y="8640"/>
                    <a:pt x="15209" y="7740"/>
                  </a:cubicBezTo>
                  <a:cubicBezTo>
                    <a:pt x="16027" y="6840"/>
                    <a:pt x="16817" y="6120"/>
                    <a:pt x="17596" y="5400"/>
                  </a:cubicBezTo>
                  <a:cubicBezTo>
                    <a:pt x="18376" y="4680"/>
                    <a:pt x="19146" y="3960"/>
                    <a:pt x="19810" y="3060"/>
                  </a:cubicBezTo>
                  <a:cubicBezTo>
                    <a:pt x="20474" y="2160"/>
                    <a:pt x="21033" y="1080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3987800" y="2034431"/>
              <a:ext cx="2362200" cy="18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8084"/>
                  </a:moveTo>
                  <a:cubicBezTo>
                    <a:pt x="832" y="19340"/>
                    <a:pt x="1665" y="20595"/>
                    <a:pt x="2439" y="21098"/>
                  </a:cubicBezTo>
                  <a:cubicBezTo>
                    <a:pt x="3213" y="21600"/>
                    <a:pt x="3929" y="21349"/>
                    <a:pt x="4587" y="20847"/>
                  </a:cubicBezTo>
                  <a:cubicBezTo>
                    <a:pt x="5245" y="20344"/>
                    <a:pt x="5845" y="19591"/>
                    <a:pt x="6455" y="18963"/>
                  </a:cubicBezTo>
                  <a:cubicBezTo>
                    <a:pt x="7065" y="18335"/>
                    <a:pt x="7684" y="17833"/>
                    <a:pt x="8323" y="17330"/>
                  </a:cubicBezTo>
                  <a:cubicBezTo>
                    <a:pt x="8961" y="16828"/>
                    <a:pt x="9619" y="16326"/>
                    <a:pt x="10442" y="15572"/>
                  </a:cubicBezTo>
                  <a:cubicBezTo>
                    <a:pt x="11265" y="14819"/>
                    <a:pt x="12252" y="13814"/>
                    <a:pt x="13035" y="13060"/>
                  </a:cubicBezTo>
                  <a:cubicBezTo>
                    <a:pt x="13819" y="12307"/>
                    <a:pt x="14400" y="11805"/>
                    <a:pt x="15232" y="10800"/>
                  </a:cubicBezTo>
                  <a:cubicBezTo>
                    <a:pt x="16065" y="9795"/>
                    <a:pt x="17148" y="8288"/>
                    <a:pt x="18106" y="6781"/>
                  </a:cubicBezTo>
                  <a:cubicBezTo>
                    <a:pt x="19065" y="5274"/>
                    <a:pt x="19897" y="3767"/>
                    <a:pt x="20458" y="2637"/>
                  </a:cubicBezTo>
                  <a:cubicBezTo>
                    <a:pt x="21019" y="1507"/>
                    <a:pt x="21310" y="7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0" name="Drawing"/>
          <p:cNvGrpSpPr/>
          <p:nvPr/>
        </p:nvGrpSpPr>
        <p:grpSpPr>
          <a:xfrm>
            <a:off x="613034" y="1781148"/>
            <a:ext cx="11359032" cy="6252731"/>
            <a:chOff x="0" y="0"/>
            <a:chExt cx="11359031" cy="6252730"/>
          </a:xfrm>
        </p:grpSpPr>
        <p:sp>
          <p:nvSpPr>
            <p:cNvPr id="1343" name="Line"/>
            <p:cNvSpPr/>
            <p:nvPr/>
          </p:nvSpPr>
          <p:spPr>
            <a:xfrm>
              <a:off x="612515" y="271652"/>
              <a:ext cx="174664" cy="67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5" fill="norm" stroke="1" extrusionOk="0">
                  <a:moveTo>
                    <a:pt x="1561" y="6385"/>
                  </a:moveTo>
                  <a:cubicBezTo>
                    <a:pt x="1041" y="8062"/>
                    <a:pt x="520" y="9739"/>
                    <a:pt x="651" y="11785"/>
                  </a:cubicBezTo>
                  <a:cubicBezTo>
                    <a:pt x="781" y="13831"/>
                    <a:pt x="1561" y="16246"/>
                    <a:pt x="2082" y="17822"/>
                  </a:cubicBezTo>
                  <a:cubicBezTo>
                    <a:pt x="2602" y="19398"/>
                    <a:pt x="2863" y="20136"/>
                    <a:pt x="2993" y="20673"/>
                  </a:cubicBezTo>
                  <a:cubicBezTo>
                    <a:pt x="3123" y="21210"/>
                    <a:pt x="3123" y="21545"/>
                    <a:pt x="2993" y="21545"/>
                  </a:cubicBezTo>
                  <a:cubicBezTo>
                    <a:pt x="2863" y="21545"/>
                    <a:pt x="2602" y="21210"/>
                    <a:pt x="2342" y="19902"/>
                  </a:cubicBezTo>
                  <a:cubicBezTo>
                    <a:pt x="2082" y="18593"/>
                    <a:pt x="1822" y="16313"/>
                    <a:pt x="1822" y="13864"/>
                  </a:cubicBezTo>
                  <a:cubicBezTo>
                    <a:pt x="1822" y="11416"/>
                    <a:pt x="2082" y="8800"/>
                    <a:pt x="2993" y="6519"/>
                  </a:cubicBezTo>
                  <a:cubicBezTo>
                    <a:pt x="3904" y="4238"/>
                    <a:pt x="5465" y="2293"/>
                    <a:pt x="6766" y="1220"/>
                  </a:cubicBezTo>
                  <a:cubicBezTo>
                    <a:pt x="8067" y="146"/>
                    <a:pt x="9108" y="-55"/>
                    <a:pt x="10670" y="12"/>
                  </a:cubicBezTo>
                  <a:cubicBezTo>
                    <a:pt x="12231" y="79"/>
                    <a:pt x="14313" y="415"/>
                    <a:pt x="16655" y="1354"/>
                  </a:cubicBezTo>
                  <a:cubicBezTo>
                    <a:pt x="18998" y="2293"/>
                    <a:pt x="21600" y="3836"/>
                    <a:pt x="21470" y="5278"/>
                  </a:cubicBezTo>
                  <a:cubicBezTo>
                    <a:pt x="21340" y="6720"/>
                    <a:pt x="18477" y="8062"/>
                    <a:pt x="14443" y="8900"/>
                  </a:cubicBezTo>
                  <a:cubicBezTo>
                    <a:pt x="10410" y="9739"/>
                    <a:pt x="5205" y="10074"/>
                    <a:pt x="0" y="1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777615" y="619151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77"/>
                    <a:pt x="9600" y="9755"/>
                    <a:pt x="13200" y="13355"/>
                  </a:cubicBezTo>
                  <a:cubicBezTo>
                    <a:pt x="16800" y="16955"/>
                    <a:pt x="192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847465" y="625501"/>
              <a:ext cx="1143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3400"/>
                    <a:pt x="10400" y="6800"/>
                    <a:pt x="6800" y="10400"/>
                  </a:cubicBezTo>
                  <a:cubicBezTo>
                    <a:pt x="3200" y="14000"/>
                    <a:pt x="1600" y="17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075548" y="363654"/>
              <a:ext cx="127518" cy="354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77" fill="norm" stroke="1" extrusionOk="0">
                  <a:moveTo>
                    <a:pt x="20988" y="90"/>
                  </a:moveTo>
                  <a:cubicBezTo>
                    <a:pt x="18549" y="-37"/>
                    <a:pt x="16111" y="-163"/>
                    <a:pt x="12975" y="721"/>
                  </a:cubicBezTo>
                  <a:cubicBezTo>
                    <a:pt x="9840" y="1605"/>
                    <a:pt x="6007" y="3500"/>
                    <a:pt x="3394" y="6216"/>
                  </a:cubicBezTo>
                  <a:cubicBezTo>
                    <a:pt x="782" y="8932"/>
                    <a:pt x="-612" y="12469"/>
                    <a:pt x="259" y="15184"/>
                  </a:cubicBezTo>
                  <a:cubicBezTo>
                    <a:pt x="1130" y="17900"/>
                    <a:pt x="4265" y="19795"/>
                    <a:pt x="7575" y="20616"/>
                  </a:cubicBezTo>
                  <a:cubicBezTo>
                    <a:pt x="10885" y="21437"/>
                    <a:pt x="14369" y="21184"/>
                    <a:pt x="17853" y="20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251613" y="447701"/>
              <a:ext cx="224503" cy="22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14" fill="norm" stroke="1" extrusionOk="0">
                  <a:moveTo>
                    <a:pt x="15355" y="0"/>
                  </a:moveTo>
                  <a:cubicBezTo>
                    <a:pt x="15153" y="2378"/>
                    <a:pt x="14951" y="4756"/>
                    <a:pt x="13437" y="8224"/>
                  </a:cubicBezTo>
                  <a:cubicBezTo>
                    <a:pt x="11923" y="11692"/>
                    <a:pt x="9097" y="16250"/>
                    <a:pt x="7078" y="18727"/>
                  </a:cubicBezTo>
                  <a:cubicBezTo>
                    <a:pt x="5060" y="21204"/>
                    <a:pt x="3848" y="21600"/>
                    <a:pt x="2839" y="21501"/>
                  </a:cubicBezTo>
                  <a:cubicBezTo>
                    <a:pt x="1830" y="21402"/>
                    <a:pt x="1022" y="20807"/>
                    <a:pt x="518" y="19618"/>
                  </a:cubicBezTo>
                  <a:cubicBezTo>
                    <a:pt x="13" y="18429"/>
                    <a:pt x="-189" y="16646"/>
                    <a:pt x="215" y="15358"/>
                  </a:cubicBezTo>
                  <a:cubicBezTo>
                    <a:pt x="618" y="14070"/>
                    <a:pt x="1628" y="13277"/>
                    <a:pt x="3344" y="12881"/>
                  </a:cubicBezTo>
                  <a:cubicBezTo>
                    <a:pt x="5060" y="12484"/>
                    <a:pt x="7482" y="12484"/>
                    <a:pt x="10611" y="13673"/>
                  </a:cubicBezTo>
                  <a:cubicBezTo>
                    <a:pt x="13740" y="14862"/>
                    <a:pt x="17575" y="17240"/>
                    <a:pt x="21411" y="19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584065" y="365151"/>
              <a:ext cx="6130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600" fill="norm" stroke="1" extrusionOk="0">
                  <a:moveTo>
                    <a:pt x="6480" y="0"/>
                  </a:moveTo>
                  <a:cubicBezTo>
                    <a:pt x="11520" y="1831"/>
                    <a:pt x="16560" y="3661"/>
                    <a:pt x="19080" y="6407"/>
                  </a:cubicBezTo>
                  <a:cubicBezTo>
                    <a:pt x="21600" y="9153"/>
                    <a:pt x="21600" y="12814"/>
                    <a:pt x="18000" y="15498"/>
                  </a:cubicBezTo>
                  <a:cubicBezTo>
                    <a:pt x="14400" y="18183"/>
                    <a:pt x="7200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931464" y="0"/>
              <a:ext cx="246202" cy="27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973" fill="norm" stroke="1" extrusionOk="0">
                  <a:moveTo>
                    <a:pt x="4305" y="9293"/>
                  </a:moveTo>
                  <a:cubicBezTo>
                    <a:pt x="3382" y="12787"/>
                    <a:pt x="2459" y="16281"/>
                    <a:pt x="1720" y="18346"/>
                  </a:cubicBezTo>
                  <a:cubicBezTo>
                    <a:pt x="982" y="20411"/>
                    <a:pt x="428" y="21046"/>
                    <a:pt x="151" y="20967"/>
                  </a:cubicBezTo>
                  <a:cubicBezTo>
                    <a:pt x="-126" y="20887"/>
                    <a:pt x="-126" y="20093"/>
                    <a:pt x="1074" y="17155"/>
                  </a:cubicBezTo>
                  <a:cubicBezTo>
                    <a:pt x="2274" y="14217"/>
                    <a:pt x="4674" y="9134"/>
                    <a:pt x="6428" y="6037"/>
                  </a:cubicBezTo>
                  <a:cubicBezTo>
                    <a:pt x="8182" y="2940"/>
                    <a:pt x="9289" y="1828"/>
                    <a:pt x="10305" y="955"/>
                  </a:cubicBezTo>
                  <a:cubicBezTo>
                    <a:pt x="11320" y="81"/>
                    <a:pt x="12243" y="-554"/>
                    <a:pt x="13443" y="717"/>
                  </a:cubicBezTo>
                  <a:cubicBezTo>
                    <a:pt x="14643" y="1987"/>
                    <a:pt x="16120" y="5164"/>
                    <a:pt x="17505" y="8022"/>
                  </a:cubicBezTo>
                  <a:cubicBezTo>
                    <a:pt x="18889" y="10881"/>
                    <a:pt x="20182" y="13422"/>
                    <a:pt x="21474" y="15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22015" y="1472178"/>
              <a:ext cx="177801" cy="18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3744"/>
                  </a:moveTo>
                  <a:cubicBezTo>
                    <a:pt x="1286" y="14235"/>
                    <a:pt x="2571" y="14726"/>
                    <a:pt x="5014" y="13008"/>
                  </a:cubicBezTo>
                  <a:cubicBezTo>
                    <a:pt x="7457" y="11289"/>
                    <a:pt x="11057" y="7362"/>
                    <a:pt x="12729" y="4785"/>
                  </a:cubicBezTo>
                  <a:cubicBezTo>
                    <a:pt x="14400" y="2208"/>
                    <a:pt x="14143" y="980"/>
                    <a:pt x="13371" y="367"/>
                  </a:cubicBezTo>
                  <a:cubicBezTo>
                    <a:pt x="12600" y="-247"/>
                    <a:pt x="11314" y="-247"/>
                    <a:pt x="9129" y="1594"/>
                  </a:cubicBezTo>
                  <a:cubicBezTo>
                    <a:pt x="6943" y="3435"/>
                    <a:pt x="3857" y="7117"/>
                    <a:pt x="2314" y="10185"/>
                  </a:cubicBezTo>
                  <a:cubicBezTo>
                    <a:pt x="771" y="13253"/>
                    <a:pt x="771" y="15708"/>
                    <a:pt x="2057" y="17548"/>
                  </a:cubicBezTo>
                  <a:cubicBezTo>
                    <a:pt x="3343" y="19389"/>
                    <a:pt x="5914" y="20617"/>
                    <a:pt x="9386" y="20985"/>
                  </a:cubicBezTo>
                  <a:cubicBezTo>
                    <a:pt x="12857" y="21353"/>
                    <a:pt x="17229" y="20862"/>
                    <a:pt x="21600" y="20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64688" y="1298340"/>
              <a:ext cx="93882" cy="33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267" fill="norm" stroke="1" extrusionOk="0">
                  <a:moveTo>
                    <a:pt x="3838" y="10750"/>
                  </a:moveTo>
                  <a:cubicBezTo>
                    <a:pt x="3379" y="13268"/>
                    <a:pt x="2919" y="15786"/>
                    <a:pt x="3149" y="17707"/>
                  </a:cubicBezTo>
                  <a:cubicBezTo>
                    <a:pt x="3379" y="19629"/>
                    <a:pt x="4298" y="20954"/>
                    <a:pt x="4757" y="21219"/>
                  </a:cubicBezTo>
                  <a:cubicBezTo>
                    <a:pt x="5217" y="21484"/>
                    <a:pt x="5217" y="20689"/>
                    <a:pt x="4298" y="18039"/>
                  </a:cubicBezTo>
                  <a:cubicBezTo>
                    <a:pt x="3379" y="15388"/>
                    <a:pt x="1540" y="10883"/>
                    <a:pt x="621" y="7901"/>
                  </a:cubicBezTo>
                  <a:cubicBezTo>
                    <a:pt x="-298" y="4920"/>
                    <a:pt x="-298" y="3462"/>
                    <a:pt x="1311" y="2269"/>
                  </a:cubicBezTo>
                  <a:cubicBezTo>
                    <a:pt x="2919" y="1077"/>
                    <a:pt x="6136" y="149"/>
                    <a:pt x="10042" y="17"/>
                  </a:cubicBezTo>
                  <a:cubicBezTo>
                    <a:pt x="13949" y="-116"/>
                    <a:pt x="18545" y="547"/>
                    <a:pt x="19923" y="2402"/>
                  </a:cubicBezTo>
                  <a:cubicBezTo>
                    <a:pt x="21302" y="4257"/>
                    <a:pt x="19464" y="7305"/>
                    <a:pt x="16017" y="9425"/>
                  </a:cubicBezTo>
                  <a:cubicBezTo>
                    <a:pt x="12570" y="11545"/>
                    <a:pt x="7515" y="12738"/>
                    <a:pt x="2459" y="1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904615" y="1293973"/>
              <a:ext cx="203201" cy="31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6449"/>
                  </a:moveTo>
                  <a:cubicBezTo>
                    <a:pt x="0" y="9222"/>
                    <a:pt x="0" y="11995"/>
                    <a:pt x="113" y="14257"/>
                  </a:cubicBezTo>
                  <a:cubicBezTo>
                    <a:pt x="225" y="16519"/>
                    <a:pt x="450" y="18270"/>
                    <a:pt x="562" y="19511"/>
                  </a:cubicBezTo>
                  <a:cubicBezTo>
                    <a:pt x="675" y="20751"/>
                    <a:pt x="675" y="21481"/>
                    <a:pt x="675" y="21481"/>
                  </a:cubicBezTo>
                  <a:cubicBezTo>
                    <a:pt x="675" y="21481"/>
                    <a:pt x="675" y="20751"/>
                    <a:pt x="675" y="17978"/>
                  </a:cubicBezTo>
                  <a:cubicBezTo>
                    <a:pt x="675" y="15205"/>
                    <a:pt x="675" y="10389"/>
                    <a:pt x="787" y="7324"/>
                  </a:cubicBezTo>
                  <a:cubicBezTo>
                    <a:pt x="900" y="4259"/>
                    <a:pt x="1125" y="2946"/>
                    <a:pt x="1350" y="1924"/>
                  </a:cubicBezTo>
                  <a:cubicBezTo>
                    <a:pt x="1575" y="903"/>
                    <a:pt x="1800" y="173"/>
                    <a:pt x="2475" y="27"/>
                  </a:cubicBezTo>
                  <a:cubicBezTo>
                    <a:pt x="3150" y="-119"/>
                    <a:pt x="4275" y="319"/>
                    <a:pt x="5288" y="1413"/>
                  </a:cubicBezTo>
                  <a:cubicBezTo>
                    <a:pt x="6300" y="2508"/>
                    <a:pt x="7200" y="4259"/>
                    <a:pt x="8100" y="5573"/>
                  </a:cubicBezTo>
                  <a:cubicBezTo>
                    <a:pt x="9000" y="6886"/>
                    <a:pt x="9900" y="7762"/>
                    <a:pt x="10912" y="8054"/>
                  </a:cubicBezTo>
                  <a:cubicBezTo>
                    <a:pt x="11925" y="8346"/>
                    <a:pt x="13050" y="8054"/>
                    <a:pt x="14063" y="7178"/>
                  </a:cubicBezTo>
                  <a:cubicBezTo>
                    <a:pt x="15075" y="6303"/>
                    <a:pt x="15975" y="4843"/>
                    <a:pt x="16763" y="3530"/>
                  </a:cubicBezTo>
                  <a:cubicBezTo>
                    <a:pt x="17550" y="2216"/>
                    <a:pt x="18225" y="1049"/>
                    <a:pt x="18675" y="903"/>
                  </a:cubicBezTo>
                  <a:cubicBezTo>
                    <a:pt x="19125" y="757"/>
                    <a:pt x="19350" y="1632"/>
                    <a:pt x="19575" y="4259"/>
                  </a:cubicBezTo>
                  <a:cubicBezTo>
                    <a:pt x="19800" y="6886"/>
                    <a:pt x="20025" y="11265"/>
                    <a:pt x="20362" y="14257"/>
                  </a:cubicBezTo>
                  <a:cubicBezTo>
                    <a:pt x="20700" y="17249"/>
                    <a:pt x="21150" y="18854"/>
                    <a:pt x="21600" y="20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1215765" y="1330351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00"/>
                    <a:pt x="12000" y="9600"/>
                    <a:pt x="8400" y="13200"/>
                  </a:cubicBezTo>
                  <a:cubicBezTo>
                    <a:pt x="4800" y="16800"/>
                    <a:pt x="2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1232137" y="1279551"/>
              <a:ext cx="19317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97" y="21600"/>
                  </a:moveTo>
                  <a:cubicBezTo>
                    <a:pt x="62" y="17100"/>
                    <a:pt x="-173" y="12600"/>
                    <a:pt x="179" y="9000"/>
                  </a:cubicBezTo>
                  <a:cubicBezTo>
                    <a:pt x="531" y="5400"/>
                    <a:pt x="1470" y="2700"/>
                    <a:pt x="5110" y="1350"/>
                  </a:cubicBezTo>
                  <a:cubicBezTo>
                    <a:pt x="8749" y="0"/>
                    <a:pt x="15088" y="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1272915" y="1419251"/>
              <a:ext cx="184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314315" y="423296"/>
              <a:ext cx="3365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55" y="12302"/>
                    <a:pt x="9509" y="4448"/>
                    <a:pt x="13109" y="1502"/>
                  </a:cubicBezTo>
                  <a:cubicBezTo>
                    <a:pt x="16709" y="-1443"/>
                    <a:pt x="1915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2320665" y="619151"/>
              <a:ext cx="387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5" y="16000"/>
                    <a:pt x="8970" y="10400"/>
                    <a:pt x="12570" y="6800"/>
                  </a:cubicBezTo>
                  <a:cubicBezTo>
                    <a:pt x="16170" y="3200"/>
                    <a:pt x="1888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831965" y="74048"/>
              <a:ext cx="50801" cy="38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384"/>
                  </a:moveTo>
                  <a:cubicBezTo>
                    <a:pt x="0" y="664"/>
                    <a:pt x="0" y="-56"/>
                    <a:pt x="1350" y="4"/>
                  </a:cubicBezTo>
                  <a:cubicBezTo>
                    <a:pt x="2700" y="64"/>
                    <a:pt x="5400" y="904"/>
                    <a:pt x="8100" y="3424"/>
                  </a:cubicBezTo>
                  <a:cubicBezTo>
                    <a:pt x="10800" y="5944"/>
                    <a:pt x="13500" y="10144"/>
                    <a:pt x="15750" y="13444"/>
                  </a:cubicBezTo>
                  <a:cubicBezTo>
                    <a:pt x="18000" y="16744"/>
                    <a:pt x="19800" y="19144"/>
                    <a:pt x="2160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654165" y="593751"/>
              <a:ext cx="374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9" y="15300"/>
                    <a:pt x="7078" y="9000"/>
                    <a:pt x="10678" y="5400"/>
                  </a:cubicBezTo>
                  <a:cubicBezTo>
                    <a:pt x="14278" y="1800"/>
                    <a:pt x="1793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785398" y="717397"/>
              <a:ext cx="230718" cy="34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198" y="4891"/>
                  </a:moveTo>
                  <a:cubicBezTo>
                    <a:pt x="594" y="8664"/>
                    <a:pt x="991" y="12438"/>
                    <a:pt x="1189" y="14780"/>
                  </a:cubicBezTo>
                  <a:cubicBezTo>
                    <a:pt x="1387" y="17122"/>
                    <a:pt x="1387" y="18033"/>
                    <a:pt x="1288" y="19009"/>
                  </a:cubicBezTo>
                  <a:cubicBezTo>
                    <a:pt x="1189" y="19985"/>
                    <a:pt x="991" y="21026"/>
                    <a:pt x="694" y="21221"/>
                  </a:cubicBezTo>
                  <a:cubicBezTo>
                    <a:pt x="396" y="21416"/>
                    <a:pt x="0" y="20765"/>
                    <a:pt x="0" y="18293"/>
                  </a:cubicBezTo>
                  <a:cubicBezTo>
                    <a:pt x="0" y="15821"/>
                    <a:pt x="396" y="11527"/>
                    <a:pt x="1288" y="8274"/>
                  </a:cubicBezTo>
                  <a:cubicBezTo>
                    <a:pt x="2180" y="5021"/>
                    <a:pt x="3567" y="2809"/>
                    <a:pt x="5747" y="1508"/>
                  </a:cubicBezTo>
                  <a:cubicBezTo>
                    <a:pt x="7927" y="206"/>
                    <a:pt x="10899" y="-184"/>
                    <a:pt x="13277" y="76"/>
                  </a:cubicBezTo>
                  <a:cubicBezTo>
                    <a:pt x="15655" y="336"/>
                    <a:pt x="17439" y="1247"/>
                    <a:pt x="18528" y="3329"/>
                  </a:cubicBezTo>
                  <a:cubicBezTo>
                    <a:pt x="19618" y="5411"/>
                    <a:pt x="20015" y="8664"/>
                    <a:pt x="20411" y="10681"/>
                  </a:cubicBezTo>
                  <a:cubicBezTo>
                    <a:pt x="20807" y="12698"/>
                    <a:pt x="21204" y="13479"/>
                    <a:pt x="21600" y="14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579802" y="219101"/>
              <a:ext cx="401514" cy="43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50" fill="norm" stroke="1" extrusionOk="0">
                  <a:moveTo>
                    <a:pt x="21452" y="0"/>
                  </a:moveTo>
                  <a:cubicBezTo>
                    <a:pt x="17946" y="1376"/>
                    <a:pt x="14440" y="2753"/>
                    <a:pt x="11839" y="3759"/>
                  </a:cubicBezTo>
                  <a:cubicBezTo>
                    <a:pt x="9238" y="4765"/>
                    <a:pt x="7542" y="5400"/>
                    <a:pt x="6242" y="5929"/>
                  </a:cubicBezTo>
                  <a:cubicBezTo>
                    <a:pt x="4941" y="6459"/>
                    <a:pt x="4036" y="6882"/>
                    <a:pt x="3584" y="7359"/>
                  </a:cubicBezTo>
                  <a:cubicBezTo>
                    <a:pt x="3132" y="7835"/>
                    <a:pt x="3132" y="8365"/>
                    <a:pt x="3471" y="8682"/>
                  </a:cubicBezTo>
                  <a:cubicBezTo>
                    <a:pt x="3810" y="9000"/>
                    <a:pt x="4489" y="9106"/>
                    <a:pt x="6072" y="9265"/>
                  </a:cubicBezTo>
                  <a:cubicBezTo>
                    <a:pt x="7655" y="9424"/>
                    <a:pt x="10143" y="9635"/>
                    <a:pt x="11670" y="9741"/>
                  </a:cubicBezTo>
                  <a:cubicBezTo>
                    <a:pt x="13197" y="9847"/>
                    <a:pt x="13762" y="9847"/>
                    <a:pt x="14440" y="10006"/>
                  </a:cubicBezTo>
                  <a:cubicBezTo>
                    <a:pt x="15119" y="10165"/>
                    <a:pt x="15911" y="10482"/>
                    <a:pt x="16137" y="10906"/>
                  </a:cubicBezTo>
                  <a:cubicBezTo>
                    <a:pt x="16363" y="11329"/>
                    <a:pt x="16024" y="11859"/>
                    <a:pt x="14327" y="12759"/>
                  </a:cubicBezTo>
                  <a:cubicBezTo>
                    <a:pt x="12631" y="13659"/>
                    <a:pt x="9578" y="14929"/>
                    <a:pt x="7203" y="15988"/>
                  </a:cubicBezTo>
                  <a:cubicBezTo>
                    <a:pt x="4828" y="17047"/>
                    <a:pt x="3132" y="17894"/>
                    <a:pt x="2057" y="18529"/>
                  </a:cubicBezTo>
                  <a:cubicBezTo>
                    <a:pt x="983" y="19165"/>
                    <a:pt x="531" y="19588"/>
                    <a:pt x="248" y="20065"/>
                  </a:cubicBezTo>
                  <a:cubicBezTo>
                    <a:pt x="-35" y="20541"/>
                    <a:pt x="-148" y="21071"/>
                    <a:pt x="304" y="21335"/>
                  </a:cubicBezTo>
                  <a:cubicBezTo>
                    <a:pt x="757" y="21600"/>
                    <a:pt x="1775" y="21600"/>
                    <a:pt x="4149" y="21441"/>
                  </a:cubicBezTo>
                  <a:cubicBezTo>
                    <a:pt x="6524" y="21282"/>
                    <a:pt x="10256" y="20965"/>
                    <a:pt x="13197" y="20700"/>
                  </a:cubicBezTo>
                  <a:cubicBezTo>
                    <a:pt x="16137" y="20435"/>
                    <a:pt x="18286" y="20224"/>
                    <a:pt x="20434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343265" y="282601"/>
              <a:ext cx="24930" cy="3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5" fill="norm" stroke="1" extrusionOk="0">
                  <a:moveTo>
                    <a:pt x="0" y="0"/>
                  </a:moveTo>
                  <a:cubicBezTo>
                    <a:pt x="7200" y="4114"/>
                    <a:pt x="14400" y="8229"/>
                    <a:pt x="18000" y="11571"/>
                  </a:cubicBezTo>
                  <a:cubicBezTo>
                    <a:pt x="21600" y="14914"/>
                    <a:pt x="21600" y="17486"/>
                    <a:pt x="20700" y="19157"/>
                  </a:cubicBezTo>
                  <a:cubicBezTo>
                    <a:pt x="19800" y="20829"/>
                    <a:pt x="18000" y="21600"/>
                    <a:pt x="16200" y="21471"/>
                  </a:cubicBezTo>
                  <a:cubicBezTo>
                    <a:pt x="14400" y="21343"/>
                    <a:pt x="12600" y="20314"/>
                    <a:pt x="1080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203565" y="298771"/>
              <a:ext cx="330201" cy="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21000"/>
                  </a:moveTo>
                  <a:cubicBezTo>
                    <a:pt x="3600" y="14426"/>
                    <a:pt x="7200" y="7852"/>
                    <a:pt x="10523" y="4096"/>
                  </a:cubicBezTo>
                  <a:cubicBezTo>
                    <a:pt x="13846" y="339"/>
                    <a:pt x="16892" y="-600"/>
                    <a:pt x="18692" y="339"/>
                  </a:cubicBezTo>
                  <a:cubicBezTo>
                    <a:pt x="20492" y="1278"/>
                    <a:pt x="21046" y="4096"/>
                    <a:pt x="21600" y="6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228965" y="631851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9" y="19543"/>
                    <a:pt x="6698" y="17486"/>
                    <a:pt x="10298" y="13886"/>
                  </a:cubicBezTo>
                  <a:cubicBezTo>
                    <a:pt x="13898" y="10286"/>
                    <a:pt x="17749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5694607" y="242978"/>
              <a:ext cx="182059" cy="35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83" fill="norm" stroke="1" extrusionOk="0">
                  <a:moveTo>
                    <a:pt x="21355" y="1985"/>
                  </a:moveTo>
                  <a:cubicBezTo>
                    <a:pt x="20610" y="1354"/>
                    <a:pt x="19865" y="722"/>
                    <a:pt x="18252" y="343"/>
                  </a:cubicBezTo>
                  <a:cubicBezTo>
                    <a:pt x="16638" y="-36"/>
                    <a:pt x="14155" y="-162"/>
                    <a:pt x="12045" y="280"/>
                  </a:cubicBezTo>
                  <a:cubicBezTo>
                    <a:pt x="9934" y="722"/>
                    <a:pt x="8196" y="1733"/>
                    <a:pt x="6210" y="3754"/>
                  </a:cubicBezTo>
                  <a:cubicBezTo>
                    <a:pt x="4224" y="5775"/>
                    <a:pt x="1989" y="8806"/>
                    <a:pt x="872" y="11522"/>
                  </a:cubicBezTo>
                  <a:cubicBezTo>
                    <a:pt x="-245" y="14238"/>
                    <a:pt x="-245" y="16638"/>
                    <a:pt x="624" y="18343"/>
                  </a:cubicBezTo>
                  <a:cubicBezTo>
                    <a:pt x="1493" y="20049"/>
                    <a:pt x="3231" y="21059"/>
                    <a:pt x="5714" y="21249"/>
                  </a:cubicBezTo>
                  <a:cubicBezTo>
                    <a:pt x="8196" y="21438"/>
                    <a:pt x="11424" y="20806"/>
                    <a:pt x="14652" y="2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5914765" y="308001"/>
              <a:ext cx="1460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812"/>
                    <a:pt x="6887" y="7624"/>
                    <a:pt x="10487" y="11224"/>
                  </a:cubicBezTo>
                  <a:cubicBezTo>
                    <a:pt x="14087" y="14824"/>
                    <a:pt x="17843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5946515" y="295301"/>
              <a:ext cx="139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766"/>
                    <a:pt x="15055" y="3532"/>
                    <a:pt x="11782" y="6113"/>
                  </a:cubicBezTo>
                  <a:cubicBezTo>
                    <a:pt x="8509" y="8694"/>
                    <a:pt x="5236" y="12091"/>
                    <a:pt x="3273" y="14808"/>
                  </a:cubicBezTo>
                  <a:cubicBezTo>
                    <a:pt x="1309" y="17525"/>
                    <a:pt x="655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154842" y="542951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84"/>
                    <a:pt x="-1303" y="11368"/>
                    <a:pt x="240" y="14968"/>
                  </a:cubicBezTo>
                  <a:cubicBezTo>
                    <a:pt x="1783" y="18568"/>
                    <a:pt x="11040" y="20084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6131135" y="400807"/>
              <a:ext cx="63015" cy="9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0602" fill="norm" stroke="1" extrusionOk="0">
                  <a:moveTo>
                    <a:pt x="18658" y="542"/>
                  </a:moveTo>
                  <a:cubicBezTo>
                    <a:pt x="15174" y="73"/>
                    <a:pt x="11690" y="-397"/>
                    <a:pt x="8555" y="542"/>
                  </a:cubicBezTo>
                  <a:cubicBezTo>
                    <a:pt x="5419" y="1481"/>
                    <a:pt x="2632" y="3829"/>
                    <a:pt x="1239" y="6177"/>
                  </a:cubicBezTo>
                  <a:cubicBezTo>
                    <a:pt x="-155" y="8525"/>
                    <a:pt x="-155" y="10873"/>
                    <a:pt x="193" y="13220"/>
                  </a:cubicBezTo>
                  <a:cubicBezTo>
                    <a:pt x="542" y="15568"/>
                    <a:pt x="1239" y="17916"/>
                    <a:pt x="3329" y="19325"/>
                  </a:cubicBezTo>
                  <a:cubicBezTo>
                    <a:pt x="5419" y="20733"/>
                    <a:pt x="8903" y="21203"/>
                    <a:pt x="12387" y="19560"/>
                  </a:cubicBezTo>
                  <a:cubicBezTo>
                    <a:pt x="15871" y="17916"/>
                    <a:pt x="19355" y="14160"/>
                    <a:pt x="20400" y="11107"/>
                  </a:cubicBezTo>
                  <a:cubicBezTo>
                    <a:pt x="21445" y="8055"/>
                    <a:pt x="20051" y="5707"/>
                    <a:pt x="16916" y="4533"/>
                  </a:cubicBezTo>
                  <a:cubicBezTo>
                    <a:pt x="13780" y="3360"/>
                    <a:pt x="8903" y="3360"/>
                    <a:pt x="4026" y="3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6391015" y="381208"/>
              <a:ext cx="184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469" y="1118"/>
                    <a:pt x="8938" y="-1582"/>
                    <a:pt x="12538" y="1118"/>
                  </a:cubicBezTo>
                  <a:cubicBezTo>
                    <a:pt x="16138" y="3818"/>
                    <a:pt x="1886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6371965" y="492151"/>
              <a:ext cx="279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9" y="21600"/>
                    <a:pt x="6218" y="21600"/>
                    <a:pt x="9818" y="18000"/>
                  </a:cubicBezTo>
                  <a:cubicBezTo>
                    <a:pt x="13418" y="14400"/>
                    <a:pt x="175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719998" y="314351"/>
              <a:ext cx="2298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9534" y="4200"/>
                    <a:pt x="17553" y="8400"/>
                    <a:pt x="14679" y="11300"/>
                  </a:cubicBezTo>
                  <a:cubicBezTo>
                    <a:pt x="11806" y="14200"/>
                    <a:pt x="8041" y="15800"/>
                    <a:pt x="5663" y="16500"/>
                  </a:cubicBezTo>
                  <a:cubicBezTo>
                    <a:pt x="3285" y="17200"/>
                    <a:pt x="2294" y="17000"/>
                    <a:pt x="1501" y="15900"/>
                  </a:cubicBezTo>
                  <a:cubicBezTo>
                    <a:pt x="709" y="14800"/>
                    <a:pt x="114" y="12800"/>
                    <a:pt x="15" y="11300"/>
                  </a:cubicBezTo>
                  <a:cubicBezTo>
                    <a:pt x="-84" y="9800"/>
                    <a:pt x="312" y="8800"/>
                    <a:pt x="1204" y="8300"/>
                  </a:cubicBezTo>
                  <a:cubicBezTo>
                    <a:pt x="2096" y="7800"/>
                    <a:pt x="3483" y="7800"/>
                    <a:pt x="5960" y="9300"/>
                  </a:cubicBezTo>
                  <a:cubicBezTo>
                    <a:pt x="8437" y="10800"/>
                    <a:pt x="12004" y="13800"/>
                    <a:pt x="14481" y="16100"/>
                  </a:cubicBezTo>
                  <a:cubicBezTo>
                    <a:pt x="16958" y="18400"/>
                    <a:pt x="18345" y="20000"/>
                    <a:pt x="197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000615" y="206401"/>
              <a:ext cx="13668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600" fill="norm" stroke="1" extrusionOk="0">
                  <a:moveTo>
                    <a:pt x="10639" y="0"/>
                  </a:moveTo>
                  <a:cubicBezTo>
                    <a:pt x="14507" y="2472"/>
                    <a:pt x="18376" y="4943"/>
                    <a:pt x="19988" y="7684"/>
                  </a:cubicBezTo>
                  <a:cubicBezTo>
                    <a:pt x="21600" y="10424"/>
                    <a:pt x="20955" y="13433"/>
                    <a:pt x="17248" y="15797"/>
                  </a:cubicBezTo>
                  <a:cubicBezTo>
                    <a:pt x="13540" y="18161"/>
                    <a:pt x="6770" y="198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4663815" y="87950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4637197" y="753443"/>
              <a:ext cx="69889" cy="5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711" fill="norm" stroke="1" extrusionOk="0">
                  <a:moveTo>
                    <a:pt x="11801" y="4615"/>
                  </a:moveTo>
                  <a:cubicBezTo>
                    <a:pt x="9259" y="2122"/>
                    <a:pt x="6718" y="-370"/>
                    <a:pt x="4495" y="45"/>
                  </a:cubicBezTo>
                  <a:cubicBezTo>
                    <a:pt x="2271" y="461"/>
                    <a:pt x="365" y="3784"/>
                    <a:pt x="48" y="7522"/>
                  </a:cubicBezTo>
                  <a:cubicBezTo>
                    <a:pt x="-270" y="11261"/>
                    <a:pt x="1001" y="15415"/>
                    <a:pt x="3542" y="17907"/>
                  </a:cubicBezTo>
                  <a:cubicBezTo>
                    <a:pt x="6083" y="20399"/>
                    <a:pt x="9895" y="21230"/>
                    <a:pt x="13071" y="20399"/>
                  </a:cubicBezTo>
                  <a:cubicBezTo>
                    <a:pt x="16248" y="19568"/>
                    <a:pt x="18789" y="17076"/>
                    <a:pt x="20059" y="12922"/>
                  </a:cubicBezTo>
                  <a:cubicBezTo>
                    <a:pt x="21330" y="8768"/>
                    <a:pt x="21330" y="2953"/>
                    <a:pt x="19742" y="2538"/>
                  </a:cubicBezTo>
                  <a:cubicBezTo>
                    <a:pt x="18154" y="2122"/>
                    <a:pt x="14977" y="7107"/>
                    <a:pt x="11801" y="12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4752715" y="936651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771765" y="1006501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980092" y="904901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4695565" y="80195"/>
              <a:ext cx="127001" cy="1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6552"/>
                  </a:moveTo>
                  <a:cubicBezTo>
                    <a:pt x="360" y="8140"/>
                    <a:pt x="720" y="9728"/>
                    <a:pt x="1980" y="8617"/>
                  </a:cubicBezTo>
                  <a:cubicBezTo>
                    <a:pt x="3240" y="7505"/>
                    <a:pt x="5400" y="3693"/>
                    <a:pt x="7560" y="1628"/>
                  </a:cubicBezTo>
                  <a:cubicBezTo>
                    <a:pt x="9720" y="-436"/>
                    <a:pt x="11880" y="-754"/>
                    <a:pt x="14040" y="1946"/>
                  </a:cubicBezTo>
                  <a:cubicBezTo>
                    <a:pt x="16200" y="4646"/>
                    <a:pt x="18360" y="10364"/>
                    <a:pt x="19620" y="14017"/>
                  </a:cubicBezTo>
                  <a:cubicBezTo>
                    <a:pt x="20880" y="17670"/>
                    <a:pt x="21240" y="19258"/>
                    <a:pt x="21600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4707044" y="130201"/>
              <a:ext cx="32972" cy="11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74" fill="norm" stroke="1" extrusionOk="0">
                  <a:moveTo>
                    <a:pt x="21028" y="0"/>
                  </a:moveTo>
                  <a:cubicBezTo>
                    <a:pt x="15628" y="5400"/>
                    <a:pt x="10228" y="10800"/>
                    <a:pt x="6178" y="14657"/>
                  </a:cubicBezTo>
                  <a:cubicBezTo>
                    <a:pt x="2128" y="18514"/>
                    <a:pt x="-572" y="20829"/>
                    <a:pt x="103" y="21214"/>
                  </a:cubicBezTo>
                  <a:cubicBezTo>
                    <a:pt x="778" y="21600"/>
                    <a:pt x="4828" y="20057"/>
                    <a:pt x="887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83915" y="2695601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024"/>
                    <a:pt x="2400" y="8047"/>
                    <a:pt x="6000" y="11647"/>
                  </a:cubicBezTo>
                  <a:cubicBezTo>
                    <a:pt x="9600" y="15247"/>
                    <a:pt x="156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23465" y="2533773"/>
              <a:ext cx="322645" cy="48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71" fill="norm" stroke="1" extrusionOk="0">
                  <a:moveTo>
                    <a:pt x="14234" y="2928"/>
                  </a:moveTo>
                  <a:cubicBezTo>
                    <a:pt x="12711" y="1904"/>
                    <a:pt x="11188" y="880"/>
                    <a:pt x="9942" y="368"/>
                  </a:cubicBezTo>
                  <a:cubicBezTo>
                    <a:pt x="8696" y="-144"/>
                    <a:pt x="7726" y="-144"/>
                    <a:pt x="6480" y="508"/>
                  </a:cubicBezTo>
                  <a:cubicBezTo>
                    <a:pt x="5234" y="1159"/>
                    <a:pt x="3711" y="2463"/>
                    <a:pt x="2465" y="4465"/>
                  </a:cubicBezTo>
                  <a:cubicBezTo>
                    <a:pt x="1219" y="6466"/>
                    <a:pt x="249" y="9166"/>
                    <a:pt x="42" y="11866"/>
                  </a:cubicBezTo>
                  <a:cubicBezTo>
                    <a:pt x="-166" y="14566"/>
                    <a:pt x="388" y="17266"/>
                    <a:pt x="1911" y="18989"/>
                  </a:cubicBezTo>
                  <a:cubicBezTo>
                    <a:pt x="3434" y="20711"/>
                    <a:pt x="5926" y="21456"/>
                    <a:pt x="8557" y="21363"/>
                  </a:cubicBezTo>
                  <a:cubicBezTo>
                    <a:pt x="11188" y="21270"/>
                    <a:pt x="13957" y="20339"/>
                    <a:pt x="16311" y="18430"/>
                  </a:cubicBezTo>
                  <a:cubicBezTo>
                    <a:pt x="18665" y="16522"/>
                    <a:pt x="20603" y="13635"/>
                    <a:pt x="21019" y="10982"/>
                  </a:cubicBezTo>
                  <a:cubicBezTo>
                    <a:pt x="21434" y="8328"/>
                    <a:pt x="20326" y="5908"/>
                    <a:pt x="18388" y="4278"/>
                  </a:cubicBezTo>
                  <a:cubicBezTo>
                    <a:pt x="16449" y="2649"/>
                    <a:pt x="13680" y="1811"/>
                    <a:pt x="11880" y="1392"/>
                  </a:cubicBezTo>
                  <a:cubicBezTo>
                    <a:pt x="10080" y="973"/>
                    <a:pt x="9249" y="973"/>
                    <a:pt x="8488" y="1439"/>
                  </a:cubicBezTo>
                  <a:cubicBezTo>
                    <a:pt x="7726" y="1904"/>
                    <a:pt x="7034" y="2835"/>
                    <a:pt x="6342" y="3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19556" y="2523020"/>
              <a:ext cx="186411" cy="42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50" fill="norm" stroke="1" extrusionOk="0">
                  <a:moveTo>
                    <a:pt x="1367" y="1014"/>
                  </a:moveTo>
                  <a:cubicBezTo>
                    <a:pt x="887" y="482"/>
                    <a:pt x="407" y="-50"/>
                    <a:pt x="167" y="3"/>
                  </a:cubicBezTo>
                  <a:cubicBezTo>
                    <a:pt x="-73" y="56"/>
                    <a:pt x="-73" y="695"/>
                    <a:pt x="287" y="2291"/>
                  </a:cubicBezTo>
                  <a:cubicBezTo>
                    <a:pt x="647" y="3887"/>
                    <a:pt x="1367" y="6441"/>
                    <a:pt x="1847" y="9633"/>
                  </a:cubicBezTo>
                  <a:cubicBezTo>
                    <a:pt x="2327" y="12825"/>
                    <a:pt x="2567" y="16655"/>
                    <a:pt x="2567" y="18837"/>
                  </a:cubicBezTo>
                  <a:cubicBezTo>
                    <a:pt x="2567" y="21018"/>
                    <a:pt x="2327" y="21550"/>
                    <a:pt x="2207" y="21550"/>
                  </a:cubicBezTo>
                  <a:cubicBezTo>
                    <a:pt x="2087" y="21550"/>
                    <a:pt x="2087" y="21018"/>
                    <a:pt x="2087" y="19422"/>
                  </a:cubicBezTo>
                  <a:cubicBezTo>
                    <a:pt x="2087" y="17826"/>
                    <a:pt x="2087" y="15166"/>
                    <a:pt x="3047" y="13357"/>
                  </a:cubicBezTo>
                  <a:cubicBezTo>
                    <a:pt x="4007" y="11548"/>
                    <a:pt x="5927" y="10590"/>
                    <a:pt x="8327" y="10218"/>
                  </a:cubicBezTo>
                  <a:cubicBezTo>
                    <a:pt x="10727" y="9846"/>
                    <a:pt x="13607" y="10058"/>
                    <a:pt x="16007" y="11016"/>
                  </a:cubicBezTo>
                  <a:cubicBezTo>
                    <a:pt x="18407" y="11974"/>
                    <a:pt x="20327" y="13676"/>
                    <a:pt x="20927" y="15113"/>
                  </a:cubicBezTo>
                  <a:cubicBezTo>
                    <a:pt x="21527" y="16549"/>
                    <a:pt x="20807" y="17719"/>
                    <a:pt x="19127" y="18677"/>
                  </a:cubicBezTo>
                  <a:cubicBezTo>
                    <a:pt x="17447" y="19635"/>
                    <a:pt x="14807" y="20380"/>
                    <a:pt x="12767" y="20752"/>
                  </a:cubicBezTo>
                  <a:cubicBezTo>
                    <a:pt x="10727" y="21124"/>
                    <a:pt x="9287" y="21124"/>
                    <a:pt x="7847" y="21018"/>
                  </a:cubicBezTo>
                  <a:cubicBezTo>
                    <a:pt x="6407" y="20912"/>
                    <a:pt x="4967" y="20699"/>
                    <a:pt x="5087" y="19901"/>
                  </a:cubicBezTo>
                  <a:cubicBezTo>
                    <a:pt x="5207" y="19103"/>
                    <a:pt x="6887" y="17719"/>
                    <a:pt x="8567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291965" y="2740051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301987" y="2657501"/>
              <a:ext cx="217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560"/>
                    <a:pt x="-1443" y="11520"/>
                    <a:pt x="1502" y="7920"/>
                  </a:cubicBezTo>
                  <a:cubicBezTo>
                    <a:pt x="4448" y="4320"/>
                    <a:pt x="12302" y="216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371251" y="2729682"/>
              <a:ext cx="193765" cy="162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95" fill="norm" stroke="1" extrusionOk="0">
                  <a:moveTo>
                    <a:pt x="13744" y="1357"/>
                  </a:moveTo>
                  <a:cubicBezTo>
                    <a:pt x="12570" y="526"/>
                    <a:pt x="11396" y="-305"/>
                    <a:pt x="9401" y="110"/>
                  </a:cubicBezTo>
                  <a:cubicBezTo>
                    <a:pt x="7405" y="526"/>
                    <a:pt x="4588" y="2187"/>
                    <a:pt x="2709" y="4403"/>
                  </a:cubicBezTo>
                  <a:cubicBezTo>
                    <a:pt x="831" y="6618"/>
                    <a:pt x="-108" y="9387"/>
                    <a:pt x="9" y="12157"/>
                  </a:cubicBezTo>
                  <a:cubicBezTo>
                    <a:pt x="127" y="14926"/>
                    <a:pt x="1301" y="17695"/>
                    <a:pt x="2592" y="18941"/>
                  </a:cubicBezTo>
                  <a:cubicBezTo>
                    <a:pt x="3883" y="20187"/>
                    <a:pt x="5292" y="19910"/>
                    <a:pt x="7170" y="17280"/>
                  </a:cubicBezTo>
                  <a:cubicBezTo>
                    <a:pt x="9049" y="14649"/>
                    <a:pt x="11396" y="9664"/>
                    <a:pt x="12688" y="6480"/>
                  </a:cubicBezTo>
                  <a:cubicBezTo>
                    <a:pt x="13979" y="3295"/>
                    <a:pt x="14214" y="1910"/>
                    <a:pt x="14214" y="2187"/>
                  </a:cubicBezTo>
                  <a:cubicBezTo>
                    <a:pt x="14214" y="2464"/>
                    <a:pt x="13979" y="4403"/>
                    <a:pt x="14214" y="7033"/>
                  </a:cubicBezTo>
                  <a:cubicBezTo>
                    <a:pt x="14449" y="9664"/>
                    <a:pt x="15153" y="12987"/>
                    <a:pt x="16444" y="15480"/>
                  </a:cubicBezTo>
                  <a:cubicBezTo>
                    <a:pt x="17735" y="17972"/>
                    <a:pt x="19614" y="19633"/>
                    <a:pt x="21492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590543" y="2675988"/>
              <a:ext cx="124985" cy="23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338" fill="norm" stroke="1" extrusionOk="0">
                  <a:moveTo>
                    <a:pt x="14611" y="629"/>
                  </a:moveTo>
                  <a:cubicBezTo>
                    <a:pt x="12869" y="244"/>
                    <a:pt x="11127" y="-142"/>
                    <a:pt x="8688" y="51"/>
                  </a:cubicBezTo>
                  <a:cubicBezTo>
                    <a:pt x="6250" y="244"/>
                    <a:pt x="3114" y="1015"/>
                    <a:pt x="1372" y="1979"/>
                  </a:cubicBezTo>
                  <a:cubicBezTo>
                    <a:pt x="-370" y="2944"/>
                    <a:pt x="-718" y="4101"/>
                    <a:pt x="1895" y="6319"/>
                  </a:cubicBezTo>
                  <a:cubicBezTo>
                    <a:pt x="4508" y="8537"/>
                    <a:pt x="10082" y="11815"/>
                    <a:pt x="13740" y="14033"/>
                  </a:cubicBezTo>
                  <a:cubicBezTo>
                    <a:pt x="17398" y="16251"/>
                    <a:pt x="19140" y="17408"/>
                    <a:pt x="20011" y="18469"/>
                  </a:cubicBezTo>
                  <a:cubicBezTo>
                    <a:pt x="20882" y="19529"/>
                    <a:pt x="20882" y="20494"/>
                    <a:pt x="18966" y="20976"/>
                  </a:cubicBezTo>
                  <a:cubicBezTo>
                    <a:pt x="17050" y="21458"/>
                    <a:pt x="13217" y="21458"/>
                    <a:pt x="10430" y="20976"/>
                  </a:cubicBezTo>
                  <a:cubicBezTo>
                    <a:pt x="7643" y="20494"/>
                    <a:pt x="5901" y="19529"/>
                    <a:pt x="4159" y="1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918795" y="2510202"/>
              <a:ext cx="179621" cy="38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80" fill="norm" stroke="1" extrusionOk="0">
                  <a:moveTo>
                    <a:pt x="18835" y="2207"/>
                  </a:moveTo>
                  <a:cubicBezTo>
                    <a:pt x="18338" y="1495"/>
                    <a:pt x="17841" y="782"/>
                    <a:pt x="16972" y="367"/>
                  </a:cubicBezTo>
                  <a:cubicBezTo>
                    <a:pt x="16103" y="-48"/>
                    <a:pt x="14862" y="-167"/>
                    <a:pt x="13000" y="308"/>
                  </a:cubicBezTo>
                  <a:cubicBezTo>
                    <a:pt x="11138" y="782"/>
                    <a:pt x="8655" y="1851"/>
                    <a:pt x="6172" y="4224"/>
                  </a:cubicBezTo>
                  <a:cubicBezTo>
                    <a:pt x="3690" y="6598"/>
                    <a:pt x="1207" y="10277"/>
                    <a:pt x="338" y="13185"/>
                  </a:cubicBezTo>
                  <a:cubicBezTo>
                    <a:pt x="-531" y="16092"/>
                    <a:pt x="214" y="18229"/>
                    <a:pt x="3317" y="19534"/>
                  </a:cubicBezTo>
                  <a:cubicBezTo>
                    <a:pt x="6421" y="20840"/>
                    <a:pt x="11883" y="21314"/>
                    <a:pt x="15235" y="21374"/>
                  </a:cubicBezTo>
                  <a:cubicBezTo>
                    <a:pt x="18586" y="21433"/>
                    <a:pt x="19828" y="21077"/>
                    <a:pt x="21069" y="20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301058" y="2551253"/>
              <a:ext cx="147754" cy="43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26" fill="norm" stroke="1" extrusionOk="0">
                  <a:moveTo>
                    <a:pt x="4579" y="9353"/>
                  </a:moveTo>
                  <a:cubicBezTo>
                    <a:pt x="4279" y="12289"/>
                    <a:pt x="3979" y="15225"/>
                    <a:pt x="3829" y="17007"/>
                  </a:cubicBezTo>
                  <a:cubicBezTo>
                    <a:pt x="3679" y="18790"/>
                    <a:pt x="3679" y="19419"/>
                    <a:pt x="3679" y="20048"/>
                  </a:cubicBezTo>
                  <a:cubicBezTo>
                    <a:pt x="3679" y="20677"/>
                    <a:pt x="3679" y="21306"/>
                    <a:pt x="3229" y="21411"/>
                  </a:cubicBezTo>
                  <a:cubicBezTo>
                    <a:pt x="2779" y="21516"/>
                    <a:pt x="1879" y="21097"/>
                    <a:pt x="1129" y="18895"/>
                  </a:cubicBezTo>
                  <a:cubicBezTo>
                    <a:pt x="379" y="16693"/>
                    <a:pt x="-221" y="12708"/>
                    <a:pt x="79" y="9458"/>
                  </a:cubicBezTo>
                  <a:cubicBezTo>
                    <a:pt x="379" y="6207"/>
                    <a:pt x="1579" y="3691"/>
                    <a:pt x="2779" y="2223"/>
                  </a:cubicBezTo>
                  <a:cubicBezTo>
                    <a:pt x="3979" y="755"/>
                    <a:pt x="5179" y="335"/>
                    <a:pt x="6679" y="126"/>
                  </a:cubicBezTo>
                  <a:cubicBezTo>
                    <a:pt x="8179" y="-84"/>
                    <a:pt x="9979" y="-84"/>
                    <a:pt x="12379" y="545"/>
                  </a:cubicBezTo>
                  <a:cubicBezTo>
                    <a:pt x="14779" y="1174"/>
                    <a:pt x="17779" y="2433"/>
                    <a:pt x="19429" y="4058"/>
                  </a:cubicBezTo>
                  <a:cubicBezTo>
                    <a:pt x="21079" y="5683"/>
                    <a:pt x="21379" y="7675"/>
                    <a:pt x="20329" y="9248"/>
                  </a:cubicBezTo>
                  <a:cubicBezTo>
                    <a:pt x="19279" y="10821"/>
                    <a:pt x="16879" y="11974"/>
                    <a:pt x="14929" y="12603"/>
                  </a:cubicBezTo>
                  <a:cubicBezTo>
                    <a:pt x="12979" y="13233"/>
                    <a:pt x="11479" y="13337"/>
                    <a:pt x="9979" y="12918"/>
                  </a:cubicBezTo>
                  <a:cubicBezTo>
                    <a:pt x="8479" y="12499"/>
                    <a:pt x="6979" y="11555"/>
                    <a:pt x="6529" y="10821"/>
                  </a:cubicBezTo>
                  <a:cubicBezTo>
                    <a:pt x="6079" y="10087"/>
                    <a:pt x="6679" y="9563"/>
                    <a:pt x="7279" y="9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2366568" y="2319846"/>
              <a:ext cx="144598" cy="21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97" fill="norm" stroke="1" extrusionOk="0">
                  <a:moveTo>
                    <a:pt x="9176" y="5297"/>
                  </a:moveTo>
                  <a:cubicBezTo>
                    <a:pt x="7298" y="8321"/>
                    <a:pt x="5420" y="11345"/>
                    <a:pt x="3855" y="13613"/>
                  </a:cubicBezTo>
                  <a:cubicBezTo>
                    <a:pt x="2289" y="15881"/>
                    <a:pt x="1037" y="17393"/>
                    <a:pt x="411" y="17501"/>
                  </a:cubicBezTo>
                  <a:cubicBezTo>
                    <a:pt x="-215" y="17609"/>
                    <a:pt x="-215" y="16313"/>
                    <a:pt x="1037" y="13721"/>
                  </a:cubicBezTo>
                  <a:cubicBezTo>
                    <a:pt x="2289" y="11129"/>
                    <a:pt x="4794" y="7241"/>
                    <a:pt x="6985" y="4433"/>
                  </a:cubicBezTo>
                  <a:cubicBezTo>
                    <a:pt x="9176" y="1625"/>
                    <a:pt x="11055" y="-103"/>
                    <a:pt x="12307" y="5"/>
                  </a:cubicBezTo>
                  <a:cubicBezTo>
                    <a:pt x="13559" y="113"/>
                    <a:pt x="14185" y="2057"/>
                    <a:pt x="15594" y="5945"/>
                  </a:cubicBezTo>
                  <a:cubicBezTo>
                    <a:pt x="17002" y="9833"/>
                    <a:pt x="19194" y="15665"/>
                    <a:pt x="21385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441315" y="2846455"/>
              <a:ext cx="76201" cy="8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1" fill="norm" stroke="1" extrusionOk="0">
                  <a:moveTo>
                    <a:pt x="0" y="385"/>
                  </a:moveTo>
                  <a:cubicBezTo>
                    <a:pt x="3000" y="-142"/>
                    <a:pt x="6000" y="-669"/>
                    <a:pt x="9600" y="2755"/>
                  </a:cubicBezTo>
                  <a:cubicBezTo>
                    <a:pt x="13200" y="6180"/>
                    <a:pt x="17400" y="13555"/>
                    <a:pt x="21600" y="20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2473065" y="2835301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965"/>
                    <a:pt x="12000" y="5929"/>
                    <a:pt x="8400" y="9529"/>
                  </a:cubicBezTo>
                  <a:cubicBezTo>
                    <a:pt x="4800" y="13129"/>
                    <a:pt x="2400" y="17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2626641" y="2629370"/>
              <a:ext cx="100425" cy="207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208" fill="norm" stroke="1" extrusionOk="0">
                  <a:moveTo>
                    <a:pt x="20914" y="1575"/>
                  </a:moveTo>
                  <a:cubicBezTo>
                    <a:pt x="19151" y="927"/>
                    <a:pt x="17387" y="279"/>
                    <a:pt x="15404" y="63"/>
                  </a:cubicBezTo>
                  <a:cubicBezTo>
                    <a:pt x="13420" y="-153"/>
                    <a:pt x="11216" y="63"/>
                    <a:pt x="8130" y="2763"/>
                  </a:cubicBezTo>
                  <a:cubicBezTo>
                    <a:pt x="5045" y="5463"/>
                    <a:pt x="1077" y="10647"/>
                    <a:pt x="196" y="14211"/>
                  </a:cubicBezTo>
                  <a:cubicBezTo>
                    <a:pt x="-686" y="17775"/>
                    <a:pt x="1518" y="19719"/>
                    <a:pt x="4604" y="20583"/>
                  </a:cubicBezTo>
                  <a:cubicBezTo>
                    <a:pt x="7690" y="21447"/>
                    <a:pt x="11657" y="21231"/>
                    <a:pt x="15624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2724154" y="2632101"/>
              <a:ext cx="142612" cy="16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7" fill="norm" stroke="1" extrusionOk="0">
                  <a:moveTo>
                    <a:pt x="20448" y="0"/>
                  </a:moveTo>
                  <a:cubicBezTo>
                    <a:pt x="17907" y="5400"/>
                    <a:pt x="15366" y="10800"/>
                    <a:pt x="13142" y="14310"/>
                  </a:cubicBezTo>
                  <a:cubicBezTo>
                    <a:pt x="10919" y="17820"/>
                    <a:pt x="9013" y="19440"/>
                    <a:pt x="7266" y="20385"/>
                  </a:cubicBezTo>
                  <a:cubicBezTo>
                    <a:pt x="5519" y="21330"/>
                    <a:pt x="3930" y="21600"/>
                    <a:pt x="2660" y="21195"/>
                  </a:cubicBezTo>
                  <a:cubicBezTo>
                    <a:pt x="1389" y="20790"/>
                    <a:pt x="436" y="19710"/>
                    <a:pt x="119" y="18360"/>
                  </a:cubicBezTo>
                  <a:cubicBezTo>
                    <a:pt x="-199" y="17010"/>
                    <a:pt x="119" y="15390"/>
                    <a:pt x="1072" y="14580"/>
                  </a:cubicBezTo>
                  <a:cubicBezTo>
                    <a:pt x="2025" y="13770"/>
                    <a:pt x="3613" y="13770"/>
                    <a:pt x="7107" y="14850"/>
                  </a:cubicBezTo>
                  <a:cubicBezTo>
                    <a:pt x="10601" y="15930"/>
                    <a:pt x="16001" y="18090"/>
                    <a:pt x="21401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2923915" y="2606701"/>
              <a:ext cx="88863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0" y="0"/>
                  </a:moveTo>
                  <a:cubicBezTo>
                    <a:pt x="5023" y="1895"/>
                    <a:pt x="10047" y="3789"/>
                    <a:pt x="13814" y="6537"/>
                  </a:cubicBezTo>
                  <a:cubicBezTo>
                    <a:pt x="17581" y="9284"/>
                    <a:pt x="20093" y="12884"/>
                    <a:pt x="20847" y="15253"/>
                  </a:cubicBezTo>
                  <a:cubicBezTo>
                    <a:pt x="21600" y="17621"/>
                    <a:pt x="20595" y="18758"/>
                    <a:pt x="17833" y="19611"/>
                  </a:cubicBezTo>
                  <a:cubicBezTo>
                    <a:pt x="15070" y="20463"/>
                    <a:pt x="10549" y="21032"/>
                    <a:pt x="6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3069965" y="2522928"/>
              <a:ext cx="93805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49" fill="norm" stroke="1" extrusionOk="0">
                  <a:moveTo>
                    <a:pt x="0" y="434"/>
                  </a:moveTo>
                  <a:cubicBezTo>
                    <a:pt x="2400" y="192"/>
                    <a:pt x="4800" y="-51"/>
                    <a:pt x="6960" y="10"/>
                  </a:cubicBezTo>
                  <a:cubicBezTo>
                    <a:pt x="9120" y="70"/>
                    <a:pt x="11040" y="434"/>
                    <a:pt x="13440" y="1709"/>
                  </a:cubicBezTo>
                  <a:cubicBezTo>
                    <a:pt x="15840" y="2983"/>
                    <a:pt x="18720" y="5167"/>
                    <a:pt x="20160" y="7897"/>
                  </a:cubicBezTo>
                  <a:cubicBezTo>
                    <a:pt x="21600" y="10628"/>
                    <a:pt x="21600" y="13904"/>
                    <a:pt x="20400" y="16270"/>
                  </a:cubicBezTo>
                  <a:cubicBezTo>
                    <a:pt x="19200" y="18637"/>
                    <a:pt x="16800" y="20093"/>
                    <a:pt x="1440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3635115" y="2676551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3654165" y="279720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476238" y="2477657"/>
              <a:ext cx="276478" cy="45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42" fill="norm" stroke="1" extrusionOk="0">
                  <a:moveTo>
                    <a:pt x="18074" y="1285"/>
                  </a:moveTo>
                  <a:cubicBezTo>
                    <a:pt x="16261" y="790"/>
                    <a:pt x="14447" y="294"/>
                    <a:pt x="12139" y="96"/>
                  </a:cubicBezTo>
                  <a:cubicBezTo>
                    <a:pt x="9830" y="-102"/>
                    <a:pt x="7027" y="-3"/>
                    <a:pt x="5048" y="492"/>
                  </a:cubicBezTo>
                  <a:cubicBezTo>
                    <a:pt x="3070" y="988"/>
                    <a:pt x="1916" y="1880"/>
                    <a:pt x="1339" y="4109"/>
                  </a:cubicBezTo>
                  <a:cubicBezTo>
                    <a:pt x="761" y="6338"/>
                    <a:pt x="761" y="9905"/>
                    <a:pt x="597" y="12779"/>
                  </a:cubicBezTo>
                  <a:cubicBezTo>
                    <a:pt x="432" y="15652"/>
                    <a:pt x="102" y="17832"/>
                    <a:pt x="19" y="19170"/>
                  </a:cubicBezTo>
                  <a:cubicBezTo>
                    <a:pt x="-63" y="20507"/>
                    <a:pt x="102" y="21003"/>
                    <a:pt x="761" y="21250"/>
                  </a:cubicBezTo>
                  <a:cubicBezTo>
                    <a:pt x="1421" y="21498"/>
                    <a:pt x="2575" y="21498"/>
                    <a:pt x="5543" y="21300"/>
                  </a:cubicBezTo>
                  <a:cubicBezTo>
                    <a:pt x="8511" y="21102"/>
                    <a:pt x="13293" y="20705"/>
                    <a:pt x="16261" y="20408"/>
                  </a:cubicBezTo>
                  <a:cubicBezTo>
                    <a:pt x="19229" y="20111"/>
                    <a:pt x="20383" y="19913"/>
                    <a:pt x="21537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4473315" y="2695601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7673"/>
                    <a:pt x="3840" y="13745"/>
                    <a:pt x="7440" y="10145"/>
                  </a:cubicBezTo>
                  <a:cubicBezTo>
                    <a:pt x="11040" y="6545"/>
                    <a:pt x="16320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4858724" y="2403936"/>
              <a:ext cx="319442" cy="50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31" fill="norm" stroke="1" extrusionOk="0">
                  <a:moveTo>
                    <a:pt x="21446" y="1595"/>
                  </a:moveTo>
                  <a:cubicBezTo>
                    <a:pt x="21304" y="1147"/>
                    <a:pt x="21162" y="699"/>
                    <a:pt x="20167" y="385"/>
                  </a:cubicBezTo>
                  <a:cubicBezTo>
                    <a:pt x="19172" y="71"/>
                    <a:pt x="17325" y="-108"/>
                    <a:pt x="15193" y="71"/>
                  </a:cubicBezTo>
                  <a:cubicBezTo>
                    <a:pt x="13062" y="251"/>
                    <a:pt x="10646" y="788"/>
                    <a:pt x="8657" y="1909"/>
                  </a:cubicBezTo>
                  <a:cubicBezTo>
                    <a:pt x="6667" y="3029"/>
                    <a:pt x="5104" y="4732"/>
                    <a:pt x="4109" y="6972"/>
                  </a:cubicBezTo>
                  <a:cubicBezTo>
                    <a:pt x="3114" y="9213"/>
                    <a:pt x="2688" y="11992"/>
                    <a:pt x="2120" y="14232"/>
                  </a:cubicBezTo>
                  <a:cubicBezTo>
                    <a:pt x="1551" y="16473"/>
                    <a:pt x="841" y="18176"/>
                    <a:pt x="414" y="19296"/>
                  </a:cubicBezTo>
                  <a:cubicBezTo>
                    <a:pt x="-12" y="20416"/>
                    <a:pt x="-154" y="20954"/>
                    <a:pt x="201" y="21223"/>
                  </a:cubicBezTo>
                  <a:cubicBezTo>
                    <a:pt x="557" y="21492"/>
                    <a:pt x="1409" y="21492"/>
                    <a:pt x="3683" y="21268"/>
                  </a:cubicBezTo>
                  <a:cubicBezTo>
                    <a:pt x="5957" y="21044"/>
                    <a:pt x="9651" y="20596"/>
                    <a:pt x="13346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223409" y="2530050"/>
              <a:ext cx="241614" cy="52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7" fill="norm" stroke="1" extrusionOk="0">
                  <a:moveTo>
                    <a:pt x="7751" y="5676"/>
                  </a:moveTo>
                  <a:cubicBezTo>
                    <a:pt x="7192" y="6447"/>
                    <a:pt x="6633" y="7218"/>
                    <a:pt x="5889" y="8804"/>
                  </a:cubicBezTo>
                  <a:cubicBezTo>
                    <a:pt x="5144" y="10390"/>
                    <a:pt x="4213" y="12790"/>
                    <a:pt x="3375" y="14890"/>
                  </a:cubicBezTo>
                  <a:cubicBezTo>
                    <a:pt x="2537" y="16990"/>
                    <a:pt x="1792" y="18790"/>
                    <a:pt x="1233" y="19904"/>
                  </a:cubicBezTo>
                  <a:cubicBezTo>
                    <a:pt x="675" y="21018"/>
                    <a:pt x="302" y="21447"/>
                    <a:pt x="116" y="21447"/>
                  </a:cubicBezTo>
                  <a:cubicBezTo>
                    <a:pt x="-70" y="21447"/>
                    <a:pt x="-70" y="21018"/>
                    <a:pt x="396" y="19390"/>
                  </a:cubicBezTo>
                  <a:cubicBezTo>
                    <a:pt x="861" y="17761"/>
                    <a:pt x="1792" y="14933"/>
                    <a:pt x="2909" y="12276"/>
                  </a:cubicBezTo>
                  <a:cubicBezTo>
                    <a:pt x="4027" y="9618"/>
                    <a:pt x="5330" y="7133"/>
                    <a:pt x="6913" y="5118"/>
                  </a:cubicBezTo>
                  <a:cubicBezTo>
                    <a:pt x="8496" y="3104"/>
                    <a:pt x="10358" y="1561"/>
                    <a:pt x="11940" y="747"/>
                  </a:cubicBezTo>
                  <a:cubicBezTo>
                    <a:pt x="13523" y="-67"/>
                    <a:pt x="14827" y="-153"/>
                    <a:pt x="16130" y="190"/>
                  </a:cubicBezTo>
                  <a:cubicBezTo>
                    <a:pt x="17433" y="533"/>
                    <a:pt x="18737" y="1304"/>
                    <a:pt x="19761" y="2547"/>
                  </a:cubicBezTo>
                  <a:cubicBezTo>
                    <a:pt x="20785" y="3790"/>
                    <a:pt x="21530" y="5504"/>
                    <a:pt x="21158" y="6747"/>
                  </a:cubicBezTo>
                  <a:cubicBezTo>
                    <a:pt x="20785" y="7990"/>
                    <a:pt x="19296" y="8761"/>
                    <a:pt x="16409" y="9276"/>
                  </a:cubicBezTo>
                  <a:cubicBezTo>
                    <a:pt x="13523" y="9790"/>
                    <a:pt x="9240" y="10047"/>
                    <a:pt x="4958" y="1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451215" y="2778151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6120"/>
                    <a:pt x="10560" y="12240"/>
                    <a:pt x="14160" y="15840"/>
                  </a:cubicBezTo>
                  <a:cubicBezTo>
                    <a:pt x="17760" y="19440"/>
                    <a:pt x="1968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5432165" y="2778151"/>
              <a:ext cx="158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714"/>
                    <a:pt x="16416" y="3429"/>
                    <a:pt x="12816" y="7029"/>
                  </a:cubicBezTo>
                  <a:cubicBezTo>
                    <a:pt x="9216" y="10629"/>
                    <a:pt x="4608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5467318" y="2386812"/>
              <a:ext cx="117248" cy="11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77" fill="norm" stroke="1" extrusionOk="0">
                  <a:moveTo>
                    <a:pt x="4009" y="6398"/>
                  </a:moveTo>
                  <a:cubicBezTo>
                    <a:pt x="2852" y="7914"/>
                    <a:pt x="1695" y="9430"/>
                    <a:pt x="923" y="11135"/>
                  </a:cubicBezTo>
                  <a:cubicBezTo>
                    <a:pt x="152" y="12840"/>
                    <a:pt x="-234" y="14735"/>
                    <a:pt x="152" y="14735"/>
                  </a:cubicBezTo>
                  <a:cubicBezTo>
                    <a:pt x="537" y="14735"/>
                    <a:pt x="1695" y="12840"/>
                    <a:pt x="3237" y="10377"/>
                  </a:cubicBezTo>
                  <a:cubicBezTo>
                    <a:pt x="4780" y="7914"/>
                    <a:pt x="6709" y="4882"/>
                    <a:pt x="8445" y="2798"/>
                  </a:cubicBezTo>
                  <a:cubicBezTo>
                    <a:pt x="10180" y="714"/>
                    <a:pt x="11723" y="-423"/>
                    <a:pt x="12687" y="145"/>
                  </a:cubicBezTo>
                  <a:cubicBezTo>
                    <a:pt x="13652" y="714"/>
                    <a:pt x="14037" y="2988"/>
                    <a:pt x="14616" y="6019"/>
                  </a:cubicBezTo>
                  <a:cubicBezTo>
                    <a:pt x="15195" y="9051"/>
                    <a:pt x="15966" y="12840"/>
                    <a:pt x="17123" y="15493"/>
                  </a:cubicBezTo>
                  <a:cubicBezTo>
                    <a:pt x="18280" y="18145"/>
                    <a:pt x="19823" y="19661"/>
                    <a:pt x="21366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5660239" y="2515925"/>
              <a:ext cx="108477" cy="300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32" fill="norm" stroke="1" extrusionOk="0">
                  <a:moveTo>
                    <a:pt x="20886" y="1947"/>
                  </a:moveTo>
                  <a:cubicBezTo>
                    <a:pt x="20886" y="1191"/>
                    <a:pt x="20886" y="436"/>
                    <a:pt x="19867" y="134"/>
                  </a:cubicBezTo>
                  <a:cubicBezTo>
                    <a:pt x="18848" y="-168"/>
                    <a:pt x="16811" y="-17"/>
                    <a:pt x="13754" y="1191"/>
                  </a:cubicBezTo>
                  <a:cubicBezTo>
                    <a:pt x="10697" y="2400"/>
                    <a:pt x="6622" y="4666"/>
                    <a:pt x="3769" y="7611"/>
                  </a:cubicBezTo>
                  <a:cubicBezTo>
                    <a:pt x="916" y="10556"/>
                    <a:pt x="-714" y="14182"/>
                    <a:pt x="305" y="16598"/>
                  </a:cubicBezTo>
                  <a:cubicBezTo>
                    <a:pt x="1324" y="19015"/>
                    <a:pt x="4992" y="20224"/>
                    <a:pt x="8252" y="20828"/>
                  </a:cubicBezTo>
                  <a:cubicBezTo>
                    <a:pt x="11512" y="21432"/>
                    <a:pt x="14365" y="21432"/>
                    <a:pt x="17218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5839416" y="2562251"/>
              <a:ext cx="2023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20385" y="2323"/>
                    <a:pt x="19260" y="4645"/>
                    <a:pt x="17123" y="8129"/>
                  </a:cubicBezTo>
                  <a:cubicBezTo>
                    <a:pt x="14985" y="11613"/>
                    <a:pt x="11835" y="16258"/>
                    <a:pt x="9585" y="18697"/>
                  </a:cubicBezTo>
                  <a:cubicBezTo>
                    <a:pt x="7335" y="21135"/>
                    <a:pt x="5985" y="21368"/>
                    <a:pt x="4747" y="21019"/>
                  </a:cubicBezTo>
                  <a:cubicBezTo>
                    <a:pt x="3510" y="20671"/>
                    <a:pt x="2385" y="19742"/>
                    <a:pt x="1597" y="18116"/>
                  </a:cubicBezTo>
                  <a:cubicBezTo>
                    <a:pt x="810" y="16490"/>
                    <a:pt x="360" y="14168"/>
                    <a:pt x="135" y="12077"/>
                  </a:cubicBezTo>
                  <a:cubicBezTo>
                    <a:pt x="-90" y="9987"/>
                    <a:pt x="-90" y="8129"/>
                    <a:pt x="585" y="7200"/>
                  </a:cubicBezTo>
                  <a:cubicBezTo>
                    <a:pt x="1260" y="6271"/>
                    <a:pt x="2610" y="6271"/>
                    <a:pt x="5085" y="7897"/>
                  </a:cubicBezTo>
                  <a:cubicBezTo>
                    <a:pt x="7560" y="9523"/>
                    <a:pt x="11160" y="12774"/>
                    <a:pt x="14085" y="15329"/>
                  </a:cubicBezTo>
                  <a:cubicBezTo>
                    <a:pt x="17010" y="17884"/>
                    <a:pt x="19260" y="19742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105265" y="2517801"/>
              <a:ext cx="7232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7200" y="0"/>
                  </a:moveTo>
                  <a:cubicBezTo>
                    <a:pt x="12600" y="2911"/>
                    <a:pt x="18000" y="5821"/>
                    <a:pt x="19800" y="8962"/>
                  </a:cubicBezTo>
                  <a:cubicBezTo>
                    <a:pt x="21600" y="12102"/>
                    <a:pt x="19800" y="15472"/>
                    <a:pt x="15900" y="17617"/>
                  </a:cubicBezTo>
                  <a:cubicBezTo>
                    <a:pt x="12000" y="19762"/>
                    <a:pt x="6000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257665" y="2416735"/>
              <a:ext cx="175823" cy="488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76" fill="norm" stroke="1" extrusionOk="0">
                  <a:moveTo>
                    <a:pt x="0" y="1659"/>
                  </a:moveTo>
                  <a:cubicBezTo>
                    <a:pt x="3600" y="1192"/>
                    <a:pt x="7200" y="724"/>
                    <a:pt x="9771" y="444"/>
                  </a:cubicBezTo>
                  <a:cubicBezTo>
                    <a:pt x="12343" y="163"/>
                    <a:pt x="13886" y="70"/>
                    <a:pt x="15686" y="23"/>
                  </a:cubicBezTo>
                  <a:cubicBezTo>
                    <a:pt x="17486" y="-24"/>
                    <a:pt x="19543" y="-24"/>
                    <a:pt x="20571" y="257"/>
                  </a:cubicBezTo>
                  <a:cubicBezTo>
                    <a:pt x="21600" y="537"/>
                    <a:pt x="21600" y="1098"/>
                    <a:pt x="20700" y="2594"/>
                  </a:cubicBezTo>
                  <a:cubicBezTo>
                    <a:pt x="19800" y="4090"/>
                    <a:pt x="18000" y="6521"/>
                    <a:pt x="17229" y="9140"/>
                  </a:cubicBezTo>
                  <a:cubicBezTo>
                    <a:pt x="16457" y="11758"/>
                    <a:pt x="16714" y="14563"/>
                    <a:pt x="17229" y="16386"/>
                  </a:cubicBezTo>
                  <a:cubicBezTo>
                    <a:pt x="17743" y="18210"/>
                    <a:pt x="18514" y="19051"/>
                    <a:pt x="18900" y="19706"/>
                  </a:cubicBezTo>
                  <a:cubicBezTo>
                    <a:pt x="19286" y="20360"/>
                    <a:pt x="19286" y="20828"/>
                    <a:pt x="16714" y="21108"/>
                  </a:cubicBezTo>
                  <a:cubicBezTo>
                    <a:pt x="14143" y="21389"/>
                    <a:pt x="9000" y="21482"/>
                    <a:pt x="3857" y="21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6867265" y="2740051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356856" y="2475167"/>
              <a:ext cx="236427" cy="58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34" fill="norm" stroke="1" extrusionOk="0">
                  <a:moveTo>
                    <a:pt x="3992" y="6669"/>
                  </a:moveTo>
                  <a:cubicBezTo>
                    <a:pt x="3221" y="7521"/>
                    <a:pt x="2449" y="8373"/>
                    <a:pt x="2160" y="9921"/>
                  </a:cubicBezTo>
                  <a:cubicBezTo>
                    <a:pt x="1871" y="11469"/>
                    <a:pt x="2063" y="13715"/>
                    <a:pt x="1967" y="15611"/>
                  </a:cubicBezTo>
                  <a:cubicBezTo>
                    <a:pt x="1871" y="17508"/>
                    <a:pt x="1485" y="19057"/>
                    <a:pt x="1099" y="20063"/>
                  </a:cubicBezTo>
                  <a:cubicBezTo>
                    <a:pt x="713" y="21069"/>
                    <a:pt x="328" y="21534"/>
                    <a:pt x="135" y="21534"/>
                  </a:cubicBezTo>
                  <a:cubicBezTo>
                    <a:pt x="-58" y="21534"/>
                    <a:pt x="-58" y="21069"/>
                    <a:pt x="231" y="19599"/>
                  </a:cubicBezTo>
                  <a:cubicBezTo>
                    <a:pt x="521" y="18128"/>
                    <a:pt x="1099" y="15650"/>
                    <a:pt x="2160" y="13018"/>
                  </a:cubicBezTo>
                  <a:cubicBezTo>
                    <a:pt x="3221" y="10386"/>
                    <a:pt x="4763" y="7599"/>
                    <a:pt x="6499" y="5586"/>
                  </a:cubicBezTo>
                  <a:cubicBezTo>
                    <a:pt x="8235" y="3573"/>
                    <a:pt x="10163" y="2334"/>
                    <a:pt x="11803" y="1521"/>
                  </a:cubicBezTo>
                  <a:cubicBezTo>
                    <a:pt x="13442" y="708"/>
                    <a:pt x="14792" y="321"/>
                    <a:pt x="16046" y="128"/>
                  </a:cubicBezTo>
                  <a:cubicBezTo>
                    <a:pt x="17299" y="-66"/>
                    <a:pt x="18456" y="-66"/>
                    <a:pt x="19517" y="321"/>
                  </a:cubicBezTo>
                  <a:cubicBezTo>
                    <a:pt x="20578" y="708"/>
                    <a:pt x="21542" y="1482"/>
                    <a:pt x="21542" y="2799"/>
                  </a:cubicBezTo>
                  <a:cubicBezTo>
                    <a:pt x="21542" y="4115"/>
                    <a:pt x="20578" y="5973"/>
                    <a:pt x="18553" y="7289"/>
                  </a:cubicBezTo>
                  <a:cubicBezTo>
                    <a:pt x="16528" y="8605"/>
                    <a:pt x="13442" y="9379"/>
                    <a:pt x="10742" y="9728"/>
                  </a:cubicBezTo>
                  <a:cubicBezTo>
                    <a:pt x="8042" y="10076"/>
                    <a:pt x="5728" y="9999"/>
                    <a:pt x="4281" y="9766"/>
                  </a:cubicBezTo>
                  <a:cubicBezTo>
                    <a:pt x="2835" y="9534"/>
                    <a:pt x="2256" y="9147"/>
                    <a:pt x="1678" y="8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622915" y="2746401"/>
              <a:ext cx="1143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622915" y="2733701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267"/>
                    <a:pt x="12600" y="8533"/>
                    <a:pt x="9000" y="12133"/>
                  </a:cubicBezTo>
                  <a:cubicBezTo>
                    <a:pt x="5400" y="15733"/>
                    <a:pt x="270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855748" y="2478178"/>
              <a:ext cx="141818" cy="344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070"/>
                  </a:moveTo>
                  <a:cubicBezTo>
                    <a:pt x="20955" y="1411"/>
                    <a:pt x="20310" y="753"/>
                    <a:pt x="19182" y="358"/>
                  </a:cubicBezTo>
                  <a:cubicBezTo>
                    <a:pt x="18054" y="-37"/>
                    <a:pt x="16442" y="-169"/>
                    <a:pt x="14024" y="292"/>
                  </a:cubicBezTo>
                  <a:cubicBezTo>
                    <a:pt x="11606" y="753"/>
                    <a:pt x="8382" y="1807"/>
                    <a:pt x="5481" y="4046"/>
                  </a:cubicBezTo>
                  <a:cubicBezTo>
                    <a:pt x="2579" y="6285"/>
                    <a:pt x="0" y="9709"/>
                    <a:pt x="0" y="12672"/>
                  </a:cubicBezTo>
                  <a:cubicBezTo>
                    <a:pt x="0" y="15636"/>
                    <a:pt x="2579" y="18138"/>
                    <a:pt x="4675" y="19521"/>
                  </a:cubicBezTo>
                  <a:cubicBezTo>
                    <a:pt x="6770" y="20904"/>
                    <a:pt x="8382" y="21168"/>
                    <a:pt x="9994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998701" y="2568601"/>
              <a:ext cx="17666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3" fill="norm" stroke="1" extrusionOk="0">
                  <a:moveTo>
                    <a:pt x="20691" y="0"/>
                  </a:moveTo>
                  <a:cubicBezTo>
                    <a:pt x="18633" y="4985"/>
                    <a:pt x="16576" y="9969"/>
                    <a:pt x="14133" y="13648"/>
                  </a:cubicBezTo>
                  <a:cubicBezTo>
                    <a:pt x="11691" y="17327"/>
                    <a:pt x="8862" y="19701"/>
                    <a:pt x="6676" y="20651"/>
                  </a:cubicBezTo>
                  <a:cubicBezTo>
                    <a:pt x="4491" y="21600"/>
                    <a:pt x="2948" y="21125"/>
                    <a:pt x="1919" y="20176"/>
                  </a:cubicBezTo>
                  <a:cubicBezTo>
                    <a:pt x="891" y="19226"/>
                    <a:pt x="376" y="17802"/>
                    <a:pt x="119" y="16259"/>
                  </a:cubicBezTo>
                  <a:cubicBezTo>
                    <a:pt x="-138" y="14716"/>
                    <a:pt x="-138" y="13055"/>
                    <a:pt x="1791" y="12580"/>
                  </a:cubicBezTo>
                  <a:cubicBezTo>
                    <a:pt x="3719" y="12105"/>
                    <a:pt x="7576" y="12818"/>
                    <a:pt x="11048" y="14242"/>
                  </a:cubicBezTo>
                  <a:cubicBezTo>
                    <a:pt x="14519" y="15666"/>
                    <a:pt x="17605" y="17802"/>
                    <a:pt x="19276" y="19108"/>
                  </a:cubicBezTo>
                  <a:cubicBezTo>
                    <a:pt x="20948" y="20413"/>
                    <a:pt x="21205" y="20888"/>
                    <a:pt x="21462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8194415" y="2536851"/>
              <a:ext cx="12944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18813" y="0"/>
                  </a:moveTo>
                  <a:cubicBezTo>
                    <a:pt x="20206" y="3051"/>
                    <a:pt x="21600" y="6102"/>
                    <a:pt x="21252" y="9153"/>
                  </a:cubicBezTo>
                  <a:cubicBezTo>
                    <a:pt x="20903" y="12203"/>
                    <a:pt x="18813" y="15254"/>
                    <a:pt x="14981" y="17329"/>
                  </a:cubicBezTo>
                  <a:cubicBezTo>
                    <a:pt x="11148" y="19403"/>
                    <a:pt x="5574" y="205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628765" y="3814143"/>
              <a:ext cx="241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547" y="10932"/>
                    <a:pt x="9095" y="1332"/>
                    <a:pt x="12695" y="132"/>
                  </a:cubicBezTo>
                  <a:cubicBezTo>
                    <a:pt x="16295" y="-1068"/>
                    <a:pt x="1894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641465" y="3984651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292215" y="3444901"/>
              <a:ext cx="50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10800" y="14400"/>
                  </a:cubicBezTo>
                  <a:cubicBezTo>
                    <a:pt x="14400" y="18000"/>
                    <a:pt x="180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368920" y="3545283"/>
              <a:ext cx="126496" cy="8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34" fill="norm" stroke="1" extrusionOk="0">
                  <a:moveTo>
                    <a:pt x="9634" y="11651"/>
                  </a:moveTo>
                  <a:cubicBezTo>
                    <a:pt x="9994" y="8951"/>
                    <a:pt x="10354" y="6251"/>
                    <a:pt x="9814" y="4091"/>
                  </a:cubicBezTo>
                  <a:cubicBezTo>
                    <a:pt x="9274" y="1931"/>
                    <a:pt x="7834" y="311"/>
                    <a:pt x="6214" y="41"/>
                  </a:cubicBezTo>
                  <a:cubicBezTo>
                    <a:pt x="4594" y="-229"/>
                    <a:pt x="2794" y="851"/>
                    <a:pt x="1714" y="3011"/>
                  </a:cubicBezTo>
                  <a:cubicBezTo>
                    <a:pt x="634" y="5171"/>
                    <a:pt x="274" y="8411"/>
                    <a:pt x="94" y="11651"/>
                  </a:cubicBezTo>
                  <a:cubicBezTo>
                    <a:pt x="-86" y="14891"/>
                    <a:pt x="-86" y="18131"/>
                    <a:pt x="814" y="19751"/>
                  </a:cubicBezTo>
                  <a:cubicBezTo>
                    <a:pt x="1714" y="21371"/>
                    <a:pt x="3514" y="21371"/>
                    <a:pt x="5314" y="19481"/>
                  </a:cubicBezTo>
                  <a:cubicBezTo>
                    <a:pt x="7114" y="17591"/>
                    <a:pt x="8914" y="13811"/>
                    <a:pt x="10534" y="13271"/>
                  </a:cubicBezTo>
                  <a:cubicBezTo>
                    <a:pt x="12154" y="12731"/>
                    <a:pt x="13594" y="15431"/>
                    <a:pt x="15394" y="16241"/>
                  </a:cubicBezTo>
                  <a:cubicBezTo>
                    <a:pt x="17194" y="17051"/>
                    <a:pt x="19354" y="15971"/>
                    <a:pt x="21514" y="1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501765" y="3505724"/>
              <a:ext cx="61850" cy="14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25" fill="norm" stroke="1" extrusionOk="0">
                  <a:moveTo>
                    <a:pt x="15120" y="402"/>
                  </a:moveTo>
                  <a:cubicBezTo>
                    <a:pt x="11520" y="85"/>
                    <a:pt x="7920" y="-233"/>
                    <a:pt x="5040" y="243"/>
                  </a:cubicBezTo>
                  <a:cubicBezTo>
                    <a:pt x="2160" y="720"/>
                    <a:pt x="0" y="1991"/>
                    <a:pt x="0" y="3261"/>
                  </a:cubicBezTo>
                  <a:cubicBezTo>
                    <a:pt x="0" y="4532"/>
                    <a:pt x="2160" y="5802"/>
                    <a:pt x="6120" y="7708"/>
                  </a:cubicBezTo>
                  <a:cubicBezTo>
                    <a:pt x="10080" y="9614"/>
                    <a:pt x="15840" y="12155"/>
                    <a:pt x="18720" y="14220"/>
                  </a:cubicBezTo>
                  <a:cubicBezTo>
                    <a:pt x="21600" y="16285"/>
                    <a:pt x="21600" y="17873"/>
                    <a:pt x="19800" y="19143"/>
                  </a:cubicBezTo>
                  <a:cubicBezTo>
                    <a:pt x="18000" y="20414"/>
                    <a:pt x="14400" y="21367"/>
                    <a:pt x="11520" y="21208"/>
                  </a:cubicBezTo>
                  <a:cubicBezTo>
                    <a:pt x="8640" y="21049"/>
                    <a:pt x="6480" y="19779"/>
                    <a:pt x="4320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3623141" y="3368701"/>
              <a:ext cx="56425" cy="25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68" fill="norm" stroke="1" extrusionOk="0">
                  <a:moveTo>
                    <a:pt x="4525" y="0"/>
                  </a:moveTo>
                  <a:cubicBezTo>
                    <a:pt x="2925" y="4181"/>
                    <a:pt x="1325" y="8361"/>
                    <a:pt x="525" y="11410"/>
                  </a:cubicBezTo>
                  <a:cubicBezTo>
                    <a:pt x="-275" y="14458"/>
                    <a:pt x="-275" y="16374"/>
                    <a:pt x="1325" y="17942"/>
                  </a:cubicBezTo>
                  <a:cubicBezTo>
                    <a:pt x="2925" y="19510"/>
                    <a:pt x="6125" y="20729"/>
                    <a:pt x="9725" y="21165"/>
                  </a:cubicBezTo>
                  <a:cubicBezTo>
                    <a:pt x="13325" y="21600"/>
                    <a:pt x="17325" y="21252"/>
                    <a:pt x="21325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3586082" y="3476651"/>
              <a:ext cx="137934" cy="59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073" fill="norm" stroke="1" extrusionOk="0">
                  <a:moveTo>
                    <a:pt x="7468" y="20110"/>
                  </a:moveTo>
                  <a:cubicBezTo>
                    <a:pt x="5856" y="20110"/>
                    <a:pt x="4244" y="20110"/>
                    <a:pt x="2632" y="20483"/>
                  </a:cubicBezTo>
                  <a:cubicBezTo>
                    <a:pt x="1020" y="20855"/>
                    <a:pt x="-592" y="21600"/>
                    <a:pt x="214" y="20483"/>
                  </a:cubicBezTo>
                  <a:cubicBezTo>
                    <a:pt x="1020" y="19366"/>
                    <a:pt x="4244" y="16386"/>
                    <a:pt x="8112" y="12662"/>
                  </a:cubicBezTo>
                  <a:cubicBezTo>
                    <a:pt x="11981" y="8938"/>
                    <a:pt x="16495" y="4469"/>
                    <a:pt x="210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3863715" y="3368701"/>
              <a:ext cx="25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800"/>
                    <a:pt x="7200" y="1600"/>
                    <a:pt x="3600" y="5200"/>
                  </a:cubicBezTo>
                  <a:cubicBezTo>
                    <a:pt x="0" y="8800"/>
                    <a:pt x="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3889115" y="3475196"/>
              <a:ext cx="82551" cy="10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16174"/>
                  </a:moveTo>
                  <a:cubicBezTo>
                    <a:pt x="4431" y="13322"/>
                    <a:pt x="8862" y="10469"/>
                    <a:pt x="12462" y="7616"/>
                  </a:cubicBezTo>
                  <a:cubicBezTo>
                    <a:pt x="16062" y="4763"/>
                    <a:pt x="18831" y="1910"/>
                    <a:pt x="18554" y="688"/>
                  </a:cubicBezTo>
                  <a:cubicBezTo>
                    <a:pt x="18277" y="-535"/>
                    <a:pt x="14954" y="-127"/>
                    <a:pt x="11908" y="1910"/>
                  </a:cubicBezTo>
                  <a:cubicBezTo>
                    <a:pt x="8862" y="3948"/>
                    <a:pt x="6092" y="7616"/>
                    <a:pt x="4708" y="10876"/>
                  </a:cubicBezTo>
                  <a:cubicBezTo>
                    <a:pt x="3323" y="14137"/>
                    <a:pt x="3323" y="16990"/>
                    <a:pt x="4708" y="18620"/>
                  </a:cubicBezTo>
                  <a:cubicBezTo>
                    <a:pt x="6092" y="20250"/>
                    <a:pt x="8862" y="20657"/>
                    <a:pt x="11908" y="20861"/>
                  </a:cubicBezTo>
                  <a:cubicBezTo>
                    <a:pt x="14954" y="21065"/>
                    <a:pt x="18277" y="21065"/>
                    <a:pt x="21600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3996796" y="3457601"/>
              <a:ext cx="12092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5689" y="0"/>
                  </a:moveTo>
                  <a:cubicBezTo>
                    <a:pt x="11592" y="1500"/>
                    <a:pt x="7496" y="3000"/>
                    <a:pt x="4516" y="5100"/>
                  </a:cubicBezTo>
                  <a:cubicBezTo>
                    <a:pt x="1537" y="7200"/>
                    <a:pt x="-325" y="9900"/>
                    <a:pt x="47" y="12450"/>
                  </a:cubicBezTo>
                  <a:cubicBezTo>
                    <a:pt x="420" y="15000"/>
                    <a:pt x="3027" y="17400"/>
                    <a:pt x="6937" y="18900"/>
                  </a:cubicBezTo>
                  <a:cubicBezTo>
                    <a:pt x="10847" y="20400"/>
                    <a:pt x="16061" y="21000"/>
                    <a:pt x="212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032115" y="3102001"/>
              <a:ext cx="317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898"/>
                    <a:pt x="8640" y="5795"/>
                    <a:pt x="12240" y="8868"/>
                  </a:cubicBezTo>
                  <a:cubicBezTo>
                    <a:pt x="15840" y="11941"/>
                    <a:pt x="18720" y="15190"/>
                    <a:pt x="20160" y="17341"/>
                  </a:cubicBezTo>
                  <a:cubicBezTo>
                    <a:pt x="21600" y="19493"/>
                    <a:pt x="216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987665" y="3546501"/>
              <a:ext cx="1397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0"/>
                  </a:moveTo>
                  <a:cubicBezTo>
                    <a:pt x="2945" y="7624"/>
                    <a:pt x="5891" y="15247"/>
                    <a:pt x="9491" y="18424"/>
                  </a:cubicBezTo>
                  <a:cubicBezTo>
                    <a:pt x="13091" y="21600"/>
                    <a:pt x="17345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051165" y="3559201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115391" y="3891653"/>
              <a:ext cx="218437" cy="56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7" fill="norm" stroke="1" extrusionOk="0">
                  <a:moveTo>
                    <a:pt x="1175" y="7893"/>
                  </a:moveTo>
                  <a:cubicBezTo>
                    <a:pt x="1798" y="7571"/>
                    <a:pt x="2421" y="7248"/>
                    <a:pt x="2837" y="7289"/>
                  </a:cubicBezTo>
                  <a:cubicBezTo>
                    <a:pt x="3252" y="7329"/>
                    <a:pt x="3460" y="7732"/>
                    <a:pt x="3460" y="9142"/>
                  </a:cubicBezTo>
                  <a:cubicBezTo>
                    <a:pt x="3460" y="10553"/>
                    <a:pt x="3252" y="12971"/>
                    <a:pt x="2837" y="15026"/>
                  </a:cubicBezTo>
                  <a:cubicBezTo>
                    <a:pt x="2421" y="17081"/>
                    <a:pt x="1798" y="18774"/>
                    <a:pt x="1279" y="19862"/>
                  </a:cubicBezTo>
                  <a:cubicBezTo>
                    <a:pt x="760" y="20950"/>
                    <a:pt x="344" y="21433"/>
                    <a:pt x="137" y="21474"/>
                  </a:cubicBezTo>
                  <a:cubicBezTo>
                    <a:pt x="-71" y="21514"/>
                    <a:pt x="-71" y="21111"/>
                    <a:pt x="344" y="19781"/>
                  </a:cubicBezTo>
                  <a:cubicBezTo>
                    <a:pt x="760" y="18451"/>
                    <a:pt x="1591" y="16195"/>
                    <a:pt x="2525" y="13696"/>
                  </a:cubicBezTo>
                  <a:cubicBezTo>
                    <a:pt x="3460" y="11198"/>
                    <a:pt x="4498" y="8457"/>
                    <a:pt x="5744" y="6362"/>
                  </a:cubicBezTo>
                  <a:cubicBezTo>
                    <a:pt x="6991" y="4266"/>
                    <a:pt x="8444" y="2815"/>
                    <a:pt x="10106" y="1848"/>
                  </a:cubicBezTo>
                  <a:cubicBezTo>
                    <a:pt x="11767" y="881"/>
                    <a:pt x="13637" y="398"/>
                    <a:pt x="15194" y="156"/>
                  </a:cubicBezTo>
                  <a:cubicBezTo>
                    <a:pt x="16752" y="-86"/>
                    <a:pt x="17998" y="-86"/>
                    <a:pt x="19141" y="438"/>
                  </a:cubicBezTo>
                  <a:cubicBezTo>
                    <a:pt x="20283" y="962"/>
                    <a:pt x="21321" y="2010"/>
                    <a:pt x="21425" y="3098"/>
                  </a:cubicBezTo>
                  <a:cubicBezTo>
                    <a:pt x="21529" y="4186"/>
                    <a:pt x="20698" y="5314"/>
                    <a:pt x="18206" y="6241"/>
                  </a:cubicBezTo>
                  <a:cubicBezTo>
                    <a:pt x="15714" y="7168"/>
                    <a:pt x="11560" y="7893"/>
                    <a:pt x="7406" y="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330565" y="4124351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349615" y="4135405"/>
              <a:ext cx="84995" cy="134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94" fill="norm" stroke="1" extrusionOk="0">
                  <a:moveTo>
                    <a:pt x="20546" y="5243"/>
                  </a:moveTo>
                  <a:cubicBezTo>
                    <a:pt x="21073" y="3249"/>
                    <a:pt x="21600" y="1256"/>
                    <a:pt x="20546" y="425"/>
                  </a:cubicBezTo>
                  <a:cubicBezTo>
                    <a:pt x="19493" y="-406"/>
                    <a:pt x="16859" y="-74"/>
                    <a:pt x="13961" y="1920"/>
                  </a:cubicBezTo>
                  <a:cubicBezTo>
                    <a:pt x="11063" y="3914"/>
                    <a:pt x="7902" y="7569"/>
                    <a:pt x="5532" y="11059"/>
                  </a:cubicBezTo>
                  <a:cubicBezTo>
                    <a:pt x="3161" y="14548"/>
                    <a:pt x="1580" y="17871"/>
                    <a:pt x="0" y="21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579739" y="3902101"/>
              <a:ext cx="119127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517" fill="norm" stroke="1" extrusionOk="0">
                  <a:moveTo>
                    <a:pt x="21327" y="0"/>
                  </a:moveTo>
                  <a:cubicBezTo>
                    <a:pt x="17538" y="545"/>
                    <a:pt x="13748" y="1089"/>
                    <a:pt x="10148" y="3176"/>
                  </a:cubicBezTo>
                  <a:cubicBezTo>
                    <a:pt x="6548" y="5264"/>
                    <a:pt x="3138" y="8894"/>
                    <a:pt x="1432" y="11980"/>
                  </a:cubicBezTo>
                  <a:cubicBezTo>
                    <a:pt x="-273" y="15066"/>
                    <a:pt x="-273" y="17607"/>
                    <a:pt x="485" y="19240"/>
                  </a:cubicBezTo>
                  <a:cubicBezTo>
                    <a:pt x="1243" y="20874"/>
                    <a:pt x="2759" y="21600"/>
                    <a:pt x="5980" y="21509"/>
                  </a:cubicBezTo>
                  <a:cubicBezTo>
                    <a:pt x="9201" y="21418"/>
                    <a:pt x="14127" y="20511"/>
                    <a:pt x="19053" y="19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721829" y="3946551"/>
              <a:ext cx="161187" cy="13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26" fill="norm" stroke="1" extrusionOk="0">
                  <a:moveTo>
                    <a:pt x="21362" y="0"/>
                  </a:moveTo>
                  <a:cubicBezTo>
                    <a:pt x="18276" y="5158"/>
                    <a:pt x="15191" y="10316"/>
                    <a:pt x="11965" y="13863"/>
                  </a:cubicBezTo>
                  <a:cubicBezTo>
                    <a:pt x="8739" y="17409"/>
                    <a:pt x="5372" y="19343"/>
                    <a:pt x="3128" y="19504"/>
                  </a:cubicBezTo>
                  <a:cubicBezTo>
                    <a:pt x="884" y="19666"/>
                    <a:pt x="-238" y="18054"/>
                    <a:pt x="43" y="16925"/>
                  </a:cubicBezTo>
                  <a:cubicBezTo>
                    <a:pt x="323" y="15797"/>
                    <a:pt x="2006" y="15152"/>
                    <a:pt x="4811" y="16119"/>
                  </a:cubicBezTo>
                  <a:cubicBezTo>
                    <a:pt x="7617" y="17087"/>
                    <a:pt x="11544" y="19666"/>
                    <a:pt x="14209" y="20633"/>
                  </a:cubicBezTo>
                  <a:cubicBezTo>
                    <a:pt x="16874" y="21600"/>
                    <a:pt x="18276" y="20955"/>
                    <a:pt x="19679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959215" y="3883051"/>
              <a:ext cx="574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9257" y="0"/>
                  </a:moveTo>
                  <a:cubicBezTo>
                    <a:pt x="14657" y="3733"/>
                    <a:pt x="20057" y="7467"/>
                    <a:pt x="20829" y="10933"/>
                  </a:cubicBezTo>
                  <a:cubicBezTo>
                    <a:pt x="21600" y="14400"/>
                    <a:pt x="17743" y="17600"/>
                    <a:pt x="13500" y="19333"/>
                  </a:cubicBezTo>
                  <a:cubicBezTo>
                    <a:pt x="9257" y="21067"/>
                    <a:pt x="4629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727565" y="4092601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4400"/>
                    <a:pt x="6616" y="7200"/>
                    <a:pt x="10216" y="3600"/>
                  </a:cubicBezTo>
                  <a:cubicBezTo>
                    <a:pt x="13816" y="0"/>
                    <a:pt x="177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083554" y="3894143"/>
              <a:ext cx="171337" cy="45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199" fill="norm" stroke="1" extrusionOk="0">
                  <a:moveTo>
                    <a:pt x="3810" y="8101"/>
                  </a:moveTo>
                  <a:cubicBezTo>
                    <a:pt x="2267" y="10380"/>
                    <a:pt x="725" y="12659"/>
                    <a:pt x="210" y="15433"/>
                  </a:cubicBezTo>
                  <a:cubicBezTo>
                    <a:pt x="-304" y="18207"/>
                    <a:pt x="210" y="21477"/>
                    <a:pt x="853" y="21180"/>
                  </a:cubicBezTo>
                  <a:cubicBezTo>
                    <a:pt x="1496" y="20883"/>
                    <a:pt x="2267" y="17018"/>
                    <a:pt x="3425" y="13501"/>
                  </a:cubicBezTo>
                  <a:cubicBezTo>
                    <a:pt x="4582" y="9983"/>
                    <a:pt x="6125" y="6813"/>
                    <a:pt x="7796" y="4633"/>
                  </a:cubicBezTo>
                  <a:cubicBezTo>
                    <a:pt x="9467" y="2453"/>
                    <a:pt x="11267" y="1264"/>
                    <a:pt x="12810" y="620"/>
                  </a:cubicBezTo>
                  <a:cubicBezTo>
                    <a:pt x="14353" y="-24"/>
                    <a:pt x="15639" y="-123"/>
                    <a:pt x="16925" y="125"/>
                  </a:cubicBezTo>
                  <a:cubicBezTo>
                    <a:pt x="18210" y="372"/>
                    <a:pt x="19496" y="967"/>
                    <a:pt x="20267" y="2057"/>
                  </a:cubicBezTo>
                  <a:cubicBezTo>
                    <a:pt x="21039" y="3147"/>
                    <a:pt x="21296" y="4732"/>
                    <a:pt x="18982" y="6119"/>
                  </a:cubicBezTo>
                  <a:cubicBezTo>
                    <a:pt x="16667" y="7506"/>
                    <a:pt x="11782" y="8695"/>
                    <a:pt x="8567" y="9438"/>
                  </a:cubicBezTo>
                  <a:cubicBezTo>
                    <a:pt x="5353" y="10182"/>
                    <a:pt x="3810" y="10479"/>
                    <a:pt x="3167" y="10875"/>
                  </a:cubicBezTo>
                  <a:cubicBezTo>
                    <a:pt x="2525" y="11271"/>
                    <a:pt x="2782" y="11767"/>
                    <a:pt x="3039" y="12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222865" y="4118001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7389" y="3600"/>
                  </a:cubicBezTo>
                  <a:cubicBezTo>
                    <a:pt x="10989" y="7200"/>
                    <a:pt x="162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280015" y="4111651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416668" y="3938953"/>
              <a:ext cx="117348" cy="223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15" fill="norm" stroke="1" extrusionOk="0">
                  <a:moveTo>
                    <a:pt x="21009" y="119"/>
                  </a:moveTo>
                  <a:cubicBezTo>
                    <a:pt x="18735" y="-83"/>
                    <a:pt x="16462" y="-285"/>
                    <a:pt x="12862" y="1835"/>
                  </a:cubicBezTo>
                  <a:cubicBezTo>
                    <a:pt x="9262" y="3954"/>
                    <a:pt x="4335" y="8395"/>
                    <a:pt x="1872" y="11423"/>
                  </a:cubicBezTo>
                  <a:cubicBezTo>
                    <a:pt x="-591" y="14451"/>
                    <a:pt x="-591" y="16066"/>
                    <a:pt x="1683" y="17479"/>
                  </a:cubicBezTo>
                  <a:cubicBezTo>
                    <a:pt x="3956" y="18893"/>
                    <a:pt x="8504" y="20104"/>
                    <a:pt x="13051" y="2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576213" y="3933851"/>
              <a:ext cx="173703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49" fill="norm" stroke="1" extrusionOk="0">
                  <a:moveTo>
                    <a:pt x="20575" y="0"/>
                  </a:moveTo>
                  <a:cubicBezTo>
                    <a:pt x="17713" y="3767"/>
                    <a:pt x="14850" y="7535"/>
                    <a:pt x="12638" y="10674"/>
                  </a:cubicBezTo>
                  <a:cubicBezTo>
                    <a:pt x="10426" y="13814"/>
                    <a:pt x="8864" y="16326"/>
                    <a:pt x="7433" y="18084"/>
                  </a:cubicBezTo>
                  <a:cubicBezTo>
                    <a:pt x="6002" y="19842"/>
                    <a:pt x="4701" y="20847"/>
                    <a:pt x="3399" y="21098"/>
                  </a:cubicBezTo>
                  <a:cubicBezTo>
                    <a:pt x="2098" y="21349"/>
                    <a:pt x="797" y="20847"/>
                    <a:pt x="276" y="19591"/>
                  </a:cubicBezTo>
                  <a:cubicBezTo>
                    <a:pt x="-244" y="18335"/>
                    <a:pt x="16" y="16326"/>
                    <a:pt x="667" y="15698"/>
                  </a:cubicBezTo>
                  <a:cubicBezTo>
                    <a:pt x="1317" y="15070"/>
                    <a:pt x="2358" y="15823"/>
                    <a:pt x="5091" y="17079"/>
                  </a:cubicBezTo>
                  <a:cubicBezTo>
                    <a:pt x="7823" y="18335"/>
                    <a:pt x="12248" y="20093"/>
                    <a:pt x="15240" y="20847"/>
                  </a:cubicBezTo>
                  <a:cubicBezTo>
                    <a:pt x="18233" y="21600"/>
                    <a:pt x="19795" y="21349"/>
                    <a:pt x="21356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749915" y="3876701"/>
              <a:ext cx="11756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17357" y="0"/>
                  </a:moveTo>
                  <a:cubicBezTo>
                    <a:pt x="19286" y="3724"/>
                    <a:pt x="21214" y="7448"/>
                    <a:pt x="21407" y="10614"/>
                  </a:cubicBezTo>
                  <a:cubicBezTo>
                    <a:pt x="21600" y="13779"/>
                    <a:pt x="20057" y="16386"/>
                    <a:pt x="16200" y="18124"/>
                  </a:cubicBezTo>
                  <a:cubicBezTo>
                    <a:pt x="12343" y="19862"/>
                    <a:pt x="6171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575415" y="4070095"/>
              <a:ext cx="2413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16" y="11375"/>
                    <a:pt x="10232" y="2735"/>
                    <a:pt x="13832" y="575"/>
                  </a:cubicBezTo>
                  <a:cubicBezTo>
                    <a:pt x="17432" y="-1585"/>
                    <a:pt x="1951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556365" y="4156101"/>
              <a:ext cx="2921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1565" y="9257"/>
                    <a:pt x="3130" y="18514"/>
                    <a:pt x="6730" y="20057"/>
                  </a:cubicBezTo>
                  <a:cubicBezTo>
                    <a:pt x="10330" y="21600"/>
                    <a:pt x="15965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157181" y="3974078"/>
              <a:ext cx="231293" cy="210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104" fill="norm" stroke="1" extrusionOk="0">
                  <a:moveTo>
                    <a:pt x="13651" y="2963"/>
                  </a:moveTo>
                  <a:cubicBezTo>
                    <a:pt x="13651" y="1905"/>
                    <a:pt x="13651" y="846"/>
                    <a:pt x="12970" y="316"/>
                  </a:cubicBezTo>
                  <a:cubicBezTo>
                    <a:pt x="12289" y="-213"/>
                    <a:pt x="10927" y="-213"/>
                    <a:pt x="8884" y="1375"/>
                  </a:cubicBezTo>
                  <a:cubicBezTo>
                    <a:pt x="6840" y="2963"/>
                    <a:pt x="4116" y="6140"/>
                    <a:pt x="2365" y="9105"/>
                  </a:cubicBezTo>
                  <a:cubicBezTo>
                    <a:pt x="613" y="12069"/>
                    <a:pt x="-165" y="14822"/>
                    <a:pt x="30" y="17152"/>
                  </a:cubicBezTo>
                  <a:cubicBezTo>
                    <a:pt x="224" y="19481"/>
                    <a:pt x="1392" y="21387"/>
                    <a:pt x="4797" y="21069"/>
                  </a:cubicBezTo>
                  <a:cubicBezTo>
                    <a:pt x="8203" y="20752"/>
                    <a:pt x="13846" y="18211"/>
                    <a:pt x="17154" y="15987"/>
                  </a:cubicBezTo>
                  <a:cubicBezTo>
                    <a:pt x="20462" y="13763"/>
                    <a:pt x="21435" y="11858"/>
                    <a:pt x="21240" y="9528"/>
                  </a:cubicBezTo>
                  <a:cubicBezTo>
                    <a:pt x="21046" y="7199"/>
                    <a:pt x="19684" y="4446"/>
                    <a:pt x="18030" y="3493"/>
                  </a:cubicBezTo>
                  <a:cubicBezTo>
                    <a:pt x="16376" y="2540"/>
                    <a:pt x="14430" y="3387"/>
                    <a:pt x="13165" y="4869"/>
                  </a:cubicBezTo>
                  <a:cubicBezTo>
                    <a:pt x="11900" y="6352"/>
                    <a:pt x="11316" y="8469"/>
                    <a:pt x="10732" y="1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146915" y="4314851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134215" y="4372001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3475" y="5036635"/>
              <a:ext cx="235991" cy="27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550" fill="norm" stroke="1" extrusionOk="0">
                  <a:moveTo>
                    <a:pt x="5829" y="1662"/>
                  </a:moveTo>
                  <a:cubicBezTo>
                    <a:pt x="7167" y="831"/>
                    <a:pt x="8505" y="0"/>
                    <a:pt x="10130" y="0"/>
                  </a:cubicBezTo>
                  <a:cubicBezTo>
                    <a:pt x="11754" y="0"/>
                    <a:pt x="13666" y="831"/>
                    <a:pt x="14144" y="2825"/>
                  </a:cubicBezTo>
                  <a:cubicBezTo>
                    <a:pt x="14622" y="4818"/>
                    <a:pt x="13666" y="7975"/>
                    <a:pt x="11277" y="11049"/>
                  </a:cubicBezTo>
                  <a:cubicBezTo>
                    <a:pt x="8887" y="14123"/>
                    <a:pt x="5064" y="17114"/>
                    <a:pt x="2770" y="18858"/>
                  </a:cubicBezTo>
                  <a:cubicBezTo>
                    <a:pt x="477" y="20603"/>
                    <a:pt x="-288" y="21102"/>
                    <a:pt x="94" y="21351"/>
                  </a:cubicBezTo>
                  <a:cubicBezTo>
                    <a:pt x="477" y="21600"/>
                    <a:pt x="2006" y="21600"/>
                    <a:pt x="5160" y="21434"/>
                  </a:cubicBezTo>
                  <a:cubicBezTo>
                    <a:pt x="8314" y="21268"/>
                    <a:pt x="13093" y="20935"/>
                    <a:pt x="15960" y="20603"/>
                  </a:cubicBezTo>
                  <a:cubicBezTo>
                    <a:pt x="18827" y="20271"/>
                    <a:pt x="19783" y="19938"/>
                    <a:pt x="20356" y="19357"/>
                  </a:cubicBezTo>
                  <a:cubicBezTo>
                    <a:pt x="20930" y="18775"/>
                    <a:pt x="21121" y="17945"/>
                    <a:pt x="21312" y="17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0" y="4854465"/>
              <a:ext cx="535923" cy="58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25" fill="norm" stroke="1" extrusionOk="0">
                  <a:moveTo>
                    <a:pt x="13480" y="2065"/>
                  </a:moveTo>
                  <a:cubicBezTo>
                    <a:pt x="12807" y="1379"/>
                    <a:pt x="12135" y="692"/>
                    <a:pt x="11126" y="310"/>
                  </a:cubicBezTo>
                  <a:cubicBezTo>
                    <a:pt x="10118" y="-72"/>
                    <a:pt x="8773" y="-148"/>
                    <a:pt x="7344" y="348"/>
                  </a:cubicBezTo>
                  <a:cubicBezTo>
                    <a:pt x="5915" y="844"/>
                    <a:pt x="4403" y="1913"/>
                    <a:pt x="3226" y="3821"/>
                  </a:cubicBezTo>
                  <a:cubicBezTo>
                    <a:pt x="2049" y="5729"/>
                    <a:pt x="1209" y="8477"/>
                    <a:pt x="662" y="10957"/>
                  </a:cubicBezTo>
                  <a:cubicBezTo>
                    <a:pt x="116" y="13438"/>
                    <a:pt x="-136" y="15651"/>
                    <a:pt x="74" y="17254"/>
                  </a:cubicBezTo>
                  <a:cubicBezTo>
                    <a:pt x="284" y="18857"/>
                    <a:pt x="957" y="19849"/>
                    <a:pt x="2596" y="20498"/>
                  </a:cubicBezTo>
                  <a:cubicBezTo>
                    <a:pt x="4234" y="21147"/>
                    <a:pt x="6840" y="21452"/>
                    <a:pt x="9487" y="21032"/>
                  </a:cubicBezTo>
                  <a:cubicBezTo>
                    <a:pt x="12135" y="20612"/>
                    <a:pt x="14824" y="19468"/>
                    <a:pt x="16841" y="18017"/>
                  </a:cubicBezTo>
                  <a:cubicBezTo>
                    <a:pt x="18859" y="16567"/>
                    <a:pt x="20203" y="14812"/>
                    <a:pt x="20834" y="12789"/>
                  </a:cubicBezTo>
                  <a:cubicBezTo>
                    <a:pt x="21464" y="10766"/>
                    <a:pt x="21380" y="8477"/>
                    <a:pt x="20876" y="6492"/>
                  </a:cubicBezTo>
                  <a:cubicBezTo>
                    <a:pt x="20371" y="4508"/>
                    <a:pt x="19447" y="2829"/>
                    <a:pt x="18186" y="1684"/>
                  </a:cubicBezTo>
                  <a:cubicBezTo>
                    <a:pt x="16925" y="539"/>
                    <a:pt x="15329" y="-72"/>
                    <a:pt x="13522" y="501"/>
                  </a:cubicBezTo>
                  <a:cubicBezTo>
                    <a:pt x="11715" y="1073"/>
                    <a:pt x="9697" y="2829"/>
                    <a:pt x="7680" y="4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841115" y="5148349"/>
              <a:ext cx="108828" cy="31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268" fill="norm" stroke="1" extrusionOk="0">
                  <a:moveTo>
                    <a:pt x="19562" y="4578"/>
                  </a:moveTo>
                  <a:cubicBezTo>
                    <a:pt x="15894" y="3015"/>
                    <a:pt x="12226" y="1452"/>
                    <a:pt x="9374" y="671"/>
                  </a:cubicBezTo>
                  <a:cubicBezTo>
                    <a:pt x="6521" y="-111"/>
                    <a:pt x="4483" y="-111"/>
                    <a:pt x="2853" y="173"/>
                  </a:cubicBezTo>
                  <a:cubicBezTo>
                    <a:pt x="1223" y="457"/>
                    <a:pt x="0" y="1026"/>
                    <a:pt x="0" y="2376"/>
                  </a:cubicBezTo>
                  <a:cubicBezTo>
                    <a:pt x="0" y="3726"/>
                    <a:pt x="1223" y="5857"/>
                    <a:pt x="4891" y="8202"/>
                  </a:cubicBezTo>
                  <a:cubicBezTo>
                    <a:pt x="8558" y="10547"/>
                    <a:pt x="14672" y="13105"/>
                    <a:pt x="17932" y="14881"/>
                  </a:cubicBezTo>
                  <a:cubicBezTo>
                    <a:pt x="21192" y="16657"/>
                    <a:pt x="21600" y="17652"/>
                    <a:pt x="20174" y="18576"/>
                  </a:cubicBezTo>
                  <a:cubicBezTo>
                    <a:pt x="18747" y="19500"/>
                    <a:pt x="15487" y="20352"/>
                    <a:pt x="12634" y="20850"/>
                  </a:cubicBezTo>
                  <a:cubicBezTo>
                    <a:pt x="9781" y="21347"/>
                    <a:pt x="7336" y="21489"/>
                    <a:pt x="5094" y="20778"/>
                  </a:cubicBezTo>
                  <a:cubicBezTo>
                    <a:pt x="2853" y="20068"/>
                    <a:pt x="815" y="18505"/>
                    <a:pt x="1834" y="17013"/>
                  </a:cubicBezTo>
                  <a:cubicBezTo>
                    <a:pt x="2853" y="15521"/>
                    <a:pt x="6928" y="14100"/>
                    <a:pt x="11004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010907" y="5195858"/>
              <a:ext cx="192159" cy="24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088" fill="norm" stroke="1" extrusionOk="0">
                  <a:moveTo>
                    <a:pt x="1575" y="6236"/>
                  </a:moveTo>
                  <a:cubicBezTo>
                    <a:pt x="4130" y="6051"/>
                    <a:pt x="6685" y="5866"/>
                    <a:pt x="8543" y="5405"/>
                  </a:cubicBezTo>
                  <a:cubicBezTo>
                    <a:pt x="10401" y="4943"/>
                    <a:pt x="11562" y="4205"/>
                    <a:pt x="12259" y="3282"/>
                  </a:cubicBezTo>
                  <a:cubicBezTo>
                    <a:pt x="12956" y="2359"/>
                    <a:pt x="13188" y="1251"/>
                    <a:pt x="12724" y="605"/>
                  </a:cubicBezTo>
                  <a:cubicBezTo>
                    <a:pt x="12259" y="-41"/>
                    <a:pt x="11098" y="-226"/>
                    <a:pt x="9240" y="328"/>
                  </a:cubicBezTo>
                  <a:cubicBezTo>
                    <a:pt x="7382" y="882"/>
                    <a:pt x="4827" y="2174"/>
                    <a:pt x="2853" y="5128"/>
                  </a:cubicBezTo>
                  <a:cubicBezTo>
                    <a:pt x="879" y="8082"/>
                    <a:pt x="-515" y="12697"/>
                    <a:pt x="182" y="15836"/>
                  </a:cubicBezTo>
                  <a:cubicBezTo>
                    <a:pt x="879" y="18974"/>
                    <a:pt x="3666" y="20636"/>
                    <a:pt x="7033" y="21005"/>
                  </a:cubicBezTo>
                  <a:cubicBezTo>
                    <a:pt x="10401" y="21374"/>
                    <a:pt x="14350" y="20451"/>
                    <a:pt x="16788" y="19528"/>
                  </a:cubicBezTo>
                  <a:cubicBezTo>
                    <a:pt x="19227" y="18605"/>
                    <a:pt x="20156" y="17682"/>
                    <a:pt x="21085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372044" y="5038202"/>
              <a:ext cx="212022" cy="42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284" fill="norm" stroke="1" extrusionOk="0">
                  <a:moveTo>
                    <a:pt x="14224" y="2569"/>
                  </a:moveTo>
                  <a:cubicBezTo>
                    <a:pt x="14859" y="1722"/>
                    <a:pt x="15494" y="875"/>
                    <a:pt x="15283" y="398"/>
                  </a:cubicBezTo>
                  <a:cubicBezTo>
                    <a:pt x="15071" y="-78"/>
                    <a:pt x="14012" y="-184"/>
                    <a:pt x="12106" y="398"/>
                  </a:cubicBezTo>
                  <a:cubicBezTo>
                    <a:pt x="10200" y="981"/>
                    <a:pt x="7447" y="2251"/>
                    <a:pt x="5118" y="4422"/>
                  </a:cubicBezTo>
                  <a:cubicBezTo>
                    <a:pt x="2788" y="6592"/>
                    <a:pt x="883" y="9663"/>
                    <a:pt x="247" y="12469"/>
                  </a:cubicBezTo>
                  <a:cubicBezTo>
                    <a:pt x="-388" y="15275"/>
                    <a:pt x="247" y="17816"/>
                    <a:pt x="1624" y="19351"/>
                  </a:cubicBezTo>
                  <a:cubicBezTo>
                    <a:pt x="3000" y="20887"/>
                    <a:pt x="5118" y="21416"/>
                    <a:pt x="8506" y="21257"/>
                  </a:cubicBezTo>
                  <a:cubicBezTo>
                    <a:pt x="11894" y="21098"/>
                    <a:pt x="16553" y="20251"/>
                    <a:pt x="21212" y="19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638834" y="5107388"/>
              <a:ext cx="180726" cy="5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519" fill="norm" stroke="1" extrusionOk="0">
                  <a:moveTo>
                    <a:pt x="4694" y="7580"/>
                  </a:moveTo>
                  <a:cubicBezTo>
                    <a:pt x="4203" y="9731"/>
                    <a:pt x="3712" y="11882"/>
                    <a:pt x="3221" y="14033"/>
                  </a:cubicBezTo>
                  <a:cubicBezTo>
                    <a:pt x="2730" y="16184"/>
                    <a:pt x="2240" y="18335"/>
                    <a:pt x="1749" y="19680"/>
                  </a:cubicBezTo>
                  <a:cubicBezTo>
                    <a:pt x="1258" y="21024"/>
                    <a:pt x="767" y="21562"/>
                    <a:pt x="521" y="21517"/>
                  </a:cubicBezTo>
                  <a:cubicBezTo>
                    <a:pt x="276" y="21472"/>
                    <a:pt x="276" y="20845"/>
                    <a:pt x="153" y="19097"/>
                  </a:cubicBezTo>
                  <a:cubicBezTo>
                    <a:pt x="30" y="17350"/>
                    <a:pt x="-215" y="14482"/>
                    <a:pt x="399" y="11434"/>
                  </a:cubicBezTo>
                  <a:cubicBezTo>
                    <a:pt x="1012" y="8387"/>
                    <a:pt x="2485" y="5160"/>
                    <a:pt x="3590" y="3323"/>
                  </a:cubicBezTo>
                  <a:cubicBezTo>
                    <a:pt x="4694" y="1486"/>
                    <a:pt x="5430" y="1038"/>
                    <a:pt x="6290" y="679"/>
                  </a:cubicBezTo>
                  <a:cubicBezTo>
                    <a:pt x="7149" y="321"/>
                    <a:pt x="8130" y="52"/>
                    <a:pt x="9358" y="7"/>
                  </a:cubicBezTo>
                  <a:cubicBezTo>
                    <a:pt x="10585" y="-38"/>
                    <a:pt x="12058" y="141"/>
                    <a:pt x="13776" y="724"/>
                  </a:cubicBezTo>
                  <a:cubicBezTo>
                    <a:pt x="15494" y="1306"/>
                    <a:pt x="17458" y="2292"/>
                    <a:pt x="18930" y="3502"/>
                  </a:cubicBezTo>
                  <a:cubicBezTo>
                    <a:pt x="20403" y="4712"/>
                    <a:pt x="21385" y="6146"/>
                    <a:pt x="20771" y="7177"/>
                  </a:cubicBezTo>
                  <a:cubicBezTo>
                    <a:pt x="20158" y="8208"/>
                    <a:pt x="17949" y="8835"/>
                    <a:pt x="15862" y="9149"/>
                  </a:cubicBezTo>
                  <a:cubicBezTo>
                    <a:pt x="13776" y="9462"/>
                    <a:pt x="11812" y="9462"/>
                    <a:pt x="10217" y="9418"/>
                  </a:cubicBezTo>
                  <a:cubicBezTo>
                    <a:pt x="8621" y="9373"/>
                    <a:pt x="7394" y="9283"/>
                    <a:pt x="7394" y="9418"/>
                  </a:cubicBezTo>
                  <a:cubicBezTo>
                    <a:pt x="7394" y="9552"/>
                    <a:pt x="8621" y="9911"/>
                    <a:pt x="9849" y="10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806315" y="5330851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5564"/>
                    <a:pt x="12126" y="11127"/>
                    <a:pt x="15726" y="14727"/>
                  </a:cubicBezTo>
                  <a:cubicBezTo>
                    <a:pt x="19326" y="18327"/>
                    <a:pt x="20463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806315" y="5305451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760"/>
                    <a:pt x="10080" y="11520"/>
                    <a:pt x="6480" y="15120"/>
                  </a:cubicBezTo>
                  <a:cubicBezTo>
                    <a:pt x="2880" y="18720"/>
                    <a:pt x="144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777480" y="4943501"/>
              <a:ext cx="11773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6411" y="4909"/>
                  </a:moveTo>
                  <a:cubicBezTo>
                    <a:pt x="4483" y="8182"/>
                    <a:pt x="2554" y="11455"/>
                    <a:pt x="1397" y="14236"/>
                  </a:cubicBezTo>
                  <a:cubicBezTo>
                    <a:pt x="240" y="17018"/>
                    <a:pt x="-146" y="19309"/>
                    <a:pt x="47" y="19309"/>
                  </a:cubicBezTo>
                  <a:cubicBezTo>
                    <a:pt x="240" y="19309"/>
                    <a:pt x="1011" y="17018"/>
                    <a:pt x="2168" y="14073"/>
                  </a:cubicBezTo>
                  <a:cubicBezTo>
                    <a:pt x="3325" y="11127"/>
                    <a:pt x="4868" y="7527"/>
                    <a:pt x="6797" y="4745"/>
                  </a:cubicBezTo>
                  <a:cubicBezTo>
                    <a:pt x="8725" y="1964"/>
                    <a:pt x="11040" y="0"/>
                    <a:pt x="12775" y="0"/>
                  </a:cubicBezTo>
                  <a:cubicBezTo>
                    <a:pt x="14511" y="0"/>
                    <a:pt x="15668" y="1964"/>
                    <a:pt x="17018" y="5891"/>
                  </a:cubicBezTo>
                  <a:cubicBezTo>
                    <a:pt x="18368" y="9818"/>
                    <a:pt x="19911" y="15709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2038830" y="5039468"/>
              <a:ext cx="97686" cy="33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01" fill="norm" stroke="1" extrusionOk="0">
                  <a:moveTo>
                    <a:pt x="21209" y="1955"/>
                  </a:moveTo>
                  <a:cubicBezTo>
                    <a:pt x="20290" y="1155"/>
                    <a:pt x="19371" y="355"/>
                    <a:pt x="17762" y="89"/>
                  </a:cubicBezTo>
                  <a:cubicBezTo>
                    <a:pt x="16154" y="-178"/>
                    <a:pt x="13856" y="89"/>
                    <a:pt x="10869" y="1889"/>
                  </a:cubicBezTo>
                  <a:cubicBezTo>
                    <a:pt x="7881" y="3689"/>
                    <a:pt x="4205" y="7022"/>
                    <a:pt x="2137" y="10089"/>
                  </a:cubicBezTo>
                  <a:cubicBezTo>
                    <a:pt x="69" y="13155"/>
                    <a:pt x="-391" y="15955"/>
                    <a:pt x="298" y="17955"/>
                  </a:cubicBezTo>
                  <a:cubicBezTo>
                    <a:pt x="988" y="19955"/>
                    <a:pt x="2826" y="21155"/>
                    <a:pt x="6043" y="21289"/>
                  </a:cubicBezTo>
                  <a:cubicBezTo>
                    <a:pt x="9260" y="21422"/>
                    <a:pt x="13856" y="20489"/>
                    <a:pt x="18452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2157682" y="5089551"/>
              <a:ext cx="16298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17" y="4600"/>
                    <a:pt x="18234" y="9200"/>
                    <a:pt x="16270" y="12500"/>
                  </a:cubicBezTo>
                  <a:cubicBezTo>
                    <a:pt x="14306" y="15800"/>
                    <a:pt x="12062" y="17800"/>
                    <a:pt x="10099" y="19000"/>
                  </a:cubicBezTo>
                  <a:cubicBezTo>
                    <a:pt x="8135" y="20200"/>
                    <a:pt x="6452" y="20600"/>
                    <a:pt x="4909" y="20400"/>
                  </a:cubicBezTo>
                  <a:cubicBezTo>
                    <a:pt x="3366" y="20200"/>
                    <a:pt x="1964" y="19400"/>
                    <a:pt x="1122" y="18500"/>
                  </a:cubicBezTo>
                  <a:cubicBezTo>
                    <a:pt x="281" y="17600"/>
                    <a:pt x="0" y="16600"/>
                    <a:pt x="0" y="15500"/>
                  </a:cubicBezTo>
                  <a:cubicBezTo>
                    <a:pt x="0" y="14400"/>
                    <a:pt x="281" y="13200"/>
                    <a:pt x="1122" y="12600"/>
                  </a:cubicBezTo>
                  <a:cubicBezTo>
                    <a:pt x="1964" y="12000"/>
                    <a:pt x="3366" y="12000"/>
                    <a:pt x="5751" y="13200"/>
                  </a:cubicBezTo>
                  <a:cubicBezTo>
                    <a:pt x="8135" y="14400"/>
                    <a:pt x="11501" y="16800"/>
                    <a:pt x="14166" y="18400"/>
                  </a:cubicBezTo>
                  <a:cubicBezTo>
                    <a:pt x="16831" y="20000"/>
                    <a:pt x="18795" y="20800"/>
                    <a:pt x="207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358765" y="5026051"/>
              <a:ext cx="115008" cy="37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2" fill="norm" stroke="1" extrusionOk="0">
                  <a:moveTo>
                    <a:pt x="3471" y="0"/>
                  </a:moveTo>
                  <a:cubicBezTo>
                    <a:pt x="5400" y="0"/>
                    <a:pt x="7329" y="0"/>
                    <a:pt x="10221" y="915"/>
                  </a:cubicBezTo>
                  <a:cubicBezTo>
                    <a:pt x="13114" y="1831"/>
                    <a:pt x="16971" y="3661"/>
                    <a:pt x="19093" y="6407"/>
                  </a:cubicBezTo>
                  <a:cubicBezTo>
                    <a:pt x="21214" y="9153"/>
                    <a:pt x="21600" y="12814"/>
                    <a:pt x="19864" y="15498"/>
                  </a:cubicBezTo>
                  <a:cubicBezTo>
                    <a:pt x="18129" y="18183"/>
                    <a:pt x="14271" y="19892"/>
                    <a:pt x="11379" y="20746"/>
                  </a:cubicBezTo>
                  <a:cubicBezTo>
                    <a:pt x="8486" y="21600"/>
                    <a:pt x="6557" y="21600"/>
                    <a:pt x="4821" y="21112"/>
                  </a:cubicBezTo>
                  <a:cubicBezTo>
                    <a:pt x="3086" y="20624"/>
                    <a:pt x="1543" y="19647"/>
                    <a:pt x="0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473065" y="4972807"/>
              <a:ext cx="129072" cy="438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22" fill="norm" stroke="1" extrusionOk="0">
                  <a:moveTo>
                    <a:pt x="4114" y="119"/>
                  </a:moveTo>
                  <a:cubicBezTo>
                    <a:pt x="5829" y="16"/>
                    <a:pt x="7543" y="-87"/>
                    <a:pt x="8914" y="119"/>
                  </a:cubicBezTo>
                  <a:cubicBezTo>
                    <a:pt x="10286" y="324"/>
                    <a:pt x="11314" y="839"/>
                    <a:pt x="13543" y="2330"/>
                  </a:cubicBezTo>
                  <a:cubicBezTo>
                    <a:pt x="15771" y="3822"/>
                    <a:pt x="19200" y="6290"/>
                    <a:pt x="20400" y="9067"/>
                  </a:cubicBezTo>
                  <a:cubicBezTo>
                    <a:pt x="21600" y="11844"/>
                    <a:pt x="20571" y="14930"/>
                    <a:pt x="18343" y="17090"/>
                  </a:cubicBezTo>
                  <a:cubicBezTo>
                    <a:pt x="16114" y="19250"/>
                    <a:pt x="12686" y="20484"/>
                    <a:pt x="9429" y="20999"/>
                  </a:cubicBezTo>
                  <a:cubicBezTo>
                    <a:pt x="6171" y="21513"/>
                    <a:pt x="3086" y="21307"/>
                    <a:pt x="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063615" y="5337201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076315" y="5470551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831882" y="5089551"/>
              <a:ext cx="2575703" cy="1163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82" fill="norm" stroke="1" extrusionOk="0">
                  <a:moveTo>
                    <a:pt x="532" y="14374"/>
                  </a:moveTo>
                  <a:cubicBezTo>
                    <a:pt x="479" y="14531"/>
                    <a:pt x="426" y="14688"/>
                    <a:pt x="399" y="15179"/>
                  </a:cubicBezTo>
                  <a:cubicBezTo>
                    <a:pt x="373" y="15670"/>
                    <a:pt x="373" y="16495"/>
                    <a:pt x="408" y="17535"/>
                  </a:cubicBezTo>
                  <a:cubicBezTo>
                    <a:pt x="443" y="18576"/>
                    <a:pt x="514" y="19833"/>
                    <a:pt x="576" y="20579"/>
                  </a:cubicBezTo>
                  <a:cubicBezTo>
                    <a:pt x="638" y="21325"/>
                    <a:pt x="691" y="21561"/>
                    <a:pt x="718" y="21580"/>
                  </a:cubicBezTo>
                  <a:cubicBezTo>
                    <a:pt x="744" y="21600"/>
                    <a:pt x="744" y="21404"/>
                    <a:pt x="718" y="20638"/>
                  </a:cubicBezTo>
                  <a:cubicBezTo>
                    <a:pt x="691" y="19872"/>
                    <a:pt x="638" y="18537"/>
                    <a:pt x="585" y="17182"/>
                  </a:cubicBezTo>
                  <a:cubicBezTo>
                    <a:pt x="532" y="15827"/>
                    <a:pt x="479" y="14452"/>
                    <a:pt x="452" y="12960"/>
                  </a:cubicBezTo>
                  <a:cubicBezTo>
                    <a:pt x="426" y="11468"/>
                    <a:pt x="426" y="9857"/>
                    <a:pt x="381" y="8404"/>
                  </a:cubicBezTo>
                  <a:cubicBezTo>
                    <a:pt x="337" y="6951"/>
                    <a:pt x="249" y="5655"/>
                    <a:pt x="187" y="4615"/>
                  </a:cubicBezTo>
                  <a:cubicBezTo>
                    <a:pt x="125" y="3574"/>
                    <a:pt x="89" y="2788"/>
                    <a:pt x="72" y="2297"/>
                  </a:cubicBezTo>
                  <a:cubicBezTo>
                    <a:pt x="54" y="1807"/>
                    <a:pt x="54" y="1610"/>
                    <a:pt x="36" y="1649"/>
                  </a:cubicBezTo>
                  <a:cubicBezTo>
                    <a:pt x="18" y="1689"/>
                    <a:pt x="-17" y="1964"/>
                    <a:pt x="10" y="2081"/>
                  </a:cubicBezTo>
                  <a:cubicBezTo>
                    <a:pt x="36" y="2199"/>
                    <a:pt x="125" y="2160"/>
                    <a:pt x="479" y="2042"/>
                  </a:cubicBezTo>
                  <a:cubicBezTo>
                    <a:pt x="833" y="1924"/>
                    <a:pt x="1453" y="1728"/>
                    <a:pt x="2046" y="1591"/>
                  </a:cubicBezTo>
                  <a:cubicBezTo>
                    <a:pt x="2639" y="1453"/>
                    <a:pt x="3205" y="1375"/>
                    <a:pt x="3798" y="1335"/>
                  </a:cubicBezTo>
                  <a:cubicBezTo>
                    <a:pt x="4392" y="1296"/>
                    <a:pt x="5011" y="1296"/>
                    <a:pt x="5684" y="1257"/>
                  </a:cubicBezTo>
                  <a:cubicBezTo>
                    <a:pt x="6357" y="1217"/>
                    <a:pt x="7083" y="1139"/>
                    <a:pt x="7755" y="1041"/>
                  </a:cubicBezTo>
                  <a:cubicBezTo>
                    <a:pt x="8428" y="943"/>
                    <a:pt x="9048" y="825"/>
                    <a:pt x="9659" y="727"/>
                  </a:cubicBezTo>
                  <a:cubicBezTo>
                    <a:pt x="10270" y="628"/>
                    <a:pt x="10872" y="550"/>
                    <a:pt x="11509" y="491"/>
                  </a:cubicBezTo>
                  <a:cubicBezTo>
                    <a:pt x="12146" y="432"/>
                    <a:pt x="12819" y="393"/>
                    <a:pt x="13536" y="353"/>
                  </a:cubicBezTo>
                  <a:cubicBezTo>
                    <a:pt x="14253" y="314"/>
                    <a:pt x="15014" y="275"/>
                    <a:pt x="15776" y="236"/>
                  </a:cubicBezTo>
                  <a:cubicBezTo>
                    <a:pt x="16537" y="196"/>
                    <a:pt x="17298" y="157"/>
                    <a:pt x="18007" y="118"/>
                  </a:cubicBezTo>
                  <a:cubicBezTo>
                    <a:pt x="18715" y="79"/>
                    <a:pt x="19370" y="39"/>
                    <a:pt x="19928" y="20"/>
                  </a:cubicBezTo>
                  <a:cubicBezTo>
                    <a:pt x="20485" y="0"/>
                    <a:pt x="20946" y="0"/>
                    <a:pt x="21220" y="0"/>
                  </a:cubicBezTo>
                  <a:cubicBezTo>
                    <a:pt x="21494" y="0"/>
                    <a:pt x="21583" y="0"/>
                    <a:pt x="21530" y="79"/>
                  </a:cubicBezTo>
                  <a:cubicBezTo>
                    <a:pt x="21477" y="157"/>
                    <a:pt x="21282" y="314"/>
                    <a:pt x="21087" y="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064237" y="5515001"/>
              <a:ext cx="326529" cy="54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26" fill="norm" stroke="1" extrusionOk="0">
                  <a:moveTo>
                    <a:pt x="177" y="2025"/>
                  </a:moveTo>
                  <a:cubicBezTo>
                    <a:pt x="37" y="1434"/>
                    <a:pt x="-102" y="844"/>
                    <a:pt x="107" y="675"/>
                  </a:cubicBezTo>
                  <a:cubicBezTo>
                    <a:pt x="316" y="506"/>
                    <a:pt x="873" y="759"/>
                    <a:pt x="1779" y="1983"/>
                  </a:cubicBezTo>
                  <a:cubicBezTo>
                    <a:pt x="2685" y="3206"/>
                    <a:pt x="3939" y="5400"/>
                    <a:pt x="5054" y="8142"/>
                  </a:cubicBezTo>
                  <a:cubicBezTo>
                    <a:pt x="6169" y="10884"/>
                    <a:pt x="7144" y="14175"/>
                    <a:pt x="7981" y="16369"/>
                  </a:cubicBezTo>
                  <a:cubicBezTo>
                    <a:pt x="8817" y="18563"/>
                    <a:pt x="9513" y="19659"/>
                    <a:pt x="10071" y="20419"/>
                  </a:cubicBezTo>
                  <a:cubicBezTo>
                    <a:pt x="10628" y="21178"/>
                    <a:pt x="11046" y="21600"/>
                    <a:pt x="11464" y="21516"/>
                  </a:cubicBezTo>
                  <a:cubicBezTo>
                    <a:pt x="11883" y="21431"/>
                    <a:pt x="12301" y="20841"/>
                    <a:pt x="13067" y="19153"/>
                  </a:cubicBezTo>
                  <a:cubicBezTo>
                    <a:pt x="13833" y="17466"/>
                    <a:pt x="14948" y="14681"/>
                    <a:pt x="16063" y="11770"/>
                  </a:cubicBezTo>
                  <a:cubicBezTo>
                    <a:pt x="17178" y="8859"/>
                    <a:pt x="18293" y="5822"/>
                    <a:pt x="18920" y="4008"/>
                  </a:cubicBezTo>
                  <a:cubicBezTo>
                    <a:pt x="19547" y="2194"/>
                    <a:pt x="19686" y="1603"/>
                    <a:pt x="19895" y="1055"/>
                  </a:cubicBezTo>
                  <a:cubicBezTo>
                    <a:pt x="20104" y="506"/>
                    <a:pt x="20383" y="0"/>
                    <a:pt x="20523" y="0"/>
                  </a:cubicBezTo>
                  <a:cubicBezTo>
                    <a:pt x="20662" y="0"/>
                    <a:pt x="20662" y="506"/>
                    <a:pt x="20801" y="1055"/>
                  </a:cubicBezTo>
                  <a:cubicBezTo>
                    <a:pt x="20941" y="1603"/>
                    <a:pt x="21219" y="2194"/>
                    <a:pt x="21498" y="2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356498" y="5798635"/>
              <a:ext cx="186668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14122" y="12764"/>
                  </a:moveTo>
                  <a:cubicBezTo>
                    <a:pt x="13394" y="9327"/>
                    <a:pt x="12666" y="5891"/>
                    <a:pt x="11816" y="3559"/>
                  </a:cubicBezTo>
                  <a:cubicBezTo>
                    <a:pt x="10967" y="1227"/>
                    <a:pt x="9996" y="0"/>
                    <a:pt x="8419" y="0"/>
                  </a:cubicBezTo>
                  <a:cubicBezTo>
                    <a:pt x="6841" y="0"/>
                    <a:pt x="4657" y="1227"/>
                    <a:pt x="3079" y="3927"/>
                  </a:cubicBezTo>
                  <a:cubicBezTo>
                    <a:pt x="1502" y="6627"/>
                    <a:pt x="531" y="10800"/>
                    <a:pt x="167" y="13500"/>
                  </a:cubicBezTo>
                  <a:cubicBezTo>
                    <a:pt x="-197" y="16200"/>
                    <a:pt x="46" y="17427"/>
                    <a:pt x="774" y="18164"/>
                  </a:cubicBezTo>
                  <a:cubicBezTo>
                    <a:pt x="1502" y="18900"/>
                    <a:pt x="2715" y="19145"/>
                    <a:pt x="4293" y="18532"/>
                  </a:cubicBezTo>
                  <a:cubicBezTo>
                    <a:pt x="5870" y="17918"/>
                    <a:pt x="7812" y="16445"/>
                    <a:pt x="8904" y="15095"/>
                  </a:cubicBezTo>
                  <a:cubicBezTo>
                    <a:pt x="9996" y="13745"/>
                    <a:pt x="10239" y="12518"/>
                    <a:pt x="10967" y="12886"/>
                  </a:cubicBezTo>
                  <a:cubicBezTo>
                    <a:pt x="11695" y="13255"/>
                    <a:pt x="12909" y="15218"/>
                    <a:pt x="14729" y="16936"/>
                  </a:cubicBezTo>
                  <a:cubicBezTo>
                    <a:pt x="16549" y="18655"/>
                    <a:pt x="18976" y="20127"/>
                    <a:pt x="214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555865" y="5730901"/>
              <a:ext cx="177801" cy="25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4320"/>
                  </a:moveTo>
                  <a:cubicBezTo>
                    <a:pt x="1029" y="3780"/>
                    <a:pt x="2057" y="3240"/>
                    <a:pt x="4243" y="4230"/>
                  </a:cubicBezTo>
                  <a:cubicBezTo>
                    <a:pt x="6429" y="5220"/>
                    <a:pt x="9771" y="7740"/>
                    <a:pt x="11571" y="10350"/>
                  </a:cubicBezTo>
                  <a:cubicBezTo>
                    <a:pt x="13371" y="12960"/>
                    <a:pt x="13629" y="15660"/>
                    <a:pt x="13500" y="17550"/>
                  </a:cubicBezTo>
                  <a:cubicBezTo>
                    <a:pt x="13371" y="19440"/>
                    <a:pt x="12857" y="20520"/>
                    <a:pt x="11957" y="21060"/>
                  </a:cubicBezTo>
                  <a:cubicBezTo>
                    <a:pt x="11057" y="21600"/>
                    <a:pt x="9771" y="21600"/>
                    <a:pt x="8743" y="19890"/>
                  </a:cubicBezTo>
                  <a:cubicBezTo>
                    <a:pt x="7714" y="18180"/>
                    <a:pt x="6943" y="14760"/>
                    <a:pt x="8486" y="11250"/>
                  </a:cubicBezTo>
                  <a:cubicBezTo>
                    <a:pt x="10029" y="7740"/>
                    <a:pt x="13886" y="4140"/>
                    <a:pt x="16457" y="2250"/>
                  </a:cubicBezTo>
                  <a:cubicBezTo>
                    <a:pt x="19029" y="360"/>
                    <a:pt x="20314" y="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856204" y="5506819"/>
              <a:ext cx="144162" cy="50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9" fill="norm" stroke="1" extrusionOk="0">
                  <a:moveTo>
                    <a:pt x="21321" y="1149"/>
                  </a:moveTo>
                  <a:cubicBezTo>
                    <a:pt x="21008" y="702"/>
                    <a:pt x="20695" y="256"/>
                    <a:pt x="19756" y="78"/>
                  </a:cubicBezTo>
                  <a:cubicBezTo>
                    <a:pt x="18817" y="-101"/>
                    <a:pt x="17251" y="-12"/>
                    <a:pt x="14747" y="792"/>
                  </a:cubicBezTo>
                  <a:cubicBezTo>
                    <a:pt x="12243" y="1595"/>
                    <a:pt x="8799" y="3112"/>
                    <a:pt x="5825" y="5478"/>
                  </a:cubicBezTo>
                  <a:cubicBezTo>
                    <a:pt x="2851" y="7843"/>
                    <a:pt x="347" y="11056"/>
                    <a:pt x="34" y="13644"/>
                  </a:cubicBezTo>
                  <a:cubicBezTo>
                    <a:pt x="-279" y="16233"/>
                    <a:pt x="1599" y="18197"/>
                    <a:pt x="5512" y="19401"/>
                  </a:cubicBezTo>
                  <a:cubicBezTo>
                    <a:pt x="9425" y="20606"/>
                    <a:pt x="15373" y="21053"/>
                    <a:pt x="2132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095615" y="5606028"/>
              <a:ext cx="194016" cy="614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61" fill="norm" stroke="1" extrusionOk="0">
                  <a:moveTo>
                    <a:pt x="0" y="7471"/>
                  </a:moveTo>
                  <a:cubicBezTo>
                    <a:pt x="460" y="9468"/>
                    <a:pt x="919" y="11466"/>
                    <a:pt x="1149" y="13500"/>
                  </a:cubicBezTo>
                  <a:cubicBezTo>
                    <a:pt x="1379" y="15534"/>
                    <a:pt x="1379" y="17605"/>
                    <a:pt x="1379" y="18826"/>
                  </a:cubicBezTo>
                  <a:cubicBezTo>
                    <a:pt x="1379" y="20047"/>
                    <a:pt x="1379" y="20416"/>
                    <a:pt x="1149" y="20786"/>
                  </a:cubicBezTo>
                  <a:cubicBezTo>
                    <a:pt x="919" y="21156"/>
                    <a:pt x="460" y="21526"/>
                    <a:pt x="230" y="21452"/>
                  </a:cubicBezTo>
                  <a:cubicBezTo>
                    <a:pt x="0" y="21378"/>
                    <a:pt x="0" y="20860"/>
                    <a:pt x="460" y="19233"/>
                  </a:cubicBezTo>
                  <a:cubicBezTo>
                    <a:pt x="919" y="17605"/>
                    <a:pt x="1838" y="14868"/>
                    <a:pt x="2643" y="12353"/>
                  </a:cubicBezTo>
                  <a:cubicBezTo>
                    <a:pt x="3447" y="9838"/>
                    <a:pt x="4136" y="7545"/>
                    <a:pt x="5170" y="5696"/>
                  </a:cubicBezTo>
                  <a:cubicBezTo>
                    <a:pt x="6204" y="3847"/>
                    <a:pt x="7583" y="2441"/>
                    <a:pt x="8617" y="1553"/>
                  </a:cubicBezTo>
                  <a:cubicBezTo>
                    <a:pt x="9651" y="666"/>
                    <a:pt x="10340" y="296"/>
                    <a:pt x="11260" y="111"/>
                  </a:cubicBezTo>
                  <a:cubicBezTo>
                    <a:pt x="12179" y="-74"/>
                    <a:pt x="13328" y="-74"/>
                    <a:pt x="14936" y="481"/>
                  </a:cubicBezTo>
                  <a:cubicBezTo>
                    <a:pt x="16545" y="1036"/>
                    <a:pt x="18613" y="2145"/>
                    <a:pt x="19877" y="3477"/>
                  </a:cubicBezTo>
                  <a:cubicBezTo>
                    <a:pt x="21140" y="4808"/>
                    <a:pt x="21600" y="6362"/>
                    <a:pt x="20221" y="7508"/>
                  </a:cubicBezTo>
                  <a:cubicBezTo>
                    <a:pt x="18843" y="8655"/>
                    <a:pt x="15626" y="9394"/>
                    <a:pt x="13328" y="9764"/>
                  </a:cubicBezTo>
                  <a:cubicBezTo>
                    <a:pt x="11030" y="10134"/>
                    <a:pt x="9651" y="10134"/>
                    <a:pt x="8387" y="10171"/>
                  </a:cubicBezTo>
                  <a:cubicBezTo>
                    <a:pt x="7123" y="10208"/>
                    <a:pt x="5974" y="10282"/>
                    <a:pt x="5745" y="10245"/>
                  </a:cubicBezTo>
                  <a:cubicBezTo>
                    <a:pt x="5515" y="10208"/>
                    <a:pt x="6204" y="10060"/>
                    <a:pt x="6894" y="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305165" y="5845201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4457"/>
                    <a:pt x="12706" y="8914"/>
                    <a:pt x="16306" y="12514"/>
                  </a:cubicBezTo>
                  <a:cubicBezTo>
                    <a:pt x="19906" y="16114"/>
                    <a:pt x="20753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286115" y="5826151"/>
              <a:ext cx="146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3972"/>
                    <a:pt x="10957" y="7945"/>
                    <a:pt x="7357" y="11545"/>
                  </a:cubicBezTo>
                  <a:cubicBezTo>
                    <a:pt x="3757" y="15145"/>
                    <a:pt x="1878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235849" y="5405349"/>
              <a:ext cx="139167" cy="12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554" fill="norm" stroke="1" extrusionOk="0">
                  <a:moveTo>
                    <a:pt x="4826" y="3361"/>
                  </a:moveTo>
                  <a:cubicBezTo>
                    <a:pt x="3517" y="6447"/>
                    <a:pt x="2208" y="9533"/>
                    <a:pt x="1390" y="12790"/>
                  </a:cubicBezTo>
                  <a:cubicBezTo>
                    <a:pt x="572" y="16047"/>
                    <a:pt x="244" y="19476"/>
                    <a:pt x="81" y="20333"/>
                  </a:cubicBezTo>
                  <a:cubicBezTo>
                    <a:pt x="-83" y="21190"/>
                    <a:pt x="-83" y="19476"/>
                    <a:pt x="899" y="16561"/>
                  </a:cubicBezTo>
                  <a:cubicBezTo>
                    <a:pt x="1881" y="13647"/>
                    <a:pt x="3844" y="9533"/>
                    <a:pt x="5808" y="6276"/>
                  </a:cubicBezTo>
                  <a:cubicBezTo>
                    <a:pt x="7772" y="3019"/>
                    <a:pt x="9735" y="619"/>
                    <a:pt x="11372" y="104"/>
                  </a:cubicBezTo>
                  <a:cubicBezTo>
                    <a:pt x="13008" y="-410"/>
                    <a:pt x="14317" y="961"/>
                    <a:pt x="15953" y="4561"/>
                  </a:cubicBezTo>
                  <a:cubicBezTo>
                    <a:pt x="17590" y="8161"/>
                    <a:pt x="19553" y="13990"/>
                    <a:pt x="21517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511486" y="5595587"/>
              <a:ext cx="136580" cy="294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83" fill="norm" stroke="1" extrusionOk="0">
                  <a:moveTo>
                    <a:pt x="21442" y="602"/>
                  </a:moveTo>
                  <a:cubicBezTo>
                    <a:pt x="19116" y="143"/>
                    <a:pt x="16790" y="-317"/>
                    <a:pt x="13965" y="296"/>
                  </a:cubicBezTo>
                  <a:cubicBezTo>
                    <a:pt x="11140" y="909"/>
                    <a:pt x="7817" y="2594"/>
                    <a:pt x="4993" y="4662"/>
                  </a:cubicBezTo>
                  <a:cubicBezTo>
                    <a:pt x="2168" y="6730"/>
                    <a:pt x="-158" y="9181"/>
                    <a:pt x="8" y="11326"/>
                  </a:cubicBezTo>
                  <a:cubicBezTo>
                    <a:pt x="174" y="13470"/>
                    <a:pt x="2833" y="15309"/>
                    <a:pt x="6654" y="16917"/>
                  </a:cubicBezTo>
                  <a:cubicBezTo>
                    <a:pt x="10476" y="18526"/>
                    <a:pt x="15460" y="19904"/>
                    <a:pt x="20445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686891" y="5642001"/>
              <a:ext cx="19612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18733" y="5400"/>
                    <a:pt x="15946" y="10800"/>
                    <a:pt x="13623" y="14287"/>
                  </a:cubicBezTo>
                  <a:cubicBezTo>
                    <a:pt x="11301" y="17775"/>
                    <a:pt x="9443" y="19350"/>
                    <a:pt x="7933" y="20138"/>
                  </a:cubicBezTo>
                  <a:cubicBezTo>
                    <a:pt x="6423" y="20925"/>
                    <a:pt x="5262" y="20925"/>
                    <a:pt x="4217" y="20475"/>
                  </a:cubicBezTo>
                  <a:cubicBezTo>
                    <a:pt x="3172" y="20025"/>
                    <a:pt x="2243" y="19125"/>
                    <a:pt x="1546" y="18000"/>
                  </a:cubicBezTo>
                  <a:cubicBezTo>
                    <a:pt x="849" y="16875"/>
                    <a:pt x="385" y="15525"/>
                    <a:pt x="152" y="14063"/>
                  </a:cubicBezTo>
                  <a:cubicBezTo>
                    <a:pt x="-80" y="12600"/>
                    <a:pt x="-80" y="11025"/>
                    <a:pt x="385" y="9900"/>
                  </a:cubicBezTo>
                  <a:cubicBezTo>
                    <a:pt x="849" y="8775"/>
                    <a:pt x="1778" y="8100"/>
                    <a:pt x="3636" y="8100"/>
                  </a:cubicBezTo>
                  <a:cubicBezTo>
                    <a:pt x="5494" y="8100"/>
                    <a:pt x="8281" y="8775"/>
                    <a:pt x="10952" y="11138"/>
                  </a:cubicBezTo>
                  <a:cubicBezTo>
                    <a:pt x="13623" y="13500"/>
                    <a:pt x="16178" y="17550"/>
                    <a:pt x="187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908415" y="5565801"/>
              <a:ext cx="7824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6646" y="0"/>
                  </a:moveTo>
                  <a:cubicBezTo>
                    <a:pt x="12185" y="2905"/>
                    <a:pt x="17723" y="5811"/>
                    <a:pt x="19662" y="8463"/>
                  </a:cubicBezTo>
                  <a:cubicBezTo>
                    <a:pt x="21600" y="11116"/>
                    <a:pt x="19938" y="13516"/>
                    <a:pt x="16062" y="15663"/>
                  </a:cubicBezTo>
                  <a:cubicBezTo>
                    <a:pt x="12185" y="17811"/>
                    <a:pt x="6092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016365" y="5546751"/>
              <a:ext cx="100972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7776" y="0"/>
                  </a:moveTo>
                  <a:cubicBezTo>
                    <a:pt x="13392" y="2368"/>
                    <a:pt x="19008" y="4737"/>
                    <a:pt x="20304" y="7484"/>
                  </a:cubicBezTo>
                  <a:cubicBezTo>
                    <a:pt x="21600" y="10232"/>
                    <a:pt x="18576" y="13358"/>
                    <a:pt x="14472" y="15774"/>
                  </a:cubicBezTo>
                  <a:cubicBezTo>
                    <a:pt x="10368" y="18189"/>
                    <a:pt x="5184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994265" y="5743551"/>
              <a:ext cx="298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362" y="11670"/>
                    <a:pt x="10723" y="3363"/>
                    <a:pt x="14323" y="870"/>
                  </a:cubicBezTo>
                  <a:cubicBezTo>
                    <a:pt x="17923" y="-1622"/>
                    <a:pt x="19762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7032365" y="5876951"/>
              <a:ext cx="215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21600"/>
                    <a:pt x="9741" y="21600"/>
                    <a:pt x="13341" y="18000"/>
                  </a:cubicBezTo>
                  <a:cubicBezTo>
                    <a:pt x="16941" y="14400"/>
                    <a:pt x="19271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953115" y="5254585"/>
              <a:ext cx="2825751" cy="877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6513"/>
                  </a:moveTo>
                  <a:cubicBezTo>
                    <a:pt x="49" y="17604"/>
                    <a:pt x="97" y="18694"/>
                    <a:pt x="170" y="19473"/>
                  </a:cubicBezTo>
                  <a:cubicBezTo>
                    <a:pt x="243" y="20252"/>
                    <a:pt x="340" y="20719"/>
                    <a:pt x="421" y="21031"/>
                  </a:cubicBezTo>
                  <a:cubicBezTo>
                    <a:pt x="502" y="21342"/>
                    <a:pt x="566" y="21498"/>
                    <a:pt x="639" y="21524"/>
                  </a:cubicBezTo>
                  <a:cubicBezTo>
                    <a:pt x="712" y="21550"/>
                    <a:pt x="793" y="21446"/>
                    <a:pt x="898" y="20408"/>
                  </a:cubicBezTo>
                  <a:cubicBezTo>
                    <a:pt x="1003" y="19369"/>
                    <a:pt x="1133" y="17396"/>
                    <a:pt x="1222" y="15501"/>
                  </a:cubicBezTo>
                  <a:cubicBezTo>
                    <a:pt x="1311" y="13606"/>
                    <a:pt x="1359" y="11788"/>
                    <a:pt x="1400" y="9893"/>
                  </a:cubicBezTo>
                  <a:cubicBezTo>
                    <a:pt x="1440" y="7998"/>
                    <a:pt x="1472" y="6025"/>
                    <a:pt x="1489" y="4467"/>
                  </a:cubicBezTo>
                  <a:cubicBezTo>
                    <a:pt x="1505" y="2910"/>
                    <a:pt x="1505" y="1767"/>
                    <a:pt x="1497" y="1066"/>
                  </a:cubicBezTo>
                  <a:cubicBezTo>
                    <a:pt x="1489" y="365"/>
                    <a:pt x="1472" y="106"/>
                    <a:pt x="1521" y="28"/>
                  </a:cubicBezTo>
                  <a:cubicBezTo>
                    <a:pt x="1569" y="-50"/>
                    <a:pt x="1683" y="54"/>
                    <a:pt x="1974" y="132"/>
                  </a:cubicBezTo>
                  <a:cubicBezTo>
                    <a:pt x="2265" y="210"/>
                    <a:pt x="2734" y="262"/>
                    <a:pt x="3293" y="288"/>
                  </a:cubicBezTo>
                  <a:cubicBezTo>
                    <a:pt x="3851" y="313"/>
                    <a:pt x="4498" y="313"/>
                    <a:pt x="5153" y="288"/>
                  </a:cubicBezTo>
                  <a:cubicBezTo>
                    <a:pt x="5809" y="262"/>
                    <a:pt x="6472" y="210"/>
                    <a:pt x="7095" y="184"/>
                  </a:cubicBezTo>
                  <a:cubicBezTo>
                    <a:pt x="7718" y="158"/>
                    <a:pt x="8300" y="158"/>
                    <a:pt x="8883" y="158"/>
                  </a:cubicBezTo>
                  <a:cubicBezTo>
                    <a:pt x="9465" y="158"/>
                    <a:pt x="10048" y="158"/>
                    <a:pt x="10654" y="132"/>
                  </a:cubicBezTo>
                  <a:cubicBezTo>
                    <a:pt x="11261" y="106"/>
                    <a:pt x="11892" y="54"/>
                    <a:pt x="12547" y="28"/>
                  </a:cubicBezTo>
                  <a:cubicBezTo>
                    <a:pt x="13203" y="2"/>
                    <a:pt x="13882" y="2"/>
                    <a:pt x="14546" y="2"/>
                  </a:cubicBezTo>
                  <a:cubicBezTo>
                    <a:pt x="15209" y="2"/>
                    <a:pt x="15856" y="2"/>
                    <a:pt x="16463" y="80"/>
                  </a:cubicBezTo>
                  <a:cubicBezTo>
                    <a:pt x="17070" y="158"/>
                    <a:pt x="17636" y="313"/>
                    <a:pt x="18267" y="521"/>
                  </a:cubicBezTo>
                  <a:cubicBezTo>
                    <a:pt x="18898" y="729"/>
                    <a:pt x="19594" y="988"/>
                    <a:pt x="20160" y="1248"/>
                  </a:cubicBezTo>
                  <a:cubicBezTo>
                    <a:pt x="20726" y="1508"/>
                    <a:pt x="21163" y="1767"/>
                    <a:pt x="21600" y="2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8321415" y="5559467"/>
              <a:ext cx="241301" cy="43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929"/>
                  </a:moveTo>
                  <a:cubicBezTo>
                    <a:pt x="1705" y="3307"/>
                    <a:pt x="3411" y="5684"/>
                    <a:pt x="4737" y="8526"/>
                  </a:cubicBezTo>
                  <a:cubicBezTo>
                    <a:pt x="6063" y="11368"/>
                    <a:pt x="7011" y="14675"/>
                    <a:pt x="7768" y="16845"/>
                  </a:cubicBezTo>
                  <a:cubicBezTo>
                    <a:pt x="8526" y="19016"/>
                    <a:pt x="9095" y="20049"/>
                    <a:pt x="9853" y="20669"/>
                  </a:cubicBezTo>
                  <a:cubicBezTo>
                    <a:pt x="10611" y="21289"/>
                    <a:pt x="11558" y="21496"/>
                    <a:pt x="12221" y="21289"/>
                  </a:cubicBezTo>
                  <a:cubicBezTo>
                    <a:pt x="12884" y="21083"/>
                    <a:pt x="13263" y="20463"/>
                    <a:pt x="13737" y="18602"/>
                  </a:cubicBezTo>
                  <a:cubicBezTo>
                    <a:pt x="14211" y="16742"/>
                    <a:pt x="14779" y="13641"/>
                    <a:pt x="15347" y="10748"/>
                  </a:cubicBezTo>
                  <a:cubicBezTo>
                    <a:pt x="15916" y="7854"/>
                    <a:pt x="16484" y="5167"/>
                    <a:pt x="16958" y="3462"/>
                  </a:cubicBezTo>
                  <a:cubicBezTo>
                    <a:pt x="17432" y="1756"/>
                    <a:pt x="17811" y="1033"/>
                    <a:pt x="18474" y="568"/>
                  </a:cubicBezTo>
                  <a:cubicBezTo>
                    <a:pt x="19137" y="103"/>
                    <a:pt x="20084" y="-104"/>
                    <a:pt x="20653" y="51"/>
                  </a:cubicBezTo>
                  <a:cubicBezTo>
                    <a:pt x="21221" y="206"/>
                    <a:pt x="21411" y="723"/>
                    <a:pt x="21505" y="1240"/>
                  </a:cubicBezTo>
                  <a:cubicBezTo>
                    <a:pt x="21600" y="1756"/>
                    <a:pt x="21600" y="2273"/>
                    <a:pt x="21600" y="2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8504368" y="5780582"/>
              <a:ext cx="185348" cy="17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231" fill="norm" stroke="1" extrusionOk="0">
                  <a:moveTo>
                    <a:pt x="16155" y="5408"/>
                  </a:moveTo>
                  <a:cubicBezTo>
                    <a:pt x="15913" y="4152"/>
                    <a:pt x="15670" y="2896"/>
                    <a:pt x="15185" y="1766"/>
                  </a:cubicBezTo>
                  <a:cubicBezTo>
                    <a:pt x="14699" y="636"/>
                    <a:pt x="13971" y="-369"/>
                    <a:pt x="11908" y="133"/>
                  </a:cubicBezTo>
                  <a:cubicBezTo>
                    <a:pt x="9845" y="636"/>
                    <a:pt x="6448" y="2645"/>
                    <a:pt x="4263" y="4780"/>
                  </a:cubicBezTo>
                  <a:cubicBezTo>
                    <a:pt x="2079" y="6915"/>
                    <a:pt x="1108" y="9175"/>
                    <a:pt x="501" y="10933"/>
                  </a:cubicBezTo>
                  <a:cubicBezTo>
                    <a:pt x="-105" y="12691"/>
                    <a:pt x="-348" y="13947"/>
                    <a:pt x="865" y="14575"/>
                  </a:cubicBezTo>
                  <a:cubicBezTo>
                    <a:pt x="2079" y="15203"/>
                    <a:pt x="4749" y="15203"/>
                    <a:pt x="6933" y="14826"/>
                  </a:cubicBezTo>
                  <a:cubicBezTo>
                    <a:pt x="9117" y="14450"/>
                    <a:pt x="10816" y="13696"/>
                    <a:pt x="12515" y="13194"/>
                  </a:cubicBezTo>
                  <a:cubicBezTo>
                    <a:pt x="14214" y="12691"/>
                    <a:pt x="15913" y="12440"/>
                    <a:pt x="17005" y="12943"/>
                  </a:cubicBezTo>
                  <a:cubicBezTo>
                    <a:pt x="18097" y="13445"/>
                    <a:pt x="18582" y="14701"/>
                    <a:pt x="18946" y="16082"/>
                  </a:cubicBezTo>
                  <a:cubicBezTo>
                    <a:pt x="19310" y="17464"/>
                    <a:pt x="19553" y="18971"/>
                    <a:pt x="19917" y="19850"/>
                  </a:cubicBezTo>
                  <a:cubicBezTo>
                    <a:pt x="20281" y="20729"/>
                    <a:pt x="20767" y="20980"/>
                    <a:pt x="21252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8670665" y="5769001"/>
              <a:ext cx="177801" cy="23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736"/>
                  </a:moveTo>
                  <a:cubicBezTo>
                    <a:pt x="1286" y="1543"/>
                    <a:pt x="2571" y="1350"/>
                    <a:pt x="4500" y="2604"/>
                  </a:cubicBezTo>
                  <a:cubicBezTo>
                    <a:pt x="6429" y="3857"/>
                    <a:pt x="9000" y="6557"/>
                    <a:pt x="10543" y="8871"/>
                  </a:cubicBezTo>
                  <a:cubicBezTo>
                    <a:pt x="12086" y="11186"/>
                    <a:pt x="12600" y="13114"/>
                    <a:pt x="12600" y="15043"/>
                  </a:cubicBezTo>
                  <a:cubicBezTo>
                    <a:pt x="12600" y="16971"/>
                    <a:pt x="12086" y="18900"/>
                    <a:pt x="11186" y="20057"/>
                  </a:cubicBezTo>
                  <a:cubicBezTo>
                    <a:pt x="10286" y="21214"/>
                    <a:pt x="9000" y="21600"/>
                    <a:pt x="8100" y="21214"/>
                  </a:cubicBezTo>
                  <a:cubicBezTo>
                    <a:pt x="7200" y="20829"/>
                    <a:pt x="6686" y="19671"/>
                    <a:pt x="7071" y="16875"/>
                  </a:cubicBezTo>
                  <a:cubicBezTo>
                    <a:pt x="7457" y="14079"/>
                    <a:pt x="8743" y="9643"/>
                    <a:pt x="11314" y="6557"/>
                  </a:cubicBezTo>
                  <a:cubicBezTo>
                    <a:pt x="13886" y="3471"/>
                    <a:pt x="17743" y="17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9080985" y="5585014"/>
              <a:ext cx="192931" cy="52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6" fill="norm" stroke="1" extrusionOk="0">
                  <a:moveTo>
                    <a:pt x="21400" y="1043"/>
                  </a:moveTo>
                  <a:cubicBezTo>
                    <a:pt x="20461" y="606"/>
                    <a:pt x="19522" y="168"/>
                    <a:pt x="18348" y="37"/>
                  </a:cubicBezTo>
                  <a:cubicBezTo>
                    <a:pt x="17174" y="-94"/>
                    <a:pt x="15765" y="81"/>
                    <a:pt x="12948" y="1261"/>
                  </a:cubicBezTo>
                  <a:cubicBezTo>
                    <a:pt x="10130" y="2442"/>
                    <a:pt x="5904" y="4628"/>
                    <a:pt x="3322" y="7208"/>
                  </a:cubicBezTo>
                  <a:cubicBezTo>
                    <a:pt x="739" y="9788"/>
                    <a:pt x="-200" y="12761"/>
                    <a:pt x="35" y="14947"/>
                  </a:cubicBezTo>
                  <a:cubicBezTo>
                    <a:pt x="270" y="17134"/>
                    <a:pt x="1678" y="18533"/>
                    <a:pt x="3322" y="19495"/>
                  </a:cubicBezTo>
                  <a:cubicBezTo>
                    <a:pt x="4965" y="20457"/>
                    <a:pt x="6843" y="20981"/>
                    <a:pt x="872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9442921" y="5597551"/>
              <a:ext cx="2784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54"/>
                    <a:pt x="4867" y="10508"/>
                    <a:pt x="1782" y="14108"/>
                  </a:cubicBezTo>
                  <a:cubicBezTo>
                    <a:pt x="-1304" y="17708"/>
                    <a:pt x="239" y="1965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9305665" y="5844638"/>
              <a:ext cx="2984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9" y="11375"/>
                    <a:pt x="10417" y="2735"/>
                    <a:pt x="14017" y="575"/>
                  </a:cubicBezTo>
                  <a:cubicBezTo>
                    <a:pt x="17617" y="-1585"/>
                    <a:pt x="1960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376049" y="5946801"/>
              <a:ext cx="132817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971" y="0"/>
                  </a:moveTo>
                  <a:cubicBezTo>
                    <a:pt x="1628" y="6253"/>
                    <a:pt x="1285" y="12505"/>
                    <a:pt x="943" y="16342"/>
                  </a:cubicBezTo>
                  <a:cubicBezTo>
                    <a:pt x="600" y="20179"/>
                    <a:pt x="257" y="21600"/>
                    <a:pt x="85" y="21600"/>
                  </a:cubicBezTo>
                  <a:cubicBezTo>
                    <a:pt x="-86" y="21600"/>
                    <a:pt x="-86" y="20179"/>
                    <a:pt x="943" y="16911"/>
                  </a:cubicBezTo>
                  <a:cubicBezTo>
                    <a:pt x="1971" y="13642"/>
                    <a:pt x="4028" y="8526"/>
                    <a:pt x="6771" y="5542"/>
                  </a:cubicBezTo>
                  <a:cubicBezTo>
                    <a:pt x="9514" y="2558"/>
                    <a:pt x="12943" y="1705"/>
                    <a:pt x="15343" y="1705"/>
                  </a:cubicBezTo>
                  <a:cubicBezTo>
                    <a:pt x="17743" y="1705"/>
                    <a:pt x="19114" y="2558"/>
                    <a:pt x="19971" y="5542"/>
                  </a:cubicBezTo>
                  <a:cubicBezTo>
                    <a:pt x="20828" y="8526"/>
                    <a:pt x="21171" y="13642"/>
                    <a:pt x="21514" y="1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765751" y="5654701"/>
              <a:ext cx="257465" cy="29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04" fill="norm" stroke="1" extrusionOk="0">
                  <a:moveTo>
                    <a:pt x="21361" y="0"/>
                  </a:moveTo>
                  <a:cubicBezTo>
                    <a:pt x="17849" y="1543"/>
                    <a:pt x="14337" y="3086"/>
                    <a:pt x="12054" y="4089"/>
                  </a:cubicBezTo>
                  <a:cubicBezTo>
                    <a:pt x="9771" y="5091"/>
                    <a:pt x="8717" y="5554"/>
                    <a:pt x="7927" y="6171"/>
                  </a:cubicBezTo>
                  <a:cubicBezTo>
                    <a:pt x="7137" y="6789"/>
                    <a:pt x="6610" y="7560"/>
                    <a:pt x="6785" y="8023"/>
                  </a:cubicBezTo>
                  <a:cubicBezTo>
                    <a:pt x="6961" y="8486"/>
                    <a:pt x="7839" y="8640"/>
                    <a:pt x="8805" y="8717"/>
                  </a:cubicBezTo>
                  <a:cubicBezTo>
                    <a:pt x="9771" y="8794"/>
                    <a:pt x="10824" y="8794"/>
                    <a:pt x="11966" y="9026"/>
                  </a:cubicBezTo>
                  <a:cubicBezTo>
                    <a:pt x="13107" y="9257"/>
                    <a:pt x="14337" y="9720"/>
                    <a:pt x="14776" y="10337"/>
                  </a:cubicBezTo>
                  <a:cubicBezTo>
                    <a:pt x="15215" y="10954"/>
                    <a:pt x="14863" y="11726"/>
                    <a:pt x="12844" y="12960"/>
                  </a:cubicBezTo>
                  <a:cubicBezTo>
                    <a:pt x="10824" y="14194"/>
                    <a:pt x="7137" y="15891"/>
                    <a:pt x="4854" y="16971"/>
                  </a:cubicBezTo>
                  <a:cubicBezTo>
                    <a:pt x="2571" y="18051"/>
                    <a:pt x="1693" y="18514"/>
                    <a:pt x="990" y="19131"/>
                  </a:cubicBezTo>
                  <a:cubicBezTo>
                    <a:pt x="288" y="19749"/>
                    <a:pt x="-239" y="20520"/>
                    <a:pt x="112" y="20983"/>
                  </a:cubicBezTo>
                  <a:cubicBezTo>
                    <a:pt x="463" y="21446"/>
                    <a:pt x="1693" y="21600"/>
                    <a:pt x="4327" y="21446"/>
                  </a:cubicBezTo>
                  <a:cubicBezTo>
                    <a:pt x="6961" y="21291"/>
                    <a:pt x="11000" y="20829"/>
                    <a:pt x="1503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215832" y="5680101"/>
              <a:ext cx="8467" cy="25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10800" y="0"/>
                  </a:moveTo>
                  <a:cubicBezTo>
                    <a:pt x="16200" y="4901"/>
                    <a:pt x="21600" y="9802"/>
                    <a:pt x="21600" y="12978"/>
                  </a:cubicBezTo>
                  <a:cubicBezTo>
                    <a:pt x="21600" y="16155"/>
                    <a:pt x="16200" y="17607"/>
                    <a:pt x="10800" y="18877"/>
                  </a:cubicBezTo>
                  <a:cubicBezTo>
                    <a:pt x="5400" y="20148"/>
                    <a:pt x="0" y="21237"/>
                    <a:pt x="0" y="21418"/>
                  </a:cubicBezTo>
                  <a:cubicBezTo>
                    <a:pt x="0" y="21600"/>
                    <a:pt x="5400" y="20874"/>
                    <a:pt x="10800" y="2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10150215" y="5690685"/>
              <a:ext cx="209551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18"/>
                  </a:moveTo>
                  <a:cubicBezTo>
                    <a:pt x="2182" y="4909"/>
                    <a:pt x="4364" y="0"/>
                    <a:pt x="7636" y="0"/>
                  </a:cubicBezTo>
                  <a:cubicBezTo>
                    <a:pt x="10909" y="0"/>
                    <a:pt x="15273" y="4909"/>
                    <a:pt x="17782" y="9327"/>
                  </a:cubicBezTo>
                  <a:cubicBezTo>
                    <a:pt x="20291" y="13745"/>
                    <a:pt x="20945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0067665" y="5940451"/>
              <a:ext cx="266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9200"/>
                    <a:pt x="12343" y="16800"/>
                    <a:pt x="15943" y="13200"/>
                  </a:cubicBezTo>
                  <a:cubicBezTo>
                    <a:pt x="19543" y="9600"/>
                    <a:pt x="2057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438662" y="5702871"/>
              <a:ext cx="117954" cy="23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0978" fill="norm" stroke="1" extrusionOk="0">
                  <a:moveTo>
                    <a:pt x="20753" y="818"/>
                  </a:moveTo>
                  <a:cubicBezTo>
                    <a:pt x="19263" y="240"/>
                    <a:pt x="17774" y="-339"/>
                    <a:pt x="14422" y="240"/>
                  </a:cubicBezTo>
                  <a:cubicBezTo>
                    <a:pt x="11070" y="818"/>
                    <a:pt x="5856" y="2554"/>
                    <a:pt x="2877" y="5543"/>
                  </a:cubicBezTo>
                  <a:cubicBezTo>
                    <a:pt x="-102" y="8532"/>
                    <a:pt x="-847" y="12775"/>
                    <a:pt x="1015" y="15668"/>
                  </a:cubicBezTo>
                  <a:cubicBezTo>
                    <a:pt x="2877" y="18561"/>
                    <a:pt x="7346" y="20104"/>
                    <a:pt x="10512" y="20682"/>
                  </a:cubicBezTo>
                  <a:cubicBezTo>
                    <a:pt x="13677" y="21261"/>
                    <a:pt x="15539" y="20875"/>
                    <a:pt x="17401" y="20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543915" y="5724551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086"/>
                    <a:pt x="8800" y="8173"/>
                    <a:pt x="12000" y="11092"/>
                  </a:cubicBezTo>
                  <a:cubicBezTo>
                    <a:pt x="15200" y="14011"/>
                    <a:pt x="17200" y="15762"/>
                    <a:pt x="18600" y="17319"/>
                  </a:cubicBezTo>
                  <a:cubicBezTo>
                    <a:pt x="20000" y="18876"/>
                    <a:pt x="2080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550265" y="5737251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78" y="3709"/>
                    <a:pt x="10957" y="7418"/>
                    <a:pt x="7357" y="10255"/>
                  </a:cubicBezTo>
                  <a:cubicBezTo>
                    <a:pt x="3757" y="13091"/>
                    <a:pt x="1878" y="15055"/>
                    <a:pt x="939" y="16800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670915" y="5902351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0702665" y="5845201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0804265" y="5817356"/>
              <a:ext cx="952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1440" y="4868"/>
                    <a:pt x="2880" y="-1303"/>
                    <a:pt x="6480" y="240"/>
                  </a:cubicBezTo>
                  <a:cubicBezTo>
                    <a:pt x="10080" y="1783"/>
                    <a:pt x="1584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10791565" y="5915051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10948597" y="5800751"/>
              <a:ext cx="14776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500" y="4431"/>
                    <a:pt x="15762" y="8862"/>
                    <a:pt x="13024" y="12323"/>
                  </a:cubicBezTo>
                  <a:cubicBezTo>
                    <a:pt x="10286" y="15785"/>
                    <a:pt x="7548" y="18277"/>
                    <a:pt x="5418" y="19523"/>
                  </a:cubicBezTo>
                  <a:cubicBezTo>
                    <a:pt x="3289" y="20769"/>
                    <a:pt x="1768" y="20769"/>
                    <a:pt x="855" y="20077"/>
                  </a:cubicBezTo>
                  <a:cubicBezTo>
                    <a:pt x="-58" y="19385"/>
                    <a:pt x="-362" y="18000"/>
                    <a:pt x="551" y="15923"/>
                  </a:cubicBezTo>
                  <a:cubicBezTo>
                    <a:pt x="1463" y="13846"/>
                    <a:pt x="3593" y="11077"/>
                    <a:pt x="6027" y="9692"/>
                  </a:cubicBezTo>
                  <a:cubicBezTo>
                    <a:pt x="8461" y="8308"/>
                    <a:pt x="11199" y="8308"/>
                    <a:pt x="13784" y="9692"/>
                  </a:cubicBezTo>
                  <a:cubicBezTo>
                    <a:pt x="16370" y="11077"/>
                    <a:pt x="18804" y="13846"/>
                    <a:pt x="20021" y="16062"/>
                  </a:cubicBezTo>
                  <a:cubicBezTo>
                    <a:pt x="21238" y="18277"/>
                    <a:pt x="21238" y="19938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153515" y="5762651"/>
              <a:ext cx="91846" cy="22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36" fill="norm" stroke="1" extrusionOk="0">
                  <a:moveTo>
                    <a:pt x="4320" y="0"/>
                  </a:moveTo>
                  <a:cubicBezTo>
                    <a:pt x="6720" y="0"/>
                    <a:pt x="9120" y="0"/>
                    <a:pt x="12240" y="1486"/>
                  </a:cubicBezTo>
                  <a:cubicBezTo>
                    <a:pt x="15360" y="2972"/>
                    <a:pt x="19200" y="5945"/>
                    <a:pt x="20400" y="8917"/>
                  </a:cubicBezTo>
                  <a:cubicBezTo>
                    <a:pt x="21600" y="11890"/>
                    <a:pt x="20160" y="14862"/>
                    <a:pt x="17520" y="17042"/>
                  </a:cubicBezTo>
                  <a:cubicBezTo>
                    <a:pt x="14880" y="19222"/>
                    <a:pt x="11040" y="20609"/>
                    <a:pt x="7920" y="21105"/>
                  </a:cubicBezTo>
                  <a:cubicBezTo>
                    <a:pt x="4800" y="21600"/>
                    <a:pt x="2400" y="21204"/>
                    <a:pt x="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1204315" y="5711851"/>
              <a:ext cx="15471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7881" y="655"/>
                  </a:moveTo>
                  <a:cubicBezTo>
                    <a:pt x="9049" y="327"/>
                    <a:pt x="10216" y="0"/>
                    <a:pt x="11530" y="0"/>
                  </a:cubicBezTo>
                  <a:cubicBezTo>
                    <a:pt x="12843" y="0"/>
                    <a:pt x="14303" y="327"/>
                    <a:pt x="16346" y="2073"/>
                  </a:cubicBezTo>
                  <a:cubicBezTo>
                    <a:pt x="18389" y="3818"/>
                    <a:pt x="21016" y="6982"/>
                    <a:pt x="21308" y="9927"/>
                  </a:cubicBezTo>
                  <a:cubicBezTo>
                    <a:pt x="21600" y="12873"/>
                    <a:pt x="19557" y="15600"/>
                    <a:pt x="15616" y="17509"/>
                  </a:cubicBezTo>
                  <a:cubicBezTo>
                    <a:pt x="11676" y="19418"/>
                    <a:pt x="5838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