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Drawing"/>
          <p:cNvGrpSpPr/>
          <p:nvPr/>
        </p:nvGrpSpPr>
        <p:grpSpPr>
          <a:xfrm>
            <a:off x="1063571" y="1631687"/>
            <a:ext cx="4238680" cy="1951337"/>
            <a:chOff x="0" y="0"/>
            <a:chExt cx="4238677" cy="1951336"/>
          </a:xfrm>
        </p:grpSpPr>
        <p:sp>
          <p:nvSpPr>
            <p:cNvPr id="119" name="Line"/>
            <p:cNvSpPr/>
            <p:nvPr/>
          </p:nvSpPr>
          <p:spPr>
            <a:xfrm>
              <a:off x="206427" y="349512"/>
              <a:ext cx="50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26"/>
                    <a:pt x="7200" y="9853"/>
                    <a:pt x="10800" y="13453"/>
                  </a:cubicBezTo>
                  <a:cubicBezTo>
                    <a:pt x="14400" y="17053"/>
                    <a:pt x="180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927" y="157926"/>
              <a:ext cx="448420" cy="6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48" fill="norm" stroke="1" extrusionOk="0">
                  <a:moveTo>
                    <a:pt x="12530" y="4401"/>
                  </a:moveTo>
                  <a:cubicBezTo>
                    <a:pt x="12128" y="3456"/>
                    <a:pt x="11726" y="2510"/>
                    <a:pt x="10923" y="1929"/>
                  </a:cubicBezTo>
                  <a:cubicBezTo>
                    <a:pt x="10119" y="1347"/>
                    <a:pt x="8913" y="1129"/>
                    <a:pt x="7557" y="1601"/>
                  </a:cubicBezTo>
                  <a:cubicBezTo>
                    <a:pt x="6201" y="2074"/>
                    <a:pt x="4694" y="3238"/>
                    <a:pt x="3438" y="4729"/>
                  </a:cubicBezTo>
                  <a:cubicBezTo>
                    <a:pt x="2182" y="6220"/>
                    <a:pt x="1178" y="8038"/>
                    <a:pt x="575" y="10147"/>
                  </a:cubicBezTo>
                  <a:cubicBezTo>
                    <a:pt x="-28" y="12256"/>
                    <a:pt x="-229" y="14656"/>
                    <a:pt x="324" y="16656"/>
                  </a:cubicBezTo>
                  <a:cubicBezTo>
                    <a:pt x="876" y="18656"/>
                    <a:pt x="2182" y="20256"/>
                    <a:pt x="4292" y="20910"/>
                  </a:cubicBezTo>
                  <a:cubicBezTo>
                    <a:pt x="6402" y="21565"/>
                    <a:pt x="9315" y="21274"/>
                    <a:pt x="12028" y="20001"/>
                  </a:cubicBezTo>
                  <a:cubicBezTo>
                    <a:pt x="14740" y="18729"/>
                    <a:pt x="17252" y="16474"/>
                    <a:pt x="18859" y="14147"/>
                  </a:cubicBezTo>
                  <a:cubicBezTo>
                    <a:pt x="20467" y="11820"/>
                    <a:pt x="21170" y="9420"/>
                    <a:pt x="21271" y="7383"/>
                  </a:cubicBezTo>
                  <a:cubicBezTo>
                    <a:pt x="21371" y="5347"/>
                    <a:pt x="20869" y="3674"/>
                    <a:pt x="20115" y="2329"/>
                  </a:cubicBezTo>
                  <a:cubicBezTo>
                    <a:pt x="19362" y="983"/>
                    <a:pt x="18357" y="-35"/>
                    <a:pt x="16750" y="1"/>
                  </a:cubicBezTo>
                  <a:cubicBezTo>
                    <a:pt x="15142" y="38"/>
                    <a:pt x="12932" y="1129"/>
                    <a:pt x="10722" y="2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703844" y="256761"/>
              <a:ext cx="118683" cy="61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13" fill="norm" stroke="1" extrusionOk="0">
                  <a:moveTo>
                    <a:pt x="745" y="7458"/>
                  </a:moveTo>
                  <a:cubicBezTo>
                    <a:pt x="1490" y="10047"/>
                    <a:pt x="2234" y="12636"/>
                    <a:pt x="3166" y="14855"/>
                  </a:cubicBezTo>
                  <a:cubicBezTo>
                    <a:pt x="4097" y="17075"/>
                    <a:pt x="5214" y="18924"/>
                    <a:pt x="5772" y="20034"/>
                  </a:cubicBezTo>
                  <a:cubicBezTo>
                    <a:pt x="6331" y="21143"/>
                    <a:pt x="6331" y="21513"/>
                    <a:pt x="6331" y="21513"/>
                  </a:cubicBezTo>
                  <a:cubicBezTo>
                    <a:pt x="6331" y="21513"/>
                    <a:pt x="6331" y="21143"/>
                    <a:pt x="5400" y="19701"/>
                  </a:cubicBezTo>
                  <a:cubicBezTo>
                    <a:pt x="4469" y="18258"/>
                    <a:pt x="2607" y="15743"/>
                    <a:pt x="1490" y="13006"/>
                  </a:cubicBezTo>
                  <a:cubicBezTo>
                    <a:pt x="372" y="10269"/>
                    <a:pt x="0" y="7310"/>
                    <a:pt x="0" y="5313"/>
                  </a:cubicBezTo>
                  <a:cubicBezTo>
                    <a:pt x="0" y="3316"/>
                    <a:pt x="372" y="2280"/>
                    <a:pt x="931" y="1540"/>
                  </a:cubicBezTo>
                  <a:cubicBezTo>
                    <a:pt x="1490" y="801"/>
                    <a:pt x="2234" y="357"/>
                    <a:pt x="3538" y="135"/>
                  </a:cubicBezTo>
                  <a:cubicBezTo>
                    <a:pt x="4841" y="-87"/>
                    <a:pt x="6703" y="-87"/>
                    <a:pt x="9869" y="542"/>
                  </a:cubicBezTo>
                  <a:cubicBezTo>
                    <a:pt x="13034" y="1171"/>
                    <a:pt x="17503" y="2428"/>
                    <a:pt x="19552" y="3945"/>
                  </a:cubicBezTo>
                  <a:cubicBezTo>
                    <a:pt x="21600" y="5461"/>
                    <a:pt x="21228" y="7236"/>
                    <a:pt x="18807" y="8457"/>
                  </a:cubicBezTo>
                  <a:cubicBezTo>
                    <a:pt x="16386" y="9677"/>
                    <a:pt x="11917" y="10343"/>
                    <a:pt x="8379" y="10639"/>
                  </a:cubicBezTo>
                  <a:cubicBezTo>
                    <a:pt x="4841" y="10935"/>
                    <a:pt x="2234" y="10861"/>
                    <a:pt x="1676" y="10602"/>
                  </a:cubicBezTo>
                  <a:cubicBezTo>
                    <a:pt x="1117" y="10343"/>
                    <a:pt x="2607" y="9899"/>
                    <a:pt x="4097" y="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955727" y="40031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146227" y="228862"/>
              <a:ext cx="215901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4"/>
                  </a:moveTo>
                  <a:cubicBezTo>
                    <a:pt x="3176" y="7093"/>
                    <a:pt x="6353" y="12251"/>
                    <a:pt x="8259" y="15313"/>
                  </a:cubicBezTo>
                  <a:cubicBezTo>
                    <a:pt x="10165" y="18376"/>
                    <a:pt x="10800" y="19343"/>
                    <a:pt x="11541" y="20149"/>
                  </a:cubicBezTo>
                  <a:cubicBezTo>
                    <a:pt x="12282" y="20955"/>
                    <a:pt x="13129" y="21600"/>
                    <a:pt x="13976" y="21600"/>
                  </a:cubicBezTo>
                  <a:cubicBezTo>
                    <a:pt x="14824" y="21600"/>
                    <a:pt x="15671" y="20955"/>
                    <a:pt x="16200" y="18376"/>
                  </a:cubicBezTo>
                  <a:cubicBezTo>
                    <a:pt x="16729" y="15797"/>
                    <a:pt x="16941" y="11284"/>
                    <a:pt x="17259" y="8140"/>
                  </a:cubicBezTo>
                  <a:cubicBezTo>
                    <a:pt x="17576" y="4997"/>
                    <a:pt x="18000" y="3224"/>
                    <a:pt x="18741" y="2096"/>
                  </a:cubicBezTo>
                  <a:cubicBezTo>
                    <a:pt x="19482" y="967"/>
                    <a:pt x="20541" y="4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28551" y="-1"/>
              <a:ext cx="352677" cy="46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68" fill="norm" stroke="1" extrusionOk="0">
                  <a:moveTo>
                    <a:pt x="6030" y="14807"/>
                  </a:moveTo>
                  <a:cubicBezTo>
                    <a:pt x="6030" y="14018"/>
                    <a:pt x="6030" y="13229"/>
                    <a:pt x="5836" y="12637"/>
                  </a:cubicBezTo>
                  <a:cubicBezTo>
                    <a:pt x="5642" y="12046"/>
                    <a:pt x="5254" y="11651"/>
                    <a:pt x="4737" y="11552"/>
                  </a:cubicBezTo>
                  <a:cubicBezTo>
                    <a:pt x="4219" y="11454"/>
                    <a:pt x="3573" y="11651"/>
                    <a:pt x="2797" y="12835"/>
                  </a:cubicBezTo>
                  <a:cubicBezTo>
                    <a:pt x="2020" y="14018"/>
                    <a:pt x="1115" y="16188"/>
                    <a:pt x="598" y="17618"/>
                  </a:cubicBezTo>
                  <a:cubicBezTo>
                    <a:pt x="80" y="19048"/>
                    <a:pt x="-49" y="19739"/>
                    <a:pt x="16" y="20330"/>
                  </a:cubicBezTo>
                  <a:cubicBezTo>
                    <a:pt x="80" y="20922"/>
                    <a:pt x="339" y="21415"/>
                    <a:pt x="1050" y="21465"/>
                  </a:cubicBezTo>
                  <a:cubicBezTo>
                    <a:pt x="1762" y="21514"/>
                    <a:pt x="2926" y="21119"/>
                    <a:pt x="3831" y="20232"/>
                  </a:cubicBezTo>
                  <a:cubicBezTo>
                    <a:pt x="4737" y="19344"/>
                    <a:pt x="5383" y="17963"/>
                    <a:pt x="5836" y="17026"/>
                  </a:cubicBezTo>
                  <a:cubicBezTo>
                    <a:pt x="6289" y="16089"/>
                    <a:pt x="6547" y="15596"/>
                    <a:pt x="6935" y="15498"/>
                  </a:cubicBezTo>
                  <a:cubicBezTo>
                    <a:pt x="7323" y="15399"/>
                    <a:pt x="7841" y="15695"/>
                    <a:pt x="8229" y="16089"/>
                  </a:cubicBezTo>
                  <a:cubicBezTo>
                    <a:pt x="8617" y="16484"/>
                    <a:pt x="8876" y="16977"/>
                    <a:pt x="9587" y="17421"/>
                  </a:cubicBezTo>
                  <a:cubicBezTo>
                    <a:pt x="10298" y="17865"/>
                    <a:pt x="11462" y="18259"/>
                    <a:pt x="12497" y="18013"/>
                  </a:cubicBezTo>
                  <a:cubicBezTo>
                    <a:pt x="13532" y="17766"/>
                    <a:pt x="14437" y="16878"/>
                    <a:pt x="15213" y="14906"/>
                  </a:cubicBezTo>
                  <a:cubicBezTo>
                    <a:pt x="15989" y="12933"/>
                    <a:pt x="16636" y="9876"/>
                    <a:pt x="16959" y="7361"/>
                  </a:cubicBezTo>
                  <a:cubicBezTo>
                    <a:pt x="17283" y="4846"/>
                    <a:pt x="17283" y="2873"/>
                    <a:pt x="17283" y="1640"/>
                  </a:cubicBezTo>
                  <a:cubicBezTo>
                    <a:pt x="17283" y="407"/>
                    <a:pt x="17283" y="-86"/>
                    <a:pt x="17218" y="13"/>
                  </a:cubicBezTo>
                  <a:cubicBezTo>
                    <a:pt x="17153" y="111"/>
                    <a:pt x="17024" y="802"/>
                    <a:pt x="16895" y="2577"/>
                  </a:cubicBezTo>
                  <a:cubicBezTo>
                    <a:pt x="16765" y="4352"/>
                    <a:pt x="16636" y="7213"/>
                    <a:pt x="16895" y="9777"/>
                  </a:cubicBezTo>
                  <a:cubicBezTo>
                    <a:pt x="17153" y="12341"/>
                    <a:pt x="17800" y="14610"/>
                    <a:pt x="18641" y="16287"/>
                  </a:cubicBezTo>
                  <a:cubicBezTo>
                    <a:pt x="19482" y="17963"/>
                    <a:pt x="20516" y="19048"/>
                    <a:pt x="21551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848527" y="216162"/>
              <a:ext cx="269251" cy="19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47" fill="norm" stroke="1" extrusionOk="0">
                  <a:moveTo>
                    <a:pt x="1722" y="0"/>
                  </a:moveTo>
                  <a:cubicBezTo>
                    <a:pt x="1047" y="3865"/>
                    <a:pt x="372" y="7731"/>
                    <a:pt x="119" y="11027"/>
                  </a:cubicBezTo>
                  <a:cubicBezTo>
                    <a:pt x="-134" y="14324"/>
                    <a:pt x="35" y="17053"/>
                    <a:pt x="457" y="18872"/>
                  </a:cubicBezTo>
                  <a:cubicBezTo>
                    <a:pt x="878" y="20691"/>
                    <a:pt x="1553" y="21600"/>
                    <a:pt x="2988" y="20691"/>
                  </a:cubicBezTo>
                  <a:cubicBezTo>
                    <a:pt x="4422" y="19781"/>
                    <a:pt x="6616" y="17053"/>
                    <a:pt x="7966" y="14893"/>
                  </a:cubicBezTo>
                  <a:cubicBezTo>
                    <a:pt x="9316" y="12733"/>
                    <a:pt x="9822" y="11141"/>
                    <a:pt x="10497" y="9208"/>
                  </a:cubicBezTo>
                  <a:cubicBezTo>
                    <a:pt x="11172" y="7276"/>
                    <a:pt x="12016" y="5002"/>
                    <a:pt x="12438" y="4547"/>
                  </a:cubicBezTo>
                  <a:cubicBezTo>
                    <a:pt x="12860" y="4093"/>
                    <a:pt x="12860" y="5457"/>
                    <a:pt x="13366" y="7958"/>
                  </a:cubicBezTo>
                  <a:cubicBezTo>
                    <a:pt x="13872" y="10459"/>
                    <a:pt x="14885" y="14097"/>
                    <a:pt x="16319" y="16257"/>
                  </a:cubicBezTo>
                  <a:cubicBezTo>
                    <a:pt x="17754" y="18417"/>
                    <a:pt x="19610" y="19099"/>
                    <a:pt x="21466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188904" y="164817"/>
              <a:ext cx="338981" cy="26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71" fill="norm" stroke="1" extrusionOk="0">
                  <a:moveTo>
                    <a:pt x="1113" y="8406"/>
                  </a:moveTo>
                  <a:cubicBezTo>
                    <a:pt x="1775" y="8232"/>
                    <a:pt x="2438" y="8058"/>
                    <a:pt x="3167" y="7536"/>
                  </a:cubicBezTo>
                  <a:cubicBezTo>
                    <a:pt x="3895" y="7013"/>
                    <a:pt x="4691" y="6142"/>
                    <a:pt x="5088" y="5271"/>
                  </a:cubicBezTo>
                  <a:cubicBezTo>
                    <a:pt x="5486" y="4400"/>
                    <a:pt x="5486" y="3529"/>
                    <a:pt x="5154" y="3268"/>
                  </a:cubicBezTo>
                  <a:cubicBezTo>
                    <a:pt x="4823" y="3006"/>
                    <a:pt x="4160" y="3355"/>
                    <a:pt x="3233" y="5184"/>
                  </a:cubicBezTo>
                  <a:cubicBezTo>
                    <a:pt x="2305" y="7013"/>
                    <a:pt x="1113" y="10323"/>
                    <a:pt x="516" y="12587"/>
                  </a:cubicBezTo>
                  <a:cubicBezTo>
                    <a:pt x="-80" y="14852"/>
                    <a:pt x="-80" y="16071"/>
                    <a:pt x="119" y="17029"/>
                  </a:cubicBezTo>
                  <a:cubicBezTo>
                    <a:pt x="318" y="17987"/>
                    <a:pt x="715" y="18684"/>
                    <a:pt x="1643" y="19119"/>
                  </a:cubicBezTo>
                  <a:cubicBezTo>
                    <a:pt x="2570" y="19555"/>
                    <a:pt x="4028" y="19729"/>
                    <a:pt x="6546" y="18423"/>
                  </a:cubicBezTo>
                  <a:cubicBezTo>
                    <a:pt x="9064" y="17116"/>
                    <a:pt x="12641" y="14329"/>
                    <a:pt x="14762" y="11542"/>
                  </a:cubicBezTo>
                  <a:cubicBezTo>
                    <a:pt x="16882" y="8755"/>
                    <a:pt x="17545" y="5968"/>
                    <a:pt x="17876" y="4139"/>
                  </a:cubicBezTo>
                  <a:cubicBezTo>
                    <a:pt x="18207" y="2310"/>
                    <a:pt x="18207" y="1439"/>
                    <a:pt x="17876" y="829"/>
                  </a:cubicBezTo>
                  <a:cubicBezTo>
                    <a:pt x="17545" y="219"/>
                    <a:pt x="16882" y="-129"/>
                    <a:pt x="16286" y="45"/>
                  </a:cubicBezTo>
                  <a:cubicBezTo>
                    <a:pt x="15689" y="219"/>
                    <a:pt x="15159" y="916"/>
                    <a:pt x="15093" y="1613"/>
                  </a:cubicBezTo>
                  <a:cubicBezTo>
                    <a:pt x="15027" y="2310"/>
                    <a:pt x="15424" y="3006"/>
                    <a:pt x="16484" y="4923"/>
                  </a:cubicBezTo>
                  <a:cubicBezTo>
                    <a:pt x="17545" y="6839"/>
                    <a:pt x="19267" y="9974"/>
                    <a:pt x="20261" y="12500"/>
                  </a:cubicBezTo>
                  <a:cubicBezTo>
                    <a:pt x="21255" y="15026"/>
                    <a:pt x="21520" y="16942"/>
                    <a:pt x="20857" y="18336"/>
                  </a:cubicBezTo>
                  <a:cubicBezTo>
                    <a:pt x="20195" y="19729"/>
                    <a:pt x="18605" y="20600"/>
                    <a:pt x="1701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11193" y="1568712"/>
              <a:ext cx="247635" cy="25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68" fill="norm" stroke="1" extrusionOk="0">
                  <a:moveTo>
                    <a:pt x="2196" y="4320"/>
                  </a:moveTo>
                  <a:cubicBezTo>
                    <a:pt x="1280" y="4140"/>
                    <a:pt x="365" y="3960"/>
                    <a:pt x="91" y="3420"/>
                  </a:cubicBezTo>
                  <a:cubicBezTo>
                    <a:pt x="-184" y="2880"/>
                    <a:pt x="182" y="1980"/>
                    <a:pt x="1006" y="1260"/>
                  </a:cubicBezTo>
                  <a:cubicBezTo>
                    <a:pt x="1830" y="540"/>
                    <a:pt x="3111" y="0"/>
                    <a:pt x="4758" y="0"/>
                  </a:cubicBezTo>
                  <a:cubicBezTo>
                    <a:pt x="6406" y="0"/>
                    <a:pt x="8419" y="540"/>
                    <a:pt x="9152" y="2430"/>
                  </a:cubicBezTo>
                  <a:cubicBezTo>
                    <a:pt x="9884" y="4320"/>
                    <a:pt x="9335" y="7560"/>
                    <a:pt x="8053" y="10530"/>
                  </a:cubicBezTo>
                  <a:cubicBezTo>
                    <a:pt x="6772" y="13500"/>
                    <a:pt x="4758" y="16200"/>
                    <a:pt x="3660" y="18000"/>
                  </a:cubicBezTo>
                  <a:cubicBezTo>
                    <a:pt x="2562" y="19800"/>
                    <a:pt x="2379" y="20700"/>
                    <a:pt x="2745" y="21150"/>
                  </a:cubicBezTo>
                  <a:cubicBezTo>
                    <a:pt x="3111" y="21600"/>
                    <a:pt x="4026" y="21600"/>
                    <a:pt x="6497" y="20970"/>
                  </a:cubicBezTo>
                  <a:cubicBezTo>
                    <a:pt x="8969" y="20340"/>
                    <a:pt x="12996" y="19080"/>
                    <a:pt x="15741" y="18270"/>
                  </a:cubicBezTo>
                  <a:cubicBezTo>
                    <a:pt x="18487" y="17460"/>
                    <a:pt x="19952" y="17100"/>
                    <a:pt x="21416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0" y="1396990"/>
              <a:ext cx="516899" cy="55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47" fill="norm" stroke="1" extrusionOk="0">
                  <a:moveTo>
                    <a:pt x="13831" y="744"/>
                  </a:moveTo>
                  <a:cubicBezTo>
                    <a:pt x="12953" y="337"/>
                    <a:pt x="12075" y="-71"/>
                    <a:pt x="10758" y="11"/>
                  </a:cubicBezTo>
                  <a:cubicBezTo>
                    <a:pt x="9441" y="92"/>
                    <a:pt x="7685" y="663"/>
                    <a:pt x="6060" y="1844"/>
                  </a:cubicBezTo>
                  <a:cubicBezTo>
                    <a:pt x="4436" y="3026"/>
                    <a:pt x="2943" y="4820"/>
                    <a:pt x="1846" y="6898"/>
                  </a:cubicBezTo>
                  <a:cubicBezTo>
                    <a:pt x="748" y="8977"/>
                    <a:pt x="46" y="11340"/>
                    <a:pt x="2" y="13419"/>
                  </a:cubicBezTo>
                  <a:cubicBezTo>
                    <a:pt x="-42" y="15497"/>
                    <a:pt x="573" y="17291"/>
                    <a:pt x="1846" y="18676"/>
                  </a:cubicBezTo>
                  <a:cubicBezTo>
                    <a:pt x="3119" y="20062"/>
                    <a:pt x="5051" y="21040"/>
                    <a:pt x="7246" y="21284"/>
                  </a:cubicBezTo>
                  <a:cubicBezTo>
                    <a:pt x="9441" y="21529"/>
                    <a:pt x="11899" y="21040"/>
                    <a:pt x="14095" y="20103"/>
                  </a:cubicBezTo>
                  <a:cubicBezTo>
                    <a:pt x="16290" y="19165"/>
                    <a:pt x="18221" y="17780"/>
                    <a:pt x="19538" y="15701"/>
                  </a:cubicBezTo>
                  <a:cubicBezTo>
                    <a:pt x="20856" y="13623"/>
                    <a:pt x="21558" y="10851"/>
                    <a:pt x="21426" y="8569"/>
                  </a:cubicBezTo>
                  <a:cubicBezTo>
                    <a:pt x="21295" y="6287"/>
                    <a:pt x="20329" y="4494"/>
                    <a:pt x="18397" y="3271"/>
                  </a:cubicBezTo>
                  <a:cubicBezTo>
                    <a:pt x="16465" y="2048"/>
                    <a:pt x="13568" y="1396"/>
                    <a:pt x="1067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949377" y="1505212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665"/>
                    <a:pt x="2400" y="7331"/>
                    <a:pt x="4200" y="10669"/>
                  </a:cubicBezTo>
                  <a:cubicBezTo>
                    <a:pt x="6000" y="14007"/>
                    <a:pt x="8400" y="17018"/>
                    <a:pt x="11400" y="18785"/>
                  </a:cubicBezTo>
                  <a:cubicBezTo>
                    <a:pt x="14400" y="20553"/>
                    <a:pt x="18000" y="210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936677" y="1310558"/>
              <a:ext cx="206741" cy="30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17" fill="norm" stroke="1" extrusionOk="0">
                  <a:moveTo>
                    <a:pt x="4582" y="20994"/>
                  </a:moveTo>
                  <a:cubicBezTo>
                    <a:pt x="3055" y="18444"/>
                    <a:pt x="1527" y="15894"/>
                    <a:pt x="1636" y="12894"/>
                  </a:cubicBezTo>
                  <a:cubicBezTo>
                    <a:pt x="1745" y="9894"/>
                    <a:pt x="3491" y="6444"/>
                    <a:pt x="5782" y="4194"/>
                  </a:cubicBezTo>
                  <a:cubicBezTo>
                    <a:pt x="8073" y="1944"/>
                    <a:pt x="10909" y="894"/>
                    <a:pt x="12873" y="369"/>
                  </a:cubicBezTo>
                  <a:cubicBezTo>
                    <a:pt x="14836" y="-156"/>
                    <a:pt x="15927" y="-156"/>
                    <a:pt x="17236" y="594"/>
                  </a:cubicBezTo>
                  <a:cubicBezTo>
                    <a:pt x="18545" y="1344"/>
                    <a:pt x="20073" y="2844"/>
                    <a:pt x="20836" y="5394"/>
                  </a:cubicBezTo>
                  <a:cubicBezTo>
                    <a:pt x="21600" y="7944"/>
                    <a:pt x="21600" y="11544"/>
                    <a:pt x="19636" y="14394"/>
                  </a:cubicBezTo>
                  <a:cubicBezTo>
                    <a:pt x="17673" y="17244"/>
                    <a:pt x="13745" y="19344"/>
                    <a:pt x="10473" y="20394"/>
                  </a:cubicBezTo>
                  <a:cubicBezTo>
                    <a:pt x="7200" y="21444"/>
                    <a:pt x="4582" y="21444"/>
                    <a:pt x="2945" y="21144"/>
                  </a:cubicBezTo>
                  <a:cubicBezTo>
                    <a:pt x="1309" y="20844"/>
                    <a:pt x="655" y="20244"/>
                    <a:pt x="0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112559" y="1564099"/>
              <a:ext cx="205119" cy="19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07" fill="norm" stroke="1" extrusionOk="0">
                  <a:moveTo>
                    <a:pt x="1507" y="10372"/>
                  </a:moveTo>
                  <a:cubicBezTo>
                    <a:pt x="4561" y="7790"/>
                    <a:pt x="7616" y="5207"/>
                    <a:pt x="9361" y="3329"/>
                  </a:cubicBezTo>
                  <a:cubicBezTo>
                    <a:pt x="11107" y="1450"/>
                    <a:pt x="11543" y="277"/>
                    <a:pt x="10998" y="42"/>
                  </a:cubicBezTo>
                  <a:cubicBezTo>
                    <a:pt x="10452" y="-193"/>
                    <a:pt x="8925" y="511"/>
                    <a:pt x="6852" y="3211"/>
                  </a:cubicBezTo>
                  <a:cubicBezTo>
                    <a:pt x="4779" y="5911"/>
                    <a:pt x="2161" y="10607"/>
                    <a:pt x="852" y="13659"/>
                  </a:cubicBezTo>
                  <a:cubicBezTo>
                    <a:pt x="-457" y="16711"/>
                    <a:pt x="-457" y="18120"/>
                    <a:pt x="2270" y="19294"/>
                  </a:cubicBezTo>
                  <a:cubicBezTo>
                    <a:pt x="4998" y="20468"/>
                    <a:pt x="10452" y="21407"/>
                    <a:pt x="14052" y="21407"/>
                  </a:cubicBezTo>
                  <a:cubicBezTo>
                    <a:pt x="17652" y="21407"/>
                    <a:pt x="19398" y="20468"/>
                    <a:pt x="21143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317627" y="1536962"/>
              <a:ext cx="133401" cy="18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45" fill="norm" stroke="1" extrusionOk="0">
                  <a:moveTo>
                    <a:pt x="1021" y="3640"/>
                  </a:moveTo>
                  <a:cubicBezTo>
                    <a:pt x="346" y="2427"/>
                    <a:pt x="-329" y="1213"/>
                    <a:pt x="177" y="849"/>
                  </a:cubicBezTo>
                  <a:cubicBezTo>
                    <a:pt x="683" y="485"/>
                    <a:pt x="2371" y="971"/>
                    <a:pt x="5240" y="3276"/>
                  </a:cubicBezTo>
                  <a:cubicBezTo>
                    <a:pt x="8108" y="5582"/>
                    <a:pt x="12158" y="9708"/>
                    <a:pt x="14183" y="12499"/>
                  </a:cubicBezTo>
                  <a:cubicBezTo>
                    <a:pt x="16209" y="15290"/>
                    <a:pt x="16209" y="16746"/>
                    <a:pt x="15871" y="18081"/>
                  </a:cubicBezTo>
                  <a:cubicBezTo>
                    <a:pt x="15534" y="19416"/>
                    <a:pt x="14858" y="20629"/>
                    <a:pt x="13677" y="21115"/>
                  </a:cubicBezTo>
                  <a:cubicBezTo>
                    <a:pt x="12496" y="21600"/>
                    <a:pt x="10808" y="21357"/>
                    <a:pt x="9290" y="20022"/>
                  </a:cubicBezTo>
                  <a:cubicBezTo>
                    <a:pt x="7771" y="18688"/>
                    <a:pt x="6421" y="16261"/>
                    <a:pt x="7602" y="12863"/>
                  </a:cubicBezTo>
                  <a:cubicBezTo>
                    <a:pt x="8783" y="9465"/>
                    <a:pt x="12496" y="5097"/>
                    <a:pt x="15196" y="2791"/>
                  </a:cubicBezTo>
                  <a:cubicBezTo>
                    <a:pt x="17896" y="485"/>
                    <a:pt x="19583" y="243"/>
                    <a:pt x="212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527227" y="1503736"/>
              <a:ext cx="191724" cy="16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48" fill="norm" stroke="1" extrusionOk="0">
                  <a:moveTo>
                    <a:pt x="0" y="3428"/>
                  </a:moveTo>
                  <a:cubicBezTo>
                    <a:pt x="475" y="11528"/>
                    <a:pt x="949" y="19628"/>
                    <a:pt x="1899" y="20168"/>
                  </a:cubicBezTo>
                  <a:cubicBezTo>
                    <a:pt x="2848" y="20708"/>
                    <a:pt x="4273" y="13688"/>
                    <a:pt x="5459" y="9773"/>
                  </a:cubicBezTo>
                  <a:cubicBezTo>
                    <a:pt x="6646" y="5858"/>
                    <a:pt x="7596" y="5048"/>
                    <a:pt x="8070" y="5453"/>
                  </a:cubicBezTo>
                  <a:cubicBezTo>
                    <a:pt x="8545" y="5858"/>
                    <a:pt x="8545" y="7478"/>
                    <a:pt x="8545" y="8963"/>
                  </a:cubicBezTo>
                  <a:cubicBezTo>
                    <a:pt x="8545" y="10448"/>
                    <a:pt x="8545" y="11798"/>
                    <a:pt x="8308" y="13148"/>
                  </a:cubicBezTo>
                  <a:cubicBezTo>
                    <a:pt x="8070" y="14498"/>
                    <a:pt x="7596" y="15848"/>
                    <a:pt x="7596" y="15848"/>
                  </a:cubicBezTo>
                  <a:cubicBezTo>
                    <a:pt x="7596" y="15848"/>
                    <a:pt x="8070" y="14498"/>
                    <a:pt x="9613" y="11663"/>
                  </a:cubicBezTo>
                  <a:cubicBezTo>
                    <a:pt x="11156" y="8828"/>
                    <a:pt x="13767" y="4508"/>
                    <a:pt x="15666" y="2213"/>
                  </a:cubicBezTo>
                  <a:cubicBezTo>
                    <a:pt x="17565" y="-82"/>
                    <a:pt x="18752" y="-352"/>
                    <a:pt x="19701" y="323"/>
                  </a:cubicBezTo>
                  <a:cubicBezTo>
                    <a:pt x="20651" y="998"/>
                    <a:pt x="21363" y="2618"/>
                    <a:pt x="21481" y="6263"/>
                  </a:cubicBezTo>
                  <a:cubicBezTo>
                    <a:pt x="21600" y="9908"/>
                    <a:pt x="21125" y="15578"/>
                    <a:pt x="20651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804110" y="1285069"/>
              <a:ext cx="345418" cy="38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20" fill="norm" stroke="1" extrusionOk="0">
                  <a:moveTo>
                    <a:pt x="1342" y="12847"/>
                  </a:moveTo>
                  <a:cubicBezTo>
                    <a:pt x="815" y="14893"/>
                    <a:pt x="288" y="16939"/>
                    <a:pt x="91" y="18247"/>
                  </a:cubicBezTo>
                  <a:cubicBezTo>
                    <a:pt x="-107" y="19554"/>
                    <a:pt x="25" y="20123"/>
                    <a:pt x="420" y="20464"/>
                  </a:cubicBezTo>
                  <a:cubicBezTo>
                    <a:pt x="815" y="20805"/>
                    <a:pt x="1473" y="20918"/>
                    <a:pt x="2264" y="20577"/>
                  </a:cubicBezTo>
                  <a:cubicBezTo>
                    <a:pt x="3054" y="20236"/>
                    <a:pt x="3976" y="19440"/>
                    <a:pt x="4569" y="18701"/>
                  </a:cubicBezTo>
                  <a:cubicBezTo>
                    <a:pt x="5161" y="17963"/>
                    <a:pt x="5425" y="17280"/>
                    <a:pt x="5754" y="16541"/>
                  </a:cubicBezTo>
                  <a:cubicBezTo>
                    <a:pt x="6083" y="15803"/>
                    <a:pt x="6478" y="15007"/>
                    <a:pt x="6676" y="14893"/>
                  </a:cubicBezTo>
                  <a:cubicBezTo>
                    <a:pt x="6873" y="14779"/>
                    <a:pt x="6873" y="15348"/>
                    <a:pt x="7005" y="15916"/>
                  </a:cubicBezTo>
                  <a:cubicBezTo>
                    <a:pt x="7137" y="16485"/>
                    <a:pt x="7400" y="17053"/>
                    <a:pt x="7730" y="17565"/>
                  </a:cubicBezTo>
                  <a:cubicBezTo>
                    <a:pt x="8059" y="18076"/>
                    <a:pt x="8454" y="18531"/>
                    <a:pt x="9047" y="18758"/>
                  </a:cubicBezTo>
                  <a:cubicBezTo>
                    <a:pt x="9639" y="18986"/>
                    <a:pt x="10430" y="18986"/>
                    <a:pt x="11549" y="17906"/>
                  </a:cubicBezTo>
                  <a:cubicBezTo>
                    <a:pt x="12669" y="16826"/>
                    <a:pt x="14117" y="14666"/>
                    <a:pt x="15171" y="11937"/>
                  </a:cubicBezTo>
                  <a:cubicBezTo>
                    <a:pt x="16225" y="9209"/>
                    <a:pt x="16883" y="5912"/>
                    <a:pt x="17278" y="3923"/>
                  </a:cubicBezTo>
                  <a:cubicBezTo>
                    <a:pt x="17673" y="1933"/>
                    <a:pt x="17805" y="1251"/>
                    <a:pt x="17937" y="626"/>
                  </a:cubicBezTo>
                  <a:cubicBezTo>
                    <a:pt x="18069" y="0"/>
                    <a:pt x="18200" y="-568"/>
                    <a:pt x="17937" y="1080"/>
                  </a:cubicBezTo>
                  <a:cubicBezTo>
                    <a:pt x="17673" y="2729"/>
                    <a:pt x="17015" y="6594"/>
                    <a:pt x="16620" y="9777"/>
                  </a:cubicBezTo>
                  <a:cubicBezTo>
                    <a:pt x="16225" y="12960"/>
                    <a:pt x="16093" y="15461"/>
                    <a:pt x="16356" y="17224"/>
                  </a:cubicBezTo>
                  <a:cubicBezTo>
                    <a:pt x="16620" y="18986"/>
                    <a:pt x="17278" y="20009"/>
                    <a:pt x="18003" y="20520"/>
                  </a:cubicBezTo>
                  <a:cubicBezTo>
                    <a:pt x="18727" y="21032"/>
                    <a:pt x="19517" y="21032"/>
                    <a:pt x="20110" y="20634"/>
                  </a:cubicBezTo>
                  <a:cubicBezTo>
                    <a:pt x="20703" y="20236"/>
                    <a:pt x="21098" y="19440"/>
                    <a:pt x="21493" y="1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040472" y="1190422"/>
              <a:ext cx="458306" cy="41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02" fill="norm" stroke="1" extrusionOk="0">
                  <a:moveTo>
                    <a:pt x="1843" y="15978"/>
                  </a:moveTo>
                  <a:cubicBezTo>
                    <a:pt x="947" y="15868"/>
                    <a:pt x="52" y="15758"/>
                    <a:pt x="2" y="15704"/>
                  </a:cubicBezTo>
                  <a:cubicBezTo>
                    <a:pt x="-48" y="15649"/>
                    <a:pt x="748" y="15649"/>
                    <a:pt x="2490" y="15704"/>
                  </a:cubicBezTo>
                  <a:cubicBezTo>
                    <a:pt x="4232" y="15758"/>
                    <a:pt x="6920" y="15868"/>
                    <a:pt x="8512" y="15923"/>
                  </a:cubicBezTo>
                  <a:cubicBezTo>
                    <a:pt x="10105" y="15978"/>
                    <a:pt x="10603" y="15978"/>
                    <a:pt x="10901" y="15704"/>
                  </a:cubicBezTo>
                  <a:cubicBezTo>
                    <a:pt x="11200" y="15430"/>
                    <a:pt x="11299" y="14881"/>
                    <a:pt x="10951" y="14607"/>
                  </a:cubicBezTo>
                  <a:cubicBezTo>
                    <a:pt x="10603" y="14333"/>
                    <a:pt x="9806" y="14333"/>
                    <a:pt x="9060" y="14881"/>
                  </a:cubicBezTo>
                  <a:cubicBezTo>
                    <a:pt x="8313" y="15430"/>
                    <a:pt x="7617" y="16526"/>
                    <a:pt x="7268" y="17348"/>
                  </a:cubicBezTo>
                  <a:cubicBezTo>
                    <a:pt x="6920" y="18171"/>
                    <a:pt x="6920" y="18719"/>
                    <a:pt x="6970" y="19267"/>
                  </a:cubicBezTo>
                  <a:cubicBezTo>
                    <a:pt x="7019" y="19815"/>
                    <a:pt x="7119" y="20364"/>
                    <a:pt x="7417" y="20638"/>
                  </a:cubicBezTo>
                  <a:cubicBezTo>
                    <a:pt x="7716" y="20912"/>
                    <a:pt x="8214" y="20912"/>
                    <a:pt x="8711" y="20747"/>
                  </a:cubicBezTo>
                  <a:cubicBezTo>
                    <a:pt x="9209" y="20583"/>
                    <a:pt x="9707" y="20254"/>
                    <a:pt x="10155" y="19651"/>
                  </a:cubicBezTo>
                  <a:cubicBezTo>
                    <a:pt x="10603" y="19048"/>
                    <a:pt x="11001" y="18171"/>
                    <a:pt x="11200" y="18171"/>
                  </a:cubicBezTo>
                  <a:cubicBezTo>
                    <a:pt x="11399" y="18171"/>
                    <a:pt x="11399" y="19048"/>
                    <a:pt x="11598" y="19706"/>
                  </a:cubicBezTo>
                  <a:cubicBezTo>
                    <a:pt x="11797" y="20364"/>
                    <a:pt x="12195" y="20802"/>
                    <a:pt x="12643" y="21021"/>
                  </a:cubicBezTo>
                  <a:cubicBezTo>
                    <a:pt x="13091" y="21241"/>
                    <a:pt x="13589" y="21241"/>
                    <a:pt x="14236" y="20692"/>
                  </a:cubicBezTo>
                  <a:cubicBezTo>
                    <a:pt x="14883" y="20144"/>
                    <a:pt x="15679" y="19048"/>
                    <a:pt x="16476" y="16690"/>
                  </a:cubicBezTo>
                  <a:cubicBezTo>
                    <a:pt x="17272" y="14333"/>
                    <a:pt x="18068" y="10715"/>
                    <a:pt x="18616" y="8083"/>
                  </a:cubicBezTo>
                  <a:cubicBezTo>
                    <a:pt x="19163" y="5452"/>
                    <a:pt x="19462" y="3807"/>
                    <a:pt x="19611" y="2491"/>
                  </a:cubicBezTo>
                  <a:cubicBezTo>
                    <a:pt x="19760" y="1176"/>
                    <a:pt x="19760" y="189"/>
                    <a:pt x="19661" y="24"/>
                  </a:cubicBezTo>
                  <a:cubicBezTo>
                    <a:pt x="19561" y="-140"/>
                    <a:pt x="19362" y="518"/>
                    <a:pt x="18964" y="2601"/>
                  </a:cubicBezTo>
                  <a:cubicBezTo>
                    <a:pt x="18566" y="4684"/>
                    <a:pt x="17969" y="8193"/>
                    <a:pt x="17819" y="11318"/>
                  </a:cubicBezTo>
                  <a:cubicBezTo>
                    <a:pt x="17670" y="14443"/>
                    <a:pt x="17969" y="17184"/>
                    <a:pt x="18267" y="18774"/>
                  </a:cubicBezTo>
                  <a:cubicBezTo>
                    <a:pt x="18566" y="20364"/>
                    <a:pt x="18864" y="20802"/>
                    <a:pt x="19312" y="21076"/>
                  </a:cubicBezTo>
                  <a:cubicBezTo>
                    <a:pt x="19760" y="21350"/>
                    <a:pt x="20358" y="21460"/>
                    <a:pt x="20805" y="20912"/>
                  </a:cubicBezTo>
                  <a:cubicBezTo>
                    <a:pt x="21253" y="20364"/>
                    <a:pt x="21552" y="19157"/>
                    <a:pt x="21552" y="18225"/>
                  </a:cubicBezTo>
                  <a:cubicBezTo>
                    <a:pt x="21552" y="17294"/>
                    <a:pt x="21253" y="16636"/>
                    <a:pt x="20955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384477" y="1371862"/>
              <a:ext cx="171451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6539"/>
                  </a:moveTo>
                  <a:cubicBezTo>
                    <a:pt x="1600" y="6143"/>
                    <a:pt x="0" y="5747"/>
                    <a:pt x="0" y="5450"/>
                  </a:cubicBezTo>
                  <a:cubicBezTo>
                    <a:pt x="0" y="5152"/>
                    <a:pt x="1600" y="4954"/>
                    <a:pt x="3867" y="4756"/>
                  </a:cubicBezTo>
                  <a:cubicBezTo>
                    <a:pt x="6133" y="4558"/>
                    <a:pt x="9067" y="4360"/>
                    <a:pt x="11867" y="5747"/>
                  </a:cubicBezTo>
                  <a:cubicBezTo>
                    <a:pt x="14667" y="7134"/>
                    <a:pt x="17333" y="10106"/>
                    <a:pt x="18800" y="12683"/>
                  </a:cubicBezTo>
                  <a:cubicBezTo>
                    <a:pt x="20267" y="15259"/>
                    <a:pt x="20533" y="17439"/>
                    <a:pt x="20667" y="19024"/>
                  </a:cubicBezTo>
                  <a:cubicBezTo>
                    <a:pt x="20800" y="20609"/>
                    <a:pt x="20800" y="21600"/>
                    <a:pt x="20667" y="21600"/>
                  </a:cubicBezTo>
                  <a:cubicBezTo>
                    <a:pt x="20533" y="21600"/>
                    <a:pt x="20267" y="20609"/>
                    <a:pt x="20400" y="16844"/>
                  </a:cubicBezTo>
                  <a:cubicBezTo>
                    <a:pt x="20533" y="13079"/>
                    <a:pt x="21067" y="65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616910" y="1409962"/>
              <a:ext cx="86531" cy="1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400" fill="norm" stroke="1" extrusionOk="0">
                  <a:moveTo>
                    <a:pt x="18681" y="0"/>
                  </a:moveTo>
                  <a:cubicBezTo>
                    <a:pt x="14160" y="1333"/>
                    <a:pt x="9640" y="2667"/>
                    <a:pt x="6374" y="5467"/>
                  </a:cubicBezTo>
                  <a:cubicBezTo>
                    <a:pt x="3109" y="8267"/>
                    <a:pt x="1100" y="12533"/>
                    <a:pt x="346" y="15467"/>
                  </a:cubicBezTo>
                  <a:cubicBezTo>
                    <a:pt x="-407" y="18400"/>
                    <a:pt x="95" y="20000"/>
                    <a:pt x="1602" y="20800"/>
                  </a:cubicBezTo>
                  <a:cubicBezTo>
                    <a:pt x="3109" y="21600"/>
                    <a:pt x="5621" y="21600"/>
                    <a:pt x="9137" y="20800"/>
                  </a:cubicBezTo>
                  <a:cubicBezTo>
                    <a:pt x="12653" y="20000"/>
                    <a:pt x="17174" y="18400"/>
                    <a:pt x="19184" y="15733"/>
                  </a:cubicBezTo>
                  <a:cubicBezTo>
                    <a:pt x="21193" y="13067"/>
                    <a:pt x="20691" y="9333"/>
                    <a:pt x="19435" y="7067"/>
                  </a:cubicBezTo>
                  <a:cubicBezTo>
                    <a:pt x="18179" y="4800"/>
                    <a:pt x="16170" y="4000"/>
                    <a:pt x="14160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784527" y="1416312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67" y="3114"/>
                    <a:pt x="2133" y="6227"/>
                    <a:pt x="3067" y="7297"/>
                  </a:cubicBezTo>
                  <a:cubicBezTo>
                    <a:pt x="4000" y="8368"/>
                    <a:pt x="4800" y="7395"/>
                    <a:pt x="6267" y="5935"/>
                  </a:cubicBezTo>
                  <a:cubicBezTo>
                    <a:pt x="7733" y="4476"/>
                    <a:pt x="9867" y="2530"/>
                    <a:pt x="11733" y="1557"/>
                  </a:cubicBezTo>
                  <a:cubicBezTo>
                    <a:pt x="13600" y="584"/>
                    <a:pt x="15200" y="584"/>
                    <a:pt x="16667" y="973"/>
                  </a:cubicBezTo>
                  <a:cubicBezTo>
                    <a:pt x="18133" y="1362"/>
                    <a:pt x="19467" y="2141"/>
                    <a:pt x="20267" y="5643"/>
                  </a:cubicBezTo>
                  <a:cubicBezTo>
                    <a:pt x="21067" y="9146"/>
                    <a:pt x="21333" y="153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546527" y="1295662"/>
              <a:ext cx="423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320"/>
                    <a:pt x="21600" y="8640"/>
                    <a:pt x="21600" y="12240"/>
                  </a:cubicBezTo>
                  <a:cubicBezTo>
                    <a:pt x="21600" y="15840"/>
                    <a:pt x="10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406161" y="1251212"/>
              <a:ext cx="32451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552" y="21600"/>
                  </a:moveTo>
                  <a:cubicBezTo>
                    <a:pt x="1716" y="20314"/>
                    <a:pt x="880" y="19029"/>
                    <a:pt x="392" y="17743"/>
                  </a:cubicBezTo>
                  <a:cubicBezTo>
                    <a:pt x="-96" y="16457"/>
                    <a:pt x="-235" y="15171"/>
                    <a:pt x="601" y="13243"/>
                  </a:cubicBezTo>
                  <a:cubicBezTo>
                    <a:pt x="1437" y="11314"/>
                    <a:pt x="3249" y="8743"/>
                    <a:pt x="6524" y="6429"/>
                  </a:cubicBezTo>
                  <a:cubicBezTo>
                    <a:pt x="9799" y="4114"/>
                    <a:pt x="14537" y="2057"/>
                    <a:pt x="17254" y="1029"/>
                  </a:cubicBezTo>
                  <a:cubicBezTo>
                    <a:pt x="19971" y="0"/>
                    <a:pt x="20668" y="0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684334" y="1399524"/>
              <a:ext cx="160644" cy="19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033" fill="norm" stroke="1" extrusionOk="0">
                  <a:moveTo>
                    <a:pt x="3571" y="11353"/>
                  </a:moveTo>
                  <a:cubicBezTo>
                    <a:pt x="5509" y="9534"/>
                    <a:pt x="7448" y="7715"/>
                    <a:pt x="8832" y="5669"/>
                  </a:cubicBezTo>
                  <a:cubicBezTo>
                    <a:pt x="10217" y="3623"/>
                    <a:pt x="11048" y="1349"/>
                    <a:pt x="10632" y="439"/>
                  </a:cubicBezTo>
                  <a:cubicBezTo>
                    <a:pt x="10217" y="-470"/>
                    <a:pt x="8555" y="-15"/>
                    <a:pt x="6340" y="2258"/>
                  </a:cubicBezTo>
                  <a:cubicBezTo>
                    <a:pt x="4125" y="4532"/>
                    <a:pt x="1355" y="8625"/>
                    <a:pt x="386" y="11922"/>
                  </a:cubicBezTo>
                  <a:cubicBezTo>
                    <a:pt x="-583" y="15218"/>
                    <a:pt x="248" y="17719"/>
                    <a:pt x="3155" y="19197"/>
                  </a:cubicBezTo>
                  <a:cubicBezTo>
                    <a:pt x="6063" y="20675"/>
                    <a:pt x="11048" y="21130"/>
                    <a:pt x="14371" y="21016"/>
                  </a:cubicBezTo>
                  <a:cubicBezTo>
                    <a:pt x="17694" y="20903"/>
                    <a:pt x="19355" y="20221"/>
                    <a:pt x="21017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860144" y="1392374"/>
              <a:ext cx="139216" cy="20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49" fill="norm" stroke="1" extrusionOk="0">
                  <a:moveTo>
                    <a:pt x="19642" y="504"/>
                  </a:moveTo>
                  <a:cubicBezTo>
                    <a:pt x="15512" y="67"/>
                    <a:pt x="11383" y="-369"/>
                    <a:pt x="8048" y="504"/>
                  </a:cubicBezTo>
                  <a:cubicBezTo>
                    <a:pt x="4712" y="1376"/>
                    <a:pt x="2171" y="3558"/>
                    <a:pt x="901" y="5195"/>
                  </a:cubicBezTo>
                  <a:cubicBezTo>
                    <a:pt x="-370" y="6831"/>
                    <a:pt x="-370" y="7922"/>
                    <a:pt x="1377" y="9013"/>
                  </a:cubicBezTo>
                  <a:cubicBezTo>
                    <a:pt x="3124" y="10104"/>
                    <a:pt x="6618" y="11195"/>
                    <a:pt x="10112" y="12613"/>
                  </a:cubicBezTo>
                  <a:cubicBezTo>
                    <a:pt x="13606" y="14031"/>
                    <a:pt x="17101" y="15776"/>
                    <a:pt x="19006" y="17195"/>
                  </a:cubicBezTo>
                  <a:cubicBezTo>
                    <a:pt x="20912" y="18613"/>
                    <a:pt x="21230" y="19704"/>
                    <a:pt x="20595" y="20358"/>
                  </a:cubicBezTo>
                  <a:cubicBezTo>
                    <a:pt x="19959" y="21013"/>
                    <a:pt x="18371" y="21231"/>
                    <a:pt x="16783" y="21122"/>
                  </a:cubicBezTo>
                  <a:cubicBezTo>
                    <a:pt x="15195" y="21013"/>
                    <a:pt x="13606" y="20576"/>
                    <a:pt x="12654" y="19486"/>
                  </a:cubicBezTo>
                  <a:cubicBezTo>
                    <a:pt x="11701" y="18395"/>
                    <a:pt x="11383" y="16649"/>
                    <a:pt x="11065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105277" y="1200412"/>
              <a:ext cx="114351" cy="39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192" fill="norm" stroke="1" extrusionOk="0">
                  <a:moveTo>
                    <a:pt x="3544" y="0"/>
                  </a:moveTo>
                  <a:cubicBezTo>
                    <a:pt x="2759" y="2743"/>
                    <a:pt x="1973" y="5486"/>
                    <a:pt x="1188" y="8171"/>
                  </a:cubicBezTo>
                  <a:cubicBezTo>
                    <a:pt x="402" y="10857"/>
                    <a:pt x="-383" y="13486"/>
                    <a:pt x="206" y="15886"/>
                  </a:cubicBezTo>
                  <a:cubicBezTo>
                    <a:pt x="795" y="18286"/>
                    <a:pt x="2759" y="20457"/>
                    <a:pt x="6490" y="21029"/>
                  </a:cubicBezTo>
                  <a:cubicBezTo>
                    <a:pt x="10221" y="21600"/>
                    <a:pt x="15719" y="20571"/>
                    <a:pt x="21217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079927" y="138456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2" name="Drawing"/>
          <p:cNvGrpSpPr/>
          <p:nvPr/>
        </p:nvGrpSpPr>
        <p:grpSpPr>
          <a:xfrm>
            <a:off x="361950" y="1087059"/>
            <a:ext cx="12433300" cy="8556104"/>
            <a:chOff x="0" y="0"/>
            <a:chExt cx="12433300" cy="8556103"/>
          </a:xfrm>
        </p:grpSpPr>
        <p:sp>
          <p:nvSpPr>
            <p:cNvPr id="2197" name="Line"/>
            <p:cNvSpPr/>
            <p:nvPr/>
          </p:nvSpPr>
          <p:spPr>
            <a:xfrm>
              <a:off x="1993900" y="265490"/>
              <a:ext cx="571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333"/>
                    <a:pt x="3200" y="6667"/>
                    <a:pt x="6800" y="10267"/>
                  </a:cubicBezTo>
                  <a:cubicBezTo>
                    <a:pt x="10400" y="13867"/>
                    <a:pt x="16000" y="17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951541" y="213552"/>
              <a:ext cx="343049" cy="44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27" fill="norm" stroke="1" extrusionOk="0">
                  <a:moveTo>
                    <a:pt x="2620" y="8269"/>
                  </a:moveTo>
                  <a:cubicBezTo>
                    <a:pt x="1704" y="6646"/>
                    <a:pt x="787" y="5024"/>
                    <a:pt x="329" y="3959"/>
                  </a:cubicBezTo>
                  <a:cubicBezTo>
                    <a:pt x="-129" y="2894"/>
                    <a:pt x="-129" y="2387"/>
                    <a:pt x="460" y="1779"/>
                  </a:cubicBezTo>
                  <a:cubicBezTo>
                    <a:pt x="1049" y="1170"/>
                    <a:pt x="2227" y="460"/>
                    <a:pt x="4322" y="156"/>
                  </a:cubicBezTo>
                  <a:cubicBezTo>
                    <a:pt x="6416" y="-148"/>
                    <a:pt x="9427" y="-47"/>
                    <a:pt x="12176" y="815"/>
                  </a:cubicBezTo>
                  <a:cubicBezTo>
                    <a:pt x="14926" y="1677"/>
                    <a:pt x="17413" y="3300"/>
                    <a:pt x="19049" y="5379"/>
                  </a:cubicBezTo>
                  <a:cubicBezTo>
                    <a:pt x="20686" y="7458"/>
                    <a:pt x="21471" y="9993"/>
                    <a:pt x="21144" y="12427"/>
                  </a:cubicBezTo>
                  <a:cubicBezTo>
                    <a:pt x="20816" y="14860"/>
                    <a:pt x="19376" y="17193"/>
                    <a:pt x="17740" y="18765"/>
                  </a:cubicBezTo>
                  <a:cubicBezTo>
                    <a:pt x="16104" y="20337"/>
                    <a:pt x="14271" y="21148"/>
                    <a:pt x="12569" y="21300"/>
                  </a:cubicBezTo>
                  <a:cubicBezTo>
                    <a:pt x="10867" y="21452"/>
                    <a:pt x="9296" y="20945"/>
                    <a:pt x="8446" y="20387"/>
                  </a:cubicBezTo>
                  <a:cubicBezTo>
                    <a:pt x="7595" y="19829"/>
                    <a:pt x="7464" y="19221"/>
                    <a:pt x="7922" y="18562"/>
                  </a:cubicBezTo>
                  <a:cubicBezTo>
                    <a:pt x="8380" y="17903"/>
                    <a:pt x="9427" y="17193"/>
                    <a:pt x="10475" y="16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425699" y="487740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10"/>
                    <a:pt x="14400" y="10219"/>
                    <a:pt x="18000" y="13819"/>
                  </a:cubicBezTo>
                  <a:cubicBezTo>
                    <a:pt x="21600" y="17419"/>
                    <a:pt x="216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584449" y="44329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628900" y="532190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600"/>
                    <a:pt x="11314" y="9600"/>
                    <a:pt x="14914" y="6000"/>
                  </a:cubicBezTo>
                  <a:cubicBezTo>
                    <a:pt x="18514" y="2400"/>
                    <a:pt x="200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148668" y="190701"/>
              <a:ext cx="134283" cy="48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11" fill="norm" stroke="1" extrusionOk="0">
                  <a:moveTo>
                    <a:pt x="15100" y="1600"/>
                  </a:moveTo>
                  <a:cubicBezTo>
                    <a:pt x="14104" y="1231"/>
                    <a:pt x="13107" y="862"/>
                    <a:pt x="11445" y="492"/>
                  </a:cubicBezTo>
                  <a:cubicBezTo>
                    <a:pt x="9784" y="123"/>
                    <a:pt x="7457" y="-246"/>
                    <a:pt x="5131" y="216"/>
                  </a:cubicBezTo>
                  <a:cubicBezTo>
                    <a:pt x="2805" y="677"/>
                    <a:pt x="479" y="1969"/>
                    <a:pt x="147" y="3077"/>
                  </a:cubicBezTo>
                  <a:cubicBezTo>
                    <a:pt x="-186" y="4185"/>
                    <a:pt x="1476" y="5108"/>
                    <a:pt x="3968" y="5939"/>
                  </a:cubicBezTo>
                  <a:cubicBezTo>
                    <a:pt x="6460" y="6769"/>
                    <a:pt x="9784" y="7508"/>
                    <a:pt x="11777" y="8108"/>
                  </a:cubicBezTo>
                  <a:cubicBezTo>
                    <a:pt x="13771" y="8708"/>
                    <a:pt x="14436" y="9169"/>
                    <a:pt x="14602" y="9631"/>
                  </a:cubicBezTo>
                  <a:cubicBezTo>
                    <a:pt x="14768" y="10092"/>
                    <a:pt x="14436" y="10554"/>
                    <a:pt x="13605" y="10923"/>
                  </a:cubicBezTo>
                  <a:cubicBezTo>
                    <a:pt x="12774" y="11292"/>
                    <a:pt x="11445" y="11569"/>
                    <a:pt x="9784" y="11754"/>
                  </a:cubicBezTo>
                  <a:cubicBezTo>
                    <a:pt x="8122" y="11939"/>
                    <a:pt x="6128" y="12031"/>
                    <a:pt x="5630" y="11892"/>
                  </a:cubicBezTo>
                  <a:cubicBezTo>
                    <a:pt x="5131" y="11754"/>
                    <a:pt x="6128" y="11385"/>
                    <a:pt x="7291" y="11385"/>
                  </a:cubicBezTo>
                  <a:cubicBezTo>
                    <a:pt x="8454" y="11385"/>
                    <a:pt x="9784" y="11754"/>
                    <a:pt x="9617" y="12539"/>
                  </a:cubicBezTo>
                  <a:cubicBezTo>
                    <a:pt x="9451" y="13323"/>
                    <a:pt x="7790" y="14523"/>
                    <a:pt x="5962" y="15677"/>
                  </a:cubicBezTo>
                  <a:cubicBezTo>
                    <a:pt x="4134" y="16831"/>
                    <a:pt x="2140" y="17939"/>
                    <a:pt x="977" y="18723"/>
                  </a:cubicBezTo>
                  <a:cubicBezTo>
                    <a:pt x="-186" y="19508"/>
                    <a:pt x="-518" y="19969"/>
                    <a:pt x="1144" y="20431"/>
                  </a:cubicBezTo>
                  <a:cubicBezTo>
                    <a:pt x="2805" y="20892"/>
                    <a:pt x="6460" y="21354"/>
                    <a:pt x="10116" y="21308"/>
                  </a:cubicBezTo>
                  <a:cubicBezTo>
                    <a:pt x="13771" y="21262"/>
                    <a:pt x="17427" y="20708"/>
                    <a:pt x="21082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460750" y="284540"/>
              <a:ext cx="278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347"/>
                    <a:pt x="15429" y="8694"/>
                    <a:pt x="18514" y="12294"/>
                  </a:cubicBezTo>
                  <a:cubicBezTo>
                    <a:pt x="21600" y="15894"/>
                    <a:pt x="20057" y="18747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562350" y="551240"/>
              <a:ext cx="508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267"/>
                    <a:pt x="18000" y="8533"/>
                    <a:pt x="14400" y="12133"/>
                  </a:cubicBezTo>
                  <a:cubicBezTo>
                    <a:pt x="10800" y="15733"/>
                    <a:pt x="540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886200" y="202935"/>
              <a:ext cx="217700" cy="39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48" fill="norm" stroke="1" extrusionOk="0">
                  <a:moveTo>
                    <a:pt x="0" y="3780"/>
                  </a:moveTo>
                  <a:cubicBezTo>
                    <a:pt x="2077" y="2735"/>
                    <a:pt x="4154" y="1690"/>
                    <a:pt x="7269" y="993"/>
                  </a:cubicBezTo>
                  <a:cubicBezTo>
                    <a:pt x="10385" y="296"/>
                    <a:pt x="14538" y="-52"/>
                    <a:pt x="17031" y="6"/>
                  </a:cubicBezTo>
                  <a:cubicBezTo>
                    <a:pt x="19523" y="64"/>
                    <a:pt x="20354" y="529"/>
                    <a:pt x="20873" y="1690"/>
                  </a:cubicBezTo>
                  <a:cubicBezTo>
                    <a:pt x="21392" y="2851"/>
                    <a:pt x="21600" y="4709"/>
                    <a:pt x="20977" y="7322"/>
                  </a:cubicBezTo>
                  <a:cubicBezTo>
                    <a:pt x="20354" y="9935"/>
                    <a:pt x="18900" y="13303"/>
                    <a:pt x="17965" y="15800"/>
                  </a:cubicBezTo>
                  <a:cubicBezTo>
                    <a:pt x="17031" y="18296"/>
                    <a:pt x="16615" y="19922"/>
                    <a:pt x="162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981450" y="424240"/>
              <a:ext cx="190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600"/>
                    <a:pt x="4320" y="13600"/>
                    <a:pt x="7920" y="10000"/>
                  </a:cubicBezTo>
                  <a:cubicBezTo>
                    <a:pt x="11520" y="6400"/>
                    <a:pt x="1656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4305300" y="86975"/>
              <a:ext cx="162062" cy="61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92" fill="norm" stroke="1" extrusionOk="0">
                  <a:moveTo>
                    <a:pt x="0" y="913"/>
                  </a:moveTo>
                  <a:cubicBezTo>
                    <a:pt x="831" y="617"/>
                    <a:pt x="1662" y="321"/>
                    <a:pt x="2769" y="136"/>
                  </a:cubicBezTo>
                  <a:cubicBezTo>
                    <a:pt x="3877" y="-49"/>
                    <a:pt x="5262" y="-123"/>
                    <a:pt x="7338" y="432"/>
                  </a:cubicBezTo>
                  <a:cubicBezTo>
                    <a:pt x="9415" y="987"/>
                    <a:pt x="12185" y="2170"/>
                    <a:pt x="13015" y="3317"/>
                  </a:cubicBezTo>
                  <a:cubicBezTo>
                    <a:pt x="13846" y="4463"/>
                    <a:pt x="12738" y="5573"/>
                    <a:pt x="11769" y="6572"/>
                  </a:cubicBezTo>
                  <a:cubicBezTo>
                    <a:pt x="10800" y="7570"/>
                    <a:pt x="9969" y="8458"/>
                    <a:pt x="10108" y="9345"/>
                  </a:cubicBezTo>
                  <a:cubicBezTo>
                    <a:pt x="10246" y="10233"/>
                    <a:pt x="11354" y="11121"/>
                    <a:pt x="13431" y="12230"/>
                  </a:cubicBezTo>
                  <a:cubicBezTo>
                    <a:pt x="15508" y="13340"/>
                    <a:pt x="18554" y="14672"/>
                    <a:pt x="20077" y="15892"/>
                  </a:cubicBezTo>
                  <a:cubicBezTo>
                    <a:pt x="21600" y="17113"/>
                    <a:pt x="21600" y="18222"/>
                    <a:pt x="19938" y="19147"/>
                  </a:cubicBezTo>
                  <a:cubicBezTo>
                    <a:pt x="18277" y="20072"/>
                    <a:pt x="14954" y="20811"/>
                    <a:pt x="11908" y="21144"/>
                  </a:cubicBezTo>
                  <a:cubicBezTo>
                    <a:pt x="8862" y="21477"/>
                    <a:pt x="6092" y="21403"/>
                    <a:pt x="3323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758715" y="373440"/>
              <a:ext cx="365735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4" fill="norm" stroke="1" extrusionOk="0">
                  <a:moveTo>
                    <a:pt x="2829" y="20965"/>
                  </a:moveTo>
                  <a:cubicBezTo>
                    <a:pt x="1836" y="20329"/>
                    <a:pt x="843" y="19694"/>
                    <a:pt x="347" y="18424"/>
                  </a:cubicBezTo>
                  <a:cubicBezTo>
                    <a:pt x="-150" y="17153"/>
                    <a:pt x="-150" y="15247"/>
                    <a:pt x="595" y="12706"/>
                  </a:cubicBezTo>
                  <a:cubicBezTo>
                    <a:pt x="1340" y="10165"/>
                    <a:pt x="2829" y="6988"/>
                    <a:pt x="4381" y="5718"/>
                  </a:cubicBezTo>
                  <a:cubicBezTo>
                    <a:pt x="5933" y="4447"/>
                    <a:pt x="7547" y="5082"/>
                    <a:pt x="9098" y="7624"/>
                  </a:cubicBezTo>
                  <a:cubicBezTo>
                    <a:pt x="10650" y="10165"/>
                    <a:pt x="12140" y="14612"/>
                    <a:pt x="13133" y="17471"/>
                  </a:cubicBezTo>
                  <a:cubicBezTo>
                    <a:pt x="14126" y="20329"/>
                    <a:pt x="14622" y="21600"/>
                    <a:pt x="15181" y="21441"/>
                  </a:cubicBezTo>
                  <a:cubicBezTo>
                    <a:pt x="15740" y="21282"/>
                    <a:pt x="16360" y="19694"/>
                    <a:pt x="17416" y="15882"/>
                  </a:cubicBezTo>
                  <a:cubicBezTo>
                    <a:pt x="18471" y="12071"/>
                    <a:pt x="19960" y="6035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851399" y="201990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851399" y="126951"/>
              <a:ext cx="1905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2400" y="11244"/>
                    <a:pt x="4800" y="2407"/>
                    <a:pt x="8400" y="444"/>
                  </a:cubicBezTo>
                  <a:cubicBezTo>
                    <a:pt x="12000" y="-1520"/>
                    <a:pt x="168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989877" y="252790"/>
              <a:ext cx="1392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82"/>
                    <a:pt x="-1303" y="9164"/>
                    <a:pt x="240" y="12764"/>
                  </a:cubicBezTo>
                  <a:cubicBezTo>
                    <a:pt x="1783" y="16364"/>
                    <a:pt x="11040" y="1898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997450" y="124684"/>
              <a:ext cx="12700" cy="3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21600" y="17646"/>
                  </a:moveTo>
                  <a:cubicBezTo>
                    <a:pt x="10800" y="8552"/>
                    <a:pt x="0" y="-543"/>
                    <a:pt x="0" y="25"/>
                  </a:cubicBezTo>
                  <a:cubicBezTo>
                    <a:pt x="0" y="594"/>
                    <a:pt x="10800" y="10825"/>
                    <a:pt x="21600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044281" y="-1"/>
              <a:ext cx="143669" cy="36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48" fill="norm" stroke="1" extrusionOk="0">
                  <a:moveTo>
                    <a:pt x="12796" y="13336"/>
                  </a:moveTo>
                  <a:cubicBezTo>
                    <a:pt x="11544" y="12964"/>
                    <a:pt x="10291" y="12591"/>
                    <a:pt x="8883" y="12467"/>
                  </a:cubicBezTo>
                  <a:cubicBezTo>
                    <a:pt x="7474" y="12343"/>
                    <a:pt x="5909" y="12467"/>
                    <a:pt x="4187" y="13833"/>
                  </a:cubicBezTo>
                  <a:cubicBezTo>
                    <a:pt x="2465" y="15198"/>
                    <a:pt x="587" y="17805"/>
                    <a:pt x="118" y="19357"/>
                  </a:cubicBezTo>
                  <a:cubicBezTo>
                    <a:pt x="-352" y="20908"/>
                    <a:pt x="587" y="21405"/>
                    <a:pt x="2935" y="21343"/>
                  </a:cubicBezTo>
                  <a:cubicBezTo>
                    <a:pt x="5283" y="21281"/>
                    <a:pt x="9039" y="20660"/>
                    <a:pt x="11857" y="18364"/>
                  </a:cubicBezTo>
                  <a:cubicBezTo>
                    <a:pt x="14674" y="16067"/>
                    <a:pt x="16552" y="12095"/>
                    <a:pt x="17491" y="8929"/>
                  </a:cubicBezTo>
                  <a:cubicBezTo>
                    <a:pt x="18431" y="5764"/>
                    <a:pt x="18431" y="3405"/>
                    <a:pt x="18274" y="1915"/>
                  </a:cubicBezTo>
                  <a:cubicBezTo>
                    <a:pt x="18118" y="426"/>
                    <a:pt x="17805" y="-195"/>
                    <a:pt x="17335" y="53"/>
                  </a:cubicBezTo>
                  <a:cubicBezTo>
                    <a:pt x="16865" y="302"/>
                    <a:pt x="16239" y="1419"/>
                    <a:pt x="15770" y="3902"/>
                  </a:cubicBezTo>
                  <a:cubicBezTo>
                    <a:pt x="15300" y="6384"/>
                    <a:pt x="14987" y="10233"/>
                    <a:pt x="15926" y="13088"/>
                  </a:cubicBezTo>
                  <a:cubicBezTo>
                    <a:pt x="16865" y="15943"/>
                    <a:pt x="19057" y="17805"/>
                    <a:pt x="21248" y="1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575299" y="251660"/>
              <a:ext cx="251091" cy="42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00" fill="norm" stroke="1" extrusionOk="0">
                  <a:moveTo>
                    <a:pt x="0" y="1340"/>
                  </a:moveTo>
                  <a:cubicBezTo>
                    <a:pt x="0" y="699"/>
                    <a:pt x="0" y="57"/>
                    <a:pt x="454" y="3"/>
                  </a:cubicBezTo>
                  <a:cubicBezTo>
                    <a:pt x="908" y="-50"/>
                    <a:pt x="1815" y="485"/>
                    <a:pt x="3721" y="2142"/>
                  </a:cubicBezTo>
                  <a:cubicBezTo>
                    <a:pt x="5627" y="3800"/>
                    <a:pt x="8531" y="6580"/>
                    <a:pt x="11254" y="9360"/>
                  </a:cubicBezTo>
                  <a:cubicBezTo>
                    <a:pt x="13976" y="12140"/>
                    <a:pt x="16518" y="14920"/>
                    <a:pt x="18151" y="16685"/>
                  </a:cubicBezTo>
                  <a:cubicBezTo>
                    <a:pt x="19785" y="18449"/>
                    <a:pt x="20511" y="19198"/>
                    <a:pt x="20965" y="19946"/>
                  </a:cubicBezTo>
                  <a:cubicBezTo>
                    <a:pt x="21418" y="20695"/>
                    <a:pt x="21600" y="21443"/>
                    <a:pt x="21509" y="21497"/>
                  </a:cubicBezTo>
                  <a:cubicBezTo>
                    <a:pt x="21418" y="21550"/>
                    <a:pt x="21055" y="20908"/>
                    <a:pt x="20692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645150" y="246440"/>
              <a:ext cx="1841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1029"/>
                    <a:pt x="17628" y="2057"/>
                    <a:pt x="15269" y="4400"/>
                  </a:cubicBezTo>
                  <a:cubicBezTo>
                    <a:pt x="12910" y="6743"/>
                    <a:pt x="10179" y="10400"/>
                    <a:pt x="7572" y="13486"/>
                  </a:cubicBezTo>
                  <a:cubicBezTo>
                    <a:pt x="4966" y="16571"/>
                    <a:pt x="2483" y="19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575549" y="284540"/>
              <a:ext cx="571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367"/>
                    <a:pt x="9600" y="10735"/>
                    <a:pt x="13200" y="14269"/>
                  </a:cubicBezTo>
                  <a:cubicBezTo>
                    <a:pt x="16800" y="17804"/>
                    <a:pt x="19200" y="19505"/>
                    <a:pt x="20400" y="20422"/>
                  </a:cubicBezTo>
                  <a:cubicBezTo>
                    <a:pt x="21600" y="21338"/>
                    <a:pt x="21600" y="214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580768" y="225021"/>
              <a:ext cx="211399" cy="45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75" fill="norm" stroke="1" extrusionOk="0">
                  <a:moveTo>
                    <a:pt x="1383" y="3396"/>
                  </a:moveTo>
                  <a:cubicBezTo>
                    <a:pt x="2442" y="2301"/>
                    <a:pt x="3501" y="1206"/>
                    <a:pt x="4666" y="609"/>
                  </a:cubicBezTo>
                  <a:cubicBezTo>
                    <a:pt x="5830" y="12"/>
                    <a:pt x="7101" y="-88"/>
                    <a:pt x="9007" y="61"/>
                  </a:cubicBezTo>
                  <a:cubicBezTo>
                    <a:pt x="10913" y="211"/>
                    <a:pt x="13454" y="609"/>
                    <a:pt x="15889" y="2102"/>
                  </a:cubicBezTo>
                  <a:cubicBezTo>
                    <a:pt x="18325" y="3595"/>
                    <a:pt x="20654" y="6183"/>
                    <a:pt x="21077" y="8622"/>
                  </a:cubicBezTo>
                  <a:cubicBezTo>
                    <a:pt x="21501" y="11060"/>
                    <a:pt x="20019" y="13350"/>
                    <a:pt x="17372" y="15390"/>
                  </a:cubicBezTo>
                  <a:cubicBezTo>
                    <a:pt x="14725" y="17431"/>
                    <a:pt x="10913" y="19223"/>
                    <a:pt x="8160" y="20218"/>
                  </a:cubicBezTo>
                  <a:cubicBezTo>
                    <a:pt x="5407" y="21213"/>
                    <a:pt x="3713" y="21412"/>
                    <a:pt x="2336" y="21462"/>
                  </a:cubicBezTo>
                  <a:cubicBezTo>
                    <a:pt x="960" y="21512"/>
                    <a:pt x="-99" y="21412"/>
                    <a:pt x="7" y="21064"/>
                  </a:cubicBezTo>
                  <a:cubicBezTo>
                    <a:pt x="113" y="20716"/>
                    <a:pt x="1383" y="20118"/>
                    <a:pt x="2654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831251" y="542047"/>
              <a:ext cx="150699" cy="18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46" fill="norm" stroke="1" extrusionOk="0">
                  <a:moveTo>
                    <a:pt x="1559" y="6292"/>
                  </a:moveTo>
                  <a:cubicBezTo>
                    <a:pt x="659" y="4803"/>
                    <a:pt x="-241" y="3313"/>
                    <a:pt x="59" y="2196"/>
                  </a:cubicBezTo>
                  <a:cubicBezTo>
                    <a:pt x="359" y="1078"/>
                    <a:pt x="1859" y="334"/>
                    <a:pt x="4709" y="85"/>
                  </a:cubicBezTo>
                  <a:cubicBezTo>
                    <a:pt x="7559" y="-163"/>
                    <a:pt x="11759" y="85"/>
                    <a:pt x="14459" y="1451"/>
                  </a:cubicBezTo>
                  <a:cubicBezTo>
                    <a:pt x="17159" y="2816"/>
                    <a:pt x="18359" y="5299"/>
                    <a:pt x="17309" y="8651"/>
                  </a:cubicBezTo>
                  <a:cubicBezTo>
                    <a:pt x="16259" y="12003"/>
                    <a:pt x="12959" y="16223"/>
                    <a:pt x="10559" y="18582"/>
                  </a:cubicBezTo>
                  <a:cubicBezTo>
                    <a:pt x="8159" y="20940"/>
                    <a:pt x="6659" y="21437"/>
                    <a:pt x="7559" y="21189"/>
                  </a:cubicBezTo>
                  <a:cubicBezTo>
                    <a:pt x="8459" y="20940"/>
                    <a:pt x="11759" y="19947"/>
                    <a:pt x="14459" y="19078"/>
                  </a:cubicBezTo>
                  <a:cubicBezTo>
                    <a:pt x="17159" y="18209"/>
                    <a:pt x="19259" y="17465"/>
                    <a:pt x="21359" y="16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166099" y="41154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140700" y="525840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8473271" y="188170"/>
              <a:ext cx="137330" cy="45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28" fill="norm" stroke="1" extrusionOk="0">
                  <a:moveTo>
                    <a:pt x="20916" y="1861"/>
                  </a:moveTo>
                  <a:cubicBezTo>
                    <a:pt x="18337" y="1058"/>
                    <a:pt x="15758" y="254"/>
                    <a:pt x="12373" y="53"/>
                  </a:cubicBezTo>
                  <a:cubicBezTo>
                    <a:pt x="8988" y="-148"/>
                    <a:pt x="4797" y="254"/>
                    <a:pt x="2379" y="706"/>
                  </a:cubicBezTo>
                  <a:cubicBezTo>
                    <a:pt x="-39" y="1158"/>
                    <a:pt x="-684" y="1660"/>
                    <a:pt x="767" y="2615"/>
                  </a:cubicBezTo>
                  <a:cubicBezTo>
                    <a:pt x="2217" y="3569"/>
                    <a:pt x="5764" y="4976"/>
                    <a:pt x="8182" y="5930"/>
                  </a:cubicBezTo>
                  <a:cubicBezTo>
                    <a:pt x="10600" y="6885"/>
                    <a:pt x="11889" y="7387"/>
                    <a:pt x="12534" y="7939"/>
                  </a:cubicBezTo>
                  <a:cubicBezTo>
                    <a:pt x="13179" y="8492"/>
                    <a:pt x="13179" y="9095"/>
                    <a:pt x="11728" y="9748"/>
                  </a:cubicBezTo>
                  <a:cubicBezTo>
                    <a:pt x="10277" y="10401"/>
                    <a:pt x="7376" y="11104"/>
                    <a:pt x="5119" y="11556"/>
                  </a:cubicBezTo>
                  <a:cubicBezTo>
                    <a:pt x="2862" y="12008"/>
                    <a:pt x="1250" y="12209"/>
                    <a:pt x="1250" y="12310"/>
                  </a:cubicBezTo>
                  <a:cubicBezTo>
                    <a:pt x="1250" y="12410"/>
                    <a:pt x="2862" y="12410"/>
                    <a:pt x="3991" y="12661"/>
                  </a:cubicBezTo>
                  <a:cubicBezTo>
                    <a:pt x="5119" y="12912"/>
                    <a:pt x="5764" y="13415"/>
                    <a:pt x="5441" y="14168"/>
                  </a:cubicBezTo>
                  <a:cubicBezTo>
                    <a:pt x="5119" y="14922"/>
                    <a:pt x="3829" y="15926"/>
                    <a:pt x="2701" y="16931"/>
                  </a:cubicBezTo>
                  <a:cubicBezTo>
                    <a:pt x="1573" y="17936"/>
                    <a:pt x="606" y="18940"/>
                    <a:pt x="283" y="19694"/>
                  </a:cubicBezTo>
                  <a:cubicBezTo>
                    <a:pt x="-39" y="20447"/>
                    <a:pt x="283" y="20950"/>
                    <a:pt x="1250" y="21201"/>
                  </a:cubicBezTo>
                  <a:cubicBezTo>
                    <a:pt x="2217" y="21452"/>
                    <a:pt x="3829" y="21452"/>
                    <a:pt x="5603" y="21402"/>
                  </a:cubicBezTo>
                  <a:cubicBezTo>
                    <a:pt x="7376" y="21352"/>
                    <a:pt x="9310" y="21251"/>
                    <a:pt x="11244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8667750" y="320332"/>
              <a:ext cx="99484" cy="28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16545" y="1568"/>
                  </a:moveTo>
                  <a:cubicBezTo>
                    <a:pt x="14706" y="1102"/>
                    <a:pt x="12868" y="636"/>
                    <a:pt x="10570" y="325"/>
                  </a:cubicBezTo>
                  <a:cubicBezTo>
                    <a:pt x="8272" y="14"/>
                    <a:pt x="5515" y="-141"/>
                    <a:pt x="4366" y="170"/>
                  </a:cubicBezTo>
                  <a:cubicBezTo>
                    <a:pt x="3217" y="481"/>
                    <a:pt x="3677" y="1258"/>
                    <a:pt x="6664" y="3588"/>
                  </a:cubicBezTo>
                  <a:cubicBezTo>
                    <a:pt x="9651" y="5919"/>
                    <a:pt x="15166" y="9804"/>
                    <a:pt x="18153" y="12601"/>
                  </a:cubicBezTo>
                  <a:cubicBezTo>
                    <a:pt x="21140" y="15399"/>
                    <a:pt x="21600" y="17108"/>
                    <a:pt x="21600" y="18351"/>
                  </a:cubicBezTo>
                  <a:cubicBezTo>
                    <a:pt x="21600" y="19594"/>
                    <a:pt x="21140" y="20371"/>
                    <a:pt x="19302" y="20837"/>
                  </a:cubicBezTo>
                  <a:cubicBezTo>
                    <a:pt x="17464" y="21304"/>
                    <a:pt x="14247" y="21459"/>
                    <a:pt x="10800" y="20527"/>
                  </a:cubicBezTo>
                  <a:cubicBezTo>
                    <a:pt x="7353" y="19594"/>
                    <a:pt x="3677" y="17574"/>
                    <a:pt x="0" y="1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8724900" y="290890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4400"/>
                    <a:pt x="10716" y="7200"/>
                    <a:pt x="14316" y="3600"/>
                  </a:cubicBezTo>
                  <a:cubicBezTo>
                    <a:pt x="17916" y="0"/>
                    <a:pt x="197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004300" y="159241"/>
              <a:ext cx="140831" cy="55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3" fill="norm" stroke="1" extrusionOk="0">
                  <a:moveTo>
                    <a:pt x="6770" y="430"/>
                  </a:moveTo>
                  <a:cubicBezTo>
                    <a:pt x="8060" y="181"/>
                    <a:pt x="9349" y="-67"/>
                    <a:pt x="11122" y="16"/>
                  </a:cubicBezTo>
                  <a:cubicBezTo>
                    <a:pt x="12896" y="99"/>
                    <a:pt x="15152" y="512"/>
                    <a:pt x="16764" y="1299"/>
                  </a:cubicBezTo>
                  <a:cubicBezTo>
                    <a:pt x="18376" y="2085"/>
                    <a:pt x="19343" y="3243"/>
                    <a:pt x="17731" y="4692"/>
                  </a:cubicBezTo>
                  <a:cubicBezTo>
                    <a:pt x="16119" y="6140"/>
                    <a:pt x="11928" y="7878"/>
                    <a:pt x="9510" y="9202"/>
                  </a:cubicBezTo>
                  <a:cubicBezTo>
                    <a:pt x="7093" y="10526"/>
                    <a:pt x="6448" y="11436"/>
                    <a:pt x="8060" y="12388"/>
                  </a:cubicBezTo>
                  <a:cubicBezTo>
                    <a:pt x="9672" y="13340"/>
                    <a:pt x="13540" y="14333"/>
                    <a:pt x="16442" y="15243"/>
                  </a:cubicBezTo>
                  <a:cubicBezTo>
                    <a:pt x="19343" y="16154"/>
                    <a:pt x="21278" y="16981"/>
                    <a:pt x="21439" y="17767"/>
                  </a:cubicBezTo>
                  <a:cubicBezTo>
                    <a:pt x="21600" y="18554"/>
                    <a:pt x="19988" y="19299"/>
                    <a:pt x="16119" y="19919"/>
                  </a:cubicBezTo>
                  <a:cubicBezTo>
                    <a:pt x="12251" y="20540"/>
                    <a:pt x="6125" y="21036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387003" y="444304"/>
              <a:ext cx="252297" cy="10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01" fill="norm" stroke="1" extrusionOk="0">
                  <a:moveTo>
                    <a:pt x="3095" y="18494"/>
                  </a:moveTo>
                  <a:cubicBezTo>
                    <a:pt x="2375" y="19740"/>
                    <a:pt x="1655" y="20986"/>
                    <a:pt x="1025" y="20778"/>
                  </a:cubicBezTo>
                  <a:cubicBezTo>
                    <a:pt x="395" y="20571"/>
                    <a:pt x="-145" y="18909"/>
                    <a:pt x="35" y="15378"/>
                  </a:cubicBezTo>
                  <a:cubicBezTo>
                    <a:pt x="215" y="11848"/>
                    <a:pt x="1115" y="6448"/>
                    <a:pt x="2015" y="3332"/>
                  </a:cubicBezTo>
                  <a:cubicBezTo>
                    <a:pt x="2915" y="217"/>
                    <a:pt x="3815" y="-614"/>
                    <a:pt x="4985" y="424"/>
                  </a:cubicBezTo>
                  <a:cubicBezTo>
                    <a:pt x="6155" y="1463"/>
                    <a:pt x="7595" y="4371"/>
                    <a:pt x="9305" y="6863"/>
                  </a:cubicBezTo>
                  <a:cubicBezTo>
                    <a:pt x="11015" y="9355"/>
                    <a:pt x="12995" y="11432"/>
                    <a:pt x="15065" y="11017"/>
                  </a:cubicBezTo>
                  <a:cubicBezTo>
                    <a:pt x="17135" y="10601"/>
                    <a:pt x="19295" y="7694"/>
                    <a:pt x="21455" y="4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9436099" y="246440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9436099" y="22104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9544049" y="34804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9563100" y="24644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9634600" y="150060"/>
              <a:ext cx="147369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28" fill="norm" stroke="1" extrusionOk="0">
                  <a:moveTo>
                    <a:pt x="14366" y="13137"/>
                  </a:moveTo>
                  <a:cubicBezTo>
                    <a:pt x="13453" y="12515"/>
                    <a:pt x="12540" y="11893"/>
                    <a:pt x="11324" y="11583"/>
                  </a:cubicBezTo>
                  <a:cubicBezTo>
                    <a:pt x="10107" y="11272"/>
                    <a:pt x="8586" y="11272"/>
                    <a:pt x="6608" y="11971"/>
                  </a:cubicBezTo>
                  <a:cubicBezTo>
                    <a:pt x="4631" y="12670"/>
                    <a:pt x="2197" y="14069"/>
                    <a:pt x="980" y="15390"/>
                  </a:cubicBezTo>
                  <a:cubicBezTo>
                    <a:pt x="-237" y="16711"/>
                    <a:pt x="-237" y="17954"/>
                    <a:pt x="524" y="18653"/>
                  </a:cubicBezTo>
                  <a:cubicBezTo>
                    <a:pt x="1284" y="19352"/>
                    <a:pt x="2805" y="19508"/>
                    <a:pt x="6000" y="18187"/>
                  </a:cubicBezTo>
                  <a:cubicBezTo>
                    <a:pt x="9194" y="16866"/>
                    <a:pt x="14062" y="14069"/>
                    <a:pt x="16952" y="11039"/>
                  </a:cubicBezTo>
                  <a:cubicBezTo>
                    <a:pt x="19842" y="8009"/>
                    <a:pt x="20755" y="4745"/>
                    <a:pt x="21059" y="2725"/>
                  </a:cubicBezTo>
                  <a:cubicBezTo>
                    <a:pt x="21363" y="705"/>
                    <a:pt x="21059" y="-72"/>
                    <a:pt x="20602" y="6"/>
                  </a:cubicBezTo>
                  <a:cubicBezTo>
                    <a:pt x="20146" y="83"/>
                    <a:pt x="19538" y="1016"/>
                    <a:pt x="18625" y="3813"/>
                  </a:cubicBezTo>
                  <a:cubicBezTo>
                    <a:pt x="17712" y="6610"/>
                    <a:pt x="16495" y="11272"/>
                    <a:pt x="16648" y="14535"/>
                  </a:cubicBezTo>
                  <a:cubicBezTo>
                    <a:pt x="16800" y="17799"/>
                    <a:pt x="18321" y="19663"/>
                    <a:pt x="19842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0020300" y="265490"/>
              <a:ext cx="1016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305"/>
                    <a:pt x="9000" y="10611"/>
                    <a:pt x="12600" y="14211"/>
                  </a:cubicBezTo>
                  <a:cubicBezTo>
                    <a:pt x="16200" y="17811"/>
                    <a:pt x="189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0058400" y="348040"/>
              <a:ext cx="1651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3948"/>
                    <a:pt x="12185" y="7897"/>
                    <a:pt x="8585" y="11497"/>
                  </a:cubicBezTo>
                  <a:cubicBezTo>
                    <a:pt x="4985" y="15097"/>
                    <a:pt x="2492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343150" y="1533373"/>
              <a:ext cx="38100" cy="36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1213"/>
                  </a:moveTo>
                  <a:cubicBezTo>
                    <a:pt x="0" y="607"/>
                    <a:pt x="0" y="0"/>
                    <a:pt x="1200" y="0"/>
                  </a:cubicBezTo>
                  <a:cubicBezTo>
                    <a:pt x="2400" y="0"/>
                    <a:pt x="4800" y="607"/>
                    <a:pt x="7800" y="2366"/>
                  </a:cubicBezTo>
                  <a:cubicBezTo>
                    <a:pt x="10800" y="4126"/>
                    <a:pt x="14400" y="7038"/>
                    <a:pt x="16200" y="10618"/>
                  </a:cubicBezTo>
                  <a:cubicBezTo>
                    <a:pt x="18000" y="14198"/>
                    <a:pt x="18000" y="18445"/>
                    <a:pt x="18600" y="20022"/>
                  </a:cubicBezTo>
                  <a:cubicBezTo>
                    <a:pt x="19200" y="21600"/>
                    <a:pt x="20400" y="20508"/>
                    <a:pt x="21600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360042" y="1598990"/>
              <a:ext cx="14185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0335" y="0"/>
                  </a:moveTo>
                  <a:cubicBezTo>
                    <a:pt x="19382" y="1895"/>
                    <a:pt x="18429" y="3789"/>
                    <a:pt x="16047" y="5684"/>
                  </a:cubicBezTo>
                  <a:cubicBezTo>
                    <a:pt x="13664" y="7579"/>
                    <a:pt x="9853" y="9474"/>
                    <a:pt x="6994" y="10705"/>
                  </a:cubicBezTo>
                  <a:cubicBezTo>
                    <a:pt x="4135" y="11937"/>
                    <a:pt x="2229" y="12505"/>
                    <a:pt x="1117" y="13263"/>
                  </a:cubicBezTo>
                  <a:cubicBezTo>
                    <a:pt x="6" y="14021"/>
                    <a:pt x="-312" y="14968"/>
                    <a:pt x="323" y="15726"/>
                  </a:cubicBezTo>
                  <a:cubicBezTo>
                    <a:pt x="959" y="16484"/>
                    <a:pt x="2547" y="17053"/>
                    <a:pt x="4770" y="17905"/>
                  </a:cubicBezTo>
                  <a:cubicBezTo>
                    <a:pt x="6994" y="18758"/>
                    <a:pt x="9853" y="19895"/>
                    <a:pt x="12712" y="20558"/>
                  </a:cubicBezTo>
                  <a:cubicBezTo>
                    <a:pt x="15570" y="21221"/>
                    <a:pt x="18429" y="21411"/>
                    <a:pt x="21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2597150" y="1668840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639154" y="1776790"/>
              <a:ext cx="18659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737" y="0"/>
                  </a:moveTo>
                  <a:cubicBezTo>
                    <a:pt x="766" y="3600"/>
                    <a:pt x="-205" y="7200"/>
                    <a:pt x="38" y="10200"/>
                  </a:cubicBezTo>
                  <a:cubicBezTo>
                    <a:pt x="280" y="13200"/>
                    <a:pt x="1737" y="15600"/>
                    <a:pt x="5498" y="17400"/>
                  </a:cubicBezTo>
                  <a:cubicBezTo>
                    <a:pt x="9260" y="19200"/>
                    <a:pt x="15328" y="20400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149600" y="1522790"/>
              <a:ext cx="317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807"/>
                    <a:pt x="2880" y="5614"/>
                    <a:pt x="6480" y="9214"/>
                  </a:cubicBezTo>
                  <a:cubicBezTo>
                    <a:pt x="10080" y="12814"/>
                    <a:pt x="15840" y="172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220610" y="1551514"/>
              <a:ext cx="140670" cy="30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225" fill="norm" stroke="1" extrusionOk="0">
                  <a:moveTo>
                    <a:pt x="1682" y="5901"/>
                  </a:moveTo>
                  <a:cubicBezTo>
                    <a:pt x="1373" y="9111"/>
                    <a:pt x="1065" y="12322"/>
                    <a:pt x="1219" y="14803"/>
                  </a:cubicBezTo>
                  <a:cubicBezTo>
                    <a:pt x="1373" y="17284"/>
                    <a:pt x="1991" y="19036"/>
                    <a:pt x="2453" y="19547"/>
                  </a:cubicBezTo>
                  <a:cubicBezTo>
                    <a:pt x="2916" y="20057"/>
                    <a:pt x="3225" y="19328"/>
                    <a:pt x="3379" y="16628"/>
                  </a:cubicBezTo>
                  <a:cubicBezTo>
                    <a:pt x="3533" y="13928"/>
                    <a:pt x="3533" y="9257"/>
                    <a:pt x="3533" y="6339"/>
                  </a:cubicBezTo>
                  <a:cubicBezTo>
                    <a:pt x="3533" y="3420"/>
                    <a:pt x="3533" y="2252"/>
                    <a:pt x="3842" y="1303"/>
                  </a:cubicBezTo>
                  <a:cubicBezTo>
                    <a:pt x="4151" y="355"/>
                    <a:pt x="4768" y="-375"/>
                    <a:pt x="7699" y="209"/>
                  </a:cubicBezTo>
                  <a:cubicBezTo>
                    <a:pt x="10631" y="793"/>
                    <a:pt x="15876" y="2690"/>
                    <a:pt x="18499" y="5317"/>
                  </a:cubicBezTo>
                  <a:cubicBezTo>
                    <a:pt x="21122" y="7944"/>
                    <a:pt x="21122" y="11301"/>
                    <a:pt x="18808" y="14074"/>
                  </a:cubicBezTo>
                  <a:cubicBezTo>
                    <a:pt x="16493" y="16847"/>
                    <a:pt x="11865" y="19036"/>
                    <a:pt x="8779" y="20130"/>
                  </a:cubicBezTo>
                  <a:cubicBezTo>
                    <a:pt x="5693" y="21225"/>
                    <a:pt x="4151" y="21225"/>
                    <a:pt x="2608" y="21225"/>
                  </a:cubicBezTo>
                  <a:cubicBezTo>
                    <a:pt x="1065" y="21225"/>
                    <a:pt x="-478" y="21225"/>
                    <a:pt x="139" y="21079"/>
                  </a:cubicBezTo>
                  <a:cubicBezTo>
                    <a:pt x="756" y="20933"/>
                    <a:pt x="3533" y="20641"/>
                    <a:pt x="6311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429000" y="1833940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543300" y="1535490"/>
              <a:ext cx="63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74"/>
                    <a:pt x="7200" y="9347"/>
                    <a:pt x="3600" y="12947"/>
                  </a:cubicBezTo>
                  <a:cubicBezTo>
                    <a:pt x="0" y="16547"/>
                    <a:pt x="0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682999" y="1757740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810000" y="1675190"/>
              <a:ext cx="38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79"/>
                    <a:pt x="9600" y="7958"/>
                    <a:pt x="13200" y="11558"/>
                  </a:cubicBezTo>
                  <a:cubicBezTo>
                    <a:pt x="16800" y="15158"/>
                    <a:pt x="19200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138977" y="1586290"/>
              <a:ext cx="1392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78"/>
                    <a:pt x="-1303" y="10957"/>
                    <a:pt x="240" y="14557"/>
                  </a:cubicBezTo>
                  <a:cubicBezTo>
                    <a:pt x="1783" y="18157"/>
                    <a:pt x="11040" y="1987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254500" y="1643440"/>
              <a:ext cx="6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222750" y="1573818"/>
              <a:ext cx="114558" cy="29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275" fill="norm" stroke="1" extrusionOk="0">
                  <a:moveTo>
                    <a:pt x="0" y="5538"/>
                  </a:moveTo>
                  <a:cubicBezTo>
                    <a:pt x="0" y="4612"/>
                    <a:pt x="0" y="3686"/>
                    <a:pt x="0" y="2761"/>
                  </a:cubicBezTo>
                  <a:cubicBezTo>
                    <a:pt x="0" y="1835"/>
                    <a:pt x="0" y="909"/>
                    <a:pt x="947" y="369"/>
                  </a:cubicBezTo>
                  <a:cubicBezTo>
                    <a:pt x="1895" y="-171"/>
                    <a:pt x="3789" y="-325"/>
                    <a:pt x="7579" y="1372"/>
                  </a:cubicBezTo>
                  <a:cubicBezTo>
                    <a:pt x="11368" y="3069"/>
                    <a:pt x="17053" y="6618"/>
                    <a:pt x="19326" y="9549"/>
                  </a:cubicBezTo>
                  <a:cubicBezTo>
                    <a:pt x="21600" y="12481"/>
                    <a:pt x="20463" y="14795"/>
                    <a:pt x="17053" y="16646"/>
                  </a:cubicBezTo>
                  <a:cubicBezTo>
                    <a:pt x="13642" y="18498"/>
                    <a:pt x="7958" y="19886"/>
                    <a:pt x="2274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391569" y="1812340"/>
              <a:ext cx="104231" cy="12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43" fill="norm" stroke="1" extrusionOk="0">
                  <a:moveTo>
                    <a:pt x="1797" y="4675"/>
                  </a:moveTo>
                  <a:cubicBezTo>
                    <a:pt x="527" y="3259"/>
                    <a:pt x="-744" y="1843"/>
                    <a:pt x="527" y="957"/>
                  </a:cubicBezTo>
                  <a:cubicBezTo>
                    <a:pt x="1797" y="72"/>
                    <a:pt x="5609" y="-282"/>
                    <a:pt x="8150" y="249"/>
                  </a:cubicBezTo>
                  <a:cubicBezTo>
                    <a:pt x="10691" y="780"/>
                    <a:pt x="11962" y="2197"/>
                    <a:pt x="11962" y="5207"/>
                  </a:cubicBezTo>
                  <a:cubicBezTo>
                    <a:pt x="11962" y="8216"/>
                    <a:pt x="10691" y="12820"/>
                    <a:pt x="9209" y="15652"/>
                  </a:cubicBezTo>
                  <a:cubicBezTo>
                    <a:pt x="7727" y="18485"/>
                    <a:pt x="6032" y="19548"/>
                    <a:pt x="6456" y="20256"/>
                  </a:cubicBezTo>
                  <a:cubicBezTo>
                    <a:pt x="6880" y="20964"/>
                    <a:pt x="9421" y="21318"/>
                    <a:pt x="12174" y="20787"/>
                  </a:cubicBezTo>
                  <a:cubicBezTo>
                    <a:pt x="14927" y="20256"/>
                    <a:pt x="17891" y="18839"/>
                    <a:pt x="20856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578350" y="1554540"/>
              <a:ext cx="2172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569"/>
                    <a:pt x="15709" y="9138"/>
                    <a:pt x="18655" y="12738"/>
                  </a:cubicBezTo>
                  <a:cubicBezTo>
                    <a:pt x="21600" y="16338"/>
                    <a:pt x="19636" y="18969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921250" y="1694240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953000" y="1789490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292545" y="1576552"/>
              <a:ext cx="143056" cy="28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35" fill="norm" stroke="1" extrusionOk="0">
                  <a:moveTo>
                    <a:pt x="2374" y="4127"/>
                  </a:moveTo>
                  <a:cubicBezTo>
                    <a:pt x="2374" y="2999"/>
                    <a:pt x="2374" y="1870"/>
                    <a:pt x="3157" y="1145"/>
                  </a:cubicBezTo>
                  <a:cubicBezTo>
                    <a:pt x="3940" y="420"/>
                    <a:pt x="5505" y="97"/>
                    <a:pt x="8009" y="17"/>
                  </a:cubicBezTo>
                  <a:cubicBezTo>
                    <a:pt x="10514" y="-64"/>
                    <a:pt x="13957" y="97"/>
                    <a:pt x="15679" y="1870"/>
                  </a:cubicBezTo>
                  <a:cubicBezTo>
                    <a:pt x="17400" y="3643"/>
                    <a:pt x="17400" y="7029"/>
                    <a:pt x="14740" y="10172"/>
                  </a:cubicBezTo>
                  <a:cubicBezTo>
                    <a:pt x="12079" y="13315"/>
                    <a:pt x="6757" y="16217"/>
                    <a:pt x="3627" y="18070"/>
                  </a:cubicBezTo>
                  <a:cubicBezTo>
                    <a:pt x="496" y="19924"/>
                    <a:pt x="-443" y="20730"/>
                    <a:pt x="183" y="21133"/>
                  </a:cubicBezTo>
                  <a:cubicBezTo>
                    <a:pt x="809" y="21536"/>
                    <a:pt x="3000" y="21536"/>
                    <a:pt x="6757" y="21133"/>
                  </a:cubicBezTo>
                  <a:cubicBezTo>
                    <a:pt x="10514" y="20730"/>
                    <a:pt x="15835" y="19924"/>
                    <a:pt x="21157" y="19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543550" y="1719640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600699" y="1643440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75"/>
                    <a:pt x="7200" y="12150"/>
                    <a:pt x="10800" y="15750"/>
                  </a:cubicBezTo>
                  <a:cubicBezTo>
                    <a:pt x="14400" y="19350"/>
                    <a:pt x="180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803900" y="1586290"/>
              <a:ext cx="31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171"/>
                    <a:pt x="10080" y="12343"/>
                    <a:pt x="6480" y="15943"/>
                  </a:cubicBezTo>
                  <a:cubicBezTo>
                    <a:pt x="2880" y="19543"/>
                    <a:pt x="144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051550" y="1662490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045200" y="1783140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337299" y="1584827"/>
              <a:ext cx="187536" cy="31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12" fill="norm" stroke="1" extrusionOk="0">
                  <a:moveTo>
                    <a:pt x="6553" y="1791"/>
                  </a:moveTo>
                  <a:cubicBezTo>
                    <a:pt x="7281" y="1227"/>
                    <a:pt x="8009" y="662"/>
                    <a:pt x="9829" y="309"/>
                  </a:cubicBezTo>
                  <a:cubicBezTo>
                    <a:pt x="11649" y="-44"/>
                    <a:pt x="14562" y="-185"/>
                    <a:pt x="16261" y="380"/>
                  </a:cubicBezTo>
                  <a:cubicBezTo>
                    <a:pt x="17960" y="944"/>
                    <a:pt x="18445" y="2215"/>
                    <a:pt x="17838" y="3627"/>
                  </a:cubicBezTo>
                  <a:cubicBezTo>
                    <a:pt x="17231" y="5039"/>
                    <a:pt x="15533" y="6591"/>
                    <a:pt x="14440" y="7721"/>
                  </a:cubicBezTo>
                  <a:cubicBezTo>
                    <a:pt x="13348" y="8850"/>
                    <a:pt x="12863" y="9556"/>
                    <a:pt x="12863" y="10262"/>
                  </a:cubicBezTo>
                  <a:cubicBezTo>
                    <a:pt x="12863" y="10968"/>
                    <a:pt x="13348" y="11674"/>
                    <a:pt x="14683" y="12521"/>
                  </a:cubicBezTo>
                  <a:cubicBezTo>
                    <a:pt x="16018" y="13368"/>
                    <a:pt x="18202" y="14356"/>
                    <a:pt x="19537" y="15274"/>
                  </a:cubicBezTo>
                  <a:cubicBezTo>
                    <a:pt x="20872" y="16191"/>
                    <a:pt x="21357" y="17039"/>
                    <a:pt x="21479" y="17815"/>
                  </a:cubicBezTo>
                  <a:cubicBezTo>
                    <a:pt x="21600" y="18591"/>
                    <a:pt x="21357" y="19297"/>
                    <a:pt x="18445" y="19933"/>
                  </a:cubicBezTo>
                  <a:cubicBezTo>
                    <a:pt x="15533" y="20568"/>
                    <a:pt x="9951" y="21133"/>
                    <a:pt x="6431" y="21274"/>
                  </a:cubicBezTo>
                  <a:cubicBezTo>
                    <a:pt x="2912" y="21415"/>
                    <a:pt x="1456" y="21133"/>
                    <a:pt x="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254249" y="2545140"/>
              <a:ext cx="6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71"/>
                    <a:pt x="14400" y="6943"/>
                    <a:pt x="18000" y="10543"/>
                  </a:cubicBezTo>
                  <a:cubicBezTo>
                    <a:pt x="21600" y="14143"/>
                    <a:pt x="21600" y="17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300581" y="2583240"/>
              <a:ext cx="9972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9850" y="0"/>
                  </a:moveTo>
                  <a:cubicBezTo>
                    <a:pt x="14900" y="3443"/>
                    <a:pt x="9950" y="6887"/>
                    <a:pt x="6575" y="9000"/>
                  </a:cubicBezTo>
                  <a:cubicBezTo>
                    <a:pt x="3200" y="11113"/>
                    <a:pt x="1400" y="11896"/>
                    <a:pt x="500" y="12678"/>
                  </a:cubicBezTo>
                  <a:cubicBezTo>
                    <a:pt x="-400" y="13461"/>
                    <a:pt x="-400" y="14243"/>
                    <a:pt x="3200" y="15730"/>
                  </a:cubicBezTo>
                  <a:cubicBezTo>
                    <a:pt x="6800" y="17217"/>
                    <a:pt x="14000" y="19409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2571749" y="2468940"/>
              <a:ext cx="980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168"/>
                    <a:pt x="17280" y="8337"/>
                    <a:pt x="19440" y="11937"/>
                  </a:cubicBezTo>
                  <a:cubicBezTo>
                    <a:pt x="21600" y="15537"/>
                    <a:pt x="17280" y="1856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2571741" y="2945190"/>
              <a:ext cx="81617" cy="4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71" fill="norm" stroke="1" extrusionOk="0">
                  <a:moveTo>
                    <a:pt x="6482" y="3086"/>
                  </a:moveTo>
                  <a:cubicBezTo>
                    <a:pt x="3782" y="2057"/>
                    <a:pt x="1082" y="1029"/>
                    <a:pt x="272" y="3600"/>
                  </a:cubicBezTo>
                  <a:cubicBezTo>
                    <a:pt x="-538" y="6171"/>
                    <a:pt x="542" y="12343"/>
                    <a:pt x="2432" y="15943"/>
                  </a:cubicBezTo>
                  <a:cubicBezTo>
                    <a:pt x="4322" y="19543"/>
                    <a:pt x="7022" y="20571"/>
                    <a:pt x="9722" y="21086"/>
                  </a:cubicBezTo>
                  <a:cubicBezTo>
                    <a:pt x="12422" y="21600"/>
                    <a:pt x="15122" y="21600"/>
                    <a:pt x="17282" y="19543"/>
                  </a:cubicBezTo>
                  <a:cubicBezTo>
                    <a:pt x="19442" y="17486"/>
                    <a:pt x="21062" y="13371"/>
                    <a:pt x="20792" y="9771"/>
                  </a:cubicBezTo>
                  <a:cubicBezTo>
                    <a:pt x="20522" y="6171"/>
                    <a:pt x="18362" y="3086"/>
                    <a:pt x="15122" y="1543"/>
                  </a:cubicBezTo>
                  <a:cubicBezTo>
                    <a:pt x="11882" y="0"/>
                    <a:pt x="7562" y="0"/>
                    <a:pt x="3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276600" y="2618473"/>
              <a:ext cx="144131" cy="31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0641" fill="norm" stroke="1" extrusionOk="0">
                  <a:moveTo>
                    <a:pt x="0" y="9618"/>
                  </a:moveTo>
                  <a:cubicBezTo>
                    <a:pt x="913" y="14403"/>
                    <a:pt x="1825" y="19188"/>
                    <a:pt x="2282" y="20350"/>
                  </a:cubicBezTo>
                  <a:cubicBezTo>
                    <a:pt x="2738" y="21512"/>
                    <a:pt x="2738" y="19051"/>
                    <a:pt x="2738" y="15634"/>
                  </a:cubicBezTo>
                  <a:cubicBezTo>
                    <a:pt x="2738" y="12216"/>
                    <a:pt x="2738" y="7841"/>
                    <a:pt x="3346" y="5107"/>
                  </a:cubicBezTo>
                  <a:cubicBezTo>
                    <a:pt x="3955" y="2373"/>
                    <a:pt x="5172" y="1279"/>
                    <a:pt x="6541" y="664"/>
                  </a:cubicBezTo>
                  <a:cubicBezTo>
                    <a:pt x="7910" y="49"/>
                    <a:pt x="9431" y="-88"/>
                    <a:pt x="11561" y="49"/>
                  </a:cubicBezTo>
                  <a:cubicBezTo>
                    <a:pt x="13690" y="185"/>
                    <a:pt x="16428" y="596"/>
                    <a:pt x="18406" y="1758"/>
                  </a:cubicBezTo>
                  <a:cubicBezTo>
                    <a:pt x="20383" y="2920"/>
                    <a:pt x="21600" y="4834"/>
                    <a:pt x="19927" y="6816"/>
                  </a:cubicBezTo>
                  <a:cubicBezTo>
                    <a:pt x="18254" y="8798"/>
                    <a:pt x="13690" y="10849"/>
                    <a:pt x="10496" y="11942"/>
                  </a:cubicBezTo>
                  <a:cubicBezTo>
                    <a:pt x="7301" y="13036"/>
                    <a:pt x="5476" y="13173"/>
                    <a:pt x="4107" y="12968"/>
                  </a:cubicBezTo>
                  <a:cubicBezTo>
                    <a:pt x="2738" y="12763"/>
                    <a:pt x="1825" y="12216"/>
                    <a:pt x="913" y="11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484418" y="2624428"/>
              <a:ext cx="122383" cy="17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166" fill="norm" stroke="1" extrusionOk="0">
                  <a:moveTo>
                    <a:pt x="1398" y="12739"/>
                  </a:moveTo>
                  <a:cubicBezTo>
                    <a:pt x="3960" y="10939"/>
                    <a:pt x="6523" y="9139"/>
                    <a:pt x="8170" y="7468"/>
                  </a:cubicBezTo>
                  <a:cubicBezTo>
                    <a:pt x="9818" y="5796"/>
                    <a:pt x="10550" y="4253"/>
                    <a:pt x="10733" y="2839"/>
                  </a:cubicBezTo>
                  <a:cubicBezTo>
                    <a:pt x="10916" y="1425"/>
                    <a:pt x="10550" y="139"/>
                    <a:pt x="9086" y="11"/>
                  </a:cubicBezTo>
                  <a:cubicBezTo>
                    <a:pt x="7621" y="-118"/>
                    <a:pt x="5059" y="911"/>
                    <a:pt x="3045" y="3868"/>
                  </a:cubicBezTo>
                  <a:cubicBezTo>
                    <a:pt x="1031" y="6825"/>
                    <a:pt x="-433" y="11711"/>
                    <a:pt x="116" y="15182"/>
                  </a:cubicBezTo>
                  <a:cubicBezTo>
                    <a:pt x="665" y="18653"/>
                    <a:pt x="3228" y="20711"/>
                    <a:pt x="7072" y="21096"/>
                  </a:cubicBezTo>
                  <a:cubicBezTo>
                    <a:pt x="10916" y="21482"/>
                    <a:pt x="16042" y="20196"/>
                    <a:pt x="21167" y="1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644900" y="2621340"/>
              <a:ext cx="95250" cy="16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281"/>
                  </a:moveTo>
                  <a:cubicBezTo>
                    <a:pt x="5280" y="6835"/>
                    <a:pt x="10560" y="10390"/>
                    <a:pt x="13440" y="13261"/>
                  </a:cubicBezTo>
                  <a:cubicBezTo>
                    <a:pt x="16320" y="16132"/>
                    <a:pt x="16800" y="18319"/>
                    <a:pt x="15840" y="19686"/>
                  </a:cubicBezTo>
                  <a:cubicBezTo>
                    <a:pt x="14880" y="21053"/>
                    <a:pt x="12480" y="21600"/>
                    <a:pt x="10800" y="21190"/>
                  </a:cubicBezTo>
                  <a:cubicBezTo>
                    <a:pt x="9120" y="20780"/>
                    <a:pt x="8160" y="19413"/>
                    <a:pt x="7920" y="16268"/>
                  </a:cubicBezTo>
                  <a:cubicBezTo>
                    <a:pt x="7680" y="13124"/>
                    <a:pt x="8160" y="8203"/>
                    <a:pt x="10560" y="5195"/>
                  </a:cubicBezTo>
                  <a:cubicBezTo>
                    <a:pt x="12960" y="2187"/>
                    <a:pt x="17280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822699" y="2636157"/>
              <a:ext cx="164524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0" y="4259"/>
                  </a:moveTo>
                  <a:cubicBezTo>
                    <a:pt x="554" y="8823"/>
                    <a:pt x="1108" y="13386"/>
                    <a:pt x="1108" y="16428"/>
                  </a:cubicBezTo>
                  <a:cubicBezTo>
                    <a:pt x="1108" y="19470"/>
                    <a:pt x="554" y="20992"/>
                    <a:pt x="277" y="20992"/>
                  </a:cubicBezTo>
                  <a:cubicBezTo>
                    <a:pt x="0" y="20992"/>
                    <a:pt x="0" y="19470"/>
                    <a:pt x="692" y="16124"/>
                  </a:cubicBezTo>
                  <a:cubicBezTo>
                    <a:pt x="1385" y="12777"/>
                    <a:pt x="2769" y="7606"/>
                    <a:pt x="4015" y="4411"/>
                  </a:cubicBezTo>
                  <a:cubicBezTo>
                    <a:pt x="5262" y="1217"/>
                    <a:pt x="6369" y="0"/>
                    <a:pt x="7477" y="0"/>
                  </a:cubicBezTo>
                  <a:cubicBezTo>
                    <a:pt x="8585" y="0"/>
                    <a:pt x="9692" y="1217"/>
                    <a:pt x="10385" y="2738"/>
                  </a:cubicBezTo>
                  <a:cubicBezTo>
                    <a:pt x="11077" y="4259"/>
                    <a:pt x="11354" y="6085"/>
                    <a:pt x="11492" y="8214"/>
                  </a:cubicBezTo>
                  <a:cubicBezTo>
                    <a:pt x="11631" y="10344"/>
                    <a:pt x="11631" y="12777"/>
                    <a:pt x="11908" y="13082"/>
                  </a:cubicBezTo>
                  <a:cubicBezTo>
                    <a:pt x="12185" y="13386"/>
                    <a:pt x="12738" y="11561"/>
                    <a:pt x="13292" y="9735"/>
                  </a:cubicBezTo>
                  <a:cubicBezTo>
                    <a:pt x="13846" y="7910"/>
                    <a:pt x="14400" y="6085"/>
                    <a:pt x="15785" y="4715"/>
                  </a:cubicBezTo>
                  <a:cubicBezTo>
                    <a:pt x="17169" y="3346"/>
                    <a:pt x="19385" y="2434"/>
                    <a:pt x="20492" y="3346"/>
                  </a:cubicBezTo>
                  <a:cubicBezTo>
                    <a:pt x="21600" y="4259"/>
                    <a:pt x="21600" y="6997"/>
                    <a:pt x="21462" y="10344"/>
                  </a:cubicBezTo>
                  <a:cubicBezTo>
                    <a:pt x="21323" y="13690"/>
                    <a:pt x="21046" y="17645"/>
                    <a:pt x="207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071143" y="2446629"/>
              <a:ext cx="278607" cy="31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69" fill="norm" stroke="1" extrusionOk="0">
                  <a:moveTo>
                    <a:pt x="1412" y="12835"/>
                  </a:moveTo>
                  <a:cubicBezTo>
                    <a:pt x="921" y="13415"/>
                    <a:pt x="430" y="13995"/>
                    <a:pt x="184" y="15082"/>
                  </a:cubicBezTo>
                  <a:cubicBezTo>
                    <a:pt x="-61" y="16169"/>
                    <a:pt x="-61" y="17764"/>
                    <a:pt x="184" y="18851"/>
                  </a:cubicBezTo>
                  <a:cubicBezTo>
                    <a:pt x="430" y="19938"/>
                    <a:pt x="921" y="20518"/>
                    <a:pt x="2066" y="20301"/>
                  </a:cubicBezTo>
                  <a:cubicBezTo>
                    <a:pt x="3212" y="20083"/>
                    <a:pt x="5012" y="19069"/>
                    <a:pt x="6157" y="18271"/>
                  </a:cubicBezTo>
                  <a:cubicBezTo>
                    <a:pt x="7303" y="17474"/>
                    <a:pt x="7794" y="16894"/>
                    <a:pt x="7875" y="16967"/>
                  </a:cubicBezTo>
                  <a:cubicBezTo>
                    <a:pt x="7957" y="17039"/>
                    <a:pt x="7630" y="17764"/>
                    <a:pt x="7548" y="18489"/>
                  </a:cubicBezTo>
                  <a:cubicBezTo>
                    <a:pt x="7466" y="19214"/>
                    <a:pt x="7630" y="19938"/>
                    <a:pt x="8284" y="20373"/>
                  </a:cubicBezTo>
                  <a:cubicBezTo>
                    <a:pt x="8939" y="20808"/>
                    <a:pt x="10084" y="20953"/>
                    <a:pt x="11312" y="20228"/>
                  </a:cubicBezTo>
                  <a:cubicBezTo>
                    <a:pt x="12539" y="19503"/>
                    <a:pt x="13848" y="17909"/>
                    <a:pt x="15403" y="15082"/>
                  </a:cubicBezTo>
                  <a:cubicBezTo>
                    <a:pt x="16957" y="12255"/>
                    <a:pt x="18757" y="8196"/>
                    <a:pt x="19821" y="5732"/>
                  </a:cubicBezTo>
                  <a:cubicBezTo>
                    <a:pt x="20884" y="3267"/>
                    <a:pt x="21212" y="2397"/>
                    <a:pt x="21294" y="1600"/>
                  </a:cubicBezTo>
                  <a:cubicBezTo>
                    <a:pt x="21375" y="803"/>
                    <a:pt x="21212" y="78"/>
                    <a:pt x="20884" y="5"/>
                  </a:cubicBezTo>
                  <a:cubicBezTo>
                    <a:pt x="20557" y="-67"/>
                    <a:pt x="20066" y="513"/>
                    <a:pt x="19412" y="2905"/>
                  </a:cubicBezTo>
                  <a:cubicBezTo>
                    <a:pt x="18757" y="5297"/>
                    <a:pt x="17939" y="9501"/>
                    <a:pt x="17612" y="12690"/>
                  </a:cubicBezTo>
                  <a:cubicBezTo>
                    <a:pt x="17284" y="15879"/>
                    <a:pt x="17448" y="18054"/>
                    <a:pt x="17857" y="19431"/>
                  </a:cubicBezTo>
                  <a:cubicBezTo>
                    <a:pt x="18266" y="20808"/>
                    <a:pt x="18921" y="21388"/>
                    <a:pt x="19575" y="21461"/>
                  </a:cubicBezTo>
                  <a:cubicBezTo>
                    <a:pt x="20230" y="21533"/>
                    <a:pt x="20884" y="21098"/>
                    <a:pt x="21539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286250" y="2455111"/>
              <a:ext cx="336550" cy="2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14273"/>
                  </a:moveTo>
                  <a:cubicBezTo>
                    <a:pt x="1358" y="13800"/>
                    <a:pt x="2717" y="13327"/>
                    <a:pt x="4211" y="13170"/>
                  </a:cubicBezTo>
                  <a:cubicBezTo>
                    <a:pt x="5706" y="13012"/>
                    <a:pt x="7336" y="13170"/>
                    <a:pt x="8558" y="13249"/>
                  </a:cubicBezTo>
                  <a:cubicBezTo>
                    <a:pt x="9781" y="13327"/>
                    <a:pt x="10596" y="13327"/>
                    <a:pt x="10664" y="13406"/>
                  </a:cubicBezTo>
                  <a:cubicBezTo>
                    <a:pt x="10732" y="13485"/>
                    <a:pt x="10053" y="13643"/>
                    <a:pt x="9374" y="13879"/>
                  </a:cubicBezTo>
                  <a:cubicBezTo>
                    <a:pt x="8694" y="14116"/>
                    <a:pt x="8015" y="14431"/>
                    <a:pt x="7336" y="14746"/>
                  </a:cubicBezTo>
                  <a:cubicBezTo>
                    <a:pt x="6657" y="15062"/>
                    <a:pt x="5977" y="15377"/>
                    <a:pt x="5977" y="15692"/>
                  </a:cubicBezTo>
                  <a:cubicBezTo>
                    <a:pt x="5977" y="16008"/>
                    <a:pt x="6657" y="16323"/>
                    <a:pt x="7404" y="16717"/>
                  </a:cubicBezTo>
                  <a:cubicBezTo>
                    <a:pt x="8151" y="17111"/>
                    <a:pt x="8966" y="17584"/>
                    <a:pt x="9849" y="17900"/>
                  </a:cubicBezTo>
                  <a:cubicBezTo>
                    <a:pt x="10732" y="18215"/>
                    <a:pt x="11683" y="18373"/>
                    <a:pt x="12294" y="17742"/>
                  </a:cubicBezTo>
                  <a:cubicBezTo>
                    <a:pt x="12906" y="17111"/>
                    <a:pt x="13177" y="15692"/>
                    <a:pt x="13789" y="12933"/>
                  </a:cubicBezTo>
                  <a:cubicBezTo>
                    <a:pt x="14400" y="10174"/>
                    <a:pt x="15351" y="6075"/>
                    <a:pt x="16030" y="3552"/>
                  </a:cubicBezTo>
                  <a:cubicBezTo>
                    <a:pt x="16709" y="1030"/>
                    <a:pt x="17117" y="84"/>
                    <a:pt x="17253" y="5"/>
                  </a:cubicBezTo>
                  <a:cubicBezTo>
                    <a:pt x="17389" y="-74"/>
                    <a:pt x="17253" y="714"/>
                    <a:pt x="16777" y="3552"/>
                  </a:cubicBezTo>
                  <a:cubicBezTo>
                    <a:pt x="16302" y="6390"/>
                    <a:pt x="15487" y="11278"/>
                    <a:pt x="15215" y="14510"/>
                  </a:cubicBezTo>
                  <a:cubicBezTo>
                    <a:pt x="14943" y="17742"/>
                    <a:pt x="15215" y="19319"/>
                    <a:pt x="15691" y="20265"/>
                  </a:cubicBezTo>
                  <a:cubicBezTo>
                    <a:pt x="16166" y="21211"/>
                    <a:pt x="16845" y="21526"/>
                    <a:pt x="17253" y="20974"/>
                  </a:cubicBezTo>
                  <a:cubicBezTo>
                    <a:pt x="17660" y="20422"/>
                    <a:pt x="17796" y="19003"/>
                    <a:pt x="17389" y="17584"/>
                  </a:cubicBezTo>
                  <a:cubicBezTo>
                    <a:pt x="16981" y="16165"/>
                    <a:pt x="16030" y="14746"/>
                    <a:pt x="15079" y="13722"/>
                  </a:cubicBezTo>
                  <a:cubicBezTo>
                    <a:pt x="14128" y="12697"/>
                    <a:pt x="13177" y="12066"/>
                    <a:pt x="13042" y="11751"/>
                  </a:cubicBezTo>
                  <a:cubicBezTo>
                    <a:pt x="12906" y="11435"/>
                    <a:pt x="13585" y="11435"/>
                    <a:pt x="14672" y="11830"/>
                  </a:cubicBezTo>
                  <a:cubicBezTo>
                    <a:pt x="15758" y="12224"/>
                    <a:pt x="17253" y="13012"/>
                    <a:pt x="18136" y="13800"/>
                  </a:cubicBezTo>
                  <a:cubicBezTo>
                    <a:pt x="19019" y="14589"/>
                    <a:pt x="19291" y="15377"/>
                    <a:pt x="19223" y="16244"/>
                  </a:cubicBezTo>
                  <a:cubicBezTo>
                    <a:pt x="19155" y="17111"/>
                    <a:pt x="18747" y="18057"/>
                    <a:pt x="18543" y="18057"/>
                  </a:cubicBezTo>
                  <a:cubicBezTo>
                    <a:pt x="18340" y="18057"/>
                    <a:pt x="18340" y="17111"/>
                    <a:pt x="18883" y="15298"/>
                  </a:cubicBezTo>
                  <a:cubicBezTo>
                    <a:pt x="19426" y="13485"/>
                    <a:pt x="20513" y="10805"/>
                    <a:pt x="21600" y="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640870" y="2609585"/>
              <a:ext cx="235931" cy="13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33" fill="norm" stroke="1" extrusionOk="0">
                  <a:moveTo>
                    <a:pt x="6970" y="849"/>
                  </a:moveTo>
                  <a:cubicBezTo>
                    <a:pt x="4485" y="3175"/>
                    <a:pt x="2000" y="5501"/>
                    <a:pt x="853" y="8492"/>
                  </a:cubicBezTo>
                  <a:cubicBezTo>
                    <a:pt x="-294" y="11483"/>
                    <a:pt x="-103" y="15138"/>
                    <a:pt x="375" y="17464"/>
                  </a:cubicBezTo>
                  <a:cubicBezTo>
                    <a:pt x="853" y="19790"/>
                    <a:pt x="1618" y="20787"/>
                    <a:pt x="2478" y="21120"/>
                  </a:cubicBezTo>
                  <a:cubicBezTo>
                    <a:pt x="3338" y="21452"/>
                    <a:pt x="4294" y="21120"/>
                    <a:pt x="5058" y="19292"/>
                  </a:cubicBezTo>
                  <a:cubicBezTo>
                    <a:pt x="5823" y="17464"/>
                    <a:pt x="6396" y="14141"/>
                    <a:pt x="6683" y="11649"/>
                  </a:cubicBezTo>
                  <a:cubicBezTo>
                    <a:pt x="6970" y="9157"/>
                    <a:pt x="6970" y="7495"/>
                    <a:pt x="7448" y="6332"/>
                  </a:cubicBezTo>
                  <a:cubicBezTo>
                    <a:pt x="7925" y="5169"/>
                    <a:pt x="8881" y="4504"/>
                    <a:pt x="9550" y="5003"/>
                  </a:cubicBezTo>
                  <a:cubicBezTo>
                    <a:pt x="10219" y="5501"/>
                    <a:pt x="10602" y="7163"/>
                    <a:pt x="10888" y="8824"/>
                  </a:cubicBezTo>
                  <a:cubicBezTo>
                    <a:pt x="11175" y="10486"/>
                    <a:pt x="11366" y="12147"/>
                    <a:pt x="11366" y="13809"/>
                  </a:cubicBezTo>
                  <a:cubicBezTo>
                    <a:pt x="11366" y="15470"/>
                    <a:pt x="11175" y="17132"/>
                    <a:pt x="11079" y="16966"/>
                  </a:cubicBezTo>
                  <a:cubicBezTo>
                    <a:pt x="10984" y="16800"/>
                    <a:pt x="10984" y="14806"/>
                    <a:pt x="11366" y="11981"/>
                  </a:cubicBezTo>
                  <a:cubicBezTo>
                    <a:pt x="11748" y="9157"/>
                    <a:pt x="12513" y="5501"/>
                    <a:pt x="13469" y="3175"/>
                  </a:cubicBezTo>
                  <a:cubicBezTo>
                    <a:pt x="14425" y="849"/>
                    <a:pt x="15571" y="-148"/>
                    <a:pt x="16432" y="18"/>
                  </a:cubicBezTo>
                  <a:cubicBezTo>
                    <a:pt x="17292" y="184"/>
                    <a:pt x="17865" y="1514"/>
                    <a:pt x="18248" y="4006"/>
                  </a:cubicBezTo>
                  <a:cubicBezTo>
                    <a:pt x="18630" y="6498"/>
                    <a:pt x="18821" y="10154"/>
                    <a:pt x="19299" y="13144"/>
                  </a:cubicBezTo>
                  <a:cubicBezTo>
                    <a:pt x="19777" y="16135"/>
                    <a:pt x="20541" y="18461"/>
                    <a:pt x="21306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914355" y="2609586"/>
              <a:ext cx="40848" cy="18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9" h="21246" fill="norm" stroke="1" extrusionOk="0">
                  <a:moveTo>
                    <a:pt x="15693" y="5781"/>
                  </a:moveTo>
                  <a:cubicBezTo>
                    <a:pt x="16722" y="4554"/>
                    <a:pt x="17750" y="3326"/>
                    <a:pt x="16722" y="2222"/>
                  </a:cubicBezTo>
                  <a:cubicBezTo>
                    <a:pt x="15693" y="1117"/>
                    <a:pt x="12607" y="135"/>
                    <a:pt x="9007" y="13"/>
                  </a:cubicBezTo>
                  <a:cubicBezTo>
                    <a:pt x="5407" y="-110"/>
                    <a:pt x="1293" y="626"/>
                    <a:pt x="265" y="2467"/>
                  </a:cubicBezTo>
                  <a:cubicBezTo>
                    <a:pt x="-764" y="4308"/>
                    <a:pt x="1293" y="7254"/>
                    <a:pt x="4893" y="9831"/>
                  </a:cubicBezTo>
                  <a:cubicBezTo>
                    <a:pt x="8493" y="12408"/>
                    <a:pt x="13636" y="14617"/>
                    <a:pt x="16722" y="16335"/>
                  </a:cubicBezTo>
                  <a:cubicBezTo>
                    <a:pt x="19807" y="18054"/>
                    <a:pt x="20836" y="19281"/>
                    <a:pt x="18779" y="20140"/>
                  </a:cubicBezTo>
                  <a:cubicBezTo>
                    <a:pt x="16722" y="20999"/>
                    <a:pt x="11579" y="21490"/>
                    <a:pt x="8493" y="21122"/>
                  </a:cubicBezTo>
                  <a:cubicBezTo>
                    <a:pt x="5407" y="20754"/>
                    <a:pt x="4379" y="19526"/>
                    <a:pt x="3350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079999" y="2641332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547" y="6132"/>
                    <a:pt x="9095" y="-1068"/>
                    <a:pt x="12695" y="132"/>
                  </a:cubicBezTo>
                  <a:cubicBezTo>
                    <a:pt x="16295" y="1332"/>
                    <a:pt x="18947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073649" y="275469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676900" y="2604671"/>
              <a:ext cx="120155" cy="26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36" fill="norm" stroke="1" extrusionOk="0">
                  <a:moveTo>
                    <a:pt x="0" y="3435"/>
                  </a:moveTo>
                  <a:cubicBezTo>
                    <a:pt x="2607" y="2225"/>
                    <a:pt x="5214" y="1016"/>
                    <a:pt x="7634" y="411"/>
                  </a:cubicBezTo>
                  <a:cubicBezTo>
                    <a:pt x="10055" y="-194"/>
                    <a:pt x="12290" y="-194"/>
                    <a:pt x="14338" y="843"/>
                  </a:cubicBezTo>
                  <a:cubicBezTo>
                    <a:pt x="16386" y="1880"/>
                    <a:pt x="18248" y="3953"/>
                    <a:pt x="17131" y="5940"/>
                  </a:cubicBezTo>
                  <a:cubicBezTo>
                    <a:pt x="16014" y="7928"/>
                    <a:pt x="11917" y="9828"/>
                    <a:pt x="8752" y="11038"/>
                  </a:cubicBezTo>
                  <a:cubicBezTo>
                    <a:pt x="5586" y="12248"/>
                    <a:pt x="3352" y="12766"/>
                    <a:pt x="3166" y="13025"/>
                  </a:cubicBezTo>
                  <a:cubicBezTo>
                    <a:pt x="2979" y="13284"/>
                    <a:pt x="4841" y="13284"/>
                    <a:pt x="7634" y="13371"/>
                  </a:cubicBezTo>
                  <a:cubicBezTo>
                    <a:pt x="10428" y="13457"/>
                    <a:pt x="14152" y="13630"/>
                    <a:pt x="16945" y="14408"/>
                  </a:cubicBezTo>
                  <a:cubicBezTo>
                    <a:pt x="19738" y="15185"/>
                    <a:pt x="21600" y="16568"/>
                    <a:pt x="21041" y="17777"/>
                  </a:cubicBezTo>
                  <a:cubicBezTo>
                    <a:pt x="20483" y="18987"/>
                    <a:pt x="17503" y="20024"/>
                    <a:pt x="14710" y="20628"/>
                  </a:cubicBezTo>
                  <a:cubicBezTo>
                    <a:pt x="11917" y="21233"/>
                    <a:pt x="9310" y="21406"/>
                    <a:pt x="7448" y="21060"/>
                  </a:cubicBezTo>
                  <a:cubicBezTo>
                    <a:pt x="5586" y="20715"/>
                    <a:pt x="4469" y="19851"/>
                    <a:pt x="3910" y="18728"/>
                  </a:cubicBezTo>
                  <a:cubicBezTo>
                    <a:pt x="3352" y="17604"/>
                    <a:pt x="3352" y="16222"/>
                    <a:pt x="3352" y="14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937249" y="2507040"/>
              <a:ext cx="23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1636"/>
                    <a:pt x="21600" y="3273"/>
                    <a:pt x="19800" y="6873"/>
                  </a:cubicBezTo>
                  <a:cubicBezTo>
                    <a:pt x="18000" y="10473"/>
                    <a:pt x="9000" y="16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918149" y="2907090"/>
              <a:ext cx="68195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247" fill="norm" stroke="1" extrusionOk="0">
                  <a:moveTo>
                    <a:pt x="1921" y="0"/>
                  </a:moveTo>
                  <a:cubicBezTo>
                    <a:pt x="651" y="5143"/>
                    <a:pt x="-620" y="10286"/>
                    <a:pt x="333" y="13886"/>
                  </a:cubicBezTo>
                  <a:cubicBezTo>
                    <a:pt x="1286" y="17486"/>
                    <a:pt x="4462" y="19543"/>
                    <a:pt x="7639" y="20571"/>
                  </a:cubicBezTo>
                  <a:cubicBezTo>
                    <a:pt x="10815" y="21600"/>
                    <a:pt x="13992" y="21600"/>
                    <a:pt x="16533" y="19543"/>
                  </a:cubicBezTo>
                  <a:cubicBezTo>
                    <a:pt x="19074" y="17486"/>
                    <a:pt x="20980" y="13371"/>
                    <a:pt x="20345" y="10286"/>
                  </a:cubicBezTo>
                  <a:cubicBezTo>
                    <a:pt x="19709" y="7200"/>
                    <a:pt x="16533" y="5143"/>
                    <a:pt x="13356" y="3600"/>
                  </a:cubicBezTo>
                  <a:cubicBezTo>
                    <a:pt x="10180" y="2057"/>
                    <a:pt x="7004" y="1029"/>
                    <a:pt x="4780" y="1029"/>
                  </a:cubicBezTo>
                  <a:cubicBezTo>
                    <a:pt x="2556" y="1029"/>
                    <a:pt x="1286" y="2057"/>
                    <a:pt x="15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356350" y="2686957"/>
              <a:ext cx="2349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0800"/>
                    <a:pt x="7784" y="0"/>
                    <a:pt x="11384" y="0"/>
                  </a:cubicBezTo>
                  <a:cubicBezTo>
                    <a:pt x="14984" y="0"/>
                    <a:pt x="1829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381750" y="2805490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743700" y="2586913"/>
              <a:ext cx="184150" cy="24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230"/>
                  </a:moveTo>
                  <a:cubicBezTo>
                    <a:pt x="20359" y="49"/>
                    <a:pt x="19117" y="-133"/>
                    <a:pt x="18000" y="139"/>
                  </a:cubicBezTo>
                  <a:cubicBezTo>
                    <a:pt x="16883" y="412"/>
                    <a:pt x="15890" y="1138"/>
                    <a:pt x="13655" y="3860"/>
                  </a:cubicBezTo>
                  <a:cubicBezTo>
                    <a:pt x="11421" y="6583"/>
                    <a:pt x="7945" y="11302"/>
                    <a:pt x="6207" y="14116"/>
                  </a:cubicBezTo>
                  <a:cubicBezTo>
                    <a:pt x="4469" y="16929"/>
                    <a:pt x="4469" y="17837"/>
                    <a:pt x="4841" y="18744"/>
                  </a:cubicBezTo>
                  <a:cubicBezTo>
                    <a:pt x="5214" y="19652"/>
                    <a:pt x="5959" y="20559"/>
                    <a:pt x="7448" y="21013"/>
                  </a:cubicBezTo>
                  <a:cubicBezTo>
                    <a:pt x="8938" y="21467"/>
                    <a:pt x="11172" y="21467"/>
                    <a:pt x="12662" y="21104"/>
                  </a:cubicBezTo>
                  <a:cubicBezTo>
                    <a:pt x="14152" y="20741"/>
                    <a:pt x="14897" y="20015"/>
                    <a:pt x="14897" y="19289"/>
                  </a:cubicBezTo>
                  <a:cubicBezTo>
                    <a:pt x="14897" y="18563"/>
                    <a:pt x="14152" y="17837"/>
                    <a:pt x="11545" y="17474"/>
                  </a:cubicBezTo>
                  <a:cubicBezTo>
                    <a:pt x="8938" y="17111"/>
                    <a:pt x="4469" y="17111"/>
                    <a:pt x="0" y="17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990600" y="3230940"/>
              <a:ext cx="9683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855"/>
                  </a:moveTo>
                  <a:cubicBezTo>
                    <a:pt x="156" y="20607"/>
                    <a:pt x="312" y="20359"/>
                    <a:pt x="484" y="20110"/>
                  </a:cubicBezTo>
                  <a:cubicBezTo>
                    <a:pt x="656" y="19862"/>
                    <a:pt x="845" y="19614"/>
                    <a:pt x="1027" y="19117"/>
                  </a:cubicBezTo>
                  <a:cubicBezTo>
                    <a:pt x="1209" y="18621"/>
                    <a:pt x="1383" y="17876"/>
                    <a:pt x="1570" y="17007"/>
                  </a:cubicBezTo>
                  <a:cubicBezTo>
                    <a:pt x="1756" y="16138"/>
                    <a:pt x="1955" y="15145"/>
                    <a:pt x="2136" y="14276"/>
                  </a:cubicBezTo>
                  <a:cubicBezTo>
                    <a:pt x="2318" y="13407"/>
                    <a:pt x="2483" y="12662"/>
                    <a:pt x="2665" y="12041"/>
                  </a:cubicBezTo>
                  <a:cubicBezTo>
                    <a:pt x="2847" y="11421"/>
                    <a:pt x="3045" y="10924"/>
                    <a:pt x="3218" y="10428"/>
                  </a:cubicBezTo>
                  <a:cubicBezTo>
                    <a:pt x="3390" y="9931"/>
                    <a:pt x="3536" y="9434"/>
                    <a:pt x="3683" y="9062"/>
                  </a:cubicBezTo>
                  <a:cubicBezTo>
                    <a:pt x="3829" y="8690"/>
                    <a:pt x="3975" y="8441"/>
                    <a:pt x="4126" y="8069"/>
                  </a:cubicBezTo>
                  <a:cubicBezTo>
                    <a:pt x="4278" y="7697"/>
                    <a:pt x="4433" y="7200"/>
                    <a:pt x="4636" y="6703"/>
                  </a:cubicBezTo>
                  <a:cubicBezTo>
                    <a:pt x="4839" y="6207"/>
                    <a:pt x="5090" y="5710"/>
                    <a:pt x="5309" y="5338"/>
                  </a:cubicBezTo>
                  <a:cubicBezTo>
                    <a:pt x="5529" y="4966"/>
                    <a:pt x="5718" y="4717"/>
                    <a:pt x="5902" y="4469"/>
                  </a:cubicBezTo>
                  <a:cubicBezTo>
                    <a:pt x="6086" y="4221"/>
                    <a:pt x="6265" y="3972"/>
                    <a:pt x="6452" y="3600"/>
                  </a:cubicBezTo>
                  <a:cubicBezTo>
                    <a:pt x="6638" y="3228"/>
                    <a:pt x="6832" y="2731"/>
                    <a:pt x="7025" y="2483"/>
                  </a:cubicBezTo>
                  <a:cubicBezTo>
                    <a:pt x="7219" y="2234"/>
                    <a:pt x="7412" y="2234"/>
                    <a:pt x="7611" y="2110"/>
                  </a:cubicBezTo>
                  <a:cubicBezTo>
                    <a:pt x="7809" y="1986"/>
                    <a:pt x="8012" y="1738"/>
                    <a:pt x="8215" y="1490"/>
                  </a:cubicBezTo>
                  <a:cubicBezTo>
                    <a:pt x="8418" y="1241"/>
                    <a:pt x="8621" y="993"/>
                    <a:pt x="8777" y="869"/>
                  </a:cubicBezTo>
                  <a:cubicBezTo>
                    <a:pt x="8933" y="745"/>
                    <a:pt x="9041" y="745"/>
                    <a:pt x="9148" y="745"/>
                  </a:cubicBezTo>
                  <a:cubicBezTo>
                    <a:pt x="9254" y="745"/>
                    <a:pt x="9358" y="745"/>
                    <a:pt x="9513" y="745"/>
                  </a:cubicBezTo>
                  <a:cubicBezTo>
                    <a:pt x="9669" y="745"/>
                    <a:pt x="9877" y="745"/>
                    <a:pt x="10045" y="745"/>
                  </a:cubicBezTo>
                  <a:cubicBezTo>
                    <a:pt x="10212" y="745"/>
                    <a:pt x="10340" y="745"/>
                    <a:pt x="10451" y="621"/>
                  </a:cubicBezTo>
                  <a:cubicBezTo>
                    <a:pt x="10562" y="497"/>
                    <a:pt x="10656" y="248"/>
                    <a:pt x="10760" y="124"/>
                  </a:cubicBezTo>
                  <a:cubicBezTo>
                    <a:pt x="10864" y="0"/>
                    <a:pt x="10977" y="0"/>
                    <a:pt x="11090" y="0"/>
                  </a:cubicBezTo>
                  <a:cubicBezTo>
                    <a:pt x="11204" y="0"/>
                    <a:pt x="11317" y="0"/>
                    <a:pt x="11426" y="0"/>
                  </a:cubicBezTo>
                  <a:cubicBezTo>
                    <a:pt x="11534" y="0"/>
                    <a:pt x="11638" y="0"/>
                    <a:pt x="11744" y="0"/>
                  </a:cubicBezTo>
                  <a:cubicBezTo>
                    <a:pt x="11850" y="0"/>
                    <a:pt x="11959" y="0"/>
                    <a:pt x="12072" y="0"/>
                  </a:cubicBezTo>
                  <a:cubicBezTo>
                    <a:pt x="12186" y="0"/>
                    <a:pt x="12304" y="0"/>
                    <a:pt x="12415" y="0"/>
                  </a:cubicBezTo>
                  <a:cubicBezTo>
                    <a:pt x="12526" y="0"/>
                    <a:pt x="12630" y="0"/>
                    <a:pt x="12740" y="0"/>
                  </a:cubicBezTo>
                  <a:cubicBezTo>
                    <a:pt x="12851" y="0"/>
                    <a:pt x="12969" y="0"/>
                    <a:pt x="13083" y="0"/>
                  </a:cubicBezTo>
                  <a:cubicBezTo>
                    <a:pt x="13196" y="0"/>
                    <a:pt x="13305" y="0"/>
                    <a:pt x="13472" y="0"/>
                  </a:cubicBezTo>
                  <a:cubicBezTo>
                    <a:pt x="13640" y="0"/>
                    <a:pt x="13866" y="0"/>
                    <a:pt x="14048" y="124"/>
                  </a:cubicBezTo>
                  <a:cubicBezTo>
                    <a:pt x="14230" y="248"/>
                    <a:pt x="14367" y="497"/>
                    <a:pt x="14485" y="621"/>
                  </a:cubicBezTo>
                  <a:cubicBezTo>
                    <a:pt x="14603" y="745"/>
                    <a:pt x="14702" y="745"/>
                    <a:pt x="14813" y="869"/>
                  </a:cubicBezTo>
                  <a:cubicBezTo>
                    <a:pt x="14924" y="993"/>
                    <a:pt x="15047" y="1241"/>
                    <a:pt x="15167" y="1490"/>
                  </a:cubicBezTo>
                  <a:cubicBezTo>
                    <a:pt x="15288" y="1738"/>
                    <a:pt x="15406" y="1986"/>
                    <a:pt x="15519" y="2234"/>
                  </a:cubicBezTo>
                  <a:cubicBezTo>
                    <a:pt x="15632" y="2483"/>
                    <a:pt x="15741" y="2731"/>
                    <a:pt x="15916" y="3228"/>
                  </a:cubicBezTo>
                  <a:cubicBezTo>
                    <a:pt x="16090" y="3724"/>
                    <a:pt x="16331" y="4469"/>
                    <a:pt x="16499" y="4966"/>
                  </a:cubicBezTo>
                  <a:cubicBezTo>
                    <a:pt x="16666" y="5462"/>
                    <a:pt x="16761" y="5710"/>
                    <a:pt x="16867" y="6083"/>
                  </a:cubicBezTo>
                  <a:cubicBezTo>
                    <a:pt x="16973" y="6455"/>
                    <a:pt x="17091" y="6952"/>
                    <a:pt x="17202" y="7324"/>
                  </a:cubicBezTo>
                  <a:cubicBezTo>
                    <a:pt x="17313" y="7697"/>
                    <a:pt x="17417" y="7945"/>
                    <a:pt x="17573" y="8566"/>
                  </a:cubicBezTo>
                  <a:cubicBezTo>
                    <a:pt x="17729" y="9186"/>
                    <a:pt x="17936" y="10179"/>
                    <a:pt x="18144" y="11172"/>
                  </a:cubicBezTo>
                  <a:cubicBezTo>
                    <a:pt x="18352" y="12166"/>
                    <a:pt x="18559" y="13159"/>
                    <a:pt x="18758" y="14152"/>
                  </a:cubicBezTo>
                  <a:cubicBezTo>
                    <a:pt x="18956" y="15145"/>
                    <a:pt x="19145" y="16138"/>
                    <a:pt x="19329" y="17007"/>
                  </a:cubicBezTo>
                  <a:cubicBezTo>
                    <a:pt x="19513" y="17876"/>
                    <a:pt x="19693" y="18621"/>
                    <a:pt x="19898" y="19241"/>
                  </a:cubicBezTo>
                  <a:cubicBezTo>
                    <a:pt x="20103" y="19862"/>
                    <a:pt x="20335" y="20359"/>
                    <a:pt x="20578" y="20731"/>
                  </a:cubicBezTo>
                  <a:cubicBezTo>
                    <a:pt x="20821" y="21103"/>
                    <a:pt x="21076" y="21352"/>
                    <a:pt x="21248" y="21476"/>
                  </a:cubicBezTo>
                  <a:cubicBezTo>
                    <a:pt x="21421" y="21600"/>
                    <a:pt x="2151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463799" y="3624640"/>
              <a:ext cx="63501" cy="41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0"/>
                  </a:moveTo>
                  <a:cubicBezTo>
                    <a:pt x="4320" y="3582"/>
                    <a:pt x="8640" y="7164"/>
                    <a:pt x="11880" y="10257"/>
                  </a:cubicBezTo>
                  <a:cubicBezTo>
                    <a:pt x="15120" y="13351"/>
                    <a:pt x="17280" y="15956"/>
                    <a:pt x="18720" y="17855"/>
                  </a:cubicBezTo>
                  <a:cubicBezTo>
                    <a:pt x="20160" y="19755"/>
                    <a:pt x="20880" y="20949"/>
                    <a:pt x="21240" y="21274"/>
                  </a:cubicBezTo>
                  <a:cubicBezTo>
                    <a:pt x="21600" y="21600"/>
                    <a:pt x="21600" y="21057"/>
                    <a:pt x="2160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311399" y="3580190"/>
              <a:ext cx="406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5943"/>
                    <a:pt x="8100" y="10286"/>
                    <a:pt x="11700" y="6686"/>
                  </a:cubicBezTo>
                  <a:cubicBezTo>
                    <a:pt x="15300" y="3086"/>
                    <a:pt x="1845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606410" y="3973890"/>
              <a:ext cx="95763" cy="12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32" fill="norm" stroke="1" extrusionOk="0">
                  <a:moveTo>
                    <a:pt x="10398" y="2125"/>
                  </a:moveTo>
                  <a:cubicBezTo>
                    <a:pt x="7641" y="1416"/>
                    <a:pt x="4883" y="708"/>
                    <a:pt x="3045" y="1239"/>
                  </a:cubicBezTo>
                  <a:cubicBezTo>
                    <a:pt x="1207" y="1770"/>
                    <a:pt x="288" y="3541"/>
                    <a:pt x="58" y="6551"/>
                  </a:cubicBezTo>
                  <a:cubicBezTo>
                    <a:pt x="-172" y="9561"/>
                    <a:pt x="288" y="13810"/>
                    <a:pt x="1437" y="16643"/>
                  </a:cubicBezTo>
                  <a:cubicBezTo>
                    <a:pt x="2585" y="19475"/>
                    <a:pt x="4424" y="20892"/>
                    <a:pt x="7411" y="21246"/>
                  </a:cubicBezTo>
                  <a:cubicBezTo>
                    <a:pt x="10398" y="21600"/>
                    <a:pt x="14534" y="20892"/>
                    <a:pt x="17292" y="18590"/>
                  </a:cubicBezTo>
                  <a:cubicBezTo>
                    <a:pt x="20049" y="16289"/>
                    <a:pt x="21428" y="12393"/>
                    <a:pt x="20509" y="9030"/>
                  </a:cubicBezTo>
                  <a:cubicBezTo>
                    <a:pt x="19590" y="5666"/>
                    <a:pt x="16373" y="2833"/>
                    <a:pt x="13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794000" y="3770690"/>
              <a:ext cx="136790" cy="33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1" fill="norm" stroke="1" extrusionOk="0">
                  <a:moveTo>
                    <a:pt x="0" y="0"/>
                  </a:moveTo>
                  <a:cubicBezTo>
                    <a:pt x="665" y="3532"/>
                    <a:pt x="1329" y="7064"/>
                    <a:pt x="1828" y="9781"/>
                  </a:cubicBezTo>
                  <a:cubicBezTo>
                    <a:pt x="2326" y="12498"/>
                    <a:pt x="2658" y="14400"/>
                    <a:pt x="2991" y="15691"/>
                  </a:cubicBezTo>
                  <a:cubicBezTo>
                    <a:pt x="3323" y="16981"/>
                    <a:pt x="3655" y="17660"/>
                    <a:pt x="3822" y="18408"/>
                  </a:cubicBezTo>
                  <a:cubicBezTo>
                    <a:pt x="3988" y="19155"/>
                    <a:pt x="3988" y="19970"/>
                    <a:pt x="4154" y="20038"/>
                  </a:cubicBezTo>
                  <a:cubicBezTo>
                    <a:pt x="4320" y="20106"/>
                    <a:pt x="4652" y="19426"/>
                    <a:pt x="5317" y="18136"/>
                  </a:cubicBezTo>
                  <a:cubicBezTo>
                    <a:pt x="5982" y="16845"/>
                    <a:pt x="6978" y="14943"/>
                    <a:pt x="7975" y="13653"/>
                  </a:cubicBezTo>
                  <a:cubicBezTo>
                    <a:pt x="8972" y="12362"/>
                    <a:pt x="9969" y="11683"/>
                    <a:pt x="11465" y="11275"/>
                  </a:cubicBezTo>
                  <a:cubicBezTo>
                    <a:pt x="12960" y="10868"/>
                    <a:pt x="14954" y="10732"/>
                    <a:pt x="16615" y="10868"/>
                  </a:cubicBezTo>
                  <a:cubicBezTo>
                    <a:pt x="18277" y="11004"/>
                    <a:pt x="19606" y="11411"/>
                    <a:pt x="20437" y="12362"/>
                  </a:cubicBezTo>
                  <a:cubicBezTo>
                    <a:pt x="21268" y="13313"/>
                    <a:pt x="21600" y="14808"/>
                    <a:pt x="21434" y="16234"/>
                  </a:cubicBezTo>
                  <a:cubicBezTo>
                    <a:pt x="21268" y="17660"/>
                    <a:pt x="20603" y="19019"/>
                    <a:pt x="19606" y="19902"/>
                  </a:cubicBezTo>
                  <a:cubicBezTo>
                    <a:pt x="18609" y="20785"/>
                    <a:pt x="17280" y="21192"/>
                    <a:pt x="15785" y="21396"/>
                  </a:cubicBezTo>
                  <a:cubicBezTo>
                    <a:pt x="14289" y="21600"/>
                    <a:pt x="12628" y="21600"/>
                    <a:pt x="11298" y="21328"/>
                  </a:cubicBezTo>
                  <a:cubicBezTo>
                    <a:pt x="9969" y="21057"/>
                    <a:pt x="8972" y="20513"/>
                    <a:pt x="8474" y="20174"/>
                  </a:cubicBezTo>
                  <a:cubicBezTo>
                    <a:pt x="7975" y="19834"/>
                    <a:pt x="7975" y="19698"/>
                    <a:pt x="7975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017575" y="3866883"/>
              <a:ext cx="71952" cy="20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240" fill="norm" stroke="1" extrusionOk="0">
                  <a:moveTo>
                    <a:pt x="16277" y="4531"/>
                  </a:moveTo>
                  <a:cubicBezTo>
                    <a:pt x="16277" y="3429"/>
                    <a:pt x="16277" y="2326"/>
                    <a:pt x="14425" y="1445"/>
                  </a:cubicBezTo>
                  <a:cubicBezTo>
                    <a:pt x="12574" y="563"/>
                    <a:pt x="8871" y="-98"/>
                    <a:pt x="6094" y="12"/>
                  </a:cubicBezTo>
                  <a:cubicBezTo>
                    <a:pt x="3317" y="122"/>
                    <a:pt x="1465" y="1004"/>
                    <a:pt x="540" y="2216"/>
                  </a:cubicBezTo>
                  <a:cubicBezTo>
                    <a:pt x="-386" y="3429"/>
                    <a:pt x="-386" y="4971"/>
                    <a:pt x="2700" y="7065"/>
                  </a:cubicBezTo>
                  <a:cubicBezTo>
                    <a:pt x="5785" y="9159"/>
                    <a:pt x="11957" y="11804"/>
                    <a:pt x="15660" y="13678"/>
                  </a:cubicBezTo>
                  <a:cubicBezTo>
                    <a:pt x="19363" y="15551"/>
                    <a:pt x="20597" y="16653"/>
                    <a:pt x="20905" y="17755"/>
                  </a:cubicBezTo>
                  <a:cubicBezTo>
                    <a:pt x="21214" y="18857"/>
                    <a:pt x="20597" y="19959"/>
                    <a:pt x="18128" y="20620"/>
                  </a:cubicBezTo>
                  <a:cubicBezTo>
                    <a:pt x="15660" y="21282"/>
                    <a:pt x="11340" y="21502"/>
                    <a:pt x="8871" y="20841"/>
                  </a:cubicBezTo>
                  <a:cubicBezTo>
                    <a:pt x="6403" y="20180"/>
                    <a:pt x="5785" y="18637"/>
                    <a:pt x="5168" y="17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302000" y="378974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333750" y="3923090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962400" y="3586540"/>
              <a:ext cx="31109" cy="50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61" fill="norm" stroke="1" extrusionOk="0">
                  <a:moveTo>
                    <a:pt x="0" y="0"/>
                  </a:moveTo>
                  <a:cubicBezTo>
                    <a:pt x="4320" y="3047"/>
                    <a:pt x="8640" y="6095"/>
                    <a:pt x="12240" y="9097"/>
                  </a:cubicBezTo>
                  <a:cubicBezTo>
                    <a:pt x="15840" y="12100"/>
                    <a:pt x="18720" y="15057"/>
                    <a:pt x="20160" y="16805"/>
                  </a:cubicBezTo>
                  <a:cubicBezTo>
                    <a:pt x="21600" y="18553"/>
                    <a:pt x="21600" y="19090"/>
                    <a:pt x="19440" y="19763"/>
                  </a:cubicBezTo>
                  <a:cubicBezTo>
                    <a:pt x="17280" y="20435"/>
                    <a:pt x="12960" y="21241"/>
                    <a:pt x="11520" y="21421"/>
                  </a:cubicBezTo>
                  <a:cubicBezTo>
                    <a:pt x="10080" y="21600"/>
                    <a:pt x="11520" y="21152"/>
                    <a:pt x="12960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260850" y="3694490"/>
              <a:ext cx="6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91"/>
                    <a:pt x="0" y="8182"/>
                    <a:pt x="3600" y="11782"/>
                  </a:cubicBezTo>
                  <a:cubicBezTo>
                    <a:pt x="7200" y="15382"/>
                    <a:pt x="14400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229100" y="3665677"/>
              <a:ext cx="215940" cy="31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58" fill="norm" stroke="1" extrusionOk="0">
                  <a:moveTo>
                    <a:pt x="0" y="3663"/>
                  </a:moveTo>
                  <a:cubicBezTo>
                    <a:pt x="206" y="2519"/>
                    <a:pt x="411" y="1375"/>
                    <a:pt x="1749" y="659"/>
                  </a:cubicBezTo>
                  <a:cubicBezTo>
                    <a:pt x="3086" y="-56"/>
                    <a:pt x="5554" y="-342"/>
                    <a:pt x="8846" y="588"/>
                  </a:cubicBezTo>
                  <a:cubicBezTo>
                    <a:pt x="12137" y="1518"/>
                    <a:pt x="16251" y="3663"/>
                    <a:pt x="18617" y="6095"/>
                  </a:cubicBezTo>
                  <a:cubicBezTo>
                    <a:pt x="20983" y="8527"/>
                    <a:pt x="21600" y="11245"/>
                    <a:pt x="20366" y="13605"/>
                  </a:cubicBezTo>
                  <a:cubicBezTo>
                    <a:pt x="19131" y="15965"/>
                    <a:pt x="16046" y="17968"/>
                    <a:pt x="13886" y="19112"/>
                  </a:cubicBezTo>
                  <a:cubicBezTo>
                    <a:pt x="11726" y="20257"/>
                    <a:pt x="10491" y="20543"/>
                    <a:pt x="9154" y="20686"/>
                  </a:cubicBezTo>
                  <a:cubicBezTo>
                    <a:pt x="7817" y="20829"/>
                    <a:pt x="6377" y="20829"/>
                    <a:pt x="6274" y="20900"/>
                  </a:cubicBezTo>
                  <a:cubicBezTo>
                    <a:pt x="6171" y="20972"/>
                    <a:pt x="7406" y="21115"/>
                    <a:pt x="864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489450" y="3967540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197350" y="3591667"/>
              <a:ext cx="228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00" y="4868"/>
                    <a:pt x="8000" y="-1303"/>
                    <a:pt x="11600" y="240"/>
                  </a:cubicBezTo>
                  <a:cubicBezTo>
                    <a:pt x="15200" y="1783"/>
                    <a:pt x="18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908550" y="3859590"/>
              <a:ext cx="273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9800"/>
                    <a:pt x="10381" y="18000"/>
                    <a:pt x="13981" y="14400"/>
                  </a:cubicBezTo>
                  <a:cubicBezTo>
                    <a:pt x="17581" y="10800"/>
                    <a:pt x="1959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403849" y="3726240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00"/>
                    <a:pt x="0" y="8400"/>
                    <a:pt x="3600" y="12000"/>
                  </a:cubicBezTo>
                  <a:cubicBezTo>
                    <a:pt x="7200" y="15600"/>
                    <a:pt x="144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340350" y="3646316"/>
              <a:ext cx="251044" cy="28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06" fill="norm" stroke="1" extrusionOk="0">
                  <a:moveTo>
                    <a:pt x="0" y="4032"/>
                  </a:moveTo>
                  <a:cubicBezTo>
                    <a:pt x="1964" y="2623"/>
                    <a:pt x="3927" y="1215"/>
                    <a:pt x="6426" y="510"/>
                  </a:cubicBezTo>
                  <a:cubicBezTo>
                    <a:pt x="8926" y="-194"/>
                    <a:pt x="11960" y="-194"/>
                    <a:pt x="14638" y="667"/>
                  </a:cubicBezTo>
                  <a:cubicBezTo>
                    <a:pt x="17316" y="1528"/>
                    <a:pt x="19636" y="3249"/>
                    <a:pt x="20618" y="5597"/>
                  </a:cubicBezTo>
                  <a:cubicBezTo>
                    <a:pt x="21600" y="7945"/>
                    <a:pt x="21243" y="10919"/>
                    <a:pt x="19815" y="13423"/>
                  </a:cubicBezTo>
                  <a:cubicBezTo>
                    <a:pt x="18387" y="15928"/>
                    <a:pt x="15888" y="17963"/>
                    <a:pt x="13388" y="19215"/>
                  </a:cubicBezTo>
                  <a:cubicBezTo>
                    <a:pt x="10889" y="20467"/>
                    <a:pt x="8390" y="20936"/>
                    <a:pt x="5891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594086" y="3904040"/>
              <a:ext cx="139964" cy="12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8" fill="norm" stroke="1" extrusionOk="0">
                  <a:moveTo>
                    <a:pt x="1975" y="2090"/>
                  </a:moveTo>
                  <a:cubicBezTo>
                    <a:pt x="3264" y="1045"/>
                    <a:pt x="4554" y="0"/>
                    <a:pt x="6005" y="0"/>
                  </a:cubicBezTo>
                  <a:cubicBezTo>
                    <a:pt x="7455" y="0"/>
                    <a:pt x="9067" y="1045"/>
                    <a:pt x="10034" y="2787"/>
                  </a:cubicBezTo>
                  <a:cubicBezTo>
                    <a:pt x="11002" y="4529"/>
                    <a:pt x="11324" y="6968"/>
                    <a:pt x="10357" y="9581"/>
                  </a:cubicBezTo>
                  <a:cubicBezTo>
                    <a:pt x="9390" y="12194"/>
                    <a:pt x="7133" y="14981"/>
                    <a:pt x="4876" y="16897"/>
                  </a:cubicBezTo>
                  <a:cubicBezTo>
                    <a:pt x="2619" y="18813"/>
                    <a:pt x="363" y="19858"/>
                    <a:pt x="40" y="20555"/>
                  </a:cubicBezTo>
                  <a:cubicBezTo>
                    <a:pt x="-282" y="21252"/>
                    <a:pt x="1330" y="21600"/>
                    <a:pt x="5199" y="21252"/>
                  </a:cubicBezTo>
                  <a:cubicBezTo>
                    <a:pt x="9067" y="20903"/>
                    <a:pt x="15193" y="19858"/>
                    <a:pt x="21318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314950" y="3567490"/>
              <a:ext cx="292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4400"/>
                    <a:pt x="10330" y="7200"/>
                    <a:pt x="13930" y="3600"/>
                  </a:cubicBezTo>
                  <a:cubicBezTo>
                    <a:pt x="17530" y="0"/>
                    <a:pt x="195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873750" y="3548440"/>
              <a:ext cx="3175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620"/>
                    <a:pt x="5760" y="3240"/>
                    <a:pt x="7920" y="5985"/>
                  </a:cubicBezTo>
                  <a:cubicBezTo>
                    <a:pt x="10080" y="8730"/>
                    <a:pt x="11520" y="12600"/>
                    <a:pt x="13680" y="15390"/>
                  </a:cubicBezTo>
                  <a:cubicBezTo>
                    <a:pt x="15840" y="18180"/>
                    <a:pt x="18720" y="198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146800" y="3792633"/>
              <a:ext cx="2222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54" y="2735"/>
                    <a:pt x="11109" y="-1585"/>
                    <a:pt x="14709" y="575"/>
                  </a:cubicBezTo>
                  <a:cubicBezTo>
                    <a:pt x="18309" y="2735"/>
                    <a:pt x="1995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153150" y="3942140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826250" y="3548967"/>
              <a:ext cx="50800" cy="63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273"/>
                  </a:moveTo>
                  <a:cubicBezTo>
                    <a:pt x="1800" y="699"/>
                    <a:pt x="3600" y="125"/>
                    <a:pt x="5850" y="18"/>
                  </a:cubicBezTo>
                  <a:cubicBezTo>
                    <a:pt x="8100" y="-90"/>
                    <a:pt x="10800" y="269"/>
                    <a:pt x="12600" y="1525"/>
                  </a:cubicBezTo>
                  <a:cubicBezTo>
                    <a:pt x="14400" y="2780"/>
                    <a:pt x="15300" y="4933"/>
                    <a:pt x="15750" y="7337"/>
                  </a:cubicBezTo>
                  <a:cubicBezTo>
                    <a:pt x="16200" y="9741"/>
                    <a:pt x="16200" y="12396"/>
                    <a:pt x="16200" y="14657"/>
                  </a:cubicBezTo>
                  <a:cubicBezTo>
                    <a:pt x="16200" y="16917"/>
                    <a:pt x="16200" y="18783"/>
                    <a:pt x="16200" y="19931"/>
                  </a:cubicBezTo>
                  <a:cubicBezTo>
                    <a:pt x="16200" y="21079"/>
                    <a:pt x="16200" y="21510"/>
                    <a:pt x="17100" y="21438"/>
                  </a:cubicBezTo>
                  <a:cubicBezTo>
                    <a:pt x="18000" y="21366"/>
                    <a:pt x="19800" y="20792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7004050" y="3554790"/>
              <a:ext cx="25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420"/>
                    <a:pt x="3600" y="6840"/>
                    <a:pt x="7200" y="10440"/>
                  </a:cubicBezTo>
                  <a:cubicBezTo>
                    <a:pt x="10800" y="14040"/>
                    <a:pt x="16200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137400" y="363099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231427" y="3554790"/>
              <a:ext cx="139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60"/>
                    <a:pt x="-1303" y="7920"/>
                    <a:pt x="240" y="11520"/>
                  </a:cubicBezTo>
                  <a:cubicBezTo>
                    <a:pt x="1783" y="15120"/>
                    <a:pt x="11040" y="183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397750" y="3504495"/>
              <a:ext cx="172648" cy="30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64" fill="norm" stroke="1" extrusionOk="0">
                  <a:moveTo>
                    <a:pt x="0" y="414"/>
                  </a:moveTo>
                  <a:cubicBezTo>
                    <a:pt x="5725" y="264"/>
                    <a:pt x="11451" y="114"/>
                    <a:pt x="14964" y="39"/>
                  </a:cubicBezTo>
                  <a:cubicBezTo>
                    <a:pt x="18477" y="-36"/>
                    <a:pt x="19778" y="-36"/>
                    <a:pt x="20559" y="339"/>
                  </a:cubicBezTo>
                  <a:cubicBezTo>
                    <a:pt x="21340" y="714"/>
                    <a:pt x="21600" y="1464"/>
                    <a:pt x="20429" y="3564"/>
                  </a:cubicBezTo>
                  <a:cubicBezTo>
                    <a:pt x="19258" y="5664"/>
                    <a:pt x="16655" y="9114"/>
                    <a:pt x="14704" y="12339"/>
                  </a:cubicBezTo>
                  <a:cubicBezTo>
                    <a:pt x="12752" y="15564"/>
                    <a:pt x="11451" y="18564"/>
                    <a:pt x="10149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454900" y="3656390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4400"/>
                    <a:pt x="4431" y="7200"/>
                    <a:pt x="8031" y="3600"/>
                  </a:cubicBezTo>
                  <a:cubicBezTo>
                    <a:pt x="11631" y="0"/>
                    <a:pt x="166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7169150" y="3878640"/>
              <a:ext cx="406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6800"/>
                    <a:pt x="8100" y="12000"/>
                    <a:pt x="11700" y="8400"/>
                  </a:cubicBezTo>
                  <a:cubicBezTo>
                    <a:pt x="15300" y="4800"/>
                    <a:pt x="184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7315200" y="3996025"/>
              <a:ext cx="228600" cy="15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201"/>
                  </a:moveTo>
                  <a:cubicBezTo>
                    <a:pt x="2000" y="1034"/>
                    <a:pt x="4000" y="-134"/>
                    <a:pt x="6100" y="12"/>
                  </a:cubicBezTo>
                  <a:cubicBezTo>
                    <a:pt x="8200" y="158"/>
                    <a:pt x="10400" y="1617"/>
                    <a:pt x="11500" y="3077"/>
                  </a:cubicBezTo>
                  <a:cubicBezTo>
                    <a:pt x="12600" y="4536"/>
                    <a:pt x="12600" y="5996"/>
                    <a:pt x="11800" y="7893"/>
                  </a:cubicBezTo>
                  <a:cubicBezTo>
                    <a:pt x="11000" y="9790"/>
                    <a:pt x="9400" y="12125"/>
                    <a:pt x="8200" y="13877"/>
                  </a:cubicBezTo>
                  <a:cubicBezTo>
                    <a:pt x="7000" y="15628"/>
                    <a:pt x="6200" y="16796"/>
                    <a:pt x="5500" y="17963"/>
                  </a:cubicBezTo>
                  <a:cubicBezTo>
                    <a:pt x="4800" y="19131"/>
                    <a:pt x="4200" y="20298"/>
                    <a:pt x="4500" y="20882"/>
                  </a:cubicBezTo>
                  <a:cubicBezTo>
                    <a:pt x="4800" y="21466"/>
                    <a:pt x="6000" y="21466"/>
                    <a:pt x="9000" y="20590"/>
                  </a:cubicBezTo>
                  <a:cubicBezTo>
                    <a:pt x="12000" y="19715"/>
                    <a:pt x="16800" y="17963"/>
                    <a:pt x="21600" y="16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7880349" y="3862483"/>
              <a:ext cx="190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327935" y="3596247"/>
              <a:ext cx="168366" cy="26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2" fill="norm" stroke="1" extrusionOk="0">
                  <a:moveTo>
                    <a:pt x="21476" y="245"/>
                  </a:moveTo>
                  <a:cubicBezTo>
                    <a:pt x="17156" y="72"/>
                    <a:pt x="12836" y="-101"/>
                    <a:pt x="9326" y="72"/>
                  </a:cubicBezTo>
                  <a:cubicBezTo>
                    <a:pt x="5816" y="245"/>
                    <a:pt x="3116" y="763"/>
                    <a:pt x="1631" y="1886"/>
                  </a:cubicBezTo>
                  <a:cubicBezTo>
                    <a:pt x="146" y="3009"/>
                    <a:pt x="-124" y="4737"/>
                    <a:pt x="416" y="6293"/>
                  </a:cubicBezTo>
                  <a:cubicBezTo>
                    <a:pt x="956" y="7848"/>
                    <a:pt x="2306" y="9230"/>
                    <a:pt x="3791" y="9749"/>
                  </a:cubicBezTo>
                  <a:cubicBezTo>
                    <a:pt x="5276" y="10267"/>
                    <a:pt x="6896" y="9921"/>
                    <a:pt x="8921" y="10094"/>
                  </a:cubicBezTo>
                  <a:cubicBezTo>
                    <a:pt x="10946" y="10267"/>
                    <a:pt x="13376" y="10958"/>
                    <a:pt x="14726" y="11822"/>
                  </a:cubicBezTo>
                  <a:cubicBezTo>
                    <a:pt x="16076" y="12686"/>
                    <a:pt x="16346" y="13723"/>
                    <a:pt x="16481" y="14673"/>
                  </a:cubicBezTo>
                  <a:cubicBezTo>
                    <a:pt x="16616" y="15624"/>
                    <a:pt x="16616" y="16488"/>
                    <a:pt x="15131" y="17611"/>
                  </a:cubicBezTo>
                  <a:cubicBezTo>
                    <a:pt x="13646" y="18734"/>
                    <a:pt x="10676" y="20117"/>
                    <a:pt x="8381" y="20808"/>
                  </a:cubicBezTo>
                  <a:cubicBezTo>
                    <a:pt x="6086" y="21499"/>
                    <a:pt x="4466" y="21499"/>
                    <a:pt x="2981" y="21326"/>
                  </a:cubicBezTo>
                  <a:cubicBezTo>
                    <a:pt x="1496" y="21153"/>
                    <a:pt x="146" y="20808"/>
                    <a:pt x="11" y="20376"/>
                  </a:cubicBezTo>
                  <a:cubicBezTo>
                    <a:pt x="-124" y="19944"/>
                    <a:pt x="956" y="19425"/>
                    <a:pt x="2036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741833" y="3491290"/>
              <a:ext cx="20526" cy="66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68" fill="norm" stroke="1" extrusionOk="0">
                  <a:moveTo>
                    <a:pt x="2160" y="0"/>
                  </a:moveTo>
                  <a:cubicBezTo>
                    <a:pt x="8640" y="1863"/>
                    <a:pt x="15120" y="3727"/>
                    <a:pt x="18360" y="6073"/>
                  </a:cubicBezTo>
                  <a:cubicBezTo>
                    <a:pt x="21600" y="8419"/>
                    <a:pt x="21600" y="11249"/>
                    <a:pt x="19440" y="13767"/>
                  </a:cubicBezTo>
                  <a:cubicBezTo>
                    <a:pt x="17280" y="16286"/>
                    <a:pt x="12960" y="18495"/>
                    <a:pt x="8640" y="19806"/>
                  </a:cubicBezTo>
                  <a:cubicBezTo>
                    <a:pt x="4320" y="21117"/>
                    <a:pt x="0" y="21531"/>
                    <a:pt x="0" y="21565"/>
                  </a:cubicBezTo>
                  <a:cubicBezTo>
                    <a:pt x="0" y="21600"/>
                    <a:pt x="4320" y="21255"/>
                    <a:pt x="8640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9023350" y="3840540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5429"/>
                    <a:pt x="6455" y="9257"/>
                    <a:pt x="10055" y="5657"/>
                  </a:cubicBezTo>
                  <a:cubicBezTo>
                    <a:pt x="13655" y="2057"/>
                    <a:pt x="1762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9061449" y="394214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9522371" y="3561140"/>
              <a:ext cx="21679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2439" y="0"/>
                  </a:moveTo>
                  <a:cubicBezTo>
                    <a:pt x="6367" y="3073"/>
                    <a:pt x="10294" y="6146"/>
                    <a:pt x="10294" y="9176"/>
                  </a:cubicBezTo>
                  <a:cubicBezTo>
                    <a:pt x="10294" y="12205"/>
                    <a:pt x="6367" y="15190"/>
                    <a:pt x="3421" y="17122"/>
                  </a:cubicBezTo>
                  <a:cubicBezTo>
                    <a:pt x="476" y="19054"/>
                    <a:pt x="-1488" y="19932"/>
                    <a:pt x="1457" y="20502"/>
                  </a:cubicBezTo>
                  <a:cubicBezTo>
                    <a:pt x="4403" y="21073"/>
                    <a:pt x="12257" y="21337"/>
                    <a:pt x="20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705165" y="3704988"/>
              <a:ext cx="181785" cy="21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14" fill="norm" stroke="1" extrusionOk="0">
                  <a:moveTo>
                    <a:pt x="1212" y="6325"/>
                  </a:moveTo>
                  <a:cubicBezTo>
                    <a:pt x="1460" y="5306"/>
                    <a:pt x="1708" y="4287"/>
                    <a:pt x="2081" y="3268"/>
                  </a:cubicBezTo>
                  <a:cubicBezTo>
                    <a:pt x="2453" y="2249"/>
                    <a:pt x="2950" y="1230"/>
                    <a:pt x="3819" y="619"/>
                  </a:cubicBezTo>
                  <a:cubicBezTo>
                    <a:pt x="4688" y="8"/>
                    <a:pt x="5929" y="-196"/>
                    <a:pt x="6674" y="212"/>
                  </a:cubicBezTo>
                  <a:cubicBezTo>
                    <a:pt x="7419" y="619"/>
                    <a:pt x="7667" y="1638"/>
                    <a:pt x="6674" y="4491"/>
                  </a:cubicBezTo>
                  <a:cubicBezTo>
                    <a:pt x="5681" y="7344"/>
                    <a:pt x="3446" y="12030"/>
                    <a:pt x="1956" y="15189"/>
                  </a:cubicBezTo>
                  <a:cubicBezTo>
                    <a:pt x="467" y="18347"/>
                    <a:pt x="-278" y="19978"/>
                    <a:pt x="94" y="20691"/>
                  </a:cubicBezTo>
                  <a:cubicBezTo>
                    <a:pt x="467" y="21404"/>
                    <a:pt x="1956" y="21200"/>
                    <a:pt x="5681" y="20181"/>
                  </a:cubicBezTo>
                  <a:cubicBezTo>
                    <a:pt x="9405" y="19162"/>
                    <a:pt x="15363" y="17329"/>
                    <a:pt x="21322" y="15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853977" y="3821490"/>
              <a:ext cx="139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717"/>
                    <a:pt x="1783" y="9434"/>
                    <a:pt x="240" y="13034"/>
                  </a:cubicBezTo>
                  <a:cubicBezTo>
                    <a:pt x="-1303" y="16634"/>
                    <a:pt x="4868" y="1911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0026649" y="385959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0347854" y="3717773"/>
              <a:ext cx="155046" cy="26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87" fill="norm" stroke="1" extrusionOk="0">
                  <a:moveTo>
                    <a:pt x="21381" y="697"/>
                  </a:moveTo>
                  <a:cubicBezTo>
                    <a:pt x="17003" y="348"/>
                    <a:pt x="12624" y="0"/>
                    <a:pt x="9705" y="0"/>
                  </a:cubicBezTo>
                  <a:cubicBezTo>
                    <a:pt x="6786" y="0"/>
                    <a:pt x="5327" y="348"/>
                    <a:pt x="3867" y="610"/>
                  </a:cubicBezTo>
                  <a:cubicBezTo>
                    <a:pt x="2408" y="871"/>
                    <a:pt x="949" y="1045"/>
                    <a:pt x="365" y="2090"/>
                  </a:cubicBezTo>
                  <a:cubicBezTo>
                    <a:pt x="-219" y="3135"/>
                    <a:pt x="73" y="5052"/>
                    <a:pt x="73" y="6445"/>
                  </a:cubicBezTo>
                  <a:cubicBezTo>
                    <a:pt x="73" y="7839"/>
                    <a:pt x="-219" y="8710"/>
                    <a:pt x="365" y="9232"/>
                  </a:cubicBezTo>
                  <a:cubicBezTo>
                    <a:pt x="949" y="9755"/>
                    <a:pt x="2408" y="9929"/>
                    <a:pt x="4743" y="10452"/>
                  </a:cubicBezTo>
                  <a:cubicBezTo>
                    <a:pt x="7078" y="10974"/>
                    <a:pt x="10289" y="11845"/>
                    <a:pt x="12478" y="13152"/>
                  </a:cubicBezTo>
                  <a:cubicBezTo>
                    <a:pt x="14667" y="14458"/>
                    <a:pt x="15835" y="16200"/>
                    <a:pt x="15689" y="17681"/>
                  </a:cubicBezTo>
                  <a:cubicBezTo>
                    <a:pt x="15543" y="19161"/>
                    <a:pt x="14084" y="20381"/>
                    <a:pt x="11895" y="20990"/>
                  </a:cubicBezTo>
                  <a:cubicBezTo>
                    <a:pt x="9705" y="21600"/>
                    <a:pt x="6786" y="21600"/>
                    <a:pt x="4743" y="21252"/>
                  </a:cubicBezTo>
                  <a:cubicBezTo>
                    <a:pt x="2700" y="20903"/>
                    <a:pt x="1532" y="20206"/>
                    <a:pt x="1095" y="19335"/>
                  </a:cubicBezTo>
                  <a:cubicBezTo>
                    <a:pt x="657" y="18465"/>
                    <a:pt x="949" y="17419"/>
                    <a:pt x="1240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0585450" y="3662740"/>
              <a:ext cx="571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545"/>
                    <a:pt x="13600" y="7089"/>
                    <a:pt x="10000" y="10689"/>
                  </a:cubicBezTo>
                  <a:cubicBezTo>
                    <a:pt x="6400" y="14289"/>
                    <a:pt x="3200" y="17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0795000" y="3819373"/>
              <a:ext cx="1714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0800"/>
                    <a:pt x="8533" y="0"/>
                    <a:pt x="12133" y="0"/>
                  </a:cubicBezTo>
                  <a:cubicBezTo>
                    <a:pt x="15733" y="0"/>
                    <a:pt x="186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788649" y="392309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1188700" y="3738940"/>
              <a:ext cx="50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5444"/>
                    <a:pt x="16200" y="10888"/>
                    <a:pt x="12600" y="14488"/>
                  </a:cubicBezTo>
                  <a:cubicBezTo>
                    <a:pt x="9000" y="18088"/>
                    <a:pt x="4500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42333" y="4291390"/>
              <a:ext cx="1162261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" y="21600"/>
                  </a:moveTo>
                  <a:cubicBezTo>
                    <a:pt x="20" y="21273"/>
                    <a:pt x="0" y="20945"/>
                    <a:pt x="0" y="20782"/>
                  </a:cubicBezTo>
                  <a:cubicBezTo>
                    <a:pt x="0" y="20618"/>
                    <a:pt x="20" y="20618"/>
                    <a:pt x="110" y="20618"/>
                  </a:cubicBezTo>
                  <a:cubicBezTo>
                    <a:pt x="201" y="20618"/>
                    <a:pt x="362" y="20618"/>
                    <a:pt x="525" y="20536"/>
                  </a:cubicBezTo>
                  <a:cubicBezTo>
                    <a:pt x="688" y="20455"/>
                    <a:pt x="854" y="20291"/>
                    <a:pt x="1007" y="19964"/>
                  </a:cubicBezTo>
                  <a:cubicBezTo>
                    <a:pt x="1160" y="19636"/>
                    <a:pt x="1302" y="19145"/>
                    <a:pt x="1438" y="18573"/>
                  </a:cubicBezTo>
                  <a:cubicBezTo>
                    <a:pt x="1573" y="18000"/>
                    <a:pt x="1703" y="17345"/>
                    <a:pt x="1849" y="16691"/>
                  </a:cubicBezTo>
                  <a:cubicBezTo>
                    <a:pt x="1994" y="16036"/>
                    <a:pt x="2156" y="15382"/>
                    <a:pt x="2317" y="14809"/>
                  </a:cubicBezTo>
                  <a:cubicBezTo>
                    <a:pt x="2478" y="14236"/>
                    <a:pt x="2640" y="13745"/>
                    <a:pt x="2783" y="13418"/>
                  </a:cubicBezTo>
                  <a:cubicBezTo>
                    <a:pt x="2927" y="13091"/>
                    <a:pt x="3053" y="12927"/>
                    <a:pt x="3204" y="12682"/>
                  </a:cubicBezTo>
                  <a:cubicBezTo>
                    <a:pt x="3355" y="12436"/>
                    <a:pt x="3532" y="12109"/>
                    <a:pt x="3680" y="11945"/>
                  </a:cubicBezTo>
                  <a:cubicBezTo>
                    <a:pt x="3827" y="11782"/>
                    <a:pt x="3946" y="11782"/>
                    <a:pt x="4065" y="11700"/>
                  </a:cubicBezTo>
                  <a:cubicBezTo>
                    <a:pt x="4185" y="11618"/>
                    <a:pt x="4307" y="11455"/>
                    <a:pt x="4437" y="11291"/>
                  </a:cubicBezTo>
                  <a:cubicBezTo>
                    <a:pt x="4567" y="11127"/>
                    <a:pt x="4705" y="10964"/>
                    <a:pt x="4836" y="10800"/>
                  </a:cubicBezTo>
                  <a:cubicBezTo>
                    <a:pt x="4968" y="10636"/>
                    <a:pt x="5094" y="10473"/>
                    <a:pt x="5230" y="10309"/>
                  </a:cubicBezTo>
                  <a:cubicBezTo>
                    <a:pt x="5366" y="10145"/>
                    <a:pt x="5511" y="9982"/>
                    <a:pt x="5663" y="9736"/>
                  </a:cubicBezTo>
                  <a:cubicBezTo>
                    <a:pt x="5814" y="9491"/>
                    <a:pt x="5971" y="9164"/>
                    <a:pt x="6133" y="8755"/>
                  </a:cubicBezTo>
                  <a:cubicBezTo>
                    <a:pt x="6294" y="8345"/>
                    <a:pt x="6459" y="7855"/>
                    <a:pt x="6626" y="7445"/>
                  </a:cubicBezTo>
                  <a:cubicBezTo>
                    <a:pt x="6794" y="7036"/>
                    <a:pt x="6963" y="6709"/>
                    <a:pt x="7136" y="6464"/>
                  </a:cubicBezTo>
                  <a:cubicBezTo>
                    <a:pt x="7309" y="6218"/>
                    <a:pt x="7486" y="6055"/>
                    <a:pt x="7616" y="5891"/>
                  </a:cubicBezTo>
                  <a:cubicBezTo>
                    <a:pt x="7745" y="5727"/>
                    <a:pt x="7828" y="5564"/>
                    <a:pt x="7919" y="5400"/>
                  </a:cubicBezTo>
                  <a:cubicBezTo>
                    <a:pt x="8009" y="5236"/>
                    <a:pt x="8107" y="5073"/>
                    <a:pt x="8249" y="4909"/>
                  </a:cubicBezTo>
                  <a:cubicBezTo>
                    <a:pt x="8391" y="4745"/>
                    <a:pt x="8575" y="4582"/>
                    <a:pt x="8764" y="4418"/>
                  </a:cubicBezTo>
                  <a:cubicBezTo>
                    <a:pt x="8953" y="4255"/>
                    <a:pt x="9146" y="4091"/>
                    <a:pt x="9284" y="3927"/>
                  </a:cubicBezTo>
                  <a:cubicBezTo>
                    <a:pt x="9421" y="3764"/>
                    <a:pt x="9504" y="3600"/>
                    <a:pt x="9596" y="3518"/>
                  </a:cubicBezTo>
                  <a:cubicBezTo>
                    <a:pt x="9689" y="3436"/>
                    <a:pt x="9791" y="3436"/>
                    <a:pt x="9891" y="3355"/>
                  </a:cubicBezTo>
                  <a:cubicBezTo>
                    <a:pt x="9992" y="3273"/>
                    <a:pt x="10090" y="3109"/>
                    <a:pt x="10184" y="3027"/>
                  </a:cubicBezTo>
                  <a:cubicBezTo>
                    <a:pt x="10279" y="2945"/>
                    <a:pt x="10369" y="2945"/>
                    <a:pt x="10464" y="2864"/>
                  </a:cubicBezTo>
                  <a:cubicBezTo>
                    <a:pt x="10558" y="2782"/>
                    <a:pt x="10656" y="2618"/>
                    <a:pt x="10761" y="2536"/>
                  </a:cubicBezTo>
                  <a:cubicBezTo>
                    <a:pt x="10865" y="2455"/>
                    <a:pt x="10975" y="2455"/>
                    <a:pt x="11073" y="2373"/>
                  </a:cubicBezTo>
                  <a:cubicBezTo>
                    <a:pt x="11172" y="2291"/>
                    <a:pt x="11258" y="2127"/>
                    <a:pt x="11355" y="2045"/>
                  </a:cubicBezTo>
                  <a:cubicBezTo>
                    <a:pt x="11451" y="1964"/>
                    <a:pt x="11557" y="1964"/>
                    <a:pt x="11667" y="1882"/>
                  </a:cubicBezTo>
                  <a:cubicBezTo>
                    <a:pt x="11778" y="1800"/>
                    <a:pt x="11892" y="1636"/>
                    <a:pt x="12002" y="1473"/>
                  </a:cubicBezTo>
                  <a:cubicBezTo>
                    <a:pt x="12112" y="1309"/>
                    <a:pt x="12218" y="1145"/>
                    <a:pt x="12316" y="1064"/>
                  </a:cubicBezTo>
                  <a:cubicBezTo>
                    <a:pt x="12415" y="982"/>
                    <a:pt x="12505" y="982"/>
                    <a:pt x="12613" y="900"/>
                  </a:cubicBezTo>
                  <a:cubicBezTo>
                    <a:pt x="12722" y="818"/>
                    <a:pt x="12847" y="655"/>
                    <a:pt x="13017" y="491"/>
                  </a:cubicBezTo>
                  <a:cubicBezTo>
                    <a:pt x="13186" y="327"/>
                    <a:pt x="13398" y="164"/>
                    <a:pt x="13561" y="82"/>
                  </a:cubicBezTo>
                  <a:cubicBezTo>
                    <a:pt x="13725" y="0"/>
                    <a:pt x="13839" y="0"/>
                    <a:pt x="13955" y="0"/>
                  </a:cubicBezTo>
                  <a:cubicBezTo>
                    <a:pt x="14071" y="0"/>
                    <a:pt x="14189" y="0"/>
                    <a:pt x="14364" y="0"/>
                  </a:cubicBezTo>
                  <a:cubicBezTo>
                    <a:pt x="14539" y="0"/>
                    <a:pt x="14771" y="0"/>
                    <a:pt x="14940" y="0"/>
                  </a:cubicBezTo>
                  <a:cubicBezTo>
                    <a:pt x="15109" y="0"/>
                    <a:pt x="15216" y="0"/>
                    <a:pt x="15330" y="82"/>
                  </a:cubicBezTo>
                  <a:cubicBezTo>
                    <a:pt x="15444" y="164"/>
                    <a:pt x="15566" y="327"/>
                    <a:pt x="15741" y="655"/>
                  </a:cubicBezTo>
                  <a:cubicBezTo>
                    <a:pt x="15916" y="982"/>
                    <a:pt x="16144" y="1473"/>
                    <a:pt x="16311" y="1800"/>
                  </a:cubicBezTo>
                  <a:cubicBezTo>
                    <a:pt x="16478" y="2127"/>
                    <a:pt x="16585" y="2291"/>
                    <a:pt x="16695" y="2536"/>
                  </a:cubicBezTo>
                  <a:cubicBezTo>
                    <a:pt x="16805" y="2782"/>
                    <a:pt x="16919" y="3109"/>
                    <a:pt x="17031" y="3355"/>
                  </a:cubicBezTo>
                  <a:cubicBezTo>
                    <a:pt x="17143" y="3600"/>
                    <a:pt x="17253" y="3764"/>
                    <a:pt x="17357" y="4009"/>
                  </a:cubicBezTo>
                  <a:cubicBezTo>
                    <a:pt x="17462" y="4255"/>
                    <a:pt x="17560" y="4582"/>
                    <a:pt x="17660" y="4827"/>
                  </a:cubicBezTo>
                  <a:cubicBezTo>
                    <a:pt x="17761" y="5073"/>
                    <a:pt x="17863" y="5236"/>
                    <a:pt x="17963" y="5482"/>
                  </a:cubicBezTo>
                  <a:cubicBezTo>
                    <a:pt x="18064" y="5727"/>
                    <a:pt x="18162" y="6055"/>
                    <a:pt x="18313" y="6464"/>
                  </a:cubicBezTo>
                  <a:cubicBezTo>
                    <a:pt x="18465" y="6873"/>
                    <a:pt x="18669" y="7364"/>
                    <a:pt x="18809" y="7691"/>
                  </a:cubicBezTo>
                  <a:cubicBezTo>
                    <a:pt x="18949" y="8018"/>
                    <a:pt x="19023" y="8182"/>
                    <a:pt x="19195" y="8591"/>
                  </a:cubicBezTo>
                  <a:cubicBezTo>
                    <a:pt x="19366" y="9000"/>
                    <a:pt x="19633" y="9655"/>
                    <a:pt x="19844" y="10145"/>
                  </a:cubicBezTo>
                  <a:cubicBezTo>
                    <a:pt x="20054" y="10636"/>
                    <a:pt x="20207" y="10964"/>
                    <a:pt x="20384" y="11209"/>
                  </a:cubicBezTo>
                  <a:cubicBezTo>
                    <a:pt x="20562" y="11455"/>
                    <a:pt x="20762" y="11618"/>
                    <a:pt x="20947" y="11864"/>
                  </a:cubicBezTo>
                  <a:cubicBezTo>
                    <a:pt x="21132" y="12109"/>
                    <a:pt x="21301" y="12436"/>
                    <a:pt x="21407" y="12682"/>
                  </a:cubicBezTo>
                  <a:cubicBezTo>
                    <a:pt x="21513" y="12927"/>
                    <a:pt x="21557" y="13091"/>
                    <a:pt x="21600" y="13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09550" y="4875590"/>
              <a:ext cx="44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92616" y="4713405"/>
              <a:ext cx="70042" cy="6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055" fill="norm" stroke="1" extrusionOk="0">
                  <a:moveTo>
                    <a:pt x="14612" y="9195"/>
                  </a:moveTo>
                  <a:cubicBezTo>
                    <a:pt x="11435" y="7845"/>
                    <a:pt x="8259" y="6495"/>
                    <a:pt x="5400" y="7507"/>
                  </a:cubicBezTo>
                  <a:cubicBezTo>
                    <a:pt x="2541" y="8520"/>
                    <a:pt x="0" y="11895"/>
                    <a:pt x="0" y="14595"/>
                  </a:cubicBezTo>
                  <a:cubicBezTo>
                    <a:pt x="0" y="17295"/>
                    <a:pt x="2541" y="19320"/>
                    <a:pt x="5400" y="20333"/>
                  </a:cubicBezTo>
                  <a:cubicBezTo>
                    <a:pt x="8259" y="21345"/>
                    <a:pt x="11435" y="21345"/>
                    <a:pt x="13976" y="19995"/>
                  </a:cubicBezTo>
                  <a:cubicBezTo>
                    <a:pt x="16518" y="18645"/>
                    <a:pt x="18424" y="15945"/>
                    <a:pt x="19694" y="12907"/>
                  </a:cubicBezTo>
                  <a:cubicBezTo>
                    <a:pt x="20965" y="9870"/>
                    <a:pt x="21600" y="6495"/>
                    <a:pt x="20329" y="4132"/>
                  </a:cubicBezTo>
                  <a:cubicBezTo>
                    <a:pt x="19059" y="1770"/>
                    <a:pt x="15882" y="420"/>
                    <a:pt x="12706" y="82"/>
                  </a:cubicBezTo>
                  <a:cubicBezTo>
                    <a:pt x="9529" y="-255"/>
                    <a:pt x="6353" y="420"/>
                    <a:pt x="4765" y="2445"/>
                  </a:cubicBezTo>
                  <a:cubicBezTo>
                    <a:pt x="3176" y="4470"/>
                    <a:pt x="3176" y="7845"/>
                    <a:pt x="3176" y="1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22300" y="4535403"/>
              <a:ext cx="355600" cy="397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227"/>
                  </a:moveTo>
                  <a:cubicBezTo>
                    <a:pt x="129" y="123"/>
                    <a:pt x="257" y="20"/>
                    <a:pt x="514" y="2"/>
                  </a:cubicBezTo>
                  <a:cubicBezTo>
                    <a:pt x="771" y="-15"/>
                    <a:pt x="1157" y="54"/>
                    <a:pt x="1736" y="290"/>
                  </a:cubicBezTo>
                  <a:cubicBezTo>
                    <a:pt x="2314" y="526"/>
                    <a:pt x="3086" y="928"/>
                    <a:pt x="3729" y="1319"/>
                  </a:cubicBezTo>
                  <a:cubicBezTo>
                    <a:pt x="4371" y="1710"/>
                    <a:pt x="4886" y="2090"/>
                    <a:pt x="5336" y="2492"/>
                  </a:cubicBezTo>
                  <a:cubicBezTo>
                    <a:pt x="5786" y="2895"/>
                    <a:pt x="6171" y="3320"/>
                    <a:pt x="6429" y="3746"/>
                  </a:cubicBezTo>
                  <a:cubicBezTo>
                    <a:pt x="6686" y="4172"/>
                    <a:pt x="6814" y="4597"/>
                    <a:pt x="6879" y="5046"/>
                  </a:cubicBezTo>
                  <a:cubicBezTo>
                    <a:pt x="6943" y="5494"/>
                    <a:pt x="6943" y="5966"/>
                    <a:pt x="7136" y="6426"/>
                  </a:cubicBezTo>
                  <a:cubicBezTo>
                    <a:pt x="7329" y="6886"/>
                    <a:pt x="7714" y="7335"/>
                    <a:pt x="8100" y="7760"/>
                  </a:cubicBezTo>
                  <a:cubicBezTo>
                    <a:pt x="8486" y="8186"/>
                    <a:pt x="8871" y="8588"/>
                    <a:pt x="9257" y="8997"/>
                  </a:cubicBezTo>
                  <a:cubicBezTo>
                    <a:pt x="9643" y="9405"/>
                    <a:pt x="10029" y="9819"/>
                    <a:pt x="10414" y="10239"/>
                  </a:cubicBezTo>
                  <a:cubicBezTo>
                    <a:pt x="10800" y="10658"/>
                    <a:pt x="11186" y="11084"/>
                    <a:pt x="11507" y="11510"/>
                  </a:cubicBezTo>
                  <a:cubicBezTo>
                    <a:pt x="11829" y="11935"/>
                    <a:pt x="12086" y="12361"/>
                    <a:pt x="12343" y="12781"/>
                  </a:cubicBezTo>
                  <a:cubicBezTo>
                    <a:pt x="12600" y="13200"/>
                    <a:pt x="12857" y="13614"/>
                    <a:pt x="13050" y="14051"/>
                  </a:cubicBezTo>
                  <a:cubicBezTo>
                    <a:pt x="13243" y="14489"/>
                    <a:pt x="13371" y="14949"/>
                    <a:pt x="13564" y="15363"/>
                  </a:cubicBezTo>
                  <a:cubicBezTo>
                    <a:pt x="13757" y="15777"/>
                    <a:pt x="14014" y="16145"/>
                    <a:pt x="14271" y="16553"/>
                  </a:cubicBezTo>
                  <a:cubicBezTo>
                    <a:pt x="14529" y="16961"/>
                    <a:pt x="14786" y="17410"/>
                    <a:pt x="15171" y="17835"/>
                  </a:cubicBezTo>
                  <a:cubicBezTo>
                    <a:pt x="15557" y="18261"/>
                    <a:pt x="16071" y="18664"/>
                    <a:pt x="16714" y="19066"/>
                  </a:cubicBezTo>
                  <a:cubicBezTo>
                    <a:pt x="17357" y="19469"/>
                    <a:pt x="18129" y="19871"/>
                    <a:pt x="18836" y="20257"/>
                  </a:cubicBezTo>
                  <a:cubicBezTo>
                    <a:pt x="19543" y="20642"/>
                    <a:pt x="20186" y="21010"/>
                    <a:pt x="20636" y="21228"/>
                  </a:cubicBezTo>
                  <a:cubicBezTo>
                    <a:pt x="21086" y="21447"/>
                    <a:pt x="21343" y="21516"/>
                    <a:pt x="2160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0" y="4996240"/>
              <a:ext cx="12433300" cy="29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8313"/>
                  </a:moveTo>
                  <a:cubicBezTo>
                    <a:pt x="110" y="18939"/>
                    <a:pt x="221" y="19565"/>
                    <a:pt x="338" y="20113"/>
                  </a:cubicBezTo>
                  <a:cubicBezTo>
                    <a:pt x="456" y="20661"/>
                    <a:pt x="581" y="21130"/>
                    <a:pt x="715" y="21365"/>
                  </a:cubicBezTo>
                  <a:cubicBezTo>
                    <a:pt x="849" y="21600"/>
                    <a:pt x="993" y="21600"/>
                    <a:pt x="1127" y="21443"/>
                  </a:cubicBezTo>
                  <a:cubicBezTo>
                    <a:pt x="1261" y="21287"/>
                    <a:pt x="1386" y="20974"/>
                    <a:pt x="1513" y="20661"/>
                  </a:cubicBezTo>
                  <a:cubicBezTo>
                    <a:pt x="1640" y="20348"/>
                    <a:pt x="1769" y="20035"/>
                    <a:pt x="1901" y="19722"/>
                  </a:cubicBezTo>
                  <a:cubicBezTo>
                    <a:pt x="2034" y="19409"/>
                    <a:pt x="2170" y="19096"/>
                    <a:pt x="2309" y="18783"/>
                  </a:cubicBezTo>
                  <a:cubicBezTo>
                    <a:pt x="2449" y="18470"/>
                    <a:pt x="2592" y="18157"/>
                    <a:pt x="2727" y="17843"/>
                  </a:cubicBezTo>
                  <a:cubicBezTo>
                    <a:pt x="2861" y="17530"/>
                    <a:pt x="2986" y="17217"/>
                    <a:pt x="3115" y="16826"/>
                  </a:cubicBezTo>
                  <a:cubicBezTo>
                    <a:pt x="3243" y="16435"/>
                    <a:pt x="3376" y="15965"/>
                    <a:pt x="3512" y="15652"/>
                  </a:cubicBezTo>
                  <a:cubicBezTo>
                    <a:pt x="3648" y="15339"/>
                    <a:pt x="3788" y="15183"/>
                    <a:pt x="3933" y="14948"/>
                  </a:cubicBezTo>
                  <a:cubicBezTo>
                    <a:pt x="4078" y="14713"/>
                    <a:pt x="4229" y="14400"/>
                    <a:pt x="4383" y="14087"/>
                  </a:cubicBezTo>
                  <a:cubicBezTo>
                    <a:pt x="4538" y="13774"/>
                    <a:pt x="4696" y="13461"/>
                    <a:pt x="4834" y="13148"/>
                  </a:cubicBezTo>
                  <a:cubicBezTo>
                    <a:pt x="4972" y="12835"/>
                    <a:pt x="5089" y="12522"/>
                    <a:pt x="5214" y="12209"/>
                  </a:cubicBezTo>
                  <a:cubicBezTo>
                    <a:pt x="5339" y="11896"/>
                    <a:pt x="5472" y="11583"/>
                    <a:pt x="5599" y="11270"/>
                  </a:cubicBezTo>
                  <a:cubicBezTo>
                    <a:pt x="5725" y="10957"/>
                    <a:pt x="5847" y="10643"/>
                    <a:pt x="5977" y="10330"/>
                  </a:cubicBezTo>
                  <a:cubicBezTo>
                    <a:pt x="6108" y="10017"/>
                    <a:pt x="6248" y="9704"/>
                    <a:pt x="6385" y="9313"/>
                  </a:cubicBezTo>
                  <a:cubicBezTo>
                    <a:pt x="6523" y="8922"/>
                    <a:pt x="6659" y="8452"/>
                    <a:pt x="6799" y="7983"/>
                  </a:cubicBezTo>
                  <a:cubicBezTo>
                    <a:pt x="6939" y="7513"/>
                    <a:pt x="7082" y="7043"/>
                    <a:pt x="7226" y="6652"/>
                  </a:cubicBezTo>
                  <a:cubicBezTo>
                    <a:pt x="7369" y="6261"/>
                    <a:pt x="7513" y="5948"/>
                    <a:pt x="7660" y="5635"/>
                  </a:cubicBezTo>
                  <a:cubicBezTo>
                    <a:pt x="7807" y="5322"/>
                    <a:pt x="7958" y="5009"/>
                    <a:pt x="8108" y="4696"/>
                  </a:cubicBezTo>
                  <a:cubicBezTo>
                    <a:pt x="8259" y="4383"/>
                    <a:pt x="8410" y="4070"/>
                    <a:pt x="8561" y="3757"/>
                  </a:cubicBezTo>
                  <a:cubicBezTo>
                    <a:pt x="8711" y="3443"/>
                    <a:pt x="8862" y="3130"/>
                    <a:pt x="9011" y="2896"/>
                  </a:cubicBezTo>
                  <a:cubicBezTo>
                    <a:pt x="9160" y="2661"/>
                    <a:pt x="9307" y="2504"/>
                    <a:pt x="9458" y="2348"/>
                  </a:cubicBezTo>
                  <a:cubicBezTo>
                    <a:pt x="9609" y="2191"/>
                    <a:pt x="9763" y="2035"/>
                    <a:pt x="9914" y="1878"/>
                  </a:cubicBezTo>
                  <a:cubicBezTo>
                    <a:pt x="10065" y="1722"/>
                    <a:pt x="10212" y="1565"/>
                    <a:pt x="10359" y="1409"/>
                  </a:cubicBezTo>
                  <a:cubicBezTo>
                    <a:pt x="10506" y="1252"/>
                    <a:pt x="10653" y="1096"/>
                    <a:pt x="10798" y="1017"/>
                  </a:cubicBezTo>
                  <a:cubicBezTo>
                    <a:pt x="10943" y="939"/>
                    <a:pt x="11087" y="939"/>
                    <a:pt x="11230" y="861"/>
                  </a:cubicBezTo>
                  <a:cubicBezTo>
                    <a:pt x="11374" y="783"/>
                    <a:pt x="11517" y="626"/>
                    <a:pt x="11660" y="548"/>
                  </a:cubicBezTo>
                  <a:cubicBezTo>
                    <a:pt x="11804" y="470"/>
                    <a:pt x="11947" y="470"/>
                    <a:pt x="12091" y="470"/>
                  </a:cubicBezTo>
                  <a:cubicBezTo>
                    <a:pt x="12234" y="470"/>
                    <a:pt x="12378" y="470"/>
                    <a:pt x="12521" y="470"/>
                  </a:cubicBezTo>
                  <a:cubicBezTo>
                    <a:pt x="12664" y="470"/>
                    <a:pt x="12808" y="470"/>
                    <a:pt x="12953" y="470"/>
                  </a:cubicBezTo>
                  <a:cubicBezTo>
                    <a:pt x="13098" y="470"/>
                    <a:pt x="13245" y="470"/>
                    <a:pt x="13391" y="470"/>
                  </a:cubicBezTo>
                  <a:cubicBezTo>
                    <a:pt x="13536" y="470"/>
                    <a:pt x="13679" y="470"/>
                    <a:pt x="13821" y="470"/>
                  </a:cubicBezTo>
                  <a:cubicBezTo>
                    <a:pt x="13962" y="470"/>
                    <a:pt x="14102" y="470"/>
                    <a:pt x="14260" y="470"/>
                  </a:cubicBezTo>
                  <a:cubicBezTo>
                    <a:pt x="14418" y="470"/>
                    <a:pt x="14595" y="470"/>
                    <a:pt x="14749" y="470"/>
                  </a:cubicBezTo>
                  <a:cubicBezTo>
                    <a:pt x="14904" y="470"/>
                    <a:pt x="15036" y="470"/>
                    <a:pt x="15167" y="470"/>
                  </a:cubicBezTo>
                  <a:cubicBezTo>
                    <a:pt x="15297" y="470"/>
                    <a:pt x="15426" y="470"/>
                    <a:pt x="15553" y="470"/>
                  </a:cubicBezTo>
                  <a:cubicBezTo>
                    <a:pt x="15680" y="470"/>
                    <a:pt x="15805" y="470"/>
                    <a:pt x="15932" y="391"/>
                  </a:cubicBezTo>
                  <a:cubicBezTo>
                    <a:pt x="16058" y="313"/>
                    <a:pt x="16187" y="157"/>
                    <a:pt x="16338" y="78"/>
                  </a:cubicBezTo>
                  <a:cubicBezTo>
                    <a:pt x="16489" y="0"/>
                    <a:pt x="16661" y="0"/>
                    <a:pt x="16810" y="0"/>
                  </a:cubicBezTo>
                  <a:cubicBezTo>
                    <a:pt x="16959" y="0"/>
                    <a:pt x="17084" y="0"/>
                    <a:pt x="17211" y="157"/>
                  </a:cubicBezTo>
                  <a:cubicBezTo>
                    <a:pt x="17338" y="313"/>
                    <a:pt x="17467" y="626"/>
                    <a:pt x="17592" y="861"/>
                  </a:cubicBezTo>
                  <a:cubicBezTo>
                    <a:pt x="17717" y="1096"/>
                    <a:pt x="17838" y="1252"/>
                    <a:pt x="17960" y="1487"/>
                  </a:cubicBezTo>
                  <a:cubicBezTo>
                    <a:pt x="18081" y="1722"/>
                    <a:pt x="18202" y="2035"/>
                    <a:pt x="18355" y="2426"/>
                  </a:cubicBezTo>
                  <a:cubicBezTo>
                    <a:pt x="18507" y="2817"/>
                    <a:pt x="18691" y="3287"/>
                    <a:pt x="18855" y="3835"/>
                  </a:cubicBezTo>
                  <a:cubicBezTo>
                    <a:pt x="19019" y="4383"/>
                    <a:pt x="19162" y="5009"/>
                    <a:pt x="19305" y="5635"/>
                  </a:cubicBezTo>
                  <a:cubicBezTo>
                    <a:pt x="19449" y="6261"/>
                    <a:pt x="19592" y="6887"/>
                    <a:pt x="19730" y="7513"/>
                  </a:cubicBezTo>
                  <a:cubicBezTo>
                    <a:pt x="19868" y="8139"/>
                    <a:pt x="20000" y="8765"/>
                    <a:pt x="20146" y="9391"/>
                  </a:cubicBezTo>
                  <a:cubicBezTo>
                    <a:pt x="20291" y="10017"/>
                    <a:pt x="20449" y="10643"/>
                    <a:pt x="20598" y="11191"/>
                  </a:cubicBezTo>
                  <a:cubicBezTo>
                    <a:pt x="20747" y="11739"/>
                    <a:pt x="20887" y="12209"/>
                    <a:pt x="21026" y="12757"/>
                  </a:cubicBezTo>
                  <a:cubicBezTo>
                    <a:pt x="21166" y="13304"/>
                    <a:pt x="21306" y="13930"/>
                    <a:pt x="21401" y="14478"/>
                  </a:cubicBezTo>
                  <a:cubicBezTo>
                    <a:pt x="21497" y="15026"/>
                    <a:pt x="21549" y="15496"/>
                    <a:pt x="2160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047750" y="4767640"/>
              <a:ext cx="31750" cy="22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2880" y="5652"/>
                    <a:pt x="5760" y="11305"/>
                    <a:pt x="8640" y="14938"/>
                  </a:cubicBezTo>
                  <a:cubicBezTo>
                    <a:pt x="11520" y="18572"/>
                    <a:pt x="14400" y="20187"/>
                    <a:pt x="16560" y="20893"/>
                  </a:cubicBezTo>
                  <a:cubicBezTo>
                    <a:pt x="18720" y="21600"/>
                    <a:pt x="2016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041399" y="4696757"/>
              <a:ext cx="159034" cy="32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34" fill="norm" stroke="1" extrusionOk="0">
                  <a:moveTo>
                    <a:pt x="0" y="5118"/>
                  </a:moveTo>
                  <a:cubicBezTo>
                    <a:pt x="0" y="4276"/>
                    <a:pt x="0" y="3435"/>
                    <a:pt x="0" y="2523"/>
                  </a:cubicBezTo>
                  <a:cubicBezTo>
                    <a:pt x="0" y="1611"/>
                    <a:pt x="0" y="630"/>
                    <a:pt x="1543" y="209"/>
                  </a:cubicBezTo>
                  <a:cubicBezTo>
                    <a:pt x="3086" y="-212"/>
                    <a:pt x="6171" y="-72"/>
                    <a:pt x="9818" y="1331"/>
                  </a:cubicBezTo>
                  <a:cubicBezTo>
                    <a:pt x="13465" y="2733"/>
                    <a:pt x="17673" y="5398"/>
                    <a:pt x="19636" y="8344"/>
                  </a:cubicBezTo>
                  <a:cubicBezTo>
                    <a:pt x="21600" y="11289"/>
                    <a:pt x="21319" y="14515"/>
                    <a:pt x="20197" y="16689"/>
                  </a:cubicBezTo>
                  <a:cubicBezTo>
                    <a:pt x="19075" y="18863"/>
                    <a:pt x="17112" y="19985"/>
                    <a:pt x="15148" y="20617"/>
                  </a:cubicBezTo>
                  <a:cubicBezTo>
                    <a:pt x="13184" y="21248"/>
                    <a:pt x="11221" y="21388"/>
                    <a:pt x="9397" y="21318"/>
                  </a:cubicBezTo>
                  <a:cubicBezTo>
                    <a:pt x="7574" y="21248"/>
                    <a:pt x="5891" y="20967"/>
                    <a:pt x="4909" y="20476"/>
                  </a:cubicBezTo>
                  <a:cubicBezTo>
                    <a:pt x="3927" y="19985"/>
                    <a:pt x="3647" y="19284"/>
                    <a:pt x="4488" y="18653"/>
                  </a:cubicBezTo>
                  <a:cubicBezTo>
                    <a:pt x="5330" y="18022"/>
                    <a:pt x="7294" y="17461"/>
                    <a:pt x="9257" y="1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238250" y="4958140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276350" y="464699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242154" y="4564440"/>
              <a:ext cx="27846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018" fill="norm" stroke="1" extrusionOk="0">
                  <a:moveTo>
                    <a:pt x="11040" y="0"/>
                  </a:moveTo>
                  <a:cubicBezTo>
                    <a:pt x="4868" y="8100"/>
                    <a:pt x="-1303" y="16200"/>
                    <a:pt x="240" y="18900"/>
                  </a:cubicBezTo>
                  <a:cubicBezTo>
                    <a:pt x="1783" y="21600"/>
                    <a:pt x="11040" y="18900"/>
                    <a:pt x="2029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548466" y="4456490"/>
              <a:ext cx="194734" cy="403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cubicBezTo>
                    <a:pt x="2348" y="238"/>
                    <a:pt x="2817" y="475"/>
                    <a:pt x="3170" y="798"/>
                  </a:cubicBezTo>
                  <a:cubicBezTo>
                    <a:pt x="3522" y="1121"/>
                    <a:pt x="3757" y="1528"/>
                    <a:pt x="3991" y="1885"/>
                  </a:cubicBezTo>
                  <a:cubicBezTo>
                    <a:pt x="4226" y="2242"/>
                    <a:pt x="4461" y="2547"/>
                    <a:pt x="3874" y="2921"/>
                  </a:cubicBezTo>
                  <a:cubicBezTo>
                    <a:pt x="3287" y="3294"/>
                    <a:pt x="1878" y="3736"/>
                    <a:pt x="1057" y="4189"/>
                  </a:cubicBezTo>
                  <a:cubicBezTo>
                    <a:pt x="235" y="4642"/>
                    <a:pt x="0" y="5106"/>
                    <a:pt x="0" y="5570"/>
                  </a:cubicBezTo>
                  <a:cubicBezTo>
                    <a:pt x="0" y="6034"/>
                    <a:pt x="235" y="6498"/>
                    <a:pt x="587" y="6923"/>
                  </a:cubicBezTo>
                  <a:cubicBezTo>
                    <a:pt x="939" y="7347"/>
                    <a:pt x="1409" y="7732"/>
                    <a:pt x="1996" y="8106"/>
                  </a:cubicBezTo>
                  <a:cubicBezTo>
                    <a:pt x="2583" y="8479"/>
                    <a:pt x="3287" y="8842"/>
                    <a:pt x="4226" y="9226"/>
                  </a:cubicBezTo>
                  <a:cubicBezTo>
                    <a:pt x="5165" y="9611"/>
                    <a:pt x="6339" y="10019"/>
                    <a:pt x="7630" y="10421"/>
                  </a:cubicBezTo>
                  <a:cubicBezTo>
                    <a:pt x="8922" y="10823"/>
                    <a:pt x="10330" y="11219"/>
                    <a:pt x="11504" y="11598"/>
                  </a:cubicBezTo>
                  <a:cubicBezTo>
                    <a:pt x="12678" y="11977"/>
                    <a:pt x="13617" y="12340"/>
                    <a:pt x="14439" y="12713"/>
                  </a:cubicBezTo>
                  <a:cubicBezTo>
                    <a:pt x="15261" y="13087"/>
                    <a:pt x="15965" y="13472"/>
                    <a:pt x="16787" y="13857"/>
                  </a:cubicBezTo>
                  <a:cubicBezTo>
                    <a:pt x="17609" y="14242"/>
                    <a:pt x="18548" y="14626"/>
                    <a:pt x="19370" y="15017"/>
                  </a:cubicBezTo>
                  <a:cubicBezTo>
                    <a:pt x="20191" y="15408"/>
                    <a:pt x="20896" y="15804"/>
                    <a:pt x="20896" y="16217"/>
                  </a:cubicBezTo>
                  <a:cubicBezTo>
                    <a:pt x="20896" y="16630"/>
                    <a:pt x="20191" y="17060"/>
                    <a:pt x="19017" y="17474"/>
                  </a:cubicBezTo>
                  <a:cubicBezTo>
                    <a:pt x="17843" y="17887"/>
                    <a:pt x="16200" y="18283"/>
                    <a:pt x="14909" y="18696"/>
                  </a:cubicBezTo>
                  <a:cubicBezTo>
                    <a:pt x="13617" y="19109"/>
                    <a:pt x="12678" y="19540"/>
                    <a:pt x="12796" y="19942"/>
                  </a:cubicBezTo>
                  <a:cubicBezTo>
                    <a:pt x="12913" y="20343"/>
                    <a:pt x="14087" y="20717"/>
                    <a:pt x="15730" y="20989"/>
                  </a:cubicBezTo>
                  <a:cubicBezTo>
                    <a:pt x="17374" y="21260"/>
                    <a:pt x="19487" y="214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895600" y="4615240"/>
              <a:ext cx="53794" cy="30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13" fill="norm" stroke="1" extrusionOk="0">
                  <a:moveTo>
                    <a:pt x="0" y="0"/>
                  </a:moveTo>
                  <a:cubicBezTo>
                    <a:pt x="5815" y="4670"/>
                    <a:pt x="11631" y="9341"/>
                    <a:pt x="14954" y="12041"/>
                  </a:cubicBezTo>
                  <a:cubicBezTo>
                    <a:pt x="18277" y="14741"/>
                    <a:pt x="19108" y="15470"/>
                    <a:pt x="19938" y="16930"/>
                  </a:cubicBezTo>
                  <a:cubicBezTo>
                    <a:pt x="20769" y="18389"/>
                    <a:pt x="21600" y="20578"/>
                    <a:pt x="20769" y="21089"/>
                  </a:cubicBezTo>
                  <a:cubicBezTo>
                    <a:pt x="19938" y="21600"/>
                    <a:pt x="17446" y="20432"/>
                    <a:pt x="14954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891074" y="4597914"/>
              <a:ext cx="196765" cy="37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01" fill="norm" stroke="1" extrusionOk="0">
                  <a:moveTo>
                    <a:pt x="476" y="7223"/>
                  </a:moveTo>
                  <a:cubicBezTo>
                    <a:pt x="30" y="5270"/>
                    <a:pt x="-415" y="3318"/>
                    <a:pt x="698" y="2037"/>
                  </a:cubicBezTo>
                  <a:cubicBezTo>
                    <a:pt x="1812" y="755"/>
                    <a:pt x="4484" y="145"/>
                    <a:pt x="6933" y="23"/>
                  </a:cubicBezTo>
                  <a:cubicBezTo>
                    <a:pt x="9383" y="-99"/>
                    <a:pt x="11610" y="267"/>
                    <a:pt x="13725" y="1243"/>
                  </a:cubicBezTo>
                  <a:cubicBezTo>
                    <a:pt x="15841" y="2220"/>
                    <a:pt x="17845" y="3806"/>
                    <a:pt x="19181" y="5942"/>
                  </a:cubicBezTo>
                  <a:cubicBezTo>
                    <a:pt x="20517" y="8077"/>
                    <a:pt x="21185" y="10762"/>
                    <a:pt x="20294" y="13325"/>
                  </a:cubicBezTo>
                  <a:cubicBezTo>
                    <a:pt x="19404" y="15887"/>
                    <a:pt x="16954" y="18328"/>
                    <a:pt x="14616" y="19732"/>
                  </a:cubicBezTo>
                  <a:cubicBezTo>
                    <a:pt x="12278" y="21135"/>
                    <a:pt x="10051" y="21501"/>
                    <a:pt x="8492" y="21501"/>
                  </a:cubicBezTo>
                  <a:cubicBezTo>
                    <a:pt x="6933" y="21501"/>
                    <a:pt x="6043" y="21135"/>
                    <a:pt x="5709" y="20647"/>
                  </a:cubicBezTo>
                  <a:cubicBezTo>
                    <a:pt x="5375" y="20159"/>
                    <a:pt x="5597" y="19548"/>
                    <a:pt x="5820" y="1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117850" y="4861667"/>
              <a:ext cx="107950" cy="12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1247"/>
                  </a:moveTo>
                  <a:cubicBezTo>
                    <a:pt x="2118" y="550"/>
                    <a:pt x="4235" y="-147"/>
                    <a:pt x="6141" y="27"/>
                  </a:cubicBezTo>
                  <a:cubicBezTo>
                    <a:pt x="8047" y="201"/>
                    <a:pt x="9741" y="1247"/>
                    <a:pt x="10588" y="2640"/>
                  </a:cubicBezTo>
                  <a:cubicBezTo>
                    <a:pt x="11435" y="4034"/>
                    <a:pt x="11435" y="5776"/>
                    <a:pt x="10376" y="8214"/>
                  </a:cubicBezTo>
                  <a:cubicBezTo>
                    <a:pt x="9318" y="10653"/>
                    <a:pt x="7200" y="13788"/>
                    <a:pt x="5506" y="16227"/>
                  </a:cubicBezTo>
                  <a:cubicBezTo>
                    <a:pt x="3812" y="18666"/>
                    <a:pt x="2541" y="20408"/>
                    <a:pt x="3388" y="20930"/>
                  </a:cubicBezTo>
                  <a:cubicBezTo>
                    <a:pt x="4235" y="21453"/>
                    <a:pt x="7200" y="20756"/>
                    <a:pt x="10588" y="19014"/>
                  </a:cubicBezTo>
                  <a:cubicBezTo>
                    <a:pt x="13976" y="17272"/>
                    <a:pt x="17788" y="14485"/>
                    <a:pt x="21600" y="11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238500" y="4545390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194050" y="4456490"/>
              <a:ext cx="55444" cy="4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650" fill="norm" stroke="1" extrusionOk="0">
                  <a:moveTo>
                    <a:pt x="0" y="12960"/>
                  </a:moveTo>
                  <a:cubicBezTo>
                    <a:pt x="4000" y="15120"/>
                    <a:pt x="8000" y="17280"/>
                    <a:pt x="12000" y="18900"/>
                  </a:cubicBezTo>
                  <a:cubicBezTo>
                    <a:pt x="16000" y="20520"/>
                    <a:pt x="20000" y="21600"/>
                    <a:pt x="20800" y="19440"/>
                  </a:cubicBezTo>
                  <a:cubicBezTo>
                    <a:pt x="21600" y="17280"/>
                    <a:pt x="19200" y="11880"/>
                    <a:pt x="16000" y="8100"/>
                  </a:cubicBezTo>
                  <a:cubicBezTo>
                    <a:pt x="12800" y="4320"/>
                    <a:pt x="8800" y="2160"/>
                    <a:pt x="4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829050" y="4399340"/>
              <a:ext cx="82187" cy="404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0" y="0"/>
                  </a:moveTo>
                  <a:cubicBezTo>
                    <a:pt x="1108" y="271"/>
                    <a:pt x="2215" y="543"/>
                    <a:pt x="3323" y="882"/>
                  </a:cubicBezTo>
                  <a:cubicBezTo>
                    <a:pt x="4431" y="1221"/>
                    <a:pt x="5538" y="1628"/>
                    <a:pt x="6369" y="2035"/>
                  </a:cubicBezTo>
                  <a:cubicBezTo>
                    <a:pt x="7200" y="2441"/>
                    <a:pt x="7754" y="2848"/>
                    <a:pt x="8585" y="3255"/>
                  </a:cubicBezTo>
                  <a:cubicBezTo>
                    <a:pt x="9415" y="3662"/>
                    <a:pt x="10523" y="4069"/>
                    <a:pt x="11631" y="4487"/>
                  </a:cubicBezTo>
                  <a:cubicBezTo>
                    <a:pt x="12738" y="4905"/>
                    <a:pt x="13846" y="5335"/>
                    <a:pt x="14677" y="5725"/>
                  </a:cubicBezTo>
                  <a:cubicBezTo>
                    <a:pt x="15508" y="6115"/>
                    <a:pt x="16062" y="6465"/>
                    <a:pt x="16338" y="6867"/>
                  </a:cubicBezTo>
                  <a:cubicBezTo>
                    <a:pt x="16615" y="7268"/>
                    <a:pt x="16615" y="7720"/>
                    <a:pt x="16615" y="8161"/>
                  </a:cubicBezTo>
                  <a:cubicBezTo>
                    <a:pt x="16615" y="8602"/>
                    <a:pt x="16615" y="9031"/>
                    <a:pt x="16062" y="9472"/>
                  </a:cubicBezTo>
                  <a:cubicBezTo>
                    <a:pt x="15508" y="9913"/>
                    <a:pt x="14400" y="10365"/>
                    <a:pt x="13846" y="10811"/>
                  </a:cubicBezTo>
                  <a:cubicBezTo>
                    <a:pt x="13292" y="11258"/>
                    <a:pt x="13292" y="11699"/>
                    <a:pt x="13569" y="12122"/>
                  </a:cubicBezTo>
                  <a:cubicBezTo>
                    <a:pt x="13846" y="12546"/>
                    <a:pt x="14400" y="12953"/>
                    <a:pt x="15231" y="13338"/>
                  </a:cubicBezTo>
                  <a:cubicBezTo>
                    <a:pt x="16062" y="13722"/>
                    <a:pt x="17169" y="14084"/>
                    <a:pt x="18000" y="14462"/>
                  </a:cubicBezTo>
                  <a:cubicBezTo>
                    <a:pt x="18831" y="14841"/>
                    <a:pt x="19385" y="15236"/>
                    <a:pt x="19938" y="15643"/>
                  </a:cubicBezTo>
                  <a:cubicBezTo>
                    <a:pt x="20492" y="16050"/>
                    <a:pt x="21046" y="16468"/>
                    <a:pt x="21323" y="16915"/>
                  </a:cubicBezTo>
                  <a:cubicBezTo>
                    <a:pt x="21600" y="17361"/>
                    <a:pt x="21600" y="17836"/>
                    <a:pt x="21046" y="18288"/>
                  </a:cubicBezTo>
                  <a:cubicBezTo>
                    <a:pt x="20492" y="18740"/>
                    <a:pt x="19385" y="19170"/>
                    <a:pt x="18000" y="19582"/>
                  </a:cubicBezTo>
                  <a:cubicBezTo>
                    <a:pt x="16615" y="19995"/>
                    <a:pt x="14954" y="20391"/>
                    <a:pt x="14123" y="20724"/>
                  </a:cubicBezTo>
                  <a:cubicBezTo>
                    <a:pt x="13292" y="21057"/>
                    <a:pt x="13292" y="21329"/>
                    <a:pt x="132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254500" y="4621590"/>
              <a:ext cx="57150" cy="23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4800" y="3664"/>
                    <a:pt x="9600" y="7329"/>
                    <a:pt x="12400" y="10607"/>
                  </a:cubicBezTo>
                  <a:cubicBezTo>
                    <a:pt x="15200" y="13886"/>
                    <a:pt x="16000" y="16779"/>
                    <a:pt x="16800" y="18707"/>
                  </a:cubicBezTo>
                  <a:cubicBezTo>
                    <a:pt x="17600" y="20636"/>
                    <a:pt x="18400" y="21600"/>
                    <a:pt x="19200" y="21407"/>
                  </a:cubicBezTo>
                  <a:cubicBezTo>
                    <a:pt x="20000" y="21214"/>
                    <a:pt x="20800" y="19864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267149" y="4583225"/>
              <a:ext cx="166191" cy="27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91" fill="norm" stroke="1" extrusionOk="0">
                  <a:moveTo>
                    <a:pt x="2407" y="6451"/>
                  </a:moveTo>
                  <a:cubicBezTo>
                    <a:pt x="1873" y="5627"/>
                    <a:pt x="1340" y="4802"/>
                    <a:pt x="807" y="3731"/>
                  </a:cubicBezTo>
                  <a:cubicBezTo>
                    <a:pt x="273" y="2659"/>
                    <a:pt x="-260" y="1340"/>
                    <a:pt x="140" y="598"/>
                  </a:cubicBezTo>
                  <a:cubicBezTo>
                    <a:pt x="540" y="-144"/>
                    <a:pt x="1873" y="-309"/>
                    <a:pt x="5207" y="763"/>
                  </a:cubicBezTo>
                  <a:cubicBezTo>
                    <a:pt x="8540" y="1835"/>
                    <a:pt x="13873" y="4143"/>
                    <a:pt x="17073" y="6946"/>
                  </a:cubicBezTo>
                  <a:cubicBezTo>
                    <a:pt x="20273" y="9749"/>
                    <a:pt x="21340" y="13047"/>
                    <a:pt x="20807" y="15520"/>
                  </a:cubicBezTo>
                  <a:cubicBezTo>
                    <a:pt x="20273" y="17993"/>
                    <a:pt x="18140" y="19642"/>
                    <a:pt x="15340" y="20467"/>
                  </a:cubicBezTo>
                  <a:cubicBezTo>
                    <a:pt x="12540" y="21291"/>
                    <a:pt x="9073" y="21291"/>
                    <a:pt x="5607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470400" y="4831140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508500" y="4577140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495800" y="4493367"/>
              <a:ext cx="25400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21600" y="20688"/>
                  </a:moveTo>
                  <a:cubicBezTo>
                    <a:pt x="12600" y="16368"/>
                    <a:pt x="3600" y="12048"/>
                    <a:pt x="4500" y="7728"/>
                  </a:cubicBezTo>
                  <a:cubicBezTo>
                    <a:pt x="5400" y="3408"/>
                    <a:pt x="16200" y="-912"/>
                    <a:pt x="17100" y="168"/>
                  </a:cubicBezTo>
                  <a:cubicBezTo>
                    <a:pt x="18000" y="1248"/>
                    <a:pt x="9000" y="7728"/>
                    <a:pt x="0" y="1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146550" y="4475540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6800"/>
                    <a:pt x="9450" y="12000"/>
                    <a:pt x="13050" y="8400"/>
                  </a:cubicBezTo>
                  <a:cubicBezTo>
                    <a:pt x="16650" y="4800"/>
                    <a:pt x="1912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257800" y="4386640"/>
              <a:ext cx="95250" cy="407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0"/>
                  </a:moveTo>
                  <a:cubicBezTo>
                    <a:pt x="18720" y="45"/>
                    <a:pt x="20160" y="90"/>
                    <a:pt x="20880" y="258"/>
                  </a:cubicBezTo>
                  <a:cubicBezTo>
                    <a:pt x="21600" y="426"/>
                    <a:pt x="21600" y="718"/>
                    <a:pt x="21600" y="1121"/>
                  </a:cubicBezTo>
                  <a:cubicBezTo>
                    <a:pt x="21600" y="1525"/>
                    <a:pt x="21600" y="2041"/>
                    <a:pt x="21600" y="2529"/>
                  </a:cubicBezTo>
                  <a:cubicBezTo>
                    <a:pt x="21600" y="3017"/>
                    <a:pt x="21600" y="3477"/>
                    <a:pt x="21360" y="3925"/>
                  </a:cubicBezTo>
                  <a:cubicBezTo>
                    <a:pt x="21120" y="4374"/>
                    <a:pt x="20640" y="4811"/>
                    <a:pt x="20160" y="5260"/>
                  </a:cubicBezTo>
                  <a:cubicBezTo>
                    <a:pt x="19680" y="5708"/>
                    <a:pt x="19200" y="6168"/>
                    <a:pt x="18720" y="6594"/>
                  </a:cubicBezTo>
                  <a:cubicBezTo>
                    <a:pt x="18240" y="7021"/>
                    <a:pt x="17760" y="7413"/>
                    <a:pt x="17040" y="7789"/>
                  </a:cubicBezTo>
                  <a:cubicBezTo>
                    <a:pt x="16320" y="8164"/>
                    <a:pt x="15360" y="8523"/>
                    <a:pt x="14400" y="8899"/>
                  </a:cubicBezTo>
                  <a:cubicBezTo>
                    <a:pt x="13440" y="9275"/>
                    <a:pt x="12480" y="9667"/>
                    <a:pt x="11280" y="10060"/>
                  </a:cubicBezTo>
                  <a:cubicBezTo>
                    <a:pt x="10080" y="10452"/>
                    <a:pt x="8640" y="10845"/>
                    <a:pt x="7440" y="11237"/>
                  </a:cubicBezTo>
                  <a:cubicBezTo>
                    <a:pt x="6240" y="11630"/>
                    <a:pt x="5280" y="12022"/>
                    <a:pt x="4560" y="12421"/>
                  </a:cubicBezTo>
                  <a:cubicBezTo>
                    <a:pt x="3840" y="12819"/>
                    <a:pt x="3360" y="13222"/>
                    <a:pt x="3120" y="13660"/>
                  </a:cubicBezTo>
                  <a:cubicBezTo>
                    <a:pt x="2880" y="14097"/>
                    <a:pt x="2880" y="14568"/>
                    <a:pt x="2880" y="15039"/>
                  </a:cubicBezTo>
                  <a:cubicBezTo>
                    <a:pt x="2880" y="15510"/>
                    <a:pt x="2880" y="15981"/>
                    <a:pt x="2880" y="16441"/>
                  </a:cubicBezTo>
                  <a:cubicBezTo>
                    <a:pt x="2880" y="16901"/>
                    <a:pt x="2880" y="17350"/>
                    <a:pt x="2880" y="17809"/>
                  </a:cubicBezTo>
                  <a:cubicBezTo>
                    <a:pt x="2880" y="18269"/>
                    <a:pt x="2880" y="18740"/>
                    <a:pt x="2640" y="19161"/>
                  </a:cubicBezTo>
                  <a:cubicBezTo>
                    <a:pt x="2400" y="19581"/>
                    <a:pt x="1920" y="19951"/>
                    <a:pt x="1440" y="20350"/>
                  </a:cubicBezTo>
                  <a:cubicBezTo>
                    <a:pt x="960" y="20748"/>
                    <a:pt x="480" y="211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718799" y="4531070"/>
              <a:ext cx="124332" cy="39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59" fill="norm" stroke="1" extrusionOk="0">
                  <a:moveTo>
                    <a:pt x="4754" y="3207"/>
                  </a:moveTo>
                  <a:cubicBezTo>
                    <a:pt x="5114" y="7365"/>
                    <a:pt x="5474" y="11523"/>
                    <a:pt x="5474" y="13776"/>
                  </a:cubicBezTo>
                  <a:cubicBezTo>
                    <a:pt x="5474" y="16028"/>
                    <a:pt x="5114" y="16375"/>
                    <a:pt x="4214" y="14700"/>
                  </a:cubicBezTo>
                  <a:cubicBezTo>
                    <a:pt x="3314" y="13025"/>
                    <a:pt x="1874" y="9329"/>
                    <a:pt x="974" y="6787"/>
                  </a:cubicBezTo>
                  <a:cubicBezTo>
                    <a:pt x="74" y="4246"/>
                    <a:pt x="-286" y="2860"/>
                    <a:pt x="254" y="1936"/>
                  </a:cubicBezTo>
                  <a:cubicBezTo>
                    <a:pt x="794" y="1012"/>
                    <a:pt x="2234" y="550"/>
                    <a:pt x="3854" y="261"/>
                  </a:cubicBezTo>
                  <a:cubicBezTo>
                    <a:pt x="5474" y="-27"/>
                    <a:pt x="7274" y="-143"/>
                    <a:pt x="9434" y="261"/>
                  </a:cubicBezTo>
                  <a:cubicBezTo>
                    <a:pt x="11594" y="666"/>
                    <a:pt x="14114" y="1590"/>
                    <a:pt x="16454" y="3380"/>
                  </a:cubicBezTo>
                  <a:cubicBezTo>
                    <a:pt x="18794" y="5170"/>
                    <a:pt x="20954" y="7827"/>
                    <a:pt x="21134" y="10137"/>
                  </a:cubicBezTo>
                  <a:cubicBezTo>
                    <a:pt x="21314" y="12447"/>
                    <a:pt x="19514" y="14411"/>
                    <a:pt x="16634" y="16086"/>
                  </a:cubicBezTo>
                  <a:cubicBezTo>
                    <a:pt x="13754" y="17761"/>
                    <a:pt x="9794" y="19147"/>
                    <a:pt x="6734" y="20071"/>
                  </a:cubicBezTo>
                  <a:cubicBezTo>
                    <a:pt x="3674" y="20995"/>
                    <a:pt x="1514" y="21457"/>
                    <a:pt x="2054" y="21341"/>
                  </a:cubicBezTo>
                  <a:cubicBezTo>
                    <a:pt x="2594" y="21226"/>
                    <a:pt x="5834" y="20533"/>
                    <a:pt x="9074" y="1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873749" y="4815923"/>
              <a:ext cx="120651" cy="13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3493"/>
                  </a:moveTo>
                  <a:cubicBezTo>
                    <a:pt x="1137" y="2122"/>
                    <a:pt x="2274" y="751"/>
                    <a:pt x="4168" y="236"/>
                  </a:cubicBezTo>
                  <a:cubicBezTo>
                    <a:pt x="6063" y="-278"/>
                    <a:pt x="8716" y="65"/>
                    <a:pt x="10042" y="1093"/>
                  </a:cubicBezTo>
                  <a:cubicBezTo>
                    <a:pt x="11368" y="2122"/>
                    <a:pt x="11368" y="3836"/>
                    <a:pt x="10611" y="6751"/>
                  </a:cubicBezTo>
                  <a:cubicBezTo>
                    <a:pt x="9853" y="9665"/>
                    <a:pt x="8337" y="13779"/>
                    <a:pt x="7011" y="16522"/>
                  </a:cubicBezTo>
                  <a:cubicBezTo>
                    <a:pt x="5684" y="19265"/>
                    <a:pt x="4547" y="20636"/>
                    <a:pt x="4926" y="20979"/>
                  </a:cubicBezTo>
                  <a:cubicBezTo>
                    <a:pt x="5305" y="21322"/>
                    <a:pt x="7200" y="20636"/>
                    <a:pt x="10232" y="19093"/>
                  </a:cubicBezTo>
                  <a:cubicBezTo>
                    <a:pt x="13263" y="17551"/>
                    <a:pt x="17432" y="15151"/>
                    <a:pt x="21600" y="12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962650" y="4456490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943600" y="4386640"/>
              <a:ext cx="26532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0"/>
                  </a:moveTo>
                  <a:cubicBezTo>
                    <a:pt x="13292" y="7200"/>
                    <a:pt x="21600" y="14400"/>
                    <a:pt x="20769" y="18000"/>
                  </a:cubicBezTo>
                  <a:cubicBezTo>
                    <a:pt x="19938" y="21600"/>
                    <a:pt x="99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5689599" y="4380290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289399" y="4392990"/>
              <a:ext cx="141035" cy="403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0836" y="0"/>
                  </a:moveTo>
                  <a:cubicBezTo>
                    <a:pt x="21159" y="396"/>
                    <a:pt x="21481" y="792"/>
                    <a:pt x="21481" y="1217"/>
                  </a:cubicBezTo>
                  <a:cubicBezTo>
                    <a:pt x="21481" y="1642"/>
                    <a:pt x="21159" y="2094"/>
                    <a:pt x="20514" y="2502"/>
                  </a:cubicBezTo>
                  <a:cubicBezTo>
                    <a:pt x="19869" y="2909"/>
                    <a:pt x="18902" y="3272"/>
                    <a:pt x="18096" y="3668"/>
                  </a:cubicBezTo>
                  <a:cubicBezTo>
                    <a:pt x="17290" y="4064"/>
                    <a:pt x="16645" y="4494"/>
                    <a:pt x="16000" y="4930"/>
                  </a:cubicBezTo>
                  <a:cubicBezTo>
                    <a:pt x="15356" y="5366"/>
                    <a:pt x="14711" y="5808"/>
                    <a:pt x="14388" y="6272"/>
                  </a:cubicBezTo>
                  <a:cubicBezTo>
                    <a:pt x="14066" y="6736"/>
                    <a:pt x="14066" y="7223"/>
                    <a:pt x="14066" y="7704"/>
                  </a:cubicBezTo>
                  <a:cubicBezTo>
                    <a:pt x="14066" y="8185"/>
                    <a:pt x="14066" y="8660"/>
                    <a:pt x="14066" y="9153"/>
                  </a:cubicBezTo>
                  <a:cubicBezTo>
                    <a:pt x="14066" y="9645"/>
                    <a:pt x="14066" y="10155"/>
                    <a:pt x="14227" y="10613"/>
                  </a:cubicBezTo>
                  <a:cubicBezTo>
                    <a:pt x="14388" y="11072"/>
                    <a:pt x="14711" y="11479"/>
                    <a:pt x="15033" y="11881"/>
                  </a:cubicBezTo>
                  <a:cubicBezTo>
                    <a:pt x="15356" y="12283"/>
                    <a:pt x="15678" y="12679"/>
                    <a:pt x="15678" y="13087"/>
                  </a:cubicBezTo>
                  <a:cubicBezTo>
                    <a:pt x="15678" y="13494"/>
                    <a:pt x="15356" y="13913"/>
                    <a:pt x="14711" y="14326"/>
                  </a:cubicBezTo>
                  <a:cubicBezTo>
                    <a:pt x="14066" y="14740"/>
                    <a:pt x="13099" y="15147"/>
                    <a:pt x="12132" y="15589"/>
                  </a:cubicBezTo>
                  <a:cubicBezTo>
                    <a:pt x="11165" y="16030"/>
                    <a:pt x="10197" y="16506"/>
                    <a:pt x="9069" y="16970"/>
                  </a:cubicBezTo>
                  <a:cubicBezTo>
                    <a:pt x="7941" y="17434"/>
                    <a:pt x="6651" y="17887"/>
                    <a:pt x="5523" y="18311"/>
                  </a:cubicBezTo>
                  <a:cubicBezTo>
                    <a:pt x="4394" y="18736"/>
                    <a:pt x="3427" y="19132"/>
                    <a:pt x="2621" y="19489"/>
                  </a:cubicBezTo>
                  <a:cubicBezTo>
                    <a:pt x="1815" y="19845"/>
                    <a:pt x="1171" y="20162"/>
                    <a:pt x="687" y="20491"/>
                  </a:cubicBezTo>
                  <a:cubicBezTo>
                    <a:pt x="203" y="20819"/>
                    <a:pt x="-119" y="21158"/>
                    <a:pt x="42" y="21345"/>
                  </a:cubicBezTo>
                  <a:cubicBezTo>
                    <a:pt x="203" y="21532"/>
                    <a:pt x="848" y="21566"/>
                    <a:pt x="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6673850" y="4494590"/>
              <a:ext cx="381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97"/>
                    <a:pt x="9600" y="8193"/>
                    <a:pt x="13200" y="11793"/>
                  </a:cubicBezTo>
                  <a:cubicBezTo>
                    <a:pt x="16800" y="15393"/>
                    <a:pt x="19200" y="18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6809087" y="4558183"/>
              <a:ext cx="109305" cy="27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28" fill="norm" stroke="1" extrusionOk="0">
                  <a:moveTo>
                    <a:pt x="843" y="3950"/>
                  </a:moveTo>
                  <a:cubicBezTo>
                    <a:pt x="2043" y="8072"/>
                    <a:pt x="3243" y="12194"/>
                    <a:pt x="3843" y="14833"/>
                  </a:cubicBezTo>
                  <a:cubicBezTo>
                    <a:pt x="4443" y="17471"/>
                    <a:pt x="4443" y="18625"/>
                    <a:pt x="4243" y="19614"/>
                  </a:cubicBezTo>
                  <a:cubicBezTo>
                    <a:pt x="4043" y="20604"/>
                    <a:pt x="3643" y="21428"/>
                    <a:pt x="3443" y="21428"/>
                  </a:cubicBezTo>
                  <a:cubicBezTo>
                    <a:pt x="3243" y="21428"/>
                    <a:pt x="3243" y="20604"/>
                    <a:pt x="3043" y="17718"/>
                  </a:cubicBezTo>
                  <a:cubicBezTo>
                    <a:pt x="2843" y="14833"/>
                    <a:pt x="2443" y="9886"/>
                    <a:pt x="2043" y="6918"/>
                  </a:cubicBezTo>
                  <a:cubicBezTo>
                    <a:pt x="1643" y="3950"/>
                    <a:pt x="1243" y="2961"/>
                    <a:pt x="1043" y="2054"/>
                  </a:cubicBezTo>
                  <a:cubicBezTo>
                    <a:pt x="843" y="1147"/>
                    <a:pt x="843" y="323"/>
                    <a:pt x="2243" y="75"/>
                  </a:cubicBezTo>
                  <a:cubicBezTo>
                    <a:pt x="3643" y="-172"/>
                    <a:pt x="6443" y="158"/>
                    <a:pt x="9843" y="1559"/>
                  </a:cubicBezTo>
                  <a:cubicBezTo>
                    <a:pt x="13243" y="2961"/>
                    <a:pt x="17243" y="5434"/>
                    <a:pt x="19243" y="8155"/>
                  </a:cubicBezTo>
                  <a:cubicBezTo>
                    <a:pt x="21243" y="10875"/>
                    <a:pt x="21243" y="13843"/>
                    <a:pt x="18443" y="16069"/>
                  </a:cubicBezTo>
                  <a:cubicBezTo>
                    <a:pt x="15643" y="18295"/>
                    <a:pt x="10043" y="19779"/>
                    <a:pt x="6043" y="20356"/>
                  </a:cubicBezTo>
                  <a:cubicBezTo>
                    <a:pt x="2043" y="20933"/>
                    <a:pt x="-357" y="20604"/>
                    <a:pt x="43" y="20439"/>
                  </a:cubicBezTo>
                  <a:cubicBezTo>
                    <a:pt x="443" y="20274"/>
                    <a:pt x="3643" y="20274"/>
                    <a:pt x="6843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959600" y="478034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965950" y="455809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953250" y="447554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750050" y="4424740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15" y="21600"/>
                  </a:moveTo>
                  <a:cubicBezTo>
                    <a:pt x="1108" y="18000"/>
                    <a:pt x="0" y="14400"/>
                    <a:pt x="0" y="12600"/>
                  </a:cubicBezTo>
                  <a:cubicBezTo>
                    <a:pt x="0" y="10800"/>
                    <a:pt x="1108" y="10800"/>
                    <a:pt x="4892" y="9000"/>
                  </a:cubicBezTo>
                  <a:cubicBezTo>
                    <a:pt x="8677" y="7200"/>
                    <a:pt x="1513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251700" y="4710490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800"/>
                    <a:pt x="11631" y="12000"/>
                    <a:pt x="15231" y="8400"/>
                  </a:cubicBezTo>
                  <a:cubicBezTo>
                    <a:pt x="18831" y="4800"/>
                    <a:pt x="202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518400" y="4608890"/>
              <a:ext cx="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200"/>
                    <a:pt x="21600" y="10400"/>
                    <a:pt x="0" y="14000"/>
                  </a:cubicBezTo>
                  <a:cubicBezTo>
                    <a:pt x="21600" y="17600"/>
                    <a:pt x="216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499349" y="4544829"/>
              <a:ext cx="112347" cy="28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89" fill="norm" stroke="1" extrusionOk="0">
                  <a:moveTo>
                    <a:pt x="0" y="6101"/>
                  </a:moveTo>
                  <a:cubicBezTo>
                    <a:pt x="0" y="5169"/>
                    <a:pt x="0" y="4236"/>
                    <a:pt x="0" y="3149"/>
                  </a:cubicBezTo>
                  <a:cubicBezTo>
                    <a:pt x="0" y="2061"/>
                    <a:pt x="0" y="818"/>
                    <a:pt x="2000" y="274"/>
                  </a:cubicBezTo>
                  <a:cubicBezTo>
                    <a:pt x="4000" y="-270"/>
                    <a:pt x="8000" y="-115"/>
                    <a:pt x="12200" y="1750"/>
                  </a:cubicBezTo>
                  <a:cubicBezTo>
                    <a:pt x="16400" y="3615"/>
                    <a:pt x="20800" y="7189"/>
                    <a:pt x="21200" y="10452"/>
                  </a:cubicBezTo>
                  <a:cubicBezTo>
                    <a:pt x="21600" y="13716"/>
                    <a:pt x="18000" y="16668"/>
                    <a:pt x="15400" y="18377"/>
                  </a:cubicBezTo>
                  <a:cubicBezTo>
                    <a:pt x="12800" y="20087"/>
                    <a:pt x="11200" y="20553"/>
                    <a:pt x="9200" y="20864"/>
                  </a:cubicBezTo>
                  <a:cubicBezTo>
                    <a:pt x="7200" y="21175"/>
                    <a:pt x="4800" y="21330"/>
                    <a:pt x="4600" y="21019"/>
                  </a:cubicBezTo>
                  <a:cubicBezTo>
                    <a:pt x="4400" y="20708"/>
                    <a:pt x="6400" y="19931"/>
                    <a:pt x="8400" y="19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647281" y="4786690"/>
              <a:ext cx="80670" cy="10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53" fill="norm" stroke="1" extrusionOk="0">
                  <a:moveTo>
                    <a:pt x="2831" y="0"/>
                  </a:moveTo>
                  <a:cubicBezTo>
                    <a:pt x="4493" y="1800"/>
                    <a:pt x="6154" y="3600"/>
                    <a:pt x="6708" y="5625"/>
                  </a:cubicBezTo>
                  <a:cubicBezTo>
                    <a:pt x="7262" y="7650"/>
                    <a:pt x="6708" y="9900"/>
                    <a:pt x="4770" y="12600"/>
                  </a:cubicBezTo>
                  <a:cubicBezTo>
                    <a:pt x="2831" y="15300"/>
                    <a:pt x="-492" y="18450"/>
                    <a:pt x="62" y="20025"/>
                  </a:cubicBezTo>
                  <a:cubicBezTo>
                    <a:pt x="616" y="21600"/>
                    <a:pt x="5046" y="21600"/>
                    <a:pt x="9200" y="20925"/>
                  </a:cubicBezTo>
                  <a:cubicBezTo>
                    <a:pt x="13354" y="20250"/>
                    <a:pt x="17231" y="18900"/>
                    <a:pt x="21108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677150" y="4532690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683499" y="4462840"/>
              <a:ext cx="30429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296" fill="norm" stroke="1" extrusionOk="0">
                  <a:moveTo>
                    <a:pt x="0" y="18514"/>
                  </a:moveTo>
                  <a:cubicBezTo>
                    <a:pt x="7200" y="20057"/>
                    <a:pt x="14400" y="21600"/>
                    <a:pt x="18000" y="18514"/>
                  </a:cubicBezTo>
                  <a:cubicBezTo>
                    <a:pt x="21600" y="15429"/>
                    <a:pt x="21600" y="7714"/>
                    <a:pt x="18000" y="3857"/>
                  </a:cubicBezTo>
                  <a:cubicBezTo>
                    <a:pt x="14400" y="0"/>
                    <a:pt x="72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480299" y="4424740"/>
              <a:ext cx="228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867650" y="4469190"/>
              <a:ext cx="1569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065"/>
                    <a:pt x="21600" y="8129"/>
                    <a:pt x="18900" y="11729"/>
                  </a:cubicBezTo>
                  <a:cubicBezTo>
                    <a:pt x="16200" y="15329"/>
                    <a:pt x="8100" y="184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941685" y="4323140"/>
              <a:ext cx="275215" cy="400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82" fill="norm" stroke="1" extrusionOk="0">
                  <a:moveTo>
                    <a:pt x="21439" y="0"/>
                  </a:moveTo>
                  <a:cubicBezTo>
                    <a:pt x="21439" y="479"/>
                    <a:pt x="21439" y="958"/>
                    <a:pt x="21274" y="1403"/>
                  </a:cubicBezTo>
                  <a:cubicBezTo>
                    <a:pt x="21109" y="1848"/>
                    <a:pt x="20779" y="2259"/>
                    <a:pt x="20367" y="2664"/>
                  </a:cubicBezTo>
                  <a:cubicBezTo>
                    <a:pt x="19955" y="3069"/>
                    <a:pt x="19460" y="3469"/>
                    <a:pt x="18966" y="3874"/>
                  </a:cubicBezTo>
                  <a:cubicBezTo>
                    <a:pt x="18471" y="4279"/>
                    <a:pt x="17976" y="4690"/>
                    <a:pt x="17564" y="5083"/>
                  </a:cubicBezTo>
                  <a:cubicBezTo>
                    <a:pt x="17152" y="5477"/>
                    <a:pt x="16822" y="5854"/>
                    <a:pt x="16492" y="6242"/>
                  </a:cubicBezTo>
                  <a:cubicBezTo>
                    <a:pt x="16163" y="6629"/>
                    <a:pt x="15833" y="7029"/>
                    <a:pt x="15586" y="7428"/>
                  </a:cubicBezTo>
                  <a:cubicBezTo>
                    <a:pt x="15338" y="7828"/>
                    <a:pt x="15173" y="8227"/>
                    <a:pt x="15091" y="8643"/>
                  </a:cubicBezTo>
                  <a:cubicBezTo>
                    <a:pt x="15008" y="9060"/>
                    <a:pt x="15008" y="9494"/>
                    <a:pt x="14844" y="9939"/>
                  </a:cubicBezTo>
                  <a:cubicBezTo>
                    <a:pt x="14679" y="10384"/>
                    <a:pt x="14349" y="10840"/>
                    <a:pt x="14019" y="11268"/>
                  </a:cubicBezTo>
                  <a:cubicBezTo>
                    <a:pt x="13689" y="11696"/>
                    <a:pt x="13360" y="12095"/>
                    <a:pt x="13030" y="12500"/>
                  </a:cubicBezTo>
                  <a:cubicBezTo>
                    <a:pt x="12700" y="12905"/>
                    <a:pt x="12370" y="13316"/>
                    <a:pt x="12041" y="13721"/>
                  </a:cubicBezTo>
                  <a:cubicBezTo>
                    <a:pt x="11711" y="14126"/>
                    <a:pt x="11381" y="14526"/>
                    <a:pt x="10969" y="14925"/>
                  </a:cubicBezTo>
                  <a:cubicBezTo>
                    <a:pt x="10557" y="15324"/>
                    <a:pt x="10062" y="15724"/>
                    <a:pt x="9485" y="16152"/>
                  </a:cubicBezTo>
                  <a:cubicBezTo>
                    <a:pt x="8908" y="16579"/>
                    <a:pt x="8248" y="17036"/>
                    <a:pt x="7671" y="17469"/>
                  </a:cubicBezTo>
                  <a:cubicBezTo>
                    <a:pt x="7094" y="17903"/>
                    <a:pt x="6599" y="18314"/>
                    <a:pt x="5940" y="18725"/>
                  </a:cubicBezTo>
                  <a:cubicBezTo>
                    <a:pt x="5280" y="19135"/>
                    <a:pt x="4456" y="19546"/>
                    <a:pt x="3631" y="19951"/>
                  </a:cubicBezTo>
                  <a:cubicBezTo>
                    <a:pt x="2807" y="20356"/>
                    <a:pt x="1983" y="20756"/>
                    <a:pt x="1405" y="20990"/>
                  </a:cubicBezTo>
                  <a:cubicBezTo>
                    <a:pt x="828" y="21223"/>
                    <a:pt x="499" y="21292"/>
                    <a:pt x="251" y="21372"/>
                  </a:cubicBezTo>
                  <a:cubicBezTo>
                    <a:pt x="4" y="21452"/>
                    <a:pt x="-161" y="21543"/>
                    <a:pt x="251" y="21571"/>
                  </a:cubicBezTo>
                  <a:cubicBezTo>
                    <a:pt x="663" y="21600"/>
                    <a:pt x="1653" y="21566"/>
                    <a:pt x="264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7918449" y="4634290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7943850" y="4697790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083550" y="4621590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8013700" y="458984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8087222" y="4767640"/>
              <a:ext cx="2172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82"/>
                    <a:pt x="-1443" y="9164"/>
                    <a:pt x="1502" y="12764"/>
                  </a:cubicBezTo>
                  <a:cubicBezTo>
                    <a:pt x="4448" y="16364"/>
                    <a:pt x="12302" y="18982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8102599" y="4720197"/>
              <a:ext cx="21168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0800" y="11918"/>
                    <a:pt x="21600" y="3818"/>
                    <a:pt x="21600" y="1118"/>
                  </a:cubicBezTo>
                  <a:cubicBezTo>
                    <a:pt x="21600" y="-1582"/>
                    <a:pt x="10800" y="1118"/>
                    <a:pt x="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8794750" y="4577140"/>
              <a:ext cx="10584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12960" y="0"/>
                  </a:moveTo>
                  <a:cubicBezTo>
                    <a:pt x="17280" y="6364"/>
                    <a:pt x="21600" y="12729"/>
                    <a:pt x="21600" y="16393"/>
                  </a:cubicBezTo>
                  <a:cubicBezTo>
                    <a:pt x="21600" y="20057"/>
                    <a:pt x="17280" y="21021"/>
                    <a:pt x="12960" y="21311"/>
                  </a:cubicBezTo>
                  <a:cubicBezTo>
                    <a:pt x="8640" y="21600"/>
                    <a:pt x="4320" y="21214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8699449" y="4584431"/>
              <a:ext cx="203251" cy="5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44" fill="norm" stroke="1" extrusionOk="0">
                  <a:moveTo>
                    <a:pt x="674" y="21244"/>
                  </a:moveTo>
                  <a:cubicBezTo>
                    <a:pt x="228" y="16444"/>
                    <a:pt x="-217" y="11644"/>
                    <a:pt x="117" y="8844"/>
                  </a:cubicBezTo>
                  <a:cubicBezTo>
                    <a:pt x="451" y="6044"/>
                    <a:pt x="1564" y="5244"/>
                    <a:pt x="4348" y="3644"/>
                  </a:cubicBezTo>
                  <a:cubicBezTo>
                    <a:pt x="7131" y="2044"/>
                    <a:pt x="11585" y="-356"/>
                    <a:pt x="14703" y="44"/>
                  </a:cubicBezTo>
                  <a:cubicBezTo>
                    <a:pt x="17820" y="444"/>
                    <a:pt x="19602" y="3644"/>
                    <a:pt x="21383" y="6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8674100" y="4799390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457"/>
                    <a:pt x="9741" y="11314"/>
                    <a:pt x="13341" y="7714"/>
                  </a:cubicBezTo>
                  <a:cubicBezTo>
                    <a:pt x="16941" y="4114"/>
                    <a:pt x="192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029417" y="4534867"/>
              <a:ext cx="139984" cy="27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56" fill="norm" stroke="1" extrusionOk="0">
                  <a:moveTo>
                    <a:pt x="18148" y="2252"/>
                  </a:moveTo>
                  <a:cubicBezTo>
                    <a:pt x="16560" y="1446"/>
                    <a:pt x="14972" y="640"/>
                    <a:pt x="13383" y="237"/>
                  </a:cubicBezTo>
                  <a:cubicBezTo>
                    <a:pt x="11795" y="-166"/>
                    <a:pt x="10207" y="-166"/>
                    <a:pt x="7983" y="1124"/>
                  </a:cubicBezTo>
                  <a:cubicBezTo>
                    <a:pt x="5760" y="2413"/>
                    <a:pt x="2901" y="4992"/>
                    <a:pt x="1313" y="7974"/>
                  </a:cubicBezTo>
                  <a:cubicBezTo>
                    <a:pt x="-275" y="10956"/>
                    <a:pt x="-593" y="14341"/>
                    <a:pt x="1313" y="16759"/>
                  </a:cubicBezTo>
                  <a:cubicBezTo>
                    <a:pt x="3219" y="19177"/>
                    <a:pt x="7348" y="20628"/>
                    <a:pt x="11001" y="21031"/>
                  </a:cubicBezTo>
                  <a:cubicBezTo>
                    <a:pt x="14654" y="21434"/>
                    <a:pt x="17831" y="20789"/>
                    <a:pt x="21007" y="20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295177" y="4615240"/>
              <a:ext cx="1392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29"/>
                    <a:pt x="-1303" y="9257"/>
                    <a:pt x="240" y="12857"/>
                  </a:cubicBezTo>
                  <a:cubicBezTo>
                    <a:pt x="1783" y="16457"/>
                    <a:pt x="11040" y="1902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163050" y="4596190"/>
              <a:ext cx="247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404349" y="478034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404350" y="4672390"/>
              <a:ext cx="50315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0264" fill="norm" stroke="1" extrusionOk="0">
                  <a:moveTo>
                    <a:pt x="7776" y="4050"/>
                  </a:moveTo>
                  <a:cubicBezTo>
                    <a:pt x="6912" y="10800"/>
                    <a:pt x="6048" y="17550"/>
                    <a:pt x="9072" y="19575"/>
                  </a:cubicBezTo>
                  <a:cubicBezTo>
                    <a:pt x="12096" y="21600"/>
                    <a:pt x="19008" y="18900"/>
                    <a:pt x="20304" y="14850"/>
                  </a:cubicBezTo>
                  <a:cubicBezTo>
                    <a:pt x="21600" y="10800"/>
                    <a:pt x="17280" y="5400"/>
                    <a:pt x="12960" y="2700"/>
                  </a:cubicBezTo>
                  <a:cubicBezTo>
                    <a:pt x="8640" y="0"/>
                    <a:pt x="432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683749" y="4615240"/>
              <a:ext cx="18526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0" y="0"/>
                  </a:moveTo>
                  <a:cubicBezTo>
                    <a:pt x="5097" y="3086"/>
                    <a:pt x="10193" y="6171"/>
                    <a:pt x="13470" y="8023"/>
                  </a:cubicBezTo>
                  <a:cubicBezTo>
                    <a:pt x="16746" y="9874"/>
                    <a:pt x="18202" y="10491"/>
                    <a:pt x="19416" y="11109"/>
                  </a:cubicBezTo>
                  <a:cubicBezTo>
                    <a:pt x="20629" y="11726"/>
                    <a:pt x="21600" y="12343"/>
                    <a:pt x="21115" y="12960"/>
                  </a:cubicBezTo>
                  <a:cubicBezTo>
                    <a:pt x="20629" y="13577"/>
                    <a:pt x="18688" y="14194"/>
                    <a:pt x="16503" y="14811"/>
                  </a:cubicBezTo>
                  <a:cubicBezTo>
                    <a:pt x="14319" y="15429"/>
                    <a:pt x="11892" y="16046"/>
                    <a:pt x="9587" y="17177"/>
                  </a:cubicBezTo>
                  <a:cubicBezTo>
                    <a:pt x="7281" y="18309"/>
                    <a:pt x="5097" y="19954"/>
                    <a:pt x="2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0140949" y="4621590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042165" y="4590782"/>
              <a:ext cx="276585" cy="7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33" fill="norm" stroke="1" extrusionOk="0">
                  <a:moveTo>
                    <a:pt x="1246" y="21333"/>
                  </a:moveTo>
                  <a:cubicBezTo>
                    <a:pt x="434" y="18333"/>
                    <a:pt x="-378" y="15333"/>
                    <a:pt x="190" y="12633"/>
                  </a:cubicBezTo>
                  <a:cubicBezTo>
                    <a:pt x="759" y="9933"/>
                    <a:pt x="2708" y="7533"/>
                    <a:pt x="6037" y="5133"/>
                  </a:cubicBezTo>
                  <a:cubicBezTo>
                    <a:pt x="9366" y="2733"/>
                    <a:pt x="14076" y="333"/>
                    <a:pt x="16837" y="33"/>
                  </a:cubicBezTo>
                  <a:cubicBezTo>
                    <a:pt x="19598" y="-267"/>
                    <a:pt x="20410" y="1533"/>
                    <a:pt x="21222" y="3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0231404" y="4786690"/>
              <a:ext cx="76364" cy="7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150" fill="norm" stroke="1" extrusionOk="0">
                  <a:moveTo>
                    <a:pt x="8109" y="1800"/>
                  </a:moveTo>
                  <a:cubicBezTo>
                    <a:pt x="5267" y="1800"/>
                    <a:pt x="2425" y="1800"/>
                    <a:pt x="1004" y="3300"/>
                  </a:cubicBezTo>
                  <a:cubicBezTo>
                    <a:pt x="-417" y="4800"/>
                    <a:pt x="-417" y="7800"/>
                    <a:pt x="1572" y="11100"/>
                  </a:cubicBezTo>
                  <a:cubicBezTo>
                    <a:pt x="3562" y="14400"/>
                    <a:pt x="7541" y="18000"/>
                    <a:pt x="10951" y="19800"/>
                  </a:cubicBezTo>
                  <a:cubicBezTo>
                    <a:pt x="14362" y="21600"/>
                    <a:pt x="17204" y="21600"/>
                    <a:pt x="18909" y="19800"/>
                  </a:cubicBezTo>
                  <a:cubicBezTo>
                    <a:pt x="20615" y="18000"/>
                    <a:pt x="21183" y="14400"/>
                    <a:pt x="19478" y="10800"/>
                  </a:cubicBezTo>
                  <a:cubicBezTo>
                    <a:pt x="17772" y="7200"/>
                    <a:pt x="13794" y="3600"/>
                    <a:pt x="98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353881" y="4691440"/>
              <a:ext cx="68627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600" fill="norm" stroke="1" extrusionOk="0">
                  <a:moveTo>
                    <a:pt x="6608" y="0"/>
                  </a:moveTo>
                  <a:cubicBezTo>
                    <a:pt x="7244" y="3906"/>
                    <a:pt x="7879" y="7813"/>
                    <a:pt x="7561" y="10915"/>
                  </a:cubicBezTo>
                  <a:cubicBezTo>
                    <a:pt x="7244" y="14017"/>
                    <a:pt x="5973" y="16315"/>
                    <a:pt x="4385" y="17923"/>
                  </a:cubicBezTo>
                  <a:cubicBezTo>
                    <a:pt x="2796" y="19532"/>
                    <a:pt x="891" y="20451"/>
                    <a:pt x="255" y="20336"/>
                  </a:cubicBezTo>
                  <a:cubicBezTo>
                    <a:pt x="-380" y="20221"/>
                    <a:pt x="255" y="19072"/>
                    <a:pt x="1208" y="17809"/>
                  </a:cubicBezTo>
                  <a:cubicBezTo>
                    <a:pt x="2161" y="16545"/>
                    <a:pt x="3432" y="15166"/>
                    <a:pt x="5338" y="14132"/>
                  </a:cubicBezTo>
                  <a:cubicBezTo>
                    <a:pt x="7244" y="13098"/>
                    <a:pt x="9785" y="12409"/>
                    <a:pt x="12644" y="12409"/>
                  </a:cubicBezTo>
                  <a:cubicBezTo>
                    <a:pt x="15502" y="12409"/>
                    <a:pt x="18679" y="13098"/>
                    <a:pt x="19949" y="14591"/>
                  </a:cubicBezTo>
                  <a:cubicBezTo>
                    <a:pt x="21220" y="16085"/>
                    <a:pt x="20585" y="18383"/>
                    <a:pt x="18361" y="19762"/>
                  </a:cubicBezTo>
                  <a:cubicBezTo>
                    <a:pt x="16138" y="21140"/>
                    <a:pt x="12326" y="21600"/>
                    <a:pt x="8832" y="21600"/>
                  </a:cubicBezTo>
                  <a:cubicBezTo>
                    <a:pt x="5338" y="21600"/>
                    <a:pt x="2161" y="21140"/>
                    <a:pt x="1208" y="20336"/>
                  </a:cubicBezTo>
                  <a:cubicBezTo>
                    <a:pt x="255" y="19532"/>
                    <a:pt x="1526" y="18383"/>
                    <a:pt x="4385" y="17579"/>
                  </a:cubicBezTo>
                  <a:cubicBezTo>
                    <a:pt x="7244" y="16774"/>
                    <a:pt x="11691" y="16315"/>
                    <a:pt x="16138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468599" y="4806683"/>
              <a:ext cx="50267" cy="11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0978" fill="norm" stroke="1" extrusionOk="0">
                  <a:moveTo>
                    <a:pt x="16593" y="3422"/>
                  </a:moveTo>
                  <a:cubicBezTo>
                    <a:pt x="14001" y="1822"/>
                    <a:pt x="11409" y="222"/>
                    <a:pt x="8385" y="22"/>
                  </a:cubicBezTo>
                  <a:cubicBezTo>
                    <a:pt x="5361" y="-178"/>
                    <a:pt x="1905" y="1022"/>
                    <a:pt x="609" y="2622"/>
                  </a:cubicBezTo>
                  <a:cubicBezTo>
                    <a:pt x="-687" y="4222"/>
                    <a:pt x="177" y="6222"/>
                    <a:pt x="2337" y="7822"/>
                  </a:cubicBezTo>
                  <a:cubicBezTo>
                    <a:pt x="4497" y="9422"/>
                    <a:pt x="7953" y="10622"/>
                    <a:pt x="11841" y="12422"/>
                  </a:cubicBezTo>
                  <a:cubicBezTo>
                    <a:pt x="15729" y="14222"/>
                    <a:pt x="20049" y="16622"/>
                    <a:pt x="20481" y="18422"/>
                  </a:cubicBezTo>
                  <a:cubicBezTo>
                    <a:pt x="20913" y="20222"/>
                    <a:pt x="17457" y="21422"/>
                    <a:pt x="14433" y="20822"/>
                  </a:cubicBezTo>
                  <a:cubicBezTo>
                    <a:pt x="11409" y="20222"/>
                    <a:pt x="8817" y="17822"/>
                    <a:pt x="6225" y="15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515600" y="4589840"/>
              <a:ext cx="13922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13540" y="0"/>
                  </a:moveTo>
                  <a:cubicBezTo>
                    <a:pt x="15797" y="1257"/>
                    <a:pt x="18054" y="2514"/>
                    <a:pt x="19504" y="5029"/>
                  </a:cubicBezTo>
                  <a:cubicBezTo>
                    <a:pt x="20955" y="7543"/>
                    <a:pt x="21600" y="11314"/>
                    <a:pt x="20955" y="14229"/>
                  </a:cubicBezTo>
                  <a:cubicBezTo>
                    <a:pt x="20310" y="17143"/>
                    <a:pt x="18376" y="19200"/>
                    <a:pt x="14669" y="20286"/>
                  </a:cubicBezTo>
                  <a:cubicBezTo>
                    <a:pt x="10961" y="21371"/>
                    <a:pt x="5481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90500" y="5682040"/>
              <a:ext cx="444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750"/>
                    <a:pt x="8229" y="7500"/>
                    <a:pt x="11829" y="11100"/>
                  </a:cubicBezTo>
                  <a:cubicBezTo>
                    <a:pt x="15429" y="14700"/>
                    <a:pt x="18514" y="18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42043" y="6248131"/>
              <a:ext cx="219908" cy="22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6" fill="norm" stroke="1" extrusionOk="0">
                  <a:moveTo>
                    <a:pt x="4709" y="1711"/>
                  </a:moveTo>
                  <a:cubicBezTo>
                    <a:pt x="3269" y="1511"/>
                    <a:pt x="1829" y="1311"/>
                    <a:pt x="1623" y="1011"/>
                  </a:cubicBezTo>
                  <a:cubicBezTo>
                    <a:pt x="1418" y="711"/>
                    <a:pt x="2446" y="311"/>
                    <a:pt x="4092" y="111"/>
                  </a:cubicBezTo>
                  <a:cubicBezTo>
                    <a:pt x="5738" y="-89"/>
                    <a:pt x="8001" y="-89"/>
                    <a:pt x="9646" y="711"/>
                  </a:cubicBezTo>
                  <a:cubicBezTo>
                    <a:pt x="11292" y="1511"/>
                    <a:pt x="12321" y="3111"/>
                    <a:pt x="11292" y="5911"/>
                  </a:cubicBezTo>
                  <a:cubicBezTo>
                    <a:pt x="10263" y="8711"/>
                    <a:pt x="7178" y="12711"/>
                    <a:pt x="5121" y="15011"/>
                  </a:cubicBezTo>
                  <a:cubicBezTo>
                    <a:pt x="3063" y="17311"/>
                    <a:pt x="2035" y="17911"/>
                    <a:pt x="1212" y="18711"/>
                  </a:cubicBezTo>
                  <a:cubicBezTo>
                    <a:pt x="389" y="19511"/>
                    <a:pt x="-228" y="20511"/>
                    <a:pt x="81" y="21011"/>
                  </a:cubicBezTo>
                  <a:cubicBezTo>
                    <a:pt x="389" y="21511"/>
                    <a:pt x="1623" y="21511"/>
                    <a:pt x="5326" y="21211"/>
                  </a:cubicBezTo>
                  <a:cubicBezTo>
                    <a:pt x="9029" y="20911"/>
                    <a:pt x="15201" y="20311"/>
                    <a:pt x="21372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39700" y="6714679"/>
              <a:ext cx="151885" cy="28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64" fill="norm" stroke="1" extrusionOk="0">
                  <a:moveTo>
                    <a:pt x="1751" y="1598"/>
                  </a:moveTo>
                  <a:cubicBezTo>
                    <a:pt x="2627" y="968"/>
                    <a:pt x="3503" y="337"/>
                    <a:pt x="5108" y="100"/>
                  </a:cubicBezTo>
                  <a:cubicBezTo>
                    <a:pt x="6714" y="-136"/>
                    <a:pt x="9049" y="22"/>
                    <a:pt x="10800" y="810"/>
                  </a:cubicBezTo>
                  <a:cubicBezTo>
                    <a:pt x="12551" y="1598"/>
                    <a:pt x="13719" y="3017"/>
                    <a:pt x="13719" y="3963"/>
                  </a:cubicBezTo>
                  <a:cubicBezTo>
                    <a:pt x="13719" y="4909"/>
                    <a:pt x="12551" y="5382"/>
                    <a:pt x="11238" y="5855"/>
                  </a:cubicBezTo>
                  <a:cubicBezTo>
                    <a:pt x="9924" y="6328"/>
                    <a:pt x="8465" y="6801"/>
                    <a:pt x="8319" y="7274"/>
                  </a:cubicBezTo>
                  <a:cubicBezTo>
                    <a:pt x="8173" y="7747"/>
                    <a:pt x="9341" y="8220"/>
                    <a:pt x="11676" y="9087"/>
                  </a:cubicBezTo>
                  <a:cubicBezTo>
                    <a:pt x="14011" y="9955"/>
                    <a:pt x="17514" y="11216"/>
                    <a:pt x="19411" y="12319"/>
                  </a:cubicBezTo>
                  <a:cubicBezTo>
                    <a:pt x="21308" y="13423"/>
                    <a:pt x="21600" y="14369"/>
                    <a:pt x="19411" y="15552"/>
                  </a:cubicBezTo>
                  <a:cubicBezTo>
                    <a:pt x="17222" y="16734"/>
                    <a:pt x="12551" y="18153"/>
                    <a:pt x="8903" y="19178"/>
                  </a:cubicBezTo>
                  <a:cubicBezTo>
                    <a:pt x="5254" y="20203"/>
                    <a:pt x="2627" y="20833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37329" y="7244140"/>
              <a:ext cx="148421" cy="15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31" fill="norm" stroke="1" extrusionOk="0">
                  <a:moveTo>
                    <a:pt x="3078" y="0"/>
                  </a:moveTo>
                  <a:cubicBezTo>
                    <a:pt x="2774" y="2880"/>
                    <a:pt x="2470" y="5760"/>
                    <a:pt x="2014" y="8208"/>
                  </a:cubicBezTo>
                  <a:cubicBezTo>
                    <a:pt x="1557" y="10656"/>
                    <a:pt x="949" y="12672"/>
                    <a:pt x="493" y="14832"/>
                  </a:cubicBezTo>
                  <a:cubicBezTo>
                    <a:pt x="36" y="16992"/>
                    <a:pt x="-268" y="19296"/>
                    <a:pt x="340" y="20448"/>
                  </a:cubicBezTo>
                  <a:cubicBezTo>
                    <a:pt x="949" y="21600"/>
                    <a:pt x="2470" y="21600"/>
                    <a:pt x="6121" y="20592"/>
                  </a:cubicBezTo>
                  <a:cubicBezTo>
                    <a:pt x="9771" y="19584"/>
                    <a:pt x="15552" y="17568"/>
                    <a:pt x="21332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34950" y="7352090"/>
              <a:ext cx="19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75"/>
                    <a:pt x="0" y="8550"/>
                    <a:pt x="3600" y="12150"/>
                  </a:cubicBezTo>
                  <a:cubicBezTo>
                    <a:pt x="7200" y="15750"/>
                    <a:pt x="144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87967" y="7682290"/>
              <a:ext cx="9143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21206" y="0"/>
                  </a:moveTo>
                  <a:cubicBezTo>
                    <a:pt x="16297" y="180"/>
                    <a:pt x="11388" y="360"/>
                    <a:pt x="7951" y="720"/>
                  </a:cubicBezTo>
                  <a:cubicBezTo>
                    <a:pt x="4515" y="1080"/>
                    <a:pt x="2551" y="1620"/>
                    <a:pt x="1570" y="2340"/>
                  </a:cubicBezTo>
                  <a:cubicBezTo>
                    <a:pt x="588" y="3060"/>
                    <a:pt x="588" y="3960"/>
                    <a:pt x="342" y="4860"/>
                  </a:cubicBezTo>
                  <a:cubicBezTo>
                    <a:pt x="97" y="5760"/>
                    <a:pt x="-394" y="6660"/>
                    <a:pt x="588" y="7290"/>
                  </a:cubicBezTo>
                  <a:cubicBezTo>
                    <a:pt x="1570" y="7920"/>
                    <a:pt x="4024" y="8280"/>
                    <a:pt x="6724" y="9180"/>
                  </a:cubicBezTo>
                  <a:cubicBezTo>
                    <a:pt x="9424" y="10080"/>
                    <a:pt x="12370" y="11520"/>
                    <a:pt x="14579" y="12690"/>
                  </a:cubicBezTo>
                  <a:cubicBezTo>
                    <a:pt x="16788" y="13860"/>
                    <a:pt x="18261" y="14760"/>
                    <a:pt x="19242" y="15660"/>
                  </a:cubicBezTo>
                  <a:cubicBezTo>
                    <a:pt x="20224" y="16560"/>
                    <a:pt x="20715" y="17460"/>
                    <a:pt x="17524" y="18450"/>
                  </a:cubicBezTo>
                  <a:cubicBezTo>
                    <a:pt x="14333" y="19440"/>
                    <a:pt x="7461" y="20520"/>
                    <a:pt x="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72074" y="8202990"/>
              <a:ext cx="151776" cy="24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22" fill="norm" stroke="1" extrusionOk="0">
                  <a:moveTo>
                    <a:pt x="21511" y="0"/>
                  </a:moveTo>
                  <a:cubicBezTo>
                    <a:pt x="17911" y="549"/>
                    <a:pt x="14311" y="1098"/>
                    <a:pt x="10861" y="3203"/>
                  </a:cubicBezTo>
                  <a:cubicBezTo>
                    <a:pt x="7411" y="5308"/>
                    <a:pt x="4111" y="8969"/>
                    <a:pt x="2311" y="11624"/>
                  </a:cubicBezTo>
                  <a:cubicBezTo>
                    <a:pt x="511" y="14278"/>
                    <a:pt x="211" y="15925"/>
                    <a:pt x="61" y="17207"/>
                  </a:cubicBezTo>
                  <a:cubicBezTo>
                    <a:pt x="-89" y="18488"/>
                    <a:pt x="-89" y="19403"/>
                    <a:pt x="1561" y="20136"/>
                  </a:cubicBezTo>
                  <a:cubicBezTo>
                    <a:pt x="3211" y="20868"/>
                    <a:pt x="6511" y="21417"/>
                    <a:pt x="9061" y="21508"/>
                  </a:cubicBezTo>
                  <a:cubicBezTo>
                    <a:pt x="11611" y="21600"/>
                    <a:pt x="13411" y="21234"/>
                    <a:pt x="14761" y="20685"/>
                  </a:cubicBezTo>
                  <a:cubicBezTo>
                    <a:pt x="16111" y="20136"/>
                    <a:pt x="17011" y="19403"/>
                    <a:pt x="17461" y="18580"/>
                  </a:cubicBezTo>
                  <a:cubicBezTo>
                    <a:pt x="17911" y="17756"/>
                    <a:pt x="17911" y="16841"/>
                    <a:pt x="15361" y="16017"/>
                  </a:cubicBezTo>
                  <a:cubicBezTo>
                    <a:pt x="12811" y="15193"/>
                    <a:pt x="7711" y="14461"/>
                    <a:pt x="2611" y="1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8465733" y="2353708"/>
              <a:ext cx="138518" cy="51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42" fill="norm" stroke="1" extrusionOk="0">
                  <a:moveTo>
                    <a:pt x="21097" y="1632"/>
                  </a:moveTo>
                  <a:cubicBezTo>
                    <a:pt x="18518" y="1101"/>
                    <a:pt x="15939" y="570"/>
                    <a:pt x="12876" y="260"/>
                  </a:cubicBezTo>
                  <a:cubicBezTo>
                    <a:pt x="9813" y="-49"/>
                    <a:pt x="6267" y="-138"/>
                    <a:pt x="3688" y="305"/>
                  </a:cubicBezTo>
                  <a:cubicBezTo>
                    <a:pt x="1109" y="747"/>
                    <a:pt x="-503" y="1721"/>
                    <a:pt x="142" y="2872"/>
                  </a:cubicBezTo>
                  <a:cubicBezTo>
                    <a:pt x="787" y="4023"/>
                    <a:pt x="3688" y="5351"/>
                    <a:pt x="5461" y="6546"/>
                  </a:cubicBezTo>
                  <a:cubicBezTo>
                    <a:pt x="7234" y="7741"/>
                    <a:pt x="7879" y="8803"/>
                    <a:pt x="7879" y="9555"/>
                  </a:cubicBezTo>
                  <a:cubicBezTo>
                    <a:pt x="7879" y="10308"/>
                    <a:pt x="7234" y="10751"/>
                    <a:pt x="6267" y="11105"/>
                  </a:cubicBezTo>
                  <a:cubicBezTo>
                    <a:pt x="5300" y="11459"/>
                    <a:pt x="4010" y="11724"/>
                    <a:pt x="3204" y="11636"/>
                  </a:cubicBezTo>
                  <a:cubicBezTo>
                    <a:pt x="2398" y="11547"/>
                    <a:pt x="2076" y="11105"/>
                    <a:pt x="3366" y="10751"/>
                  </a:cubicBezTo>
                  <a:cubicBezTo>
                    <a:pt x="4655" y="10396"/>
                    <a:pt x="7557" y="10131"/>
                    <a:pt x="9491" y="10175"/>
                  </a:cubicBezTo>
                  <a:cubicBezTo>
                    <a:pt x="11425" y="10219"/>
                    <a:pt x="12393" y="10573"/>
                    <a:pt x="11909" y="11547"/>
                  </a:cubicBezTo>
                  <a:cubicBezTo>
                    <a:pt x="11425" y="12521"/>
                    <a:pt x="9491" y="14114"/>
                    <a:pt x="7718" y="15531"/>
                  </a:cubicBezTo>
                  <a:cubicBezTo>
                    <a:pt x="5945" y="16947"/>
                    <a:pt x="4333" y="18187"/>
                    <a:pt x="3204" y="19116"/>
                  </a:cubicBezTo>
                  <a:cubicBezTo>
                    <a:pt x="2076" y="20046"/>
                    <a:pt x="1431" y="20665"/>
                    <a:pt x="2398" y="21019"/>
                  </a:cubicBezTo>
                  <a:cubicBezTo>
                    <a:pt x="3366" y="21373"/>
                    <a:pt x="5945" y="21462"/>
                    <a:pt x="9169" y="21152"/>
                  </a:cubicBezTo>
                  <a:cubicBezTo>
                    <a:pt x="12393" y="20842"/>
                    <a:pt x="16261" y="20134"/>
                    <a:pt x="20130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826500" y="2481640"/>
              <a:ext cx="508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289"/>
                    <a:pt x="9000" y="8579"/>
                    <a:pt x="12600" y="12179"/>
                  </a:cubicBezTo>
                  <a:cubicBezTo>
                    <a:pt x="16200" y="15779"/>
                    <a:pt x="18900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8915400" y="2805490"/>
              <a:ext cx="114300" cy="12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21600" y="0"/>
                  </a:moveTo>
                  <a:cubicBezTo>
                    <a:pt x="20400" y="4027"/>
                    <a:pt x="19200" y="8054"/>
                    <a:pt x="16600" y="11715"/>
                  </a:cubicBezTo>
                  <a:cubicBezTo>
                    <a:pt x="14000" y="15376"/>
                    <a:pt x="10000" y="18671"/>
                    <a:pt x="7000" y="20136"/>
                  </a:cubicBezTo>
                  <a:cubicBezTo>
                    <a:pt x="4000" y="21600"/>
                    <a:pt x="2000" y="21234"/>
                    <a:pt x="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9207500" y="2458357"/>
              <a:ext cx="236891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0" y="2872"/>
                  </a:moveTo>
                  <a:cubicBezTo>
                    <a:pt x="3823" y="1998"/>
                    <a:pt x="7646" y="1124"/>
                    <a:pt x="10704" y="624"/>
                  </a:cubicBezTo>
                  <a:cubicBezTo>
                    <a:pt x="13763" y="125"/>
                    <a:pt x="16057" y="0"/>
                    <a:pt x="17681" y="0"/>
                  </a:cubicBezTo>
                  <a:cubicBezTo>
                    <a:pt x="19306" y="0"/>
                    <a:pt x="20262" y="125"/>
                    <a:pt x="20835" y="499"/>
                  </a:cubicBezTo>
                  <a:cubicBezTo>
                    <a:pt x="21409" y="874"/>
                    <a:pt x="21600" y="1498"/>
                    <a:pt x="21122" y="3558"/>
                  </a:cubicBezTo>
                  <a:cubicBezTo>
                    <a:pt x="20644" y="5618"/>
                    <a:pt x="19497" y="9114"/>
                    <a:pt x="18255" y="12361"/>
                  </a:cubicBezTo>
                  <a:cubicBezTo>
                    <a:pt x="17012" y="15607"/>
                    <a:pt x="15674" y="18603"/>
                    <a:pt x="14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9283699" y="2663113"/>
              <a:ext cx="21590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212" y="16835"/>
                    <a:pt x="424" y="12681"/>
                    <a:pt x="3388" y="8943"/>
                  </a:cubicBezTo>
                  <a:cubicBezTo>
                    <a:pt x="6353" y="5204"/>
                    <a:pt x="12071" y="1881"/>
                    <a:pt x="15565" y="635"/>
                  </a:cubicBezTo>
                  <a:cubicBezTo>
                    <a:pt x="19059" y="-611"/>
                    <a:pt x="20329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9480549" y="2805490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32"/>
                    <a:pt x="10800" y="8064"/>
                    <a:pt x="7200" y="11664"/>
                  </a:cubicBezTo>
                  <a:cubicBezTo>
                    <a:pt x="3600" y="15264"/>
                    <a:pt x="1800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9772650" y="2508556"/>
              <a:ext cx="109489" cy="29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72" fill="norm" stroke="1" extrusionOk="0">
                  <a:moveTo>
                    <a:pt x="15894" y="3542"/>
                  </a:moveTo>
                  <a:cubicBezTo>
                    <a:pt x="15079" y="2781"/>
                    <a:pt x="14264" y="2021"/>
                    <a:pt x="13042" y="1412"/>
                  </a:cubicBezTo>
                  <a:cubicBezTo>
                    <a:pt x="11819" y="804"/>
                    <a:pt x="10189" y="347"/>
                    <a:pt x="8355" y="119"/>
                  </a:cubicBezTo>
                  <a:cubicBezTo>
                    <a:pt x="6521" y="-109"/>
                    <a:pt x="4483" y="-109"/>
                    <a:pt x="3668" y="1032"/>
                  </a:cubicBezTo>
                  <a:cubicBezTo>
                    <a:pt x="2853" y="2173"/>
                    <a:pt x="3260" y="4454"/>
                    <a:pt x="6317" y="7345"/>
                  </a:cubicBezTo>
                  <a:cubicBezTo>
                    <a:pt x="9374" y="10235"/>
                    <a:pt x="15079" y="13733"/>
                    <a:pt x="18136" y="15939"/>
                  </a:cubicBezTo>
                  <a:cubicBezTo>
                    <a:pt x="21192" y="18145"/>
                    <a:pt x="21600" y="19057"/>
                    <a:pt x="20581" y="19894"/>
                  </a:cubicBezTo>
                  <a:cubicBezTo>
                    <a:pt x="19562" y="20730"/>
                    <a:pt x="17117" y="21491"/>
                    <a:pt x="13449" y="21035"/>
                  </a:cubicBezTo>
                  <a:cubicBezTo>
                    <a:pt x="9781" y="20578"/>
                    <a:pt x="4891" y="18905"/>
                    <a:pt x="0" y="1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759949" y="2487990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5429"/>
                    <a:pt x="11676" y="9257"/>
                    <a:pt x="15276" y="5657"/>
                  </a:cubicBezTo>
                  <a:cubicBezTo>
                    <a:pt x="18876" y="2057"/>
                    <a:pt x="202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0052050" y="2408303"/>
              <a:ext cx="108021" cy="55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89" fill="norm" stroke="1" extrusionOk="0">
                  <a:moveTo>
                    <a:pt x="4891" y="380"/>
                  </a:moveTo>
                  <a:cubicBezTo>
                    <a:pt x="6928" y="134"/>
                    <a:pt x="8966" y="-111"/>
                    <a:pt x="12023" y="53"/>
                  </a:cubicBezTo>
                  <a:cubicBezTo>
                    <a:pt x="15079" y="216"/>
                    <a:pt x="19155" y="789"/>
                    <a:pt x="20377" y="2057"/>
                  </a:cubicBezTo>
                  <a:cubicBezTo>
                    <a:pt x="21600" y="3325"/>
                    <a:pt x="19970" y="5289"/>
                    <a:pt x="17932" y="7048"/>
                  </a:cubicBezTo>
                  <a:cubicBezTo>
                    <a:pt x="15894" y="8807"/>
                    <a:pt x="13449" y="10362"/>
                    <a:pt x="12838" y="11589"/>
                  </a:cubicBezTo>
                  <a:cubicBezTo>
                    <a:pt x="12226" y="12816"/>
                    <a:pt x="13449" y="13716"/>
                    <a:pt x="14672" y="14657"/>
                  </a:cubicBezTo>
                  <a:cubicBezTo>
                    <a:pt x="15894" y="15598"/>
                    <a:pt x="17117" y="16580"/>
                    <a:pt x="14672" y="17725"/>
                  </a:cubicBezTo>
                  <a:cubicBezTo>
                    <a:pt x="12226" y="18871"/>
                    <a:pt x="6113" y="20180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301750" y="5659725"/>
              <a:ext cx="63500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369"/>
                  </a:moveTo>
                  <a:cubicBezTo>
                    <a:pt x="2160" y="643"/>
                    <a:pt x="4320" y="-83"/>
                    <a:pt x="6120" y="8"/>
                  </a:cubicBezTo>
                  <a:cubicBezTo>
                    <a:pt x="7920" y="99"/>
                    <a:pt x="9360" y="1006"/>
                    <a:pt x="11160" y="3638"/>
                  </a:cubicBezTo>
                  <a:cubicBezTo>
                    <a:pt x="12960" y="6270"/>
                    <a:pt x="15120" y="10626"/>
                    <a:pt x="16920" y="13893"/>
                  </a:cubicBezTo>
                  <a:cubicBezTo>
                    <a:pt x="18720" y="17161"/>
                    <a:pt x="20160" y="19339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447800" y="5885240"/>
              <a:ext cx="76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682750" y="5594423"/>
              <a:ext cx="177800" cy="31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4665"/>
                  </a:moveTo>
                  <a:cubicBezTo>
                    <a:pt x="0" y="3945"/>
                    <a:pt x="0" y="3225"/>
                    <a:pt x="2700" y="2433"/>
                  </a:cubicBezTo>
                  <a:cubicBezTo>
                    <a:pt x="5400" y="1641"/>
                    <a:pt x="10800" y="777"/>
                    <a:pt x="14143" y="345"/>
                  </a:cubicBezTo>
                  <a:cubicBezTo>
                    <a:pt x="17486" y="-87"/>
                    <a:pt x="18771" y="-87"/>
                    <a:pt x="19800" y="201"/>
                  </a:cubicBezTo>
                  <a:cubicBezTo>
                    <a:pt x="20829" y="489"/>
                    <a:pt x="21600" y="1065"/>
                    <a:pt x="21600" y="2217"/>
                  </a:cubicBezTo>
                  <a:cubicBezTo>
                    <a:pt x="21600" y="3369"/>
                    <a:pt x="20829" y="5097"/>
                    <a:pt x="19800" y="7833"/>
                  </a:cubicBezTo>
                  <a:cubicBezTo>
                    <a:pt x="18771" y="10569"/>
                    <a:pt x="17486" y="14313"/>
                    <a:pt x="16971" y="16761"/>
                  </a:cubicBezTo>
                  <a:cubicBezTo>
                    <a:pt x="16457" y="19209"/>
                    <a:pt x="16714" y="20361"/>
                    <a:pt x="16971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752600" y="5732840"/>
              <a:ext cx="209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022600" y="5505846"/>
              <a:ext cx="131649" cy="33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51" fill="norm" stroke="1" extrusionOk="0">
                  <a:moveTo>
                    <a:pt x="19543" y="3157"/>
                  </a:moveTo>
                  <a:cubicBezTo>
                    <a:pt x="20571" y="1935"/>
                    <a:pt x="21600" y="712"/>
                    <a:pt x="21257" y="236"/>
                  </a:cubicBezTo>
                  <a:cubicBezTo>
                    <a:pt x="20914" y="-239"/>
                    <a:pt x="19200" y="33"/>
                    <a:pt x="15943" y="780"/>
                  </a:cubicBezTo>
                  <a:cubicBezTo>
                    <a:pt x="12686" y="1527"/>
                    <a:pt x="7886" y="2750"/>
                    <a:pt x="4971" y="4040"/>
                  </a:cubicBezTo>
                  <a:cubicBezTo>
                    <a:pt x="2057" y="5331"/>
                    <a:pt x="1029" y="6689"/>
                    <a:pt x="857" y="7708"/>
                  </a:cubicBezTo>
                  <a:cubicBezTo>
                    <a:pt x="686" y="8727"/>
                    <a:pt x="1371" y="9406"/>
                    <a:pt x="1543" y="10153"/>
                  </a:cubicBezTo>
                  <a:cubicBezTo>
                    <a:pt x="1714" y="10901"/>
                    <a:pt x="1371" y="11716"/>
                    <a:pt x="2057" y="12055"/>
                  </a:cubicBezTo>
                  <a:cubicBezTo>
                    <a:pt x="2743" y="12395"/>
                    <a:pt x="4457" y="12259"/>
                    <a:pt x="7200" y="12259"/>
                  </a:cubicBezTo>
                  <a:cubicBezTo>
                    <a:pt x="9943" y="12259"/>
                    <a:pt x="13714" y="12395"/>
                    <a:pt x="16114" y="12735"/>
                  </a:cubicBezTo>
                  <a:cubicBezTo>
                    <a:pt x="18514" y="13074"/>
                    <a:pt x="19543" y="13618"/>
                    <a:pt x="20229" y="14840"/>
                  </a:cubicBezTo>
                  <a:cubicBezTo>
                    <a:pt x="20914" y="16063"/>
                    <a:pt x="21257" y="17965"/>
                    <a:pt x="19200" y="19187"/>
                  </a:cubicBezTo>
                  <a:cubicBezTo>
                    <a:pt x="17143" y="20410"/>
                    <a:pt x="12686" y="20953"/>
                    <a:pt x="9600" y="21157"/>
                  </a:cubicBezTo>
                  <a:cubicBezTo>
                    <a:pt x="6514" y="21361"/>
                    <a:pt x="4800" y="21225"/>
                    <a:pt x="3429" y="20818"/>
                  </a:cubicBezTo>
                  <a:cubicBezTo>
                    <a:pt x="2057" y="20410"/>
                    <a:pt x="1029" y="19731"/>
                    <a:pt x="0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352550" y="6297990"/>
              <a:ext cx="254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46"/>
                    <a:pt x="14400" y="8492"/>
                    <a:pt x="18000" y="12092"/>
                  </a:cubicBezTo>
                  <a:cubicBezTo>
                    <a:pt x="21600" y="15692"/>
                    <a:pt x="21600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441450" y="6507540"/>
              <a:ext cx="82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735373" y="6292346"/>
              <a:ext cx="99167" cy="26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73" fill="norm" stroke="1" extrusionOk="0">
                  <a:moveTo>
                    <a:pt x="14462" y="453"/>
                  </a:moveTo>
                  <a:cubicBezTo>
                    <a:pt x="12212" y="113"/>
                    <a:pt x="9962" y="-227"/>
                    <a:pt x="7487" y="198"/>
                  </a:cubicBezTo>
                  <a:cubicBezTo>
                    <a:pt x="5012" y="623"/>
                    <a:pt x="2312" y="1814"/>
                    <a:pt x="962" y="3004"/>
                  </a:cubicBezTo>
                  <a:cubicBezTo>
                    <a:pt x="-388" y="4195"/>
                    <a:pt x="-388" y="5386"/>
                    <a:pt x="1412" y="6661"/>
                  </a:cubicBezTo>
                  <a:cubicBezTo>
                    <a:pt x="3212" y="7937"/>
                    <a:pt x="6812" y="9297"/>
                    <a:pt x="10187" y="10828"/>
                  </a:cubicBezTo>
                  <a:cubicBezTo>
                    <a:pt x="13562" y="12359"/>
                    <a:pt x="16712" y="14060"/>
                    <a:pt x="18512" y="15335"/>
                  </a:cubicBezTo>
                  <a:cubicBezTo>
                    <a:pt x="20312" y="16611"/>
                    <a:pt x="20762" y="17461"/>
                    <a:pt x="20987" y="18312"/>
                  </a:cubicBezTo>
                  <a:cubicBezTo>
                    <a:pt x="21212" y="19162"/>
                    <a:pt x="21212" y="20012"/>
                    <a:pt x="18962" y="20523"/>
                  </a:cubicBezTo>
                  <a:cubicBezTo>
                    <a:pt x="16712" y="21033"/>
                    <a:pt x="12212" y="21203"/>
                    <a:pt x="7712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790700" y="6240840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035299" y="6227606"/>
              <a:ext cx="189555" cy="29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4" fill="norm" stroke="1" extrusionOk="0">
                  <a:moveTo>
                    <a:pt x="0" y="3769"/>
                  </a:moveTo>
                  <a:cubicBezTo>
                    <a:pt x="3600" y="2681"/>
                    <a:pt x="7200" y="1593"/>
                    <a:pt x="10560" y="894"/>
                  </a:cubicBezTo>
                  <a:cubicBezTo>
                    <a:pt x="13920" y="195"/>
                    <a:pt x="17040" y="-116"/>
                    <a:pt x="18960" y="39"/>
                  </a:cubicBezTo>
                  <a:cubicBezTo>
                    <a:pt x="20880" y="195"/>
                    <a:pt x="21600" y="816"/>
                    <a:pt x="21480" y="2293"/>
                  </a:cubicBezTo>
                  <a:cubicBezTo>
                    <a:pt x="21360" y="3769"/>
                    <a:pt x="20400" y="6100"/>
                    <a:pt x="18960" y="9441"/>
                  </a:cubicBezTo>
                  <a:cubicBezTo>
                    <a:pt x="17520" y="12782"/>
                    <a:pt x="15600" y="17133"/>
                    <a:pt x="1368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092449" y="6380540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311821" y="6812703"/>
              <a:ext cx="105300" cy="22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321" fill="norm" stroke="1" extrusionOk="0">
                  <a:moveTo>
                    <a:pt x="19208" y="561"/>
                  </a:moveTo>
                  <a:cubicBezTo>
                    <a:pt x="17131" y="164"/>
                    <a:pt x="15054" y="-232"/>
                    <a:pt x="12354" y="164"/>
                  </a:cubicBezTo>
                  <a:cubicBezTo>
                    <a:pt x="9654" y="561"/>
                    <a:pt x="6331" y="1750"/>
                    <a:pt x="4254" y="3335"/>
                  </a:cubicBezTo>
                  <a:cubicBezTo>
                    <a:pt x="2177" y="4920"/>
                    <a:pt x="1347" y="6902"/>
                    <a:pt x="723" y="8388"/>
                  </a:cubicBezTo>
                  <a:cubicBezTo>
                    <a:pt x="100" y="9874"/>
                    <a:pt x="-315" y="10865"/>
                    <a:pt x="308" y="11063"/>
                  </a:cubicBezTo>
                  <a:cubicBezTo>
                    <a:pt x="931" y="11262"/>
                    <a:pt x="2593" y="10667"/>
                    <a:pt x="4462" y="10172"/>
                  </a:cubicBezTo>
                  <a:cubicBezTo>
                    <a:pt x="6331" y="9676"/>
                    <a:pt x="8408" y="9280"/>
                    <a:pt x="11108" y="9676"/>
                  </a:cubicBezTo>
                  <a:cubicBezTo>
                    <a:pt x="13808" y="10073"/>
                    <a:pt x="17131" y="11262"/>
                    <a:pt x="19000" y="12847"/>
                  </a:cubicBezTo>
                  <a:cubicBezTo>
                    <a:pt x="20870" y="14432"/>
                    <a:pt x="21285" y="16414"/>
                    <a:pt x="19623" y="17900"/>
                  </a:cubicBezTo>
                  <a:cubicBezTo>
                    <a:pt x="17962" y="19386"/>
                    <a:pt x="14223" y="20377"/>
                    <a:pt x="11108" y="20873"/>
                  </a:cubicBezTo>
                  <a:cubicBezTo>
                    <a:pt x="7993" y="21368"/>
                    <a:pt x="5500" y="21368"/>
                    <a:pt x="4462" y="21269"/>
                  </a:cubicBezTo>
                  <a:cubicBezTo>
                    <a:pt x="3423" y="21170"/>
                    <a:pt x="3839" y="20972"/>
                    <a:pt x="4254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466850" y="7040940"/>
              <a:ext cx="76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727200" y="6812340"/>
              <a:ext cx="6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978149" y="6763657"/>
              <a:ext cx="171414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0" y="2515"/>
                  </a:moveTo>
                  <a:cubicBezTo>
                    <a:pt x="3161" y="1775"/>
                    <a:pt x="6322" y="1036"/>
                    <a:pt x="9351" y="592"/>
                  </a:cubicBezTo>
                  <a:cubicBezTo>
                    <a:pt x="12380" y="148"/>
                    <a:pt x="15278" y="0"/>
                    <a:pt x="17385" y="0"/>
                  </a:cubicBezTo>
                  <a:cubicBezTo>
                    <a:pt x="19493" y="0"/>
                    <a:pt x="20810" y="148"/>
                    <a:pt x="21205" y="666"/>
                  </a:cubicBezTo>
                  <a:cubicBezTo>
                    <a:pt x="21600" y="1184"/>
                    <a:pt x="21073" y="2071"/>
                    <a:pt x="19624" y="4956"/>
                  </a:cubicBezTo>
                  <a:cubicBezTo>
                    <a:pt x="18176" y="7841"/>
                    <a:pt x="15805" y="12723"/>
                    <a:pt x="14356" y="15830"/>
                  </a:cubicBezTo>
                  <a:cubicBezTo>
                    <a:pt x="12907" y="18937"/>
                    <a:pt x="12380" y="20268"/>
                    <a:pt x="11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028950" y="6907590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5429"/>
                    <a:pt x="6750" y="9257"/>
                    <a:pt x="10350" y="5657"/>
                  </a:cubicBezTo>
                  <a:cubicBezTo>
                    <a:pt x="13950" y="2057"/>
                    <a:pt x="1777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289050" y="7294377"/>
              <a:ext cx="121088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31" fill="norm" stroke="1" extrusionOk="0">
                  <a:moveTo>
                    <a:pt x="16475" y="750"/>
                  </a:moveTo>
                  <a:cubicBezTo>
                    <a:pt x="14644" y="291"/>
                    <a:pt x="12814" y="-169"/>
                    <a:pt x="10251" y="61"/>
                  </a:cubicBezTo>
                  <a:cubicBezTo>
                    <a:pt x="7688" y="291"/>
                    <a:pt x="4393" y="1210"/>
                    <a:pt x="2746" y="2818"/>
                  </a:cubicBezTo>
                  <a:cubicBezTo>
                    <a:pt x="1098" y="4427"/>
                    <a:pt x="1098" y="6725"/>
                    <a:pt x="915" y="8448"/>
                  </a:cubicBezTo>
                  <a:cubicBezTo>
                    <a:pt x="732" y="10171"/>
                    <a:pt x="366" y="11320"/>
                    <a:pt x="915" y="11550"/>
                  </a:cubicBezTo>
                  <a:cubicBezTo>
                    <a:pt x="1464" y="11780"/>
                    <a:pt x="2929" y="11091"/>
                    <a:pt x="5675" y="11091"/>
                  </a:cubicBezTo>
                  <a:cubicBezTo>
                    <a:pt x="8420" y="11091"/>
                    <a:pt x="12447" y="11780"/>
                    <a:pt x="15193" y="12584"/>
                  </a:cubicBezTo>
                  <a:cubicBezTo>
                    <a:pt x="17939" y="13388"/>
                    <a:pt x="19403" y="14308"/>
                    <a:pt x="20319" y="15457"/>
                  </a:cubicBezTo>
                  <a:cubicBezTo>
                    <a:pt x="21234" y="16605"/>
                    <a:pt x="21600" y="17984"/>
                    <a:pt x="18122" y="19018"/>
                  </a:cubicBezTo>
                  <a:cubicBezTo>
                    <a:pt x="14644" y="20052"/>
                    <a:pt x="7322" y="20742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441450" y="7491790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555750" y="7269540"/>
              <a:ext cx="13182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3780"/>
                  </a:moveTo>
                  <a:cubicBezTo>
                    <a:pt x="343" y="2880"/>
                    <a:pt x="686" y="1980"/>
                    <a:pt x="2743" y="1260"/>
                  </a:cubicBezTo>
                  <a:cubicBezTo>
                    <a:pt x="4800" y="540"/>
                    <a:pt x="8571" y="0"/>
                    <a:pt x="12000" y="0"/>
                  </a:cubicBezTo>
                  <a:cubicBezTo>
                    <a:pt x="15429" y="0"/>
                    <a:pt x="18514" y="540"/>
                    <a:pt x="20057" y="2610"/>
                  </a:cubicBezTo>
                  <a:cubicBezTo>
                    <a:pt x="21600" y="4680"/>
                    <a:pt x="21600" y="8280"/>
                    <a:pt x="20914" y="11700"/>
                  </a:cubicBezTo>
                  <a:cubicBezTo>
                    <a:pt x="20229" y="15120"/>
                    <a:pt x="18857" y="18360"/>
                    <a:pt x="17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600200" y="7383840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6800"/>
                    <a:pt x="3812" y="12000"/>
                    <a:pt x="7412" y="8400"/>
                  </a:cubicBezTo>
                  <a:cubicBezTo>
                    <a:pt x="11012" y="4800"/>
                    <a:pt x="163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103033" y="7250490"/>
              <a:ext cx="84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282700" y="7690010"/>
              <a:ext cx="153835" cy="23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74" fill="norm" stroke="1" extrusionOk="0">
                  <a:moveTo>
                    <a:pt x="0" y="4544"/>
                  </a:moveTo>
                  <a:cubicBezTo>
                    <a:pt x="292" y="3571"/>
                    <a:pt x="584" y="2598"/>
                    <a:pt x="1459" y="2112"/>
                  </a:cubicBezTo>
                  <a:cubicBezTo>
                    <a:pt x="2335" y="1625"/>
                    <a:pt x="3795" y="1625"/>
                    <a:pt x="6130" y="1333"/>
                  </a:cubicBezTo>
                  <a:cubicBezTo>
                    <a:pt x="8465" y="1042"/>
                    <a:pt x="11676" y="458"/>
                    <a:pt x="14449" y="166"/>
                  </a:cubicBezTo>
                  <a:cubicBezTo>
                    <a:pt x="17222" y="-126"/>
                    <a:pt x="19557" y="-126"/>
                    <a:pt x="20578" y="944"/>
                  </a:cubicBezTo>
                  <a:cubicBezTo>
                    <a:pt x="21600" y="2015"/>
                    <a:pt x="21308" y="4155"/>
                    <a:pt x="20286" y="7269"/>
                  </a:cubicBezTo>
                  <a:cubicBezTo>
                    <a:pt x="19265" y="10382"/>
                    <a:pt x="17514" y="14469"/>
                    <a:pt x="16784" y="16998"/>
                  </a:cubicBezTo>
                  <a:cubicBezTo>
                    <a:pt x="16054" y="19528"/>
                    <a:pt x="16346" y="20501"/>
                    <a:pt x="1663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346200" y="783469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543050" y="7866440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752600" y="7714040"/>
              <a:ext cx="31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971800" y="7685647"/>
              <a:ext cx="190500" cy="22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83"/>
                  </a:moveTo>
                  <a:cubicBezTo>
                    <a:pt x="18000" y="83"/>
                    <a:pt x="14400" y="-117"/>
                    <a:pt x="12000" y="83"/>
                  </a:cubicBezTo>
                  <a:cubicBezTo>
                    <a:pt x="9600" y="283"/>
                    <a:pt x="8400" y="883"/>
                    <a:pt x="7800" y="1683"/>
                  </a:cubicBezTo>
                  <a:cubicBezTo>
                    <a:pt x="7200" y="2483"/>
                    <a:pt x="7200" y="3483"/>
                    <a:pt x="6960" y="4483"/>
                  </a:cubicBezTo>
                  <a:cubicBezTo>
                    <a:pt x="6720" y="5483"/>
                    <a:pt x="6240" y="6483"/>
                    <a:pt x="6600" y="7083"/>
                  </a:cubicBezTo>
                  <a:cubicBezTo>
                    <a:pt x="6960" y="7683"/>
                    <a:pt x="8160" y="7883"/>
                    <a:pt x="9840" y="8383"/>
                  </a:cubicBezTo>
                  <a:cubicBezTo>
                    <a:pt x="11520" y="8883"/>
                    <a:pt x="13680" y="9683"/>
                    <a:pt x="15120" y="10483"/>
                  </a:cubicBezTo>
                  <a:cubicBezTo>
                    <a:pt x="16560" y="11283"/>
                    <a:pt x="17280" y="12083"/>
                    <a:pt x="17760" y="13283"/>
                  </a:cubicBezTo>
                  <a:cubicBezTo>
                    <a:pt x="18240" y="14483"/>
                    <a:pt x="18480" y="16083"/>
                    <a:pt x="18120" y="17283"/>
                  </a:cubicBezTo>
                  <a:cubicBezTo>
                    <a:pt x="17760" y="18483"/>
                    <a:pt x="16800" y="19283"/>
                    <a:pt x="14280" y="19983"/>
                  </a:cubicBezTo>
                  <a:cubicBezTo>
                    <a:pt x="11760" y="20683"/>
                    <a:pt x="7680" y="21283"/>
                    <a:pt x="5040" y="21383"/>
                  </a:cubicBezTo>
                  <a:cubicBezTo>
                    <a:pt x="2400" y="21483"/>
                    <a:pt x="1200" y="21083"/>
                    <a:pt x="0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348530" y="8198757"/>
              <a:ext cx="161057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357" y="3823"/>
                  </a:moveTo>
                  <a:cubicBezTo>
                    <a:pt x="526" y="3058"/>
                    <a:pt x="-305" y="2294"/>
                    <a:pt x="110" y="1720"/>
                  </a:cubicBezTo>
                  <a:cubicBezTo>
                    <a:pt x="526" y="1147"/>
                    <a:pt x="2187" y="765"/>
                    <a:pt x="5372" y="478"/>
                  </a:cubicBezTo>
                  <a:cubicBezTo>
                    <a:pt x="8557" y="191"/>
                    <a:pt x="13264" y="0"/>
                    <a:pt x="16310" y="0"/>
                  </a:cubicBezTo>
                  <a:cubicBezTo>
                    <a:pt x="19357" y="0"/>
                    <a:pt x="20741" y="191"/>
                    <a:pt x="21018" y="1720"/>
                  </a:cubicBezTo>
                  <a:cubicBezTo>
                    <a:pt x="21295" y="3250"/>
                    <a:pt x="20464" y="6117"/>
                    <a:pt x="18941" y="9175"/>
                  </a:cubicBezTo>
                  <a:cubicBezTo>
                    <a:pt x="17418" y="12234"/>
                    <a:pt x="15203" y="15483"/>
                    <a:pt x="14233" y="17586"/>
                  </a:cubicBezTo>
                  <a:cubicBezTo>
                    <a:pt x="13264" y="19688"/>
                    <a:pt x="13541" y="20644"/>
                    <a:pt x="1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397000" y="8329990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5840"/>
                    <a:pt x="6952" y="10080"/>
                    <a:pt x="10552" y="6480"/>
                  </a:cubicBezTo>
                  <a:cubicBezTo>
                    <a:pt x="14152" y="2880"/>
                    <a:pt x="178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568450" y="8361740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733550" y="8257832"/>
              <a:ext cx="87250" cy="22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47" fill="norm" stroke="1" extrusionOk="0">
                  <a:moveTo>
                    <a:pt x="16577" y="2037"/>
                  </a:moveTo>
                  <a:cubicBezTo>
                    <a:pt x="14568" y="1431"/>
                    <a:pt x="12558" y="825"/>
                    <a:pt x="10047" y="422"/>
                  </a:cubicBezTo>
                  <a:cubicBezTo>
                    <a:pt x="7535" y="18"/>
                    <a:pt x="4521" y="-184"/>
                    <a:pt x="2512" y="220"/>
                  </a:cubicBezTo>
                  <a:cubicBezTo>
                    <a:pt x="503" y="623"/>
                    <a:pt x="-502" y="1633"/>
                    <a:pt x="754" y="3551"/>
                  </a:cubicBezTo>
                  <a:cubicBezTo>
                    <a:pt x="2010" y="5468"/>
                    <a:pt x="5526" y="8295"/>
                    <a:pt x="9293" y="10717"/>
                  </a:cubicBezTo>
                  <a:cubicBezTo>
                    <a:pt x="13061" y="13139"/>
                    <a:pt x="17079" y="15158"/>
                    <a:pt x="19089" y="16672"/>
                  </a:cubicBezTo>
                  <a:cubicBezTo>
                    <a:pt x="21098" y="18186"/>
                    <a:pt x="21098" y="19195"/>
                    <a:pt x="19842" y="19902"/>
                  </a:cubicBezTo>
                  <a:cubicBezTo>
                    <a:pt x="18586" y="20609"/>
                    <a:pt x="16075" y="21012"/>
                    <a:pt x="13312" y="21214"/>
                  </a:cubicBezTo>
                  <a:cubicBezTo>
                    <a:pt x="10549" y="21416"/>
                    <a:pt x="7535" y="21416"/>
                    <a:pt x="5275" y="21012"/>
                  </a:cubicBezTo>
                  <a:cubicBezTo>
                    <a:pt x="3014" y="20609"/>
                    <a:pt x="1507" y="19801"/>
                    <a:pt x="0" y="18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778000" y="8196640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4400"/>
                    <a:pt x="7945" y="7200"/>
                    <a:pt x="11545" y="3600"/>
                  </a:cubicBezTo>
                  <a:cubicBezTo>
                    <a:pt x="15145" y="0"/>
                    <a:pt x="183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079750" y="8253790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06"/>
                    <a:pt x="0" y="11613"/>
                    <a:pt x="3600" y="15213"/>
                  </a:cubicBezTo>
                  <a:cubicBezTo>
                    <a:pt x="7200" y="18813"/>
                    <a:pt x="144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991095" y="5549911"/>
              <a:ext cx="170955" cy="48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37" fill="norm" stroke="1" extrusionOk="0">
                  <a:moveTo>
                    <a:pt x="11002" y="2180"/>
                  </a:moveTo>
                  <a:cubicBezTo>
                    <a:pt x="11002" y="1715"/>
                    <a:pt x="11002" y="1249"/>
                    <a:pt x="10475" y="877"/>
                  </a:cubicBezTo>
                  <a:cubicBezTo>
                    <a:pt x="9948" y="505"/>
                    <a:pt x="8895" y="225"/>
                    <a:pt x="7709" y="86"/>
                  </a:cubicBezTo>
                  <a:cubicBezTo>
                    <a:pt x="6524" y="-54"/>
                    <a:pt x="5207" y="-54"/>
                    <a:pt x="3758" y="318"/>
                  </a:cubicBezTo>
                  <a:cubicBezTo>
                    <a:pt x="2309" y="691"/>
                    <a:pt x="729" y="1436"/>
                    <a:pt x="465" y="2274"/>
                  </a:cubicBezTo>
                  <a:cubicBezTo>
                    <a:pt x="202" y="3112"/>
                    <a:pt x="1255" y="4043"/>
                    <a:pt x="3495" y="5020"/>
                  </a:cubicBezTo>
                  <a:cubicBezTo>
                    <a:pt x="5734" y="5998"/>
                    <a:pt x="9158" y="7022"/>
                    <a:pt x="11265" y="7953"/>
                  </a:cubicBezTo>
                  <a:cubicBezTo>
                    <a:pt x="13373" y="8884"/>
                    <a:pt x="14163" y="9722"/>
                    <a:pt x="13504" y="10467"/>
                  </a:cubicBezTo>
                  <a:cubicBezTo>
                    <a:pt x="12846" y="11212"/>
                    <a:pt x="10738" y="11863"/>
                    <a:pt x="9026" y="12282"/>
                  </a:cubicBezTo>
                  <a:cubicBezTo>
                    <a:pt x="7314" y="12701"/>
                    <a:pt x="5997" y="12887"/>
                    <a:pt x="4285" y="12980"/>
                  </a:cubicBezTo>
                  <a:cubicBezTo>
                    <a:pt x="2573" y="13074"/>
                    <a:pt x="465" y="13074"/>
                    <a:pt x="70" y="13027"/>
                  </a:cubicBezTo>
                  <a:cubicBezTo>
                    <a:pt x="-325" y="12980"/>
                    <a:pt x="992" y="12887"/>
                    <a:pt x="2968" y="13167"/>
                  </a:cubicBezTo>
                  <a:cubicBezTo>
                    <a:pt x="4943" y="13446"/>
                    <a:pt x="7577" y="14098"/>
                    <a:pt x="9158" y="14982"/>
                  </a:cubicBezTo>
                  <a:cubicBezTo>
                    <a:pt x="10738" y="15867"/>
                    <a:pt x="11265" y="16984"/>
                    <a:pt x="11265" y="17868"/>
                  </a:cubicBezTo>
                  <a:cubicBezTo>
                    <a:pt x="11265" y="18753"/>
                    <a:pt x="10738" y="19405"/>
                    <a:pt x="10475" y="20010"/>
                  </a:cubicBezTo>
                  <a:cubicBezTo>
                    <a:pt x="10212" y="20615"/>
                    <a:pt x="10212" y="21174"/>
                    <a:pt x="12055" y="21360"/>
                  </a:cubicBezTo>
                  <a:cubicBezTo>
                    <a:pt x="13899" y="21546"/>
                    <a:pt x="17587" y="21360"/>
                    <a:pt x="21275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949450" y="5458327"/>
              <a:ext cx="129593" cy="46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72" fill="norm" stroke="1" extrusionOk="0">
                  <a:moveTo>
                    <a:pt x="0" y="1240"/>
                  </a:moveTo>
                  <a:cubicBezTo>
                    <a:pt x="1012" y="849"/>
                    <a:pt x="2025" y="458"/>
                    <a:pt x="4725" y="214"/>
                  </a:cubicBezTo>
                  <a:cubicBezTo>
                    <a:pt x="7425" y="-30"/>
                    <a:pt x="11812" y="-128"/>
                    <a:pt x="14681" y="263"/>
                  </a:cubicBezTo>
                  <a:cubicBezTo>
                    <a:pt x="17550" y="654"/>
                    <a:pt x="18900" y="1534"/>
                    <a:pt x="17719" y="2951"/>
                  </a:cubicBezTo>
                  <a:cubicBezTo>
                    <a:pt x="16538" y="4368"/>
                    <a:pt x="12825" y="6323"/>
                    <a:pt x="10462" y="7544"/>
                  </a:cubicBezTo>
                  <a:cubicBezTo>
                    <a:pt x="8100" y="8766"/>
                    <a:pt x="7087" y="9255"/>
                    <a:pt x="7256" y="9646"/>
                  </a:cubicBezTo>
                  <a:cubicBezTo>
                    <a:pt x="7425" y="10037"/>
                    <a:pt x="8775" y="10330"/>
                    <a:pt x="10800" y="10819"/>
                  </a:cubicBezTo>
                  <a:cubicBezTo>
                    <a:pt x="12825" y="11307"/>
                    <a:pt x="15525" y="11991"/>
                    <a:pt x="17719" y="12822"/>
                  </a:cubicBezTo>
                  <a:cubicBezTo>
                    <a:pt x="19912" y="13653"/>
                    <a:pt x="21600" y="14630"/>
                    <a:pt x="20081" y="16096"/>
                  </a:cubicBezTo>
                  <a:cubicBezTo>
                    <a:pt x="18563" y="17562"/>
                    <a:pt x="13838" y="19517"/>
                    <a:pt x="911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794108" y="5436274"/>
              <a:ext cx="196742" cy="50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20" fill="norm" stroke="1" extrusionOk="0">
                  <a:moveTo>
                    <a:pt x="16532" y="1000"/>
                  </a:moveTo>
                  <a:cubicBezTo>
                    <a:pt x="15384" y="460"/>
                    <a:pt x="14235" y="-80"/>
                    <a:pt x="11937" y="10"/>
                  </a:cubicBezTo>
                  <a:cubicBezTo>
                    <a:pt x="9639" y="100"/>
                    <a:pt x="6192" y="820"/>
                    <a:pt x="3894" y="1630"/>
                  </a:cubicBezTo>
                  <a:cubicBezTo>
                    <a:pt x="1596" y="2440"/>
                    <a:pt x="447" y="3340"/>
                    <a:pt x="103" y="4015"/>
                  </a:cubicBezTo>
                  <a:cubicBezTo>
                    <a:pt x="-242" y="4690"/>
                    <a:pt x="218" y="5140"/>
                    <a:pt x="2401" y="5905"/>
                  </a:cubicBezTo>
                  <a:cubicBezTo>
                    <a:pt x="4584" y="6670"/>
                    <a:pt x="8490" y="7750"/>
                    <a:pt x="10788" y="8515"/>
                  </a:cubicBezTo>
                  <a:cubicBezTo>
                    <a:pt x="13086" y="9280"/>
                    <a:pt x="13775" y="9730"/>
                    <a:pt x="14120" y="10225"/>
                  </a:cubicBezTo>
                  <a:cubicBezTo>
                    <a:pt x="14464" y="10720"/>
                    <a:pt x="14464" y="11260"/>
                    <a:pt x="13890" y="11710"/>
                  </a:cubicBezTo>
                  <a:cubicBezTo>
                    <a:pt x="13315" y="12160"/>
                    <a:pt x="12167" y="12520"/>
                    <a:pt x="9869" y="12790"/>
                  </a:cubicBezTo>
                  <a:cubicBezTo>
                    <a:pt x="7571" y="13060"/>
                    <a:pt x="4124" y="13240"/>
                    <a:pt x="3090" y="13330"/>
                  </a:cubicBezTo>
                  <a:cubicBezTo>
                    <a:pt x="2056" y="13420"/>
                    <a:pt x="3435" y="13420"/>
                    <a:pt x="4584" y="13600"/>
                  </a:cubicBezTo>
                  <a:cubicBezTo>
                    <a:pt x="5732" y="13780"/>
                    <a:pt x="6652" y="14140"/>
                    <a:pt x="7456" y="14500"/>
                  </a:cubicBezTo>
                  <a:cubicBezTo>
                    <a:pt x="8260" y="14860"/>
                    <a:pt x="8949" y="15220"/>
                    <a:pt x="9294" y="15670"/>
                  </a:cubicBezTo>
                  <a:cubicBezTo>
                    <a:pt x="9639" y="16120"/>
                    <a:pt x="9639" y="16660"/>
                    <a:pt x="8949" y="17380"/>
                  </a:cubicBezTo>
                  <a:cubicBezTo>
                    <a:pt x="8260" y="18100"/>
                    <a:pt x="6881" y="19000"/>
                    <a:pt x="6192" y="19675"/>
                  </a:cubicBezTo>
                  <a:cubicBezTo>
                    <a:pt x="5503" y="20350"/>
                    <a:pt x="5503" y="20800"/>
                    <a:pt x="6192" y="21070"/>
                  </a:cubicBezTo>
                  <a:cubicBezTo>
                    <a:pt x="6881" y="21340"/>
                    <a:pt x="8260" y="21430"/>
                    <a:pt x="10903" y="21475"/>
                  </a:cubicBezTo>
                  <a:cubicBezTo>
                    <a:pt x="13545" y="21520"/>
                    <a:pt x="17452" y="21520"/>
                    <a:pt x="21358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257550" y="5422632"/>
              <a:ext cx="160795" cy="4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57" fill="norm" stroke="1" extrusionOk="0">
                  <a:moveTo>
                    <a:pt x="0" y="541"/>
                  </a:moveTo>
                  <a:cubicBezTo>
                    <a:pt x="1122" y="249"/>
                    <a:pt x="2244" y="-43"/>
                    <a:pt x="5190" y="6"/>
                  </a:cubicBezTo>
                  <a:cubicBezTo>
                    <a:pt x="8135" y="54"/>
                    <a:pt x="12904" y="443"/>
                    <a:pt x="15990" y="833"/>
                  </a:cubicBezTo>
                  <a:cubicBezTo>
                    <a:pt x="19075" y="1222"/>
                    <a:pt x="20478" y="1611"/>
                    <a:pt x="21039" y="2049"/>
                  </a:cubicBezTo>
                  <a:cubicBezTo>
                    <a:pt x="21600" y="2487"/>
                    <a:pt x="21319" y="2973"/>
                    <a:pt x="19917" y="3557"/>
                  </a:cubicBezTo>
                  <a:cubicBezTo>
                    <a:pt x="18514" y="4141"/>
                    <a:pt x="15990" y="4822"/>
                    <a:pt x="13605" y="5746"/>
                  </a:cubicBezTo>
                  <a:cubicBezTo>
                    <a:pt x="11221" y="6671"/>
                    <a:pt x="8977" y="7838"/>
                    <a:pt x="7855" y="8665"/>
                  </a:cubicBezTo>
                  <a:cubicBezTo>
                    <a:pt x="6732" y="9492"/>
                    <a:pt x="6732" y="9979"/>
                    <a:pt x="7294" y="10368"/>
                  </a:cubicBezTo>
                  <a:cubicBezTo>
                    <a:pt x="7855" y="10757"/>
                    <a:pt x="8977" y="11049"/>
                    <a:pt x="10239" y="11341"/>
                  </a:cubicBezTo>
                  <a:cubicBezTo>
                    <a:pt x="11501" y="11633"/>
                    <a:pt x="12904" y="11925"/>
                    <a:pt x="13886" y="12557"/>
                  </a:cubicBezTo>
                  <a:cubicBezTo>
                    <a:pt x="14868" y="13189"/>
                    <a:pt x="15429" y="14162"/>
                    <a:pt x="15709" y="15184"/>
                  </a:cubicBezTo>
                  <a:cubicBezTo>
                    <a:pt x="15990" y="16206"/>
                    <a:pt x="15990" y="17276"/>
                    <a:pt x="15990" y="18054"/>
                  </a:cubicBezTo>
                  <a:cubicBezTo>
                    <a:pt x="15990" y="18833"/>
                    <a:pt x="15990" y="19319"/>
                    <a:pt x="15429" y="19708"/>
                  </a:cubicBezTo>
                  <a:cubicBezTo>
                    <a:pt x="14868" y="20098"/>
                    <a:pt x="13745" y="20389"/>
                    <a:pt x="11642" y="20681"/>
                  </a:cubicBezTo>
                  <a:cubicBezTo>
                    <a:pt x="9538" y="20973"/>
                    <a:pt x="6452" y="21265"/>
                    <a:pt x="3366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88935" y="6262975"/>
              <a:ext cx="130265" cy="42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7" fill="norm" stroke="1" extrusionOk="0">
                  <a:moveTo>
                    <a:pt x="16215" y="2387"/>
                  </a:moveTo>
                  <a:cubicBezTo>
                    <a:pt x="16215" y="1858"/>
                    <a:pt x="16215" y="1328"/>
                    <a:pt x="15693" y="852"/>
                  </a:cubicBezTo>
                  <a:cubicBezTo>
                    <a:pt x="15170" y="376"/>
                    <a:pt x="14125" y="-48"/>
                    <a:pt x="12731" y="5"/>
                  </a:cubicBezTo>
                  <a:cubicBezTo>
                    <a:pt x="11338" y="58"/>
                    <a:pt x="9596" y="587"/>
                    <a:pt x="7854" y="1328"/>
                  </a:cubicBezTo>
                  <a:cubicBezTo>
                    <a:pt x="6112" y="2070"/>
                    <a:pt x="4370" y="3023"/>
                    <a:pt x="3151" y="3764"/>
                  </a:cubicBezTo>
                  <a:cubicBezTo>
                    <a:pt x="1931" y="4505"/>
                    <a:pt x="1235" y="5034"/>
                    <a:pt x="1060" y="5564"/>
                  </a:cubicBezTo>
                  <a:cubicBezTo>
                    <a:pt x="886" y="6093"/>
                    <a:pt x="1235" y="6623"/>
                    <a:pt x="2976" y="7417"/>
                  </a:cubicBezTo>
                  <a:cubicBezTo>
                    <a:pt x="4718" y="8211"/>
                    <a:pt x="7854" y="9270"/>
                    <a:pt x="9422" y="10117"/>
                  </a:cubicBezTo>
                  <a:cubicBezTo>
                    <a:pt x="10989" y="10964"/>
                    <a:pt x="10989" y="11599"/>
                    <a:pt x="9770" y="12287"/>
                  </a:cubicBezTo>
                  <a:cubicBezTo>
                    <a:pt x="8551" y="12976"/>
                    <a:pt x="6112" y="13717"/>
                    <a:pt x="4022" y="14140"/>
                  </a:cubicBezTo>
                  <a:cubicBezTo>
                    <a:pt x="1931" y="14564"/>
                    <a:pt x="189" y="14670"/>
                    <a:pt x="15" y="14564"/>
                  </a:cubicBezTo>
                  <a:cubicBezTo>
                    <a:pt x="-159" y="14458"/>
                    <a:pt x="1235" y="14140"/>
                    <a:pt x="2802" y="13981"/>
                  </a:cubicBezTo>
                  <a:cubicBezTo>
                    <a:pt x="4370" y="13823"/>
                    <a:pt x="6112" y="13823"/>
                    <a:pt x="7680" y="13981"/>
                  </a:cubicBezTo>
                  <a:cubicBezTo>
                    <a:pt x="9247" y="14140"/>
                    <a:pt x="10641" y="14458"/>
                    <a:pt x="11512" y="14987"/>
                  </a:cubicBezTo>
                  <a:cubicBezTo>
                    <a:pt x="12383" y="15517"/>
                    <a:pt x="12731" y="16258"/>
                    <a:pt x="12209" y="16999"/>
                  </a:cubicBezTo>
                  <a:cubicBezTo>
                    <a:pt x="11686" y="17740"/>
                    <a:pt x="10293" y="18481"/>
                    <a:pt x="9247" y="19117"/>
                  </a:cubicBezTo>
                  <a:cubicBezTo>
                    <a:pt x="8202" y="19752"/>
                    <a:pt x="7506" y="20281"/>
                    <a:pt x="7854" y="20705"/>
                  </a:cubicBezTo>
                  <a:cubicBezTo>
                    <a:pt x="8202" y="21128"/>
                    <a:pt x="9596" y="21446"/>
                    <a:pt x="12035" y="21499"/>
                  </a:cubicBezTo>
                  <a:cubicBezTo>
                    <a:pt x="14473" y="21552"/>
                    <a:pt x="17957" y="21340"/>
                    <a:pt x="21441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930399" y="6190040"/>
              <a:ext cx="10272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7776" y="617"/>
                  </a:moveTo>
                  <a:cubicBezTo>
                    <a:pt x="9504" y="309"/>
                    <a:pt x="11232" y="0"/>
                    <a:pt x="12960" y="0"/>
                  </a:cubicBezTo>
                  <a:cubicBezTo>
                    <a:pt x="14688" y="0"/>
                    <a:pt x="16416" y="309"/>
                    <a:pt x="18144" y="669"/>
                  </a:cubicBezTo>
                  <a:cubicBezTo>
                    <a:pt x="19872" y="1029"/>
                    <a:pt x="21600" y="1440"/>
                    <a:pt x="20736" y="2366"/>
                  </a:cubicBezTo>
                  <a:cubicBezTo>
                    <a:pt x="19872" y="3291"/>
                    <a:pt x="16416" y="4731"/>
                    <a:pt x="13608" y="5966"/>
                  </a:cubicBezTo>
                  <a:cubicBezTo>
                    <a:pt x="10800" y="7200"/>
                    <a:pt x="8640" y="8229"/>
                    <a:pt x="7992" y="9000"/>
                  </a:cubicBezTo>
                  <a:cubicBezTo>
                    <a:pt x="7344" y="9771"/>
                    <a:pt x="8208" y="10286"/>
                    <a:pt x="9936" y="11366"/>
                  </a:cubicBezTo>
                  <a:cubicBezTo>
                    <a:pt x="11664" y="12446"/>
                    <a:pt x="14256" y="14091"/>
                    <a:pt x="15984" y="15583"/>
                  </a:cubicBezTo>
                  <a:cubicBezTo>
                    <a:pt x="17712" y="17074"/>
                    <a:pt x="18576" y="18411"/>
                    <a:pt x="16848" y="19389"/>
                  </a:cubicBezTo>
                  <a:cubicBezTo>
                    <a:pt x="15120" y="20366"/>
                    <a:pt x="10800" y="20983"/>
                    <a:pt x="7560" y="21291"/>
                  </a:cubicBezTo>
                  <a:cubicBezTo>
                    <a:pt x="4320" y="21600"/>
                    <a:pt x="21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880783" y="6165732"/>
              <a:ext cx="141818" cy="39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14830" y="1647"/>
                  </a:moveTo>
                  <a:cubicBezTo>
                    <a:pt x="13863" y="1192"/>
                    <a:pt x="12896" y="737"/>
                    <a:pt x="11606" y="396"/>
                  </a:cubicBezTo>
                  <a:cubicBezTo>
                    <a:pt x="10316" y="55"/>
                    <a:pt x="8704" y="-172"/>
                    <a:pt x="7093" y="169"/>
                  </a:cubicBezTo>
                  <a:cubicBezTo>
                    <a:pt x="5481" y="510"/>
                    <a:pt x="3869" y="1420"/>
                    <a:pt x="3546" y="2784"/>
                  </a:cubicBezTo>
                  <a:cubicBezTo>
                    <a:pt x="3224" y="4148"/>
                    <a:pt x="4191" y="5967"/>
                    <a:pt x="4997" y="7445"/>
                  </a:cubicBezTo>
                  <a:cubicBezTo>
                    <a:pt x="5803" y="8923"/>
                    <a:pt x="6448" y="10060"/>
                    <a:pt x="6125" y="10855"/>
                  </a:cubicBezTo>
                  <a:cubicBezTo>
                    <a:pt x="5803" y="11651"/>
                    <a:pt x="4513" y="12106"/>
                    <a:pt x="3063" y="12390"/>
                  </a:cubicBezTo>
                  <a:cubicBezTo>
                    <a:pt x="1612" y="12674"/>
                    <a:pt x="0" y="12788"/>
                    <a:pt x="0" y="12845"/>
                  </a:cubicBezTo>
                  <a:cubicBezTo>
                    <a:pt x="0" y="12902"/>
                    <a:pt x="1612" y="12902"/>
                    <a:pt x="3224" y="12902"/>
                  </a:cubicBezTo>
                  <a:cubicBezTo>
                    <a:pt x="4836" y="12902"/>
                    <a:pt x="6448" y="12902"/>
                    <a:pt x="8060" y="13015"/>
                  </a:cubicBezTo>
                  <a:cubicBezTo>
                    <a:pt x="9672" y="13129"/>
                    <a:pt x="11284" y="13356"/>
                    <a:pt x="12090" y="13754"/>
                  </a:cubicBezTo>
                  <a:cubicBezTo>
                    <a:pt x="12896" y="14152"/>
                    <a:pt x="12896" y="14721"/>
                    <a:pt x="11284" y="15687"/>
                  </a:cubicBezTo>
                  <a:cubicBezTo>
                    <a:pt x="9672" y="16653"/>
                    <a:pt x="6448" y="18017"/>
                    <a:pt x="4675" y="19041"/>
                  </a:cubicBezTo>
                  <a:cubicBezTo>
                    <a:pt x="2901" y="20064"/>
                    <a:pt x="2579" y="20746"/>
                    <a:pt x="3385" y="21087"/>
                  </a:cubicBezTo>
                  <a:cubicBezTo>
                    <a:pt x="4191" y="21428"/>
                    <a:pt x="6125" y="21428"/>
                    <a:pt x="9349" y="21257"/>
                  </a:cubicBezTo>
                  <a:cubicBezTo>
                    <a:pt x="12573" y="21087"/>
                    <a:pt x="17087" y="20746"/>
                    <a:pt x="2160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333750" y="6215440"/>
              <a:ext cx="8079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9969" y="0"/>
                  </a:moveTo>
                  <a:cubicBezTo>
                    <a:pt x="9415" y="1220"/>
                    <a:pt x="8862" y="2441"/>
                    <a:pt x="8031" y="3722"/>
                  </a:cubicBezTo>
                  <a:cubicBezTo>
                    <a:pt x="7200" y="5003"/>
                    <a:pt x="6092" y="6346"/>
                    <a:pt x="7200" y="7810"/>
                  </a:cubicBezTo>
                  <a:cubicBezTo>
                    <a:pt x="8308" y="9275"/>
                    <a:pt x="11631" y="10861"/>
                    <a:pt x="14400" y="11837"/>
                  </a:cubicBezTo>
                  <a:cubicBezTo>
                    <a:pt x="17169" y="12814"/>
                    <a:pt x="19385" y="13180"/>
                    <a:pt x="20492" y="13973"/>
                  </a:cubicBezTo>
                  <a:cubicBezTo>
                    <a:pt x="21600" y="14766"/>
                    <a:pt x="21600" y="15986"/>
                    <a:pt x="18000" y="17329"/>
                  </a:cubicBezTo>
                  <a:cubicBezTo>
                    <a:pt x="14400" y="18671"/>
                    <a:pt x="7200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144372" y="6780590"/>
              <a:ext cx="11292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6541" y="0"/>
                  </a:moveTo>
                  <a:cubicBezTo>
                    <a:pt x="12141" y="114"/>
                    <a:pt x="7741" y="229"/>
                    <a:pt x="4741" y="571"/>
                  </a:cubicBezTo>
                  <a:cubicBezTo>
                    <a:pt x="1741" y="914"/>
                    <a:pt x="141" y="1486"/>
                    <a:pt x="741" y="2629"/>
                  </a:cubicBezTo>
                  <a:cubicBezTo>
                    <a:pt x="1341" y="3771"/>
                    <a:pt x="4141" y="5486"/>
                    <a:pt x="6341" y="6914"/>
                  </a:cubicBezTo>
                  <a:cubicBezTo>
                    <a:pt x="8541" y="8343"/>
                    <a:pt x="10141" y="9486"/>
                    <a:pt x="9741" y="10514"/>
                  </a:cubicBezTo>
                  <a:cubicBezTo>
                    <a:pt x="9341" y="11543"/>
                    <a:pt x="6941" y="12457"/>
                    <a:pt x="4941" y="13200"/>
                  </a:cubicBezTo>
                  <a:cubicBezTo>
                    <a:pt x="2941" y="13943"/>
                    <a:pt x="1341" y="14514"/>
                    <a:pt x="541" y="15086"/>
                  </a:cubicBezTo>
                  <a:cubicBezTo>
                    <a:pt x="-259" y="15657"/>
                    <a:pt x="-259" y="16229"/>
                    <a:pt x="1141" y="17257"/>
                  </a:cubicBezTo>
                  <a:cubicBezTo>
                    <a:pt x="2541" y="18286"/>
                    <a:pt x="5341" y="19771"/>
                    <a:pt x="8941" y="20571"/>
                  </a:cubicBezTo>
                  <a:cubicBezTo>
                    <a:pt x="12541" y="21371"/>
                    <a:pt x="16941" y="21486"/>
                    <a:pt x="21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790700" y="6746638"/>
              <a:ext cx="112583" cy="4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98" fill="norm" stroke="1" extrusionOk="0">
                  <a:moveTo>
                    <a:pt x="6000" y="1388"/>
                  </a:moveTo>
                  <a:cubicBezTo>
                    <a:pt x="6800" y="856"/>
                    <a:pt x="7600" y="324"/>
                    <a:pt x="9000" y="111"/>
                  </a:cubicBezTo>
                  <a:cubicBezTo>
                    <a:pt x="10400" y="-102"/>
                    <a:pt x="12400" y="4"/>
                    <a:pt x="13800" y="324"/>
                  </a:cubicBezTo>
                  <a:cubicBezTo>
                    <a:pt x="15200" y="643"/>
                    <a:pt x="16000" y="1175"/>
                    <a:pt x="15200" y="2398"/>
                  </a:cubicBezTo>
                  <a:cubicBezTo>
                    <a:pt x="14400" y="3622"/>
                    <a:pt x="12000" y="5537"/>
                    <a:pt x="10200" y="7027"/>
                  </a:cubicBezTo>
                  <a:cubicBezTo>
                    <a:pt x="8400" y="8517"/>
                    <a:pt x="7200" y="9581"/>
                    <a:pt x="6800" y="10379"/>
                  </a:cubicBezTo>
                  <a:cubicBezTo>
                    <a:pt x="6400" y="11177"/>
                    <a:pt x="6800" y="11709"/>
                    <a:pt x="9000" y="12454"/>
                  </a:cubicBezTo>
                  <a:cubicBezTo>
                    <a:pt x="11200" y="13198"/>
                    <a:pt x="15200" y="14156"/>
                    <a:pt x="17800" y="14954"/>
                  </a:cubicBezTo>
                  <a:cubicBezTo>
                    <a:pt x="20400" y="15752"/>
                    <a:pt x="21600" y="16391"/>
                    <a:pt x="21200" y="17189"/>
                  </a:cubicBezTo>
                  <a:cubicBezTo>
                    <a:pt x="20800" y="17987"/>
                    <a:pt x="18800" y="18944"/>
                    <a:pt x="15000" y="19689"/>
                  </a:cubicBezTo>
                  <a:cubicBezTo>
                    <a:pt x="11200" y="20434"/>
                    <a:pt x="5600" y="20966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327400" y="6209090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2834725" y="6707253"/>
              <a:ext cx="149776" cy="42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17" fill="norm" stroke="1" extrusionOk="0">
                  <a:moveTo>
                    <a:pt x="13128" y="492"/>
                  </a:moveTo>
                  <a:cubicBezTo>
                    <a:pt x="11928" y="175"/>
                    <a:pt x="10728" y="-143"/>
                    <a:pt x="8478" y="69"/>
                  </a:cubicBezTo>
                  <a:cubicBezTo>
                    <a:pt x="6228" y="281"/>
                    <a:pt x="2928" y="1022"/>
                    <a:pt x="1278" y="1922"/>
                  </a:cubicBezTo>
                  <a:cubicBezTo>
                    <a:pt x="-372" y="2822"/>
                    <a:pt x="-372" y="3881"/>
                    <a:pt x="978" y="5204"/>
                  </a:cubicBezTo>
                  <a:cubicBezTo>
                    <a:pt x="2328" y="6528"/>
                    <a:pt x="5028" y="8116"/>
                    <a:pt x="6678" y="9175"/>
                  </a:cubicBezTo>
                  <a:cubicBezTo>
                    <a:pt x="8328" y="10233"/>
                    <a:pt x="8928" y="10763"/>
                    <a:pt x="8778" y="11239"/>
                  </a:cubicBezTo>
                  <a:cubicBezTo>
                    <a:pt x="8628" y="11716"/>
                    <a:pt x="7728" y="12139"/>
                    <a:pt x="6378" y="12563"/>
                  </a:cubicBezTo>
                  <a:cubicBezTo>
                    <a:pt x="5028" y="12986"/>
                    <a:pt x="3228" y="13410"/>
                    <a:pt x="3078" y="13622"/>
                  </a:cubicBezTo>
                  <a:cubicBezTo>
                    <a:pt x="2928" y="13833"/>
                    <a:pt x="4428" y="13833"/>
                    <a:pt x="6678" y="13939"/>
                  </a:cubicBezTo>
                  <a:cubicBezTo>
                    <a:pt x="8928" y="14045"/>
                    <a:pt x="11928" y="14257"/>
                    <a:pt x="13878" y="14628"/>
                  </a:cubicBezTo>
                  <a:cubicBezTo>
                    <a:pt x="15828" y="14998"/>
                    <a:pt x="16728" y="15528"/>
                    <a:pt x="16128" y="16428"/>
                  </a:cubicBezTo>
                  <a:cubicBezTo>
                    <a:pt x="15528" y="17328"/>
                    <a:pt x="13428" y="18598"/>
                    <a:pt x="12078" y="19498"/>
                  </a:cubicBezTo>
                  <a:cubicBezTo>
                    <a:pt x="10728" y="20398"/>
                    <a:pt x="10128" y="20928"/>
                    <a:pt x="11028" y="21192"/>
                  </a:cubicBezTo>
                  <a:cubicBezTo>
                    <a:pt x="11928" y="21457"/>
                    <a:pt x="14328" y="21457"/>
                    <a:pt x="16278" y="21351"/>
                  </a:cubicBezTo>
                  <a:cubicBezTo>
                    <a:pt x="18228" y="21245"/>
                    <a:pt x="19728" y="21033"/>
                    <a:pt x="21228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206750" y="6746323"/>
              <a:ext cx="68909" cy="40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10" fill="norm" stroke="1" extrusionOk="0">
                  <a:moveTo>
                    <a:pt x="0" y="1803"/>
                  </a:moveTo>
                  <a:cubicBezTo>
                    <a:pt x="655" y="1246"/>
                    <a:pt x="1309" y="689"/>
                    <a:pt x="3273" y="355"/>
                  </a:cubicBezTo>
                  <a:cubicBezTo>
                    <a:pt x="5236" y="21"/>
                    <a:pt x="8509" y="-90"/>
                    <a:pt x="11127" y="77"/>
                  </a:cubicBezTo>
                  <a:cubicBezTo>
                    <a:pt x="13745" y="244"/>
                    <a:pt x="15709" y="689"/>
                    <a:pt x="17673" y="1524"/>
                  </a:cubicBezTo>
                  <a:cubicBezTo>
                    <a:pt x="19636" y="2359"/>
                    <a:pt x="21600" y="3584"/>
                    <a:pt x="20945" y="4698"/>
                  </a:cubicBezTo>
                  <a:cubicBezTo>
                    <a:pt x="20291" y="5811"/>
                    <a:pt x="17018" y="6813"/>
                    <a:pt x="16036" y="7982"/>
                  </a:cubicBezTo>
                  <a:cubicBezTo>
                    <a:pt x="15055" y="9151"/>
                    <a:pt x="16364" y="10487"/>
                    <a:pt x="18000" y="11768"/>
                  </a:cubicBezTo>
                  <a:cubicBezTo>
                    <a:pt x="19636" y="13048"/>
                    <a:pt x="21600" y="14273"/>
                    <a:pt x="21273" y="15442"/>
                  </a:cubicBezTo>
                  <a:cubicBezTo>
                    <a:pt x="20945" y="16611"/>
                    <a:pt x="18327" y="17724"/>
                    <a:pt x="14727" y="18726"/>
                  </a:cubicBezTo>
                  <a:cubicBezTo>
                    <a:pt x="11127" y="19729"/>
                    <a:pt x="6545" y="20619"/>
                    <a:pt x="1964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162462" y="7231440"/>
              <a:ext cx="101188" cy="40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69" fill="norm" stroke="1" extrusionOk="0">
                  <a:moveTo>
                    <a:pt x="11816" y="675"/>
                  </a:moveTo>
                  <a:cubicBezTo>
                    <a:pt x="10053" y="338"/>
                    <a:pt x="8289" y="0"/>
                    <a:pt x="6526" y="0"/>
                  </a:cubicBezTo>
                  <a:cubicBezTo>
                    <a:pt x="4763" y="0"/>
                    <a:pt x="3000" y="338"/>
                    <a:pt x="1677" y="1125"/>
                  </a:cubicBezTo>
                  <a:cubicBezTo>
                    <a:pt x="355" y="1912"/>
                    <a:pt x="-527" y="3150"/>
                    <a:pt x="355" y="4275"/>
                  </a:cubicBezTo>
                  <a:cubicBezTo>
                    <a:pt x="1236" y="5400"/>
                    <a:pt x="3881" y="6412"/>
                    <a:pt x="6085" y="7088"/>
                  </a:cubicBezTo>
                  <a:cubicBezTo>
                    <a:pt x="8289" y="7762"/>
                    <a:pt x="10053" y="8100"/>
                    <a:pt x="9832" y="9112"/>
                  </a:cubicBezTo>
                  <a:cubicBezTo>
                    <a:pt x="9612" y="10125"/>
                    <a:pt x="7408" y="11812"/>
                    <a:pt x="4983" y="12994"/>
                  </a:cubicBezTo>
                  <a:cubicBezTo>
                    <a:pt x="2559" y="14175"/>
                    <a:pt x="-86" y="14850"/>
                    <a:pt x="134" y="15413"/>
                  </a:cubicBezTo>
                  <a:cubicBezTo>
                    <a:pt x="355" y="15975"/>
                    <a:pt x="3440" y="16425"/>
                    <a:pt x="5204" y="16987"/>
                  </a:cubicBezTo>
                  <a:cubicBezTo>
                    <a:pt x="6967" y="17550"/>
                    <a:pt x="7408" y="18225"/>
                    <a:pt x="7408" y="19012"/>
                  </a:cubicBezTo>
                  <a:cubicBezTo>
                    <a:pt x="7408" y="19800"/>
                    <a:pt x="6967" y="20700"/>
                    <a:pt x="8069" y="21150"/>
                  </a:cubicBezTo>
                  <a:cubicBezTo>
                    <a:pt x="9171" y="21600"/>
                    <a:pt x="11816" y="21600"/>
                    <a:pt x="14240" y="21544"/>
                  </a:cubicBezTo>
                  <a:cubicBezTo>
                    <a:pt x="16665" y="21488"/>
                    <a:pt x="18869" y="21375"/>
                    <a:pt x="21073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784349" y="7226823"/>
              <a:ext cx="82536" cy="39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05" fill="norm" stroke="1" extrusionOk="0">
                  <a:moveTo>
                    <a:pt x="0" y="1299"/>
                  </a:moveTo>
                  <a:cubicBezTo>
                    <a:pt x="0" y="718"/>
                    <a:pt x="0" y="137"/>
                    <a:pt x="1350" y="21"/>
                  </a:cubicBezTo>
                  <a:cubicBezTo>
                    <a:pt x="2700" y="-95"/>
                    <a:pt x="5400" y="253"/>
                    <a:pt x="6750" y="1473"/>
                  </a:cubicBezTo>
                  <a:cubicBezTo>
                    <a:pt x="8100" y="2692"/>
                    <a:pt x="8100" y="4782"/>
                    <a:pt x="8100" y="6408"/>
                  </a:cubicBezTo>
                  <a:cubicBezTo>
                    <a:pt x="8100" y="8034"/>
                    <a:pt x="8100" y="9195"/>
                    <a:pt x="9990" y="10299"/>
                  </a:cubicBezTo>
                  <a:cubicBezTo>
                    <a:pt x="11880" y="11402"/>
                    <a:pt x="15660" y="12447"/>
                    <a:pt x="18090" y="13492"/>
                  </a:cubicBezTo>
                  <a:cubicBezTo>
                    <a:pt x="20520" y="14537"/>
                    <a:pt x="21600" y="15582"/>
                    <a:pt x="20790" y="16628"/>
                  </a:cubicBezTo>
                  <a:cubicBezTo>
                    <a:pt x="19980" y="17673"/>
                    <a:pt x="17280" y="18718"/>
                    <a:pt x="13500" y="19531"/>
                  </a:cubicBezTo>
                  <a:cubicBezTo>
                    <a:pt x="9720" y="20344"/>
                    <a:pt x="4860" y="20924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913518" y="7211176"/>
              <a:ext cx="90033" cy="32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40" fill="norm" stroke="1" extrusionOk="0">
                  <a:moveTo>
                    <a:pt x="21366" y="922"/>
                  </a:moveTo>
                  <a:cubicBezTo>
                    <a:pt x="18854" y="501"/>
                    <a:pt x="16343" y="80"/>
                    <a:pt x="13831" y="10"/>
                  </a:cubicBezTo>
                  <a:cubicBezTo>
                    <a:pt x="11319" y="-60"/>
                    <a:pt x="8808" y="221"/>
                    <a:pt x="6547" y="1062"/>
                  </a:cubicBezTo>
                  <a:cubicBezTo>
                    <a:pt x="4287" y="1904"/>
                    <a:pt x="2278" y="3306"/>
                    <a:pt x="2780" y="4569"/>
                  </a:cubicBezTo>
                  <a:cubicBezTo>
                    <a:pt x="3282" y="5831"/>
                    <a:pt x="6296" y="6953"/>
                    <a:pt x="8054" y="7865"/>
                  </a:cubicBezTo>
                  <a:cubicBezTo>
                    <a:pt x="9813" y="8776"/>
                    <a:pt x="10315" y="9478"/>
                    <a:pt x="9813" y="10109"/>
                  </a:cubicBezTo>
                  <a:cubicBezTo>
                    <a:pt x="9310" y="10740"/>
                    <a:pt x="7803" y="11301"/>
                    <a:pt x="5543" y="11652"/>
                  </a:cubicBezTo>
                  <a:cubicBezTo>
                    <a:pt x="3282" y="12002"/>
                    <a:pt x="268" y="12143"/>
                    <a:pt x="17" y="12353"/>
                  </a:cubicBezTo>
                  <a:cubicBezTo>
                    <a:pt x="-234" y="12563"/>
                    <a:pt x="2278" y="12844"/>
                    <a:pt x="4287" y="13265"/>
                  </a:cubicBezTo>
                  <a:cubicBezTo>
                    <a:pt x="6296" y="13685"/>
                    <a:pt x="7803" y="14246"/>
                    <a:pt x="8557" y="14878"/>
                  </a:cubicBezTo>
                  <a:cubicBezTo>
                    <a:pt x="9310" y="15509"/>
                    <a:pt x="9310" y="16210"/>
                    <a:pt x="8557" y="16841"/>
                  </a:cubicBezTo>
                  <a:cubicBezTo>
                    <a:pt x="7803" y="17472"/>
                    <a:pt x="6296" y="18034"/>
                    <a:pt x="4789" y="18665"/>
                  </a:cubicBezTo>
                  <a:cubicBezTo>
                    <a:pt x="3282" y="19296"/>
                    <a:pt x="1775" y="19997"/>
                    <a:pt x="2529" y="20488"/>
                  </a:cubicBezTo>
                  <a:cubicBezTo>
                    <a:pt x="3282" y="20979"/>
                    <a:pt x="6296" y="21259"/>
                    <a:pt x="931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206750" y="7247497"/>
              <a:ext cx="56208" cy="34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23" fill="norm" stroke="1" extrusionOk="0">
                  <a:moveTo>
                    <a:pt x="2400" y="186"/>
                  </a:moveTo>
                  <a:cubicBezTo>
                    <a:pt x="6400" y="55"/>
                    <a:pt x="10400" y="-77"/>
                    <a:pt x="14000" y="55"/>
                  </a:cubicBezTo>
                  <a:cubicBezTo>
                    <a:pt x="17600" y="186"/>
                    <a:pt x="20800" y="582"/>
                    <a:pt x="21200" y="1438"/>
                  </a:cubicBezTo>
                  <a:cubicBezTo>
                    <a:pt x="21600" y="2294"/>
                    <a:pt x="19200" y="3611"/>
                    <a:pt x="16800" y="4533"/>
                  </a:cubicBezTo>
                  <a:cubicBezTo>
                    <a:pt x="14400" y="5455"/>
                    <a:pt x="12000" y="5982"/>
                    <a:pt x="12000" y="6508"/>
                  </a:cubicBezTo>
                  <a:cubicBezTo>
                    <a:pt x="12000" y="7035"/>
                    <a:pt x="14400" y="7562"/>
                    <a:pt x="16800" y="9011"/>
                  </a:cubicBezTo>
                  <a:cubicBezTo>
                    <a:pt x="19200" y="10460"/>
                    <a:pt x="21600" y="12830"/>
                    <a:pt x="18800" y="15069"/>
                  </a:cubicBezTo>
                  <a:cubicBezTo>
                    <a:pt x="16000" y="17308"/>
                    <a:pt x="8000" y="19416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87827" y="7644217"/>
              <a:ext cx="131374" cy="36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75" fill="norm" stroke="1" extrusionOk="0">
                  <a:moveTo>
                    <a:pt x="13051" y="3331"/>
                  </a:moveTo>
                  <a:cubicBezTo>
                    <a:pt x="12709" y="2714"/>
                    <a:pt x="12366" y="2097"/>
                    <a:pt x="12194" y="1480"/>
                  </a:cubicBezTo>
                  <a:cubicBezTo>
                    <a:pt x="12023" y="862"/>
                    <a:pt x="12023" y="245"/>
                    <a:pt x="11166" y="60"/>
                  </a:cubicBezTo>
                  <a:cubicBezTo>
                    <a:pt x="10309" y="-125"/>
                    <a:pt x="8594" y="122"/>
                    <a:pt x="6537" y="739"/>
                  </a:cubicBezTo>
                  <a:cubicBezTo>
                    <a:pt x="4480" y="1356"/>
                    <a:pt x="2080" y="2344"/>
                    <a:pt x="880" y="3146"/>
                  </a:cubicBezTo>
                  <a:cubicBezTo>
                    <a:pt x="-320" y="3948"/>
                    <a:pt x="-320" y="4565"/>
                    <a:pt x="1051" y="5306"/>
                  </a:cubicBezTo>
                  <a:cubicBezTo>
                    <a:pt x="2423" y="6046"/>
                    <a:pt x="5166" y="6910"/>
                    <a:pt x="7394" y="7898"/>
                  </a:cubicBezTo>
                  <a:cubicBezTo>
                    <a:pt x="9623" y="8885"/>
                    <a:pt x="11337" y="9996"/>
                    <a:pt x="11337" y="10984"/>
                  </a:cubicBezTo>
                  <a:cubicBezTo>
                    <a:pt x="11337" y="11971"/>
                    <a:pt x="9623" y="12835"/>
                    <a:pt x="9451" y="13452"/>
                  </a:cubicBezTo>
                  <a:cubicBezTo>
                    <a:pt x="9280" y="14069"/>
                    <a:pt x="10651" y="14440"/>
                    <a:pt x="11337" y="14933"/>
                  </a:cubicBezTo>
                  <a:cubicBezTo>
                    <a:pt x="12023" y="15427"/>
                    <a:pt x="12023" y="16044"/>
                    <a:pt x="11509" y="16723"/>
                  </a:cubicBezTo>
                  <a:cubicBezTo>
                    <a:pt x="10994" y="17402"/>
                    <a:pt x="9966" y="18142"/>
                    <a:pt x="9451" y="18883"/>
                  </a:cubicBezTo>
                  <a:cubicBezTo>
                    <a:pt x="8937" y="19624"/>
                    <a:pt x="8937" y="20364"/>
                    <a:pt x="10994" y="20796"/>
                  </a:cubicBezTo>
                  <a:cubicBezTo>
                    <a:pt x="13051" y="21228"/>
                    <a:pt x="17166" y="21352"/>
                    <a:pt x="2128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873250" y="7625132"/>
              <a:ext cx="120623" cy="31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55" fill="norm" stroke="1" extrusionOk="0">
                  <a:moveTo>
                    <a:pt x="0" y="1752"/>
                  </a:moveTo>
                  <a:cubicBezTo>
                    <a:pt x="372" y="1023"/>
                    <a:pt x="745" y="293"/>
                    <a:pt x="2234" y="74"/>
                  </a:cubicBezTo>
                  <a:cubicBezTo>
                    <a:pt x="3724" y="-145"/>
                    <a:pt x="6331" y="147"/>
                    <a:pt x="7821" y="658"/>
                  </a:cubicBezTo>
                  <a:cubicBezTo>
                    <a:pt x="9310" y="1169"/>
                    <a:pt x="9683" y="1898"/>
                    <a:pt x="9310" y="2993"/>
                  </a:cubicBezTo>
                  <a:cubicBezTo>
                    <a:pt x="8938" y="4087"/>
                    <a:pt x="7821" y="5547"/>
                    <a:pt x="6517" y="6641"/>
                  </a:cubicBezTo>
                  <a:cubicBezTo>
                    <a:pt x="5214" y="7736"/>
                    <a:pt x="3724" y="8466"/>
                    <a:pt x="3352" y="9196"/>
                  </a:cubicBezTo>
                  <a:cubicBezTo>
                    <a:pt x="2979" y="9925"/>
                    <a:pt x="3724" y="10655"/>
                    <a:pt x="6145" y="11531"/>
                  </a:cubicBezTo>
                  <a:cubicBezTo>
                    <a:pt x="8566" y="12406"/>
                    <a:pt x="12662" y="13428"/>
                    <a:pt x="15641" y="14377"/>
                  </a:cubicBezTo>
                  <a:cubicBezTo>
                    <a:pt x="18621" y="15325"/>
                    <a:pt x="20483" y="16201"/>
                    <a:pt x="21041" y="17369"/>
                  </a:cubicBezTo>
                  <a:cubicBezTo>
                    <a:pt x="21600" y="18536"/>
                    <a:pt x="20855" y="19996"/>
                    <a:pt x="18993" y="20725"/>
                  </a:cubicBezTo>
                  <a:cubicBezTo>
                    <a:pt x="17131" y="21455"/>
                    <a:pt x="14152" y="21455"/>
                    <a:pt x="1117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855040" y="7623096"/>
              <a:ext cx="85010" cy="37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75" fill="norm" stroke="1" extrusionOk="0">
                  <a:moveTo>
                    <a:pt x="19579" y="1564"/>
                  </a:moveTo>
                  <a:cubicBezTo>
                    <a:pt x="19579" y="961"/>
                    <a:pt x="19579" y="358"/>
                    <a:pt x="18261" y="116"/>
                  </a:cubicBezTo>
                  <a:cubicBezTo>
                    <a:pt x="16944" y="-125"/>
                    <a:pt x="14310" y="-4"/>
                    <a:pt x="11149" y="599"/>
                  </a:cubicBezTo>
                  <a:cubicBezTo>
                    <a:pt x="7988" y="1202"/>
                    <a:pt x="4300" y="2288"/>
                    <a:pt x="2193" y="3374"/>
                  </a:cubicBezTo>
                  <a:cubicBezTo>
                    <a:pt x="86" y="4460"/>
                    <a:pt x="-441" y="5547"/>
                    <a:pt x="349" y="6271"/>
                  </a:cubicBezTo>
                  <a:cubicBezTo>
                    <a:pt x="1139" y="6995"/>
                    <a:pt x="3247" y="7357"/>
                    <a:pt x="6671" y="7900"/>
                  </a:cubicBezTo>
                  <a:cubicBezTo>
                    <a:pt x="10096" y="8443"/>
                    <a:pt x="14837" y="9167"/>
                    <a:pt x="17471" y="9830"/>
                  </a:cubicBezTo>
                  <a:cubicBezTo>
                    <a:pt x="20105" y="10494"/>
                    <a:pt x="20632" y="11097"/>
                    <a:pt x="19315" y="11942"/>
                  </a:cubicBezTo>
                  <a:cubicBezTo>
                    <a:pt x="17998" y="12787"/>
                    <a:pt x="14837" y="13873"/>
                    <a:pt x="12466" y="15140"/>
                  </a:cubicBezTo>
                  <a:cubicBezTo>
                    <a:pt x="10096" y="16407"/>
                    <a:pt x="8515" y="17855"/>
                    <a:pt x="8515" y="18820"/>
                  </a:cubicBezTo>
                  <a:cubicBezTo>
                    <a:pt x="8515" y="19786"/>
                    <a:pt x="10096" y="20268"/>
                    <a:pt x="12466" y="20630"/>
                  </a:cubicBezTo>
                  <a:cubicBezTo>
                    <a:pt x="14837" y="20992"/>
                    <a:pt x="17998" y="21234"/>
                    <a:pt x="2115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3225799" y="7644190"/>
              <a:ext cx="7233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9257" y="0"/>
                  </a:moveTo>
                  <a:cubicBezTo>
                    <a:pt x="12960" y="1200"/>
                    <a:pt x="16663" y="2400"/>
                    <a:pt x="18823" y="3525"/>
                  </a:cubicBezTo>
                  <a:cubicBezTo>
                    <a:pt x="20983" y="4650"/>
                    <a:pt x="21600" y="5700"/>
                    <a:pt x="20674" y="6450"/>
                  </a:cubicBezTo>
                  <a:cubicBezTo>
                    <a:pt x="19749" y="7200"/>
                    <a:pt x="17280" y="7650"/>
                    <a:pt x="15120" y="8175"/>
                  </a:cubicBezTo>
                  <a:cubicBezTo>
                    <a:pt x="12960" y="8700"/>
                    <a:pt x="11109" y="9300"/>
                    <a:pt x="10491" y="9975"/>
                  </a:cubicBezTo>
                  <a:cubicBezTo>
                    <a:pt x="9874" y="10650"/>
                    <a:pt x="10491" y="11400"/>
                    <a:pt x="12343" y="12450"/>
                  </a:cubicBezTo>
                  <a:cubicBezTo>
                    <a:pt x="14194" y="13500"/>
                    <a:pt x="17280" y="14850"/>
                    <a:pt x="16971" y="16425"/>
                  </a:cubicBezTo>
                  <a:cubicBezTo>
                    <a:pt x="16663" y="18000"/>
                    <a:pt x="12960" y="19800"/>
                    <a:pt x="9566" y="20700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218589" y="8142417"/>
              <a:ext cx="140312" cy="37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34" fill="norm" stroke="1" extrusionOk="0">
                  <a:moveTo>
                    <a:pt x="5809" y="7394"/>
                  </a:moveTo>
                  <a:cubicBezTo>
                    <a:pt x="6762" y="5594"/>
                    <a:pt x="7715" y="3794"/>
                    <a:pt x="8350" y="2474"/>
                  </a:cubicBezTo>
                  <a:cubicBezTo>
                    <a:pt x="8985" y="1154"/>
                    <a:pt x="9303" y="314"/>
                    <a:pt x="8668" y="74"/>
                  </a:cubicBezTo>
                  <a:cubicBezTo>
                    <a:pt x="8032" y="-166"/>
                    <a:pt x="6444" y="194"/>
                    <a:pt x="4856" y="914"/>
                  </a:cubicBezTo>
                  <a:cubicBezTo>
                    <a:pt x="3268" y="1634"/>
                    <a:pt x="1680" y="2714"/>
                    <a:pt x="727" y="3554"/>
                  </a:cubicBezTo>
                  <a:cubicBezTo>
                    <a:pt x="-226" y="4394"/>
                    <a:pt x="-544" y="4994"/>
                    <a:pt x="1680" y="6014"/>
                  </a:cubicBezTo>
                  <a:cubicBezTo>
                    <a:pt x="3903" y="7034"/>
                    <a:pt x="8668" y="8474"/>
                    <a:pt x="11209" y="9494"/>
                  </a:cubicBezTo>
                  <a:cubicBezTo>
                    <a:pt x="13750" y="10514"/>
                    <a:pt x="14068" y="11114"/>
                    <a:pt x="13432" y="11954"/>
                  </a:cubicBezTo>
                  <a:cubicBezTo>
                    <a:pt x="12797" y="12794"/>
                    <a:pt x="11209" y="13874"/>
                    <a:pt x="10256" y="14714"/>
                  </a:cubicBezTo>
                  <a:cubicBezTo>
                    <a:pt x="9303" y="15554"/>
                    <a:pt x="8985" y="16154"/>
                    <a:pt x="8668" y="16994"/>
                  </a:cubicBezTo>
                  <a:cubicBezTo>
                    <a:pt x="8350" y="17834"/>
                    <a:pt x="8032" y="18914"/>
                    <a:pt x="10097" y="19694"/>
                  </a:cubicBezTo>
                  <a:cubicBezTo>
                    <a:pt x="12162" y="20474"/>
                    <a:pt x="16609" y="20954"/>
                    <a:pt x="21056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993343" y="8126790"/>
              <a:ext cx="10943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600" fill="norm" stroke="1" extrusionOk="0">
                  <a:moveTo>
                    <a:pt x="3705" y="0"/>
                  </a:moveTo>
                  <a:cubicBezTo>
                    <a:pt x="6105" y="122"/>
                    <a:pt x="8505" y="244"/>
                    <a:pt x="10305" y="976"/>
                  </a:cubicBezTo>
                  <a:cubicBezTo>
                    <a:pt x="12105" y="1708"/>
                    <a:pt x="13305" y="3051"/>
                    <a:pt x="12305" y="4271"/>
                  </a:cubicBezTo>
                  <a:cubicBezTo>
                    <a:pt x="11305" y="5492"/>
                    <a:pt x="8105" y="6590"/>
                    <a:pt x="5905" y="7383"/>
                  </a:cubicBezTo>
                  <a:cubicBezTo>
                    <a:pt x="3705" y="8176"/>
                    <a:pt x="2505" y="8664"/>
                    <a:pt x="1505" y="9214"/>
                  </a:cubicBezTo>
                  <a:cubicBezTo>
                    <a:pt x="505" y="9763"/>
                    <a:pt x="-295" y="10373"/>
                    <a:pt x="105" y="10922"/>
                  </a:cubicBezTo>
                  <a:cubicBezTo>
                    <a:pt x="505" y="11471"/>
                    <a:pt x="2105" y="11959"/>
                    <a:pt x="5705" y="12875"/>
                  </a:cubicBezTo>
                  <a:cubicBezTo>
                    <a:pt x="9305" y="13790"/>
                    <a:pt x="14905" y="15132"/>
                    <a:pt x="17905" y="16169"/>
                  </a:cubicBezTo>
                  <a:cubicBezTo>
                    <a:pt x="20905" y="17207"/>
                    <a:pt x="21305" y="17939"/>
                    <a:pt x="19905" y="18732"/>
                  </a:cubicBezTo>
                  <a:cubicBezTo>
                    <a:pt x="18505" y="19525"/>
                    <a:pt x="15305" y="20380"/>
                    <a:pt x="12305" y="20868"/>
                  </a:cubicBezTo>
                  <a:cubicBezTo>
                    <a:pt x="9305" y="21356"/>
                    <a:pt x="6505" y="21478"/>
                    <a:pt x="3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2877832" y="8137411"/>
              <a:ext cx="100319" cy="38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79" fill="norm" stroke="1" extrusionOk="0">
                  <a:moveTo>
                    <a:pt x="21327" y="1541"/>
                  </a:moveTo>
                  <a:cubicBezTo>
                    <a:pt x="20427" y="947"/>
                    <a:pt x="19527" y="354"/>
                    <a:pt x="17952" y="116"/>
                  </a:cubicBezTo>
                  <a:cubicBezTo>
                    <a:pt x="16377" y="-121"/>
                    <a:pt x="14127" y="-2"/>
                    <a:pt x="11427" y="532"/>
                  </a:cubicBezTo>
                  <a:cubicBezTo>
                    <a:pt x="8727" y="1066"/>
                    <a:pt x="5577" y="2015"/>
                    <a:pt x="3552" y="2846"/>
                  </a:cubicBezTo>
                  <a:cubicBezTo>
                    <a:pt x="1527" y="3677"/>
                    <a:pt x="627" y="4389"/>
                    <a:pt x="852" y="4982"/>
                  </a:cubicBezTo>
                  <a:cubicBezTo>
                    <a:pt x="1077" y="5576"/>
                    <a:pt x="2427" y="6050"/>
                    <a:pt x="4677" y="6703"/>
                  </a:cubicBezTo>
                  <a:cubicBezTo>
                    <a:pt x="6927" y="7356"/>
                    <a:pt x="10077" y="8187"/>
                    <a:pt x="11427" y="9195"/>
                  </a:cubicBezTo>
                  <a:cubicBezTo>
                    <a:pt x="12777" y="10204"/>
                    <a:pt x="12327" y="11391"/>
                    <a:pt x="10977" y="12163"/>
                  </a:cubicBezTo>
                  <a:cubicBezTo>
                    <a:pt x="9627" y="12934"/>
                    <a:pt x="7377" y="13290"/>
                    <a:pt x="5352" y="13765"/>
                  </a:cubicBezTo>
                  <a:cubicBezTo>
                    <a:pt x="3327" y="14239"/>
                    <a:pt x="1527" y="14833"/>
                    <a:pt x="627" y="15426"/>
                  </a:cubicBezTo>
                  <a:cubicBezTo>
                    <a:pt x="-273" y="16020"/>
                    <a:pt x="-273" y="16613"/>
                    <a:pt x="1077" y="17325"/>
                  </a:cubicBezTo>
                  <a:cubicBezTo>
                    <a:pt x="2427" y="18037"/>
                    <a:pt x="5127" y="18868"/>
                    <a:pt x="6702" y="19580"/>
                  </a:cubicBezTo>
                  <a:cubicBezTo>
                    <a:pt x="8277" y="20292"/>
                    <a:pt x="8727" y="20886"/>
                    <a:pt x="10077" y="21182"/>
                  </a:cubicBezTo>
                  <a:cubicBezTo>
                    <a:pt x="11427" y="21479"/>
                    <a:pt x="13677" y="21479"/>
                    <a:pt x="15927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162300" y="8155630"/>
              <a:ext cx="89237" cy="33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515" fill="norm" stroke="1" extrusionOk="0">
                  <a:moveTo>
                    <a:pt x="0" y="1009"/>
                  </a:moveTo>
                  <a:cubicBezTo>
                    <a:pt x="1964" y="599"/>
                    <a:pt x="3927" y="188"/>
                    <a:pt x="6136" y="52"/>
                  </a:cubicBezTo>
                  <a:cubicBezTo>
                    <a:pt x="8345" y="-85"/>
                    <a:pt x="10800" y="52"/>
                    <a:pt x="12027" y="462"/>
                  </a:cubicBezTo>
                  <a:cubicBezTo>
                    <a:pt x="13255" y="872"/>
                    <a:pt x="13255" y="1556"/>
                    <a:pt x="12273" y="2581"/>
                  </a:cubicBezTo>
                  <a:cubicBezTo>
                    <a:pt x="11291" y="3606"/>
                    <a:pt x="9327" y="4973"/>
                    <a:pt x="7855" y="6067"/>
                  </a:cubicBezTo>
                  <a:cubicBezTo>
                    <a:pt x="6382" y="7161"/>
                    <a:pt x="5400" y="7981"/>
                    <a:pt x="5155" y="8733"/>
                  </a:cubicBezTo>
                  <a:cubicBezTo>
                    <a:pt x="4909" y="9485"/>
                    <a:pt x="5400" y="10168"/>
                    <a:pt x="8100" y="11057"/>
                  </a:cubicBezTo>
                  <a:cubicBezTo>
                    <a:pt x="10800" y="11945"/>
                    <a:pt x="15709" y="13039"/>
                    <a:pt x="18409" y="13928"/>
                  </a:cubicBezTo>
                  <a:cubicBezTo>
                    <a:pt x="21109" y="14816"/>
                    <a:pt x="21600" y="15500"/>
                    <a:pt x="18900" y="16730"/>
                  </a:cubicBezTo>
                  <a:cubicBezTo>
                    <a:pt x="16200" y="17961"/>
                    <a:pt x="10309" y="19738"/>
                    <a:pt x="4418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241800" y="5855607"/>
              <a:ext cx="389563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0" y="21600"/>
                  </a:moveTo>
                  <a:cubicBezTo>
                    <a:pt x="3600" y="17876"/>
                    <a:pt x="7200" y="14152"/>
                    <a:pt x="10277" y="10800"/>
                  </a:cubicBezTo>
                  <a:cubicBezTo>
                    <a:pt x="13355" y="7448"/>
                    <a:pt x="15910" y="4469"/>
                    <a:pt x="17826" y="2607"/>
                  </a:cubicBezTo>
                  <a:cubicBezTo>
                    <a:pt x="19742" y="745"/>
                    <a:pt x="21019" y="0"/>
                    <a:pt x="21310" y="0"/>
                  </a:cubicBezTo>
                  <a:cubicBezTo>
                    <a:pt x="21600" y="0"/>
                    <a:pt x="20903" y="745"/>
                    <a:pt x="18987" y="2607"/>
                  </a:cubicBezTo>
                  <a:cubicBezTo>
                    <a:pt x="17071" y="4469"/>
                    <a:pt x="13935" y="7448"/>
                    <a:pt x="12948" y="9310"/>
                  </a:cubicBezTo>
                  <a:cubicBezTo>
                    <a:pt x="11961" y="11172"/>
                    <a:pt x="13123" y="11917"/>
                    <a:pt x="14632" y="11917"/>
                  </a:cubicBezTo>
                  <a:cubicBezTo>
                    <a:pt x="16142" y="11917"/>
                    <a:pt x="18000" y="11172"/>
                    <a:pt x="19858" y="1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250950" y="6012240"/>
              <a:ext cx="673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6" y="19385"/>
                    <a:pt x="3532" y="17169"/>
                    <a:pt x="5570" y="14400"/>
                  </a:cubicBezTo>
                  <a:cubicBezTo>
                    <a:pt x="7608" y="11631"/>
                    <a:pt x="9917" y="8308"/>
                    <a:pt x="12294" y="5815"/>
                  </a:cubicBezTo>
                  <a:cubicBezTo>
                    <a:pt x="14672" y="3323"/>
                    <a:pt x="17117" y="1662"/>
                    <a:pt x="18509" y="831"/>
                  </a:cubicBezTo>
                  <a:cubicBezTo>
                    <a:pt x="19902" y="0"/>
                    <a:pt x="20242" y="0"/>
                    <a:pt x="20174" y="277"/>
                  </a:cubicBezTo>
                  <a:cubicBezTo>
                    <a:pt x="20106" y="554"/>
                    <a:pt x="19630" y="1108"/>
                    <a:pt x="18238" y="2769"/>
                  </a:cubicBezTo>
                  <a:cubicBezTo>
                    <a:pt x="16845" y="4431"/>
                    <a:pt x="14536" y="7200"/>
                    <a:pt x="12125" y="9969"/>
                  </a:cubicBezTo>
                  <a:cubicBezTo>
                    <a:pt x="9713" y="12738"/>
                    <a:pt x="7200" y="15508"/>
                    <a:pt x="5638" y="17169"/>
                  </a:cubicBezTo>
                  <a:cubicBezTo>
                    <a:pt x="4075" y="18831"/>
                    <a:pt x="3464" y="19385"/>
                    <a:pt x="2955" y="19938"/>
                  </a:cubicBezTo>
                  <a:cubicBezTo>
                    <a:pt x="2445" y="20492"/>
                    <a:pt x="2038" y="21046"/>
                    <a:pt x="2038" y="21323"/>
                  </a:cubicBezTo>
                  <a:cubicBezTo>
                    <a:pt x="2038" y="21600"/>
                    <a:pt x="2445" y="21600"/>
                    <a:pt x="3838" y="20215"/>
                  </a:cubicBezTo>
                  <a:cubicBezTo>
                    <a:pt x="5230" y="18831"/>
                    <a:pt x="7608" y="16062"/>
                    <a:pt x="9883" y="13015"/>
                  </a:cubicBezTo>
                  <a:cubicBezTo>
                    <a:pt x="12158" y="9969"/>
                    <a:pt x="14332" y="6646"/>
                    <a:pt x="16268" y="4431"/>
                  </a:cubicBezTo>
                  <a:cubicBezTo>
                    <a:pt x="18204" y="2215"/>
                    <a:pt x="19902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4332401" y="5472490"/>
              <a:ext cx="201499" cy="20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8" fill="norm" stroke="1" extrusionOk="0">
                  <a:moveTo>
                    <a:pt x="13994" y="0"/>
                  </a:moveTo>
                  <a:cubicBezTo>
                    <a:pt x="10394" y="5455"/>
                    <a:pt x="6794" y="10909"/>
                    <a:pt x="4657" y="14073"/>
                  </a:cubicBezTo>
                  <a:cubicBezTo>
                    <a:pt x="2519" y="17236"/>
                    <a:pt x="1844" y="18109"/>
                    <a:pt x="1169" y="18982"/>
                  </a:cubicBezTo>
                  <a:cubicBezTo>
                    <a:pt x="494" y="19855"/>
                    <a:pt x="-181" y="20727"/>
                    <a:pt x="44" y="21164"/>
                  </a:cubicBezTo>
                  <a:cubicBezTo>
                    <a:pt x="269" y="21600"/>
                    <a:pt x="1394" y="21600"/>
                    <a:pt x="5107" y="20836"/>
                  </a:cubicBezTo>
                  <a:cubicBezTo>
                    <a:pt x="8819" y="20073"/>
                    <a:pt x="15119" y="18545"/>
                    <a:pt x="21419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476750" y="5605840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203700" y="6580793"/>
              <a:ext cx="401180" cy="4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635" fill="norm" stroke="1" extrusionOk="0">
                  <a:moveTo>
                    <a:pt x="0" y="16094"/>
                  </a:moveTo>
                  <a:cubicBezTo>
                    <a:pt x="3752" y="15112"/>
                    <a:pt x="7503" y="14130"/>
                    <a:pt x="10857" y="13148"/>
                  </a:cubicBezTo>
                  <a:cubicBezTo>
                    <a:pt x="14211" y="12167"/>
                    <a:pt x="17166" y="11185"/>
                    <a:pt x="18985" y="9221"/>
                  </a:cubicBezTo>
                  <a:cubicBezTo>
                    <a:pt x="20804" y="7258"/>
                    <a:pt x="21486" y="4312"/>
                    <a:pt x="21543" y="2348"/>
                  </a:cubicBezTo>
                  <a:cubicBezTo>
                    <a:pt x="21600" y="385"/>
                    <a:pt x="21032" y="-597"/>
                    <a:pt x="18985" y="385"/>
                  </a:cubicBezTo>
                  <a:cubicBezTo>
                    <a:pt x="16939" y="1367"/>
                    <a:pt x="13415" y="4312"/>
                    <a:pt x="10914" y="7258"/>
                  </a:cubicBezTo>
                  <a:cubicBezTo>
                    <a:pt x="8413" y="10203"/>
                    <a:pt x="6935" y="13148"/>
                    <a:pt x="5912" y="15603"/>
                  </a:cubicBezTo>
                  <a:cubicBezTo>
                    <a:pt x="4888" y="18058"/>
                    <a:pt x="4320" y="20021"/>
                    <a:pt x="4604" y="20512"/>
                  </a:cubicBezTo>
                  <a:cubicBezTo>
                    <a:pt x="4888" y="21003"/>
                    <a:pt x="6025" y="20021"/>
                    <a:pt x="8242" y="17567"/>
                  </a:cubicBezTo>
                  <a:cubicBezTo>
                    <a:pt x="10459" y="15112"/>
                    <a:pt x="13756" y="11185"/>
                    <a:pt x="16086" y="8730"/>
                  </a:cubicBezTo>
                  <a:cubicBezTo>
                    <a:pt x="18417" y="6276"/>
                    <a:pt x="19781" y="5294"/>
                    <a:pt x="21145" y="4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324350" y="6210543"/>
              <a:ext cx="154845" cy="22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9" fill="norm" stroke="1" extrusionOk="0">
                  <a:moveTo>
                    <a:pt x="7881" y="2328"/>
                  </a:moveTo>
                  <a:cubicBezTo>
                    <a:pt x="8757" y="1505"/>
                    <a:pt x="9632" y="682"/>
                    <a:pt x="11238" y="270"/>
                  </a:cubicBezTo>
                  <a:cubicBezTo>
                    <a:pt x="12843" y="-141"/>
                    <a:pt x="15178" y="-141"/>
                    <a:pt x="16930" y="682"/>
                  </a:cubicBezTo>
                  <a:cubicBezTo>
                    <a:pt x="18681" y="1505"/>
                    <a:pt x="19849" y="3150"/>
                    <a:pt x="19411" y="4693"/>
                  </a:cubicBezTo>
                  <a:cubicBezTo>
                    <a:pt x="18973" y="6236"/>
                    <a:pt x="16930" y="7676"/>
                    <a:pt x="15178" y="8602"/>
                  </a:cubicBezTo>
                  <a:cubicBezTo>
                    <a:pt x="13427" y="9528"/>
                    <a:pt x="11968" y="9939"/>
                    <a:pt x="11968" y="10042"/>
                  </a:cubicBezTo>
                  <a:cubicBezTo>
                    <a:pt x="11968" y="10145"/>
                    <a:pt x="13427" y="9939"/>
                    <a:pt x="14886" y="9939"/>
                  </a:cubicBezTo>
                  <a:cubicBezTo>
                    <a:pt x="16346" y="9939"/>
                    <a:pt x="17805" y="10145"/>
                    <a:pt x="19119" y="10556"/>
                  </a:cubicBezTo>
                  <a:cubicBezTo>
                    <a:pt x="20432" y="10968"/>
                    <a:pt x="21600" y="11585"/>
                    <a:pt x="21308" y="12716"/>
                  </a:cubicBezTo>
                  <a:cubicBezTo>
                    <a:pt x="21016" y="13848"/>
                    <a:pt x="19265" y="15493"/>
                    <a:pt x="15470" y="17036"/>
                  </a:cubicBezTo>
                  <a:cubicBezTo>
                    <a:pt x="11676" y="18579"/>
                    <a:pt x="5838" y="20019"/>
                    <a:pt x="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241800" y="6895531"/>
              <a:ext cx="150694" cy="18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25" fill="norm" stroke="1" extrusionOk="0">
                  <a:moveTo>
                    <a:pt x="9900" y="2159"/>
                  </a:moveTo>
                  <a:cubicBezTo>
                    <a:pt x="11100" y="1415"/>
                    <a:pt x="12300" y="670"/>
                    <a:pt x="13650" y="297"/>
                  </a:cubicBezTo>
                  <a:cubicBezTo>
                    <a:pt x="15000" y="-75"/>
                    <a:pt x="16500" y="-75"/>
                    <a:pt x="18000" y="173"/>
                  </a:cubicBezTo>
                  <a:cubicBezTo>
                    <a:pt x="19500" y="422"/>
                    <a:pt x="21000" y="918"/>
                    <a:pt x="21300" y="2284"/>
                  </a:cubicBezTo>
                  <a:cubicBezTo>
                    <a:pt x="21600" y="3649"/>
                    <a:pt x="20700" y="5884"/>
                    <a:pt x="19500" y="7373"/>
                  </a:cubicBezTo>
                  <a:cubicBezTo>
                    <a:pt x="18300" y="8863"/>
                    <a:pt x="16800" y="9608"/>
                    <a:pt x="16800" y="10353"/>
                  </a:cubicBezTo>
                  <a:cubicBezTo>
                    <a:pt x="16800" y="11097"/>
                    <a:pt x="18300" y="11842"/>
                    <a:pt x="19500" y="12835"/>
                  </a:cubicBezTo>
                  <a:cubicBezTo>
                    <a:pt x="20700" y="13828"/>
                    <a:pt x="21600" y="15070"/>
                    <a:pt x="21000" y="16063"/>
                  </a:cubicBezTo>
                  <a:cubicBezTo>
                    <a:pt x="20400" y="17056"/>
                    <a:pt x="18300" y="17801"/>
                    <a:pt x="14550" y="18670"/>
                  </a:cubicBezTo>
                  <a:cubicBezTo>
                    <a:pt x="10800" y="19539"/>
                    <a:pt x="5400" y="20532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191000" y="7587040"/>
              <a:ext cx="336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0" y="15840"/>
                    <a:pt x="7879" y="10080"/>
                    <a:pt x="11479" y="6480"/>
                  </a:cubicBezTo>
                  <a:cubicBezTo>
                    <a:pt x="15079" y="2880"/>
                    <a:pt x="183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328349" y="7303027"/>
              <a:ext cx="104002" cy="18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251" fill="norm" stroke="1" extrusionOk="0">
                  <a:moveTo>
                    <a:pt x="19529" y="2713"/>
                  </a:moveTo>
                  <a:cubicBezTo>
                    <a:pt x="20376" y="1500"/>
                    <a:pt x="21223" y="286"/>
                    <a:pt x="20588" y="44"/>
                  </a:cubicBezTo>
                  <a:cubicBezTo>
                    <a:pt x="19952" y="-199"/>
                    <a:pt x="17835" y="529"/>
                    <a:pt x="14235" y="3320"/>
                  </a:cubicBezTo>
                  <a:cubicBezTo>
                    <a:pt x="10635" y="6111"/>
                    <a:pt x="5552" y="10965"/>
                    <a:pt x="2799" y="13999"/>
                  </a:cubicBezTo>
                  <a:cubicBezTo>
                    <a:pt x="47" y="17032"/>
                    <a:pt x="-377" y="18246"/>
                    <a:pt x="258" y="19217"/>
                  </a:cubicBezTo>
                  <a:cubicBezTo>
                    <a:pt x="894" y="20188"/>
                    <a:pt x="2588" y="20916"/>
                    <a:pt x="4494" y="21158"/>
                  </a:cubicBezTo>
                  <a:cubicBezTo>
                    <a:pt x="6399" y="21401"/>
                    <a:pt x="8517" y="21158"/>
                    <a:pt x="10635" y="20552"/>
                  </a:cubicBezTo>
                  <a:cubicBezTo>
                    <a:pt x="12752" y="19945"/>
                    <a:pt x="14870" y="18974"/>
                    <a:pt x="16564" y="18003"/>
                  </a:cubicBezTo>
                  <a:cubicBezTo>
                    <a:pt x="18258" y="17032"/>
                    <a:pt x="19529" y="16062"/>
                    <a:pt x="19317" y="15212"/>
                  </a:cubicBezTo>
                  <a:cubicBezTo>
                    <a:pt x="19105" y="14363"/>
                    <a:pt x="17411" y="13635"/>
                    <a:pt x="15505" y="13392"/>
                  </a:cubicBezTo>
                  <a:cubicBezTo>
                    <a:pt x="13599" y="13149"/>
                    <a:pt x="11482" y="13392"/>
                    <a:pt x="9152" y="14363"/>
                  </a:cubicBezTo>
                  <a:cubicBezTo>
                    <a:pt x="6823" y="15334"/>
                    <a:pt x="4282" y="17032"/>
                    <a:pt x="1741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249871" y="7758490"/>
              <a:ext cx="118930" cy="16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68" fill="norm" stroke="1" extrusionOk="0">
                  <a:moveTo>
                    <a:pt x="15608" y="0"/>
                  </a:moveTo>
                  <a:cubicBezTo>
                    <a:pt x="11060" y="5815"/>
                    <a:pt x="6513" y="11631"/>
                    <a:pt x="3671" y="15231"/>
                  </a:cubicBezTo>
                  <a:cubicBezTo>
                    <a:pt x="829" y="18831"/>
                    <a:pt x="-308" y="20215"/>
                    <a:pt x="71" y="20908"/>
                  </a:cubicBezTo>
                  <a:cubicBezTo>
                    <a:pt x="450" y="21600"/>
                    <a:pt x="2345" y="21600"/>
                    <a:pt x="6134" y="21185"/>
                  </a:cubicBezTo>
                  <a:cubicBezTo>
                    <a:pt x="9924" y="20769"/>
                    <a:pt x="15608" y="19938"/>
                    <a:pt x="21292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368800" y="7860090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298950" y="8145840"/>
              <a:ext cx="165100" cy="31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0"/>
                  </a:moveTo>
                  <a:cubicBezTo>
                    <a:pt x="17446" y="3527"/>
                    <a:pt x="13292" y="7053"/>
                    <a:pt x="10385" y="9992"/>
                  </a:cubicBezTo>
                  <a:cubicBezTo>
                    <a:pt x="7477" y="12931"/>
                    <a:pt x="5815" y="15282"/>
                    <a:pt x="4985" y="16898"/>
                  </a:cubicBezTo>
                  <a:cubicBezTo>
                    <a:pt x="4154" y="18514"/>
                    <a:pt x="4154" y="19396"/>
                    <a:pt x="4708" y="20057"/>
                  </a:cubicBezTo>
                  <a:cubicBezTo>
                    <a:pt x="5262" y="20718"/>
                    <a:pt x="6369" y="21159"/>
                    <a:pt x="7892" y="21380"/>
                  </a:cubicBezTo>
                  <a:cubicBezTo>
                    <a:pt x="9415" y="21600"/>
                    <a:pt x="11354" y="21600"/>
                    <a:pt x="13154" y="21453"/>
                  </a:cubicBezTo>
                  <a:cubicBezTo>
                    <a:pt x="14954" y="21306"/>
                    <a:pt x="16615" y="21012"/>
                    <a:pt x="17862" y="20571"/>
                  </a:cubicBezTo>
                  <a:cubicBezTo>
                    <a:pt x="19108" y="20131"/>
                    <a:pt x="19938" y="19543"/>
                    <a:pt x="20492" y="18808"/>
                  </a:cubicBezTo>
                  <a:cubicBezTo>
                    <a:pt x="21046" y="18073"/>
                    <a:pt x="21323" y="17192"/>
                    <a:pt x="20769" y="16604"/>
                  </a:cubicBezTo>
                  <a:cubicBezTo>
                    <a:pt x="20215" y="16016"/>
                    <a:pt x="18831" y="15722"/>
                    <a:pt x="15231" y="15943"/>
                  </a:cubicBezTo>
                  <a:cubicBezTo>
                    <a:pt x="11631" y="16163"/>
                    <a:pt x="5815" y="16898"/>
                    <a:pt x="0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5665652" y="5497890"/>
              <a:ext cx="15729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5354" y="1108"/>
                    <a:pt x="9306" y="2215"/>
                    <a:pt x="5706" y="3138"/>
                  </a:cubicBezTo>
                  <a:cubicBezTo>
                    <a:pt x="2106" y="4062"/>
                    <a:pt x="954" y="4800"/>
                    <a:pt x="378" y="5631"/>
                  </a:cubicBezTo>
                  <a:cubicBezTo>
                    <a:pt x="-198" y="6462"/>
                    <a:pt x="-198" y="7385"/>
                    <a:pt x="954" y="8308"/>
                  </a:cubicBezTo>
                  <a:cubicBezTo>
                    <a:pt x="2106" y="9231"/>
                    <a:pt x="4410" y="10154"/>
                    <a:pt x="7002" y="10892"/>
                  </a:cubicBezTo>
                  <a:cubicBezTo>
                    <a:pt x="9594" y="11631"/>
                    <a:pt x="12474" y="12185"/>
                    <a:pt x="14346" y="12831"/>
                  </a:cubicBezTo>
                  <a:cubicBezTo>
                    <a:pt x="16218" y="13477"/>
                    <a:pt x="17082" y="14215"/>
                    <a:pt x="17946" y="15046"/>
                  </a:cubicBezTo>
                  <a:cubicBezTo>
                    <a:pt x="18810" y="15877"/>
                    <a:pt x="19674" y="16800"/>
                    <a:pt x="19818" y="17723"/>
                  </a:cubicBezTo>
                  <a:cubicBezTo>
                    <a:pt x="19962" y="18646"/>
                    <a:pt x="19386" y="19569"/>
                    <a:pt x="16218" y="20215"/>
                  </a:cubicBezTo>
                  <a:cubicBezTo>
                    <a:pt x="13050" y="20862"/>
                    <a:pt x="7290" y="21231"/>
                    <a:pt x="1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638800" y="6185807"/>
              <a:ext cx="192545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0" y="3153"/>
                  </a:moveTo>
                  <a:cubicBezTo>
                    <a:pt x="4930" y="2207"/>
                    <a:pt x="9861" y="1261"/>
                    <a:pt x="12913" y="709"/>
                  </a:cubicBezTo>
                  <a:cubicBezTo>
                    <a:pt x="15965" y="158"/>
                    <a:pt x="17139" y="0"/>
                    <a:pt x="18313" y="0"/>
                  </a:cubicBezTo>
                  <a:cubicBezTo>
                    <a:pt x="19487" y="0"/>
                    <a:pt x="20661" y="158"/>
                    <a:pt x="21130" y="631"/>
                  </a:cubicBezTo>
                  <a:cubicBezTo>
                    <a:pt x="21600" y="1104"/>
                    <a:pt x="21365" y="1892"/>
                    <a:pt x="20191" y="4493"/>
                  </a:cubicBezTo>
                  <a:cubicBezTo>
                    <a:pt x="19017" y="7095"/>
                    <a:pt x="16904" y="11509"/>
                    <a:pt x="15378" y="14663"/>
                  </a:cubicBezTo>
                  <a:cubicBezTo>
                    <a:pt x="13852" y="17816"/>
                    <a:pt x="12913" y="19708"/>
                    <a:pt x="119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695949" y="6342440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8000"/>
                    <a:pt x="11747" y="14400"/>
                    <a:pt x="15347" y="10800"/>
                  </a:cubicBezTo>
                  <a:cubicBezTo>
                    <a:pt x="18947" y="7200"/>
                    <a:pt x="2027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657850" y="6825040"/>
              <a:ext cx="15566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0"/>
                  </a:moveTo>
                  <a:cubicBezTo>
                    <a:pt x="6130" y="0"/>
                    <a:pt x="12259" y="0"/>
                    <a:pt x="16054" y="103"/>
                  </a:cubicBezTo>
                  <a:cubicBezTo>
                    <a:pt x="19849" y="206"/>
                    <a:pt x="21308" y="411"/>
                    <a:pt x="21454" y="1543"/>
                  </a:cubicBezTo>
                  <a:cubicBezTo>
                    <a:pt x="21600" y="2674"/>
                    <a:pt x="20432" y="4731"/>
                    <a:pt x="18973" y="8229"/>
                  </a:cubicBezTo>
                  <a:cubicBezTo>
                    <a:pt x="17514" y="11726"/>
                    <a:pt x="15762" y="16663"/>
                    <a:pt x="140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715000" y="6958390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715000" y="7358440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638800" y="7682290"/>
              <a:ext cx="152400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510"/>
                    <a:pt x="11400" y="1020"/>
                    <a:pt x="7800" y="1446"/>
                  </a:cubicBezTo>
                  <a:cubicBezTo>
                    <a:pt x="4200" y="1871"/>
                    <a:pt x="2100" y="2211"/>
                    <a:pt x="1050" y="2806"/>
                  </a:cubicBezTo>
                  <a:cubicBezTo>
                    <a:pt x="0" y="3402"/>
                    <a:pt x="0" y="4252"/>
                    <a:pt x="150" y="5102"/>
                  </a:cubicBezTo>
                  <a:cubicBezTo>
                    <a:pt x="300" y="5953"/>
                    <a:pt x="600" y="6803"/>
                    <a:pt x="900" y="7654"/>
                  </a:cubicBezTo>
                  <a:cubicBezTo>
                    <a:pt x="1200" y="8504"/>
                    <a:pt x="1500" y="9354"/>
                    <a:pt x="2100" y="9439"/>
                  </a:cubicBezTo>
                  <a:cubicBezTo>
                    <a:pt x="2700" y="9524"/>
                    <a:pt x="3600" y="8844"/>
                    <a:pt x="4950" y="8504"/>
                  </a:cubicBezTo>
                  <a:cubicBezTo>
                    <a:pt x="6300" y="8164"/>
                    <a:pt x="8100" y="8164"/>
                    <a:pt x="9450" y="8589"/>
                  </a:cubicBezTo>
                  <a:cubicBezTo>
                    <a:pt x="10800" y="9014"/>
                    <a:pt x="11700" y="9865"/>
                    <a:pt x="12600" y="11565"/>
                  </a:cubicBezTo>
                  <a:cubicBezTo>
                    <a:pt x="13500" y="13266"/>
                    <a:pt x="14400" y="15817"/>
                    <a:pt x="14550" y="17518"/>
                  </a:cubicBezTo>
                  <a:cubicBezTo>
                    <a:pt x="14700" y="19219"/>
                    <a:pt x="14100" y="20069"/>
                    <a:pt x="13050" y="20665"/>
                  </a:cubicBezTo>
                  <a:cubicBezTo>
                    <a:pt x="12000" y="21260"/>
                    <a:pt x="10500" y="21600"/>
                    <a:pt x="8250" y="21600"/>
                  </a:cubicBezTo>
                  <a:cubicBezTo>
                    <a:pt x="6000" y="21600"/>
                    <a:pt x="3000" y="21260"/>
                    <a:pt x="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670549" y="8234740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77"/>
                    <a:pt x="14400" y="9755"/>
                    <a:pt x="18000" y="13355"/>
                  </a:cubicBezTo>
                  <a:cubicBezTo>
                    <a:pt x="21600" y="16955"/>
                    <a:pt x="216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169359" y="5296066"/>
              <a:ext cx="612067" cy="6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78" fill="norm" stroke="1" extrusionOk="0">
                  <a:moveTo>
                    <a:pt x="17282" y="2638"/>
                  </a:moveTo>
                  <a:cubicBezTo>
                    <a:pt x="16841" y="1812"/>
                    <a:pt x="16400" y="987"/>
                    <a:pt x="15739" y="505"/>
                  </a:cubicBezTo>
                  <a:cubicBezTo>
                    <a:pt x="15078" y="24"/>
                    <a:pt x="14196" y="-114"/>
                    <a:pt x="12837" y="92"/>
                  </a:cubicBezTo>
                  <a:cubicBezTo>
                    <a:pt x="11478" y="299"/>
                    <a:pt x="9641" y="849"/>
                    <a:pt x="7914" y="1812"/>
                  </a:cubicBezTo>
                  <a:cubicBezTo>
                    <a:pt x="6188" y="2775"/>
                    <a:pt x="4572" y="4151"/>
                    <a:pt x="3286" y="5630"/>
                  </a:cubicBezTo>
                  <a:cubicBezTo>
                    <a:pt x="2000" y="7109"/>
                    <a:pt x="1045" y="8691"/>
                    <a:pt x="494" y="10445"/>
                  </a:cubicBezTo>
                  <a:cubicBezTo>
                    <a:pt x="-57" y="12199"/>
                    <a:pt x="-204" y="14125"/>
                    <a:pt x="347" y="15880"/>
                  </a:cubicBezTo>
                  <a:cubicBezTo>
                    <a:pt x="898" y="17634"/>
                    <a:pt x="2147" y="19216"/>
                    <a:pt x="3874" y="20179"/>
                  </a:cubicBezTo>
                  <a:cubicBezTo>
                    <a:pt x="5600" y="21142"/>
                    <a:pt x="7804" y="21486"/>
                    <a:pt x="9861" y="21348"/>
                  </a:cubicBezTo>
                  <a:cubicBezTo>
                    <a:pt x="11918" y="21211"/>
                    <a:pt x="13829" y="20592"/>
                    <a:pt x="15629" y="19285"/>
                  </a:cubicBezTo>
                  <a:cubicBezTo>
                    <a:pt x="17429" y="17978"/>
                    <a:pt x="19118" y="15983"/>
                    <a:pt x="20110" y="13919"/>
                  </a:cubicBezTo>
                  <a:cubicBezTo>
                    <a:pt x="21102" y="11855"/>
                    <a:pt x="21396" y="9723"/>
                    <a:pt x="21176" y="7866"/>
                  </a:cubicBezTo>
                  <a:cubicBezTo>
                    <a:pt x="20955" y="6008"/>
                    <a:pt x="20220" y="4426"/>
                    <a:pt x="19155" y="3360"/>
                  </a:cubicBezTo>
                  <a:cubicBezTo>
                    <a:pt x="18090" y="2294"/>
                    <a:pt x="16694" y="1743"/>
                    <a:pt x="15298" y="119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460833" y="5280347"/>
              <a:ext cx="588390" cy="62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76" fill="norm" stroke="1" extrusionOk="0">
                  <a:moveTo>
                    <a:pt x="14837" y="3997"/>
                  </a:moveTo>
                  <a:cubicBezTo>
                    <a:pt x="14837" y="3122"/>
                    <a:pt x="14837" y="2246"/>
                    <a:pt x="14799" y="1589"/>
                  </a:cubicBezTo>
                  <a:cubicBezTo>
                    <a:pt x="14761" y="933"/>
                    <a:pt x="14685" y="495"/>
                    <a:pt x="14457" y="239"/>
                  </a:cubicBezTo>
                  <a:cubicBezTo>
                    <a:pt x="14229" y="-16"/>
                    <a:pt x="13848" y="-89"/>
                    <a:pt x="13050" y="130"/>
                  </a:cubicBezTo>
                  <a:cubicBezTo>
                    <a:pt x="12251" y="349"/>
                    <a:pt x="11034" y="860"/>
                    <a:pt x="9475" y="1991"/>
                  </a:cubicBezTo>
                  <a:cubicBezTo>
                    <a:pt x="7916" y="3122"/>
                    <a:pt x="6015" y="4873"/>
                    <a:pt x="4417" y="6625"/>
                  </a:cubicBezTo>
                  <a:cubicBezTo>
                    <a:pt x="2820" y="8376"/>
                    <a:pt x="1527" y="10127"/>
                    <a:pt x="767" y="11879"/>
                  </a:cubicBezTo>
                  <a:cubicBezTo>
                    <a:pt x="6" y="13630"/>
                    <a:pt x="-222" y="15381"/>
                    <a:pt x="234" y="16841"/>
                  </a:cubicBezTo>
                  <a:cubicBezTo>
                    <a:pt x="691" y="18300"/>
                    <a:pt x="1832" y="19468"/>
                    <a:pt x="3467" y="20270"/>
                  </a:cubicBezTo>
                  <a:cubicBezTo>
                    <a:pt x="5102" y="21073"/>
                    <a:pt x="7232" y="21511"/>
                    <a:pt x="9361" y="21475"/>
                  </a:cubicBezTo>
                  <a:cubicBezTo>
                    <a:pt x="11491" y="21438"/>
                    <a:pt x="13620" y="20927"/>
                    <a:pt x="15522" y="19942"/>
                  </a:cubicBezTo>
                  <a:cubicBezTo>
                    <a:pt x="17423" y="18957"/>
                    <a:pt x="19096" y="17497"/>
                    <a:pt x="20085" y="15673"/>
                  </a:cubicBezTo>
                  <a:cubicBezTo>
                    <a:pt x="21074" y="13849"/>
                    <a:pt x="21378" y="11660"/>
                    <a:pt x="20960" y="9507"/>
                  </a:cubicBezTo>
                  <a:cubicBezTo>
                    <a:pt x="20541" y="7354"/>
                    <a:pt x="19401" y="5238"/>
                    <a:pt x="17689" y="3961"/>
                  </a:cubicBezTo>
                  <a:cubicBezTo>
                    <a:pt x="15978" y="2684"/>
                    <a:pt x="13696" y="2246"/>
                    <a:pt x="11415" y="180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818428" y="5231190"/>
              <a:ext cx="191723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0107" y="0"/>
                  </a:moveTo>
                  <a:cubicBezTo>
                    <a:pt x="7733" y="5447"/>
                    <a:pt x="5359" y="10894"/>
                    <a:pt x="3816" y="14181"/>
                  </a:cubicBezTo>
                  <a:cubicBezTo>
                    <a:pt x="2274" y="17468"/>
                    <a:pt x="1562" y="18595"/>
                    <a:pt x="968" y="19628"/>
                  </a:cubicBezTo>
                  <a:cubicBezTo>
                    <a:pt x="375" y="20661"/>
                    <a:pt x="-100" y="21600"/>
                    <a:pt x="19" y="21600"/>
                  </a:cubicBezTo>
                  <a:cubicBezTo>
                    <a:pt x="137" y="21600"/>
                    <a:pt x="849" y="20661"/>
                    <a:pt x="3816" y="18877"/>
                  </a:cubicBezTo>
                  <a:cubicBezTo>
                    <a:pt x="6784" y="17092"/>
                    <a:pt x="12005" y="14463"/>
                    <a:pt x="15329" y="13148"/>
                  </a:cubicBezTo>
                  <a:cubicBezTo>
                    <a:pt x="18652" y="11833"/>
                    <a:pt x="20076" y="11833"/>
                    <a:pt x="21500" y="1183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908549" y="5100221"/>
              <a:ext cx="824972" cy="30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31" fill="norm" stroke="1" extrusionOk="0">
                  <a:moveTo>
                    <a:pt x="0" y="21431"/>
                  </a:moveTo>
                  <a:cubicBezTo>
                    <a:pt x="997" y="19181"/>
                    <a:pt x="1994" y="16931"/>
                    <a:pt x="3018" y="14906"/>
                  </a:cubicBezTo>
                  <a:cubicBezTo>
                    <a:pt x="4043" y="12881"/>
                    <a:pt x="5095" y="11081"/>
                    <a:pt x="6508" y="9131"/>
                  </a:cubicBezTo>
                  <a:cubicBezTo>
                    <a:pt x="7920" y="7181"/>
                    <a:pt x="9692" y="5081"/>
                    <a:pt x="11382" y="3506"/>
                  </a:cubicBezTo>
                  <a:cubicBezTo>
                    <a:pt x="13071" y="1931"/>
                    <a:pt x="14677" y="881"/>
                    <a:pt x="15951" y="356"/>
                  </a:cubicBezTo>
                  <a:cubicBezTo>
                    <a:pt x="17225" y="-169"/>
                    <a:pt x="18166" y="-169"/>
                    <a:pt x="18997" y="731"/>
                  </a:cubicBezTo>
                  <a:cubicBezTo>
                    <a:pt x="19828" y="1631"/>
                    <a:pt x="20548" y="3431"/>
                    <a:pt x="20963" y="5681"/>
                  </a:cubicBezTo>
                  <a:cubicBezTo>
                    <a:pt x="21378" y="7931"/>
                    <a:pt x="21489" y="10631"/>
                    <a:pt x="21545" y="12356"/>
                  </a:cubicBezTo>
                  <a:cubicBezTo>
                    <a:pt x="21600" y="14081"/>
                    <a:pt x="21600" y="14831"/>
                    <a:pt x="21545" y="15206"/>
                  </a:cubicBezTo>
                  <a:cubicBezTo>
                    <a:pt x="21489" y="15581"/>
                    <a:pt x="21378" y="15581"/>
                    <a:pt x="21268" y="1558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588000" y="5269290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740400" y="5231190"/>
              <a:ext cx="82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60"/>
                    <a:pt x="14954" y="720"/>
                    <a:pt x="11354" y="4320"/>
                  </a:cubicBezTo>
                  <a:cubicBezTo>
                    <a:pt x="7754" y="7920"/>
                    <a:pt x="3877" y="14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889750" y="5993190"/>
              <a:ext cx="723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3" y="18720"/>
                    <a:pt x="4926" y="15840"/>
                    <a:pt x="7263" y="13680"/>
                  </a:cubicBezTo>
                  <a:cubicBezTo>
                    <a:pt x="9600" y="11520"/>
                    <a:pt x="11811" y="10080"/>
                    <a:pt x="14179" y="7920"/>
                  </a:cubicBezTo>
                  <a:cubicBezTo>
                    <a:pt x="16547" y="5760"/>
                    <a:pt x="1907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7194550" y="5542826"/>
              <a:ext cx="6350" cy="22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787"/>
                  </a:moveTo>
                  <a:cubicBezTo>
                    <a:pt x="7200" y="768"/>
                    <a:pt x="14400" y="-251"/>
                    <a:pt x="18000" y="55"/>
                  </a:cubicBezTo>
                  <a:cubicBezTo>
                    <a:pt x="21600" y="360"/>
                    <a:pt x="21600" y="1991"/>
                    <a:pt x="21600" y="5760"/>
                  </a:cubicBezTo>
                  <a:cubicBezTo>
                    <a:pt x="21600" y="9530"/>
                    <a:pt x="21600" y="15440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7053772" y="6196390"/>
              <a:ext cx="166178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12288" y="0"/>
                  </a:moveTo>
                  <a:cubicBezTo>
                    <a:pt x="9048" y="4899"/>
                    <a:pt x="5808" y="9798"/>
                    <a:pt x="3783" y="12693"/>
                  </a:cubicBezTo>
                  <a:cubicBezTo>
                    <a:pt x="1758" y="15588"/>
                    <a:pt x="948" y="16478"/>
                    <a:pt x="408" y="17480"/>
                  </a:cubicBezTo>
                  <a:cubicBezTo>
                    <a:pt x="-132" y="18482"/>
                    <a:pt x="-402" y="19596"/>
                    <a:pt x="1353" y="20375"/>
                  </a:cubicBezTo>
                  <a:cubicBezTo>
                    <a:pt x="3108" y="21155"/>
                    <a:pt x="6888" y="21600"/>
                    <a:pt x="10533" y="21600"/>
                  </a:cubicBezTo>
                  <a:cubicBezTo>
                    <a:pt x="14178" y="21600"/>
                    <a:pt x="17688" y="21155"/>
                    <a:pt x="21198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7150100" y="6367840"/>
              <a:ext cx="12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23"/>
                    <a:pt x="7200" y="11446"/>
                    <a:pt x="3600" y="15046"/>
                  </a:cubicBezTo>
                  <a:cubicBezTo>
                    <a:pt x="0" y="18646"/>
                    <a:pt x="0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050616" y="6736140"/>
              <a:ext cx="150284" cy="22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8823" y="0"/>
                  </a:moveTo>
                  <a:cubicBezTo>
                    <a:pt x="6085" y="5400"/>
                    <a:pt x="3346" y="10800"/>
                    <a:pt x="1825" y="14000"/>
                  </a:cubicBezTo>
                  <a:cubicBezTo>
                    <a:pt x="304" y="17200"/>
                    <a:pt x="0" y="18200"/>
                    <a:pt x="0" y="19300"/>
                  </a:cubicBezTo>
                  <a:cubicBezTo>
                    <a:pt x="0" y="20400"/>
                    <a:pt x="304" y="21600"/>
                    <a:pt x="3955" y="21500"/>
                  </a:cubicBezTo>
                  <a:cubicBezTo>
                    <a:pt x="7606" y="21400"/>
                    <a:pt x="14603" y="20000"/>
                    <a:pt x="21600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169150" y="6875840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000785" y="7213332"/>
              <a:ext cx="187415" cy="27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06" fill="norm" stroke="1" extrusionOk="0">
                  <a:moveTo>
                    <a:pt x="21489" y="909"/>
                  </a:moveTo>
                  <a:cubicBezTo>
                    <a:pt x="20518" y="418"/>
                    <a:pt x="19547" y="-73"/>
                    <a:pt x="16878" y="9"/>
                  </a:cubicBezTo>
                  <a:cubicBezTo>
                    <a:pt x="14208" y="91"/>
                    <a:pt x="9840" y="745"/>
                    <a:pt x="7049" y="1236"/>
                  </a:cubicBezTo>
                  <a:cubicBezTo>
                    <a:pt x="4258" y="1727"/>
                    <a:pt x="3044" y="2054"/>
                    <a:pt x="1952" y="2463"/>
                  </a:cubicBezTo>
                  <a:cubicBezTo>
                    <a:pt x="860" y="2872"/>
                    <a:pt x="-111" y="3363"/>
                    <a:pt x="10" y="4509"/>
                  </a:cubicBezTo>
                  <a:cubicBezTo>
                    <a:pt x="132" y="5654"/>
                    <a:pt x="1345" y="7454"/>
                    <a:pt x="1952" y="8763"/>
                  </a:cubicBezTo>
                  <a:cubicBezTo>
                    <a:pt x="2559" y="10072"/>
                    <a:pt x="2559" y="10891"/>
                    <a:pt x="3044" y="11054"/>
                  </a:cubicBezTo>
                  <a:cubicBezTo>
                    <a:pt x="3529" y="11218"/>
                    <a:pt x="4500" y="10727"/>
                    <a:pt x="6199" y="10727"/>
                  </a:cubicBezTo>
                  <a:cubicBezTo>
                    <a:pt x="7898" y="10727"/>
                    <a:pt x="10325" y="11218"/>
                    <a:pt x="12024" y="11709"/>
                  </a:cubicBezTo>
                  <a:cubicBezTo>
                    <a:pt x="13723" y="12200"/>
                    <a:pt x="14693" y="12691"/>
                    <a:pt x="15422" y="13427"/>
                  </a:cubicBezTo>
                  <a:cubicBezTo>
                    <a:pt x="16150" y="14163"/>
                    <a:pt x="16635" y="15145"/>
                    <a:pt x="16999" y="16045"/>
                  </a:cubicBezTo>
                  <a:cubicBezTo>
                    <a:pt x="17363" y="16945"/>
                    <a:pt x="17606" y="17763"/>
                    <a:pt x="15786" y="18745"/>
                  </a:cubicBezTo>
                  <a:cubicBezTo>
                    <a:pt x="13965" y="19727"/>
                    <a:pt x="10082" y="20872"/>
                    <a:pt x="7655" y="21200"/>
                  </a:cubicBezTo>
                  <a:cubicBezTo>
                    <a:pt x="5228" y="21527"/>
                    <a:pt x="4258" y="21036"/>
                    <a:pt x="3287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7010400" y="7642449"/>
              <a:ext cx="44450" cy="223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3799"/>
                  </a:moveTo>
                  <a:cubicBezTo>
                    <a:pt x="3086" y="2992"/>
                    <a:pt x="6171" y="2184"/>
                    <a:pt x="9257" y="1377"/>
                  </a:cubicBezTo>
                  <a:cubicBezTo>
                    <a:pt x="12343" y="569"/>
                    <a:pt x="15429" y="-238"/>
                    <a:pt x="16971" y="65"/>
                  </a:cubicBezTo>
                  <a:cubicBezTo>
                    <a:pt x="18514" y="368"/>
                    <a:pt x="18514" y="1781"/>
                    <a:pt x="19029" y="5515"/>
                  </a:cubicBezTo>
                  <a:cubicBezTo>
                    <a:pt x="19543" y="9250"/>
                    <a:pt x="20571" y="15306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858000" y="8139490"/>
              <a:ext cx="2032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62"/>
                  </a:moveTo>
                  <a:cubicBezTo>
                    <a:pt x="19125" y="1108"/>
                    <a:pt x="16650" y="554"/>
                    <a:pt x="13725" y="277"/>
                  </a:cubicBezTo>
                  <a:cubicBezTo>
                    <a:pt x="10800" y="0"/>
                    <a:pt x="7425" y="0"/>
                    <a:pt x="5062" y="0"/>
                  </a:cubicBezTo>
                  <a:cubicBezTo>
                    <a:pt x="2700" y="0"/>
                    <a:pt x="1350" y="0"/>
                    <a:pt x="1012" y="554"/>
                  </a:cubicBezTo>
                  <a:cubicBezTo>
                    <a:pt x="675" y="1108"/>
                    <a:pt x="1350" y="2215"/>
                    <a:pt x="1800" y="3231"/>
                  </a:cubicBezTo>
                  <a:cubicBezTo>
                    <a:pt x="2250" y="4246"/>
                    <a:pt x="2475" y="5169"/>
                    <a:pt x="2475" y="6092"/>
                  </a:cubicBezTo>
                  <a:cubicBezTo>
                    <a:pt x="2475" y="7015"/>
                    <a:pt x="2250" y="7938"/>
                    <a:pt x="2700" y="8308"/>
                  </a:cubicBezTo>
                  <a:cubicBezTo>
                    <a:pt x="3150" y="8677"/>
                    <a:pt x="4275" y="8492"/>
                    <a:pt x="6075" y="8492"/>
                  </a:cubicBezTo>
                  <a:cubicBezTo>
                    <a:pt x="7875" y="8492"/>
                    <a:pt x="10350" y="8677"/>
                    <a:pt x="11925" y="9138"/>
                  </a:cubicBezTo>
                  <a:cubicBezTo>
                    <a:pt x="13500" y="9600"/>
                    <a:pt x="14175" y="10338"/>
                    <a:pt x="14512" y="11169"/>
                  </a:cubicBezTo>
                  <a:cubicBezTo>
                    <a:pt x="14850" y="12000"/>
                    <a:pt x="14850" y="12923"/>
                    <a:pt x="14063" y="14215"/>
                  </a:cubicBezTo>
                  <a:cubicBezTo>
                    <a:pt x="13275" y="15508"/>
                    <a:pt x="11700" y="17169"/>
                    <a:pt x="9225" y="18462"/>
                  </a:cubicBezTo>
                  <a:cubicBezTo>
                    <a:pt x="6750" y="19754"/>
                    <a:pt x="3375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7923577" y="8329990"/>
              <a:ext cx="1392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659"/>
                    <a:pt x="1783" y="9318"/>
                    <a:pt x="240" y="12918"/>
                  </a:cubicBezTo>
                  <a:cubicBezTo>
                    <a:pt x="-1303" y="16518"/>
                    <a:pt x="4868" y="1905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856349" y="5495773"/>
              <a:ext cx="248554" cy="29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9" fill="norm" stroke="1" extrusionOk="0">
                  <a:moveTo>
                    <a:pt x="13232" y="1521"/>
                  </a:moveTo>
                  <a:cubicBezTo>
                    <a:pt x="12506" y="761"/>
                    <a:pt x="11780" y="0"/>
                    <a:pt x="10872" y="0"/>
                  </a:cubicBezTo>
                  <a:cubicBezTo>
                    <a:pt x="9965" y="0"/>
                    <a:pt x="8876" y="761"/>
                    <a:pt x="7061" y="2890"/>
                  </a:cubicBezTo>
                  <a:cubicBezTo>
                    <a:pt x="5245" y="5020"/>
                    <a:pt x="2704" y="8518"/>
                    <a:pt x="1343" y="11256"/>
                  </a:cubicBezTo>
                  <a:cubicBezTo>
                    <a:pt x="-18" y="13994"/>
                    <a:pt x="-200" y="15972"/>
                    <a:pt x="163" y="17569"/>
                  </a:cubicBezTo>
                  <a:cubicBezTo>
                    <a:pt x="526" y="19166"/>
                    <a:pt x="1434" y="20383"/>
                    <a:pt x="3158" y="20992"/>
                  </a:cubicBezTo>
                  <a:cubicBezTo>
                    <a:pt x="4882" y="21600"/>
                    <a:pt x="7424" y="21600"/>
                    <a:pt x="10237" y="20915"/>
                  </a:cubicBezTo>
                  <a:cubicBezTo>
                    <a:pt x="13050" y="20231"/>
                    <a:pt x="16136" y="18862"/>
                    <a:pt x="18224" y="17265"/>
                  </a:cubicBezTo>
                  <a:cubicBezTo>
                    <a:pt x="20311" y="15668"/>
                    <a:pt x="21400" y="13842"/>
                    <a:pt x="21309" y="11485"/>
                  </a:cubicBezTo>
                  <a:cubicBezTo>
                    <a:pt x="21218" y="9127"/>
                    <a:pt x="19948" y="6237"/>
                    <a:pt x="17679" y="4563"/>
                  </a:cubicBezTo>
                  <a:cubicBezTo>
                    <a:pt x="15410" y="2890"/>
                    <a:pt x="12143" y="2434"/>
                    <a:pt x="10146" y="2434"/>
                  </a:cubicBezTo>
                  <a:cubicBezTo>
                    <a:pt x="8150" y="2434"/>
                    <a:pt x="7424" y="2890"/>
                    <a:pt x="6697" y="3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947150" y="6164640"/>
              <a:ext cx="3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186"/>
                    <a:pt x="8640" y="8372"/>
                    <a:pt x="12240" y="11972"/>
                  </a:cubicBezTo>
                  <a:cubicBezTo>
                    <a:pt x="15840" y="15572"/>
                    <a:pt x="1872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8966200" y="6710740"/>
              <a:ext cx="444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960"/>
                    <a:pt x="6171" y="7920"/>
                    <a:pt x="9771" y="11520"/>
                  </a:cubicBezTo>
                  <a:cubicBezTo>
                    <a:pt x="13371" y="15120"/>
                    <a:pt x="17486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8972550" y="7237790"/>
              <a:ext cx="38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39"/>
                    <a:pt x="7200" y="9078"/>
                    <a:pt x="10800" y="12678"/>
                  </a:cubicBezTo>
                  <a:cubicBezTo>
                    <a:pt x="14400" y="16278"/>
                    <a:pt x="18000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8912977" y="7802940"/>
              <a:ext cx="207101" cy="17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78" fill="norm" stroke="1" extrusionOk="0">
                  <a:moveTo>
                    <a:pt x="8671" y="0"/>
                  </a:moveTo>
                  <a:cubicBezTo>
                    <a:pt x="6727" y="1256"/>
                    <a:pt x="4783" y="2512"/>
                    <a:pt x="3163" y="4772"/>
                  </a:cubicBezTo>
                  <a:cubicBezTo>
                    <a:pt x="1543" y="7033"/>
                    <a:pt x="247" y="10298"/>
                    <a:pt x="31" y="13437"/>
                  </a:cubicBezTo>
                  <a:cubicBezTo>
                    <a:pt x="-185" y="16577"/>
                    <a:pt x="679" y="19591"/>
                    <a:pt x="3919" y="20595"/>
                  </a:cubicBezTo>
                  <a:cubicBezTo>
                    <a:pt x="7159" y="21600"/>
                    <a:pt x="12775" y="20595"/>
                    <a:pt x="16339" y="17958"/>
                  </a:cubicBezTo>
                  <a:cubicBezTo>
                    <a:pt x="19903" y="15321"/>
                    <a:pt x="21415" y="11051"/>
                    <a:pt x="21091" y="8163"/>
                  </a:cubicBezTo>
                  <a:cubicBezTo>
                    <a:pt x="20767" y="5274"/>
                    <a:pt x="18607" y="3767"/>
                    <a:pt x="15583" y="4019"/>
                  </a:cubicBezTo>
                  <a:cubicBezTo>
                    <a:pt x="12559" y="4270"/>
                    <a:pt x="8671" y="6279"/>
                    <a:pt x="4783" y="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9023349" y="8260140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45"/>
                    <a:pt x="7200" y="9491"/>
                    <a:pt x="3600" y="13091"/>
                  </a:cubicBezTo>
                  <a:cubicBezTo>
                    <a:pt x="0" y="16691"/>
                    <a:pt x="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9505949" y="5522312"/>
              <a:ext cx="515706" cy="258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52" fill="norm" stroke="1" extrusionOk="0">
                  <a:moveTo>
                    <a:pt x="0" y="378"/>
                  </a:moveTo>
                  <a:cubicBezTo>
                    <a:pt x="176" y="255"/>
                    <a:pt x="353" y="132"/>
                    <a:pt x="661" y="61"/>
                  </a:cubicBezTo>
                  <a:cubicBezTo>
                    <a:pt x="970" y="-9"/>
                    <a:pt x="1411" y="-27"/>
                    <a:pt x="2821" y="52"/>
                  </a:cubicBezTo>
                  <a:cubicBezTo>
                    <a:pt x="4232" y="132"/>
                    <a:pt x="6612" y="308"/>
                    <a:pt x="8596" y="598"/>
                  </a:cubicBezTo>
                  <a:cubicBezTo>
                    <a:pt x="10580" y="889"/>
                    <a:pt x="12167" y="1294"/>
                    <a:pt x="13357" y="1841"/>
                  </a:cubicBezTo>
                  <a:cubicBezTo>
                    <a:pt x="14547" y="2387"/>
                    <a:pt x="15340" y="3074"/>
                    <a:pt x="15517" y="3726"/>
                  </a:cubicBezTo>
                  <a:cubicBezTo>
                    <a:pt x="15693" y="4378"/>
                    <a:pt x="15252" y="4994"/>
                    <a:pt x="14591" y="5611"/>
                  </a:cubicBezTo>
                  <a:cubicBezTo>
                    <a:pt x="13930" y="6227"/>
                    <a:pt x="13048" y="6844"/>
                    <a:pt x="12343" y="7434"/>
                  </a:cubicBezTo>
                  <a:cubicBezTo>
                    <a:pt x="11638" y="8025"/>
                    <a:pt x="11109" y="8588"/>
                    <a:pt x="10932" y="9135"/>
                  </a:cubicBezTo>
                  <a:cubicBezTo>
                    <a:pt x="10756" y="9681"/>
                    <a:pt x="10932" y="10209"/>
                    <a:pt x="11770" y="10764"/>
                  </a:cubicBezTo>
                  <a:cubicBezTo>
                    <a:pt x="12607" y="11319"/>
                    <a:pt x="14106" y="11901"/>
                    <a:pt x="15517" y="12464"/>
                  </a:cubicBezTo>
                  <a:cubicBezTo>
                    <a:pt x="16927" y="13028"/>
                    <a:pt x="18250" y="13574"/>
                    <a:pt x="19220" y="14147"/>
                  </a:cubicBezTo>
                  <a:cubicBezTo>
                    <a:pt x="20189" y="14719"/>
                    <a:pt x="20807" y="15319"/>
                    <a:pt x="21159" y="15918"/>
                  </a:cubicBezTo>
                  <a:cubicBezTo>
                    <a:pt x="21512" y="16517"/>
                    <a:pt x="21600" y="17116"/>
                    <a:pt x="21291" y="17706"/>
                  </a:cubicBezTo>
                  <a:cubicBezTo>
                    <a:pt x="20983" y="18296"/>
                    <a:pt x="20278" y="18877"/>
                    <a:pt x="19220" y="19397"/>
                  </a:cubicBezTo>
                  <a:cubicBezTo>
                    <a:pt x="18162" y="19917"/>
                    <a:pt x="16751" y="20375"/>
                    <a:pt x="15164" y="20727"/>
                  </a:cubicBezTo>
                  <a:cubicBezTo>
                    <a:pt x="13577" y="21080"/>
                    <a:pt x="11814" y="21326"/>
                    <a:pt x="10624" y="21450"/>
                  </a:cubicBezTo>
                  <a:cubicBezTo>
                    <a:pt x="9433" y="21573"/>
                    <a:pt x="8816" y="21573"/>
                    <a:pt x="8552" y="21511"/>
                  </a:cubicBezTo>
                  <a:cubicBezTo>
                    <a:pt x="8287" y="21450"/>
                    <a:pt x="8376" y="21326"/>
                    <a:pt x="8464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0339916" y="5785391"/>
              <a:ext cx="179335" cy="38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786" fill="norm" stroke="1" extrusionOk="0">
                  <a:moveTo>
                    <a:pt x="1986" y="13276"/>
                  </a:moveTo>
                  <a:cubicBezTo>
                    <a:pt x="1490" y="12705"/>
                    <a:pt x="993" y="12134"/>
                    <a:pt x="621" y="11448"/>
                  </a:cubicBezTo>
                  <a:cubicBezTo>
                    <a:pt x="248" y="10762"/>
                    <a:pt x="0" y="9962"/>
                    <a:pt x="0" y="9848"/>
                  </a:cubicBezTo>
                  <a:cubicBezTo>
                    <a:pt x="0" y="9734"/>
                    <a:pt x="248" y="10305"/>
                    <a:pt x="1117" y="12476"/>
                  </a:cubicBezTo>
                  <a:cubicBezTo>
                    <a:pt x="1986" y="14648"/>
                    <a:pt x="3476" y="18419"/>
                    <a:pt x="4097" y="19962"/>
                  </a:cubicBezTo>
                  <a:cubicBezTo>
                    <a:pt x="4717" y="21505"/>
                    <a:pt x="4469" y="20819"/>
                    <a:pt x="4221" y="18419"/>
                  </a:cubicBezTo>
                  <a:cubicBezTo>
                    <a:pt x="3972" y="16019"/>
                    <a:pt x="3724" y="11905"/>
                    <a:pt x="3972" y="8762"/>
                  </a:cubicBezTo>
                  <a:cubicBezTo>
                    <a:pt x="4221" y="5619"/>
                    <a:pt x="4966" y="3448"/>
                    <a:pt x="5834" y="2134"/>
                  </a:cubicBezTo>
                  <a:cubicBezTo>
                    <a:pt x="6703" y="819"/>
                    <a:pt x="7697" y="362"/>
                    <a:pt x="8938" y="134"/>
                  </a:cubicBezTo>
                  <a:cubicBezTo>
                    <a:pt x="10179" y="-95"/>
                    <a:pt x="11669" y="-95"/>
                    <a:pt x="13655" y="648"/>
                  </a:cubicBezTo>
                  <a:cubicBezTo>
                    <a:pt x="15641" y="1391"/>
                    <a:pt x="18124" y="2876"/>
                    <a:pt x="19614" y="4705"/>
                  </a:cubicBezTo>
                  <a:cubicBezTo>
                    <a:pt x="21103" y="6534"/>
                    <a:pt x="21600" y="8705"/>
                    <a:pt x="20234" y="10476"/>
                  </a:cubicBezTo>
                  <a:cubicBezTo>
                    <a:pt x="18869" y="12248"/>
                    <a:pt x="15641" y="13619"/>
                    <a:pt x="13407" y="14362"/>
                  </a:cubicBezTo>
                  <a:cubicBezTo>
                    <a:pt x="11172" y="15105"/>
                    <a:pt x="9931" y="15219"/>
                    <a:pt x="8690" y="15219"/>
                  </a:cubicBezTo>
                  <a:cubicBezTo>
                    <a:pt x="7448" y="15219"/>
                    <a:pt x="6207" y="15105"/>
                    <a:pt x="5834" y="14762"/>
                  </a:cubicBezTo>
                  <a:cubicBezTo>
                    <a:pt x="5462" y="14419"/>
                    <a:pt x="5959" y="13848"/>
                    <a:pt x="7200" y="13334"/>
                  </a:cubicBezTo>
                  <a:cubicBezTo>
                    <a:pt x="8441" y="12819"/>
                    <a:pt x="10428" y="12362"/>
                    <a:pt x="12414" y="11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0617200" y="5897940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756900" y="5815390"/>
              <a:ext cx="133350" cy="19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0"/>
                  </a:moveTo>
                  <a:cubicBezTo>
                    <a:pt x="4114" y="5625"/>
                    <a:pt x="8229" y="11250"/>
                    <a:pt x="10800" y="14625"/>
                  </a:cubicBezTo>
                  <a:cubicBezTo>
                    <a:pt x="13371" y="18000"/>
                    <a:pt x="14400" y="19125"/>
                    <a:pt x="15600" y="20025"/>
                  </a:cubicBezTo>
                  <a:cubicBezTo>
                    <a:pt x="16800" y="20925"/>
                    <a:pt x="18171" y="21600"/>
                    <a:pt x="19029" y="20588"/>
                  </a:cubicBezTo>
                  <a:cubicBezTo>
                    <a:pt x="19886" y="19575"/>
                    <a:pt x="20229" y="16875"/>
                    <a:pt x="20571" y="13162"/>
                  </a:cubicBezTo>
                  <a:cubicBezTo>
                    <a:pt x="20914" y="9450"/>
                    <a:pt x="21257" y="47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964558" y="5643940"/>
              <a:ext cx="687693" cy="3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5" fill="norm" stroke="1" extrusionOk="0">
                  <a:moveTo>
                    <a:pt x="2644" y="11886"/>
                  </a:moveTo>
                  <a:cubicBezTo>
                    <a:pt x="2577" y="11120"/>
                    <a:pt x="2511" y="10353"/>
                    <a:pt x="2279" y="9905"/>
                  </a:cubicBezTo>
                  <a:cubicBezTo>
                    <a:pt x="2047" y="9458"/>
                    <a:pt x="1650" y="9330"/>
                    <a:pt x="1219" y="10033"/>
                  </a:cubicBezTo>
                  <a:cubicBezTo>
                    <a:pt x="788" y="10736"/>
                    <a:pt x="325" y="12270"/>
                    <a:pt x="126" y="13867"/>
                  </a:cubicBezTo>
                  <a:cubicBezTo>
                    <a:pt x="-73" y="15465"/>
                    <a:pt x="-7" y="17127"/>
                    <a:pt x="126" y="18213"/>
                  </a:cubicBezTo>
                  <a:cubicBezTo>
                    <a:pt x="258" y="19299"/>
                    <a:pt x="457" y="19811"/>
                    <a:pt x="855" y="19875"/>
                  </a:cubicBezTo>
                  <a:cubicBezTo>
                    <a:pt x="1252" y="19938"/>
                    <a:pt x="1848" y="19555"/>
                    <a:pt x="2246" y="18980"/>
                  </a:cubicBezTo>
                  <a:cubicBezTo>
                    <a:pt x="2644" y="18405"/>
                    <a:pt x="2842" y="17638"/>
                    <a:pt x="3008" y="16551"/>
                  </a:cubicBezTo>
                  <a:cubicBezTo>
                    <a:pt x="3174" y="15465"/>
                    <a:pt x="3306" y="14059"/>
                    <a:pt x="3339" y="13676"/>
                  </a:cubicBezTo>
                  <a:cubicBezTo>
                    <a:pt x="3372" y="13292"/>
                    <a:pt x="3306" y="13931"/>
                    <a:pt x="3306" y="14634"/>
                  </a:cubicBezTo>
                  <a:cubicBezTo>
                    <a:pt x="3306" y="15337"/>
                    <a:pt x="3372" y="16104"/>
                    <a:pt x="3737" y="16871"/>
                  </a:cubicBezTo>
                  <a:cubicBezTo>
                    <a:pt x="4101" y="17638"/>
                    <a:pt x="4764" y="18405"/>
                    <a:pt x="5294" y="18085"/>
                  </a:cubicBezTo>
                  <a:cubicBezTo>
                    <a:pt x="5824" y="17766"/>
                    <a:pt x="6221" y="16360"/>
                    <a:pt x="6520" y="13420"/>
                  </a:cubicBezTo>
                  <a:cubicBezTo>
                    <a:pt x="6818" y="10480"/>
                    <a:pt x="7017" y="6007"/>
                    <a:pt x="7116" y="3387"/>
                  </a:cubicBezTo>
                  <a:cubicBezTo>
                    <a:pt x="7215" y="767"/>
                    <a:pt x="7215" y="0"/>
                    <a:pt x="7149" y="0"/>
                  </a:cubicBezTo>
                  <a:cubicBezTo>
                    <a:pt x="7083" y="0"/>
                    <a:pt x="6950" y="767"/>
                    <a:pt x="6851" y="3195"/>
                  </a:cubicBezTo>
                  <a:cubicBezTo>
                    <a:pt x="6752" y="5624"/>
                    <a:pt x="6685" y="9714"/>
                    <a:pt x="6718" y="12781"/>
                  </a:cubicBezTo>
                  <a:cubicBezTo>
                    <a:pt x="6752" y="15849"/>
                    <a:pt x="6884" y="17893"/>
                    <a:pt x="7050" y="19172"/>
                  </a:cubicBezTo>
                  <a:cubicBezTo>
                    <a:pt x="7215" y="20450"/>
                    <a:pt x="7414" y="20961"/>
                    <a:pt x="7679" y="21089"/>
                  </a:cubicBezTo>
                  <a:cubicBezTo>
                    <a:pt x="7944" y="21217"/>
                    <a:pt x="8275" y="20961"/>
                    <a:pt x="8706" y="19491"/>
                  </a:cubicBezTo>
                  <a:cubicBezTo>
                    <a:pt x="9137" y="18021"/>
                    <a:pt x="9667" y="15337"/>
                    <a:pt x="9932" y="13676"/>
                  </a:cubicBezTo>
                  <a:cubicBezTo>
                    <a:pt x="10197" y="12014"/>
                    <a:pt x="10197" y="11375"/>
                    <a:pt x="10197" y="11375"/>
                  </a:cubicBezTo>
                  <a:cubicBezTo>
                    <a:pt x="10197" y="11375"/>
                    <a:pt x="10197" y="12014"/>
                    <a:pt x="10230" y="13420"/>
                  </a:cubicBezTo>
                  <a:cubicBezTo>
                    <a:pt x="10263" y="14826"/>
                    <a:pt x="10329" y="16999"/>
                    <a:pt x="10462" y="18405"/>
                  </a:cubicBezTo>
                  <a:cubicBezTo>
                    <a:pt x="10594" y="19811"/>
                    <a:pt x="10793" y="20450"/>
                    <a:pt x="11058" y="20578"/>
                  </a:cubicBezTo>
                  <a:cubicBezTo>
                    <a:pt x="11323" y="20705"/>
                    <a:pt x="11655" y="20322"/>
                    <a:pt x="11920" y="19427"/>
                  </a:cubicBezTo>
                  <a:cubicBezTo>
                    <a:pt x="12185" y="18533"/>
                    <a:pt x="12383" y="17127"/>
                    <a:pt x="12483" y="15849"/>
                  </a:cubicBezTo>
                  <a:cubicBezTo>
                    <a:pt x="12582" y="14570"/>
                    <a:pt x="12582" y="13420"/>
                    <a:pt x="12582" y="13228"/>
                  </a:cubicBezTo>
                  <a:cubicBezTo>
                    <a:pt x="12582" y="13037"/>
                    <a:pt x="12582" y="13804"/>
                    <a:pt x="12781" y="14954"/>
                  </a:cubicBezTo>
                  <a:cubicBezTo>
                    <a:pt x="12980" y="16104"/>
                    <a:pt x="13377" y="17638"/>
                    <a:pt x="13675" y="18724"/>
                  </a:cubicBezTo>
                  <a:cubicBezTo>
                    <a:pt x="13974" y="19811"/>
                    <a:pt x="14172" y="20450"/>
                    <a:pt x="14437" y="20833"/>
                  </a:cubicBezTo>
                  <a:cubicBezTo>
                    <a:pt x="14702" y="21217"/>
                    <a:pt x="15034" y="21344"/>
                    <a:pt x="15531" y="20641"/>
                  </a:cubicBezTo>
                  <a:cubicBezTo>
                    <a:pt x="16028" y="19938"/>
                    <a:pt x="16690" y="18405"/>
                    <a:pt x="17154" y="16999"/>
                  </a:cubicBezTo>
                  <a:cubicBezTo>
                    <a:pt x="17618" y="15593"/>
                    <a:pt x="17883" y="14315"/>
                    <a:pt x="18015" y="13356"/>
                  </a:cubicBezTo>
                  <a:cubicBezTo>
                    <a:pt x="18148" y="12398"/>
                    <a:pt x="18148" y="11759"/>
                    <a:pt x="17982" y="11631"/>
                  </a:cubicBezTo>
                  <a:cubicBezTo>
                    <a:pt x="17817" y="11503"/>
                    <a:pt x="17485" y="11886"/>
                    <a:pt x="17187" y="13037"/>
                  </a:cubicBezTo>
                  <a:cubicBezTo>
                    <a:pt x="16889" y="14187"/>
                    <a:pt x="16624" y="16104"/>
                    <a:pt x="16491" y="17382"/>
                  </a:cubicBezTo>
                  <a:cubicBezTo>
                    <a:pt x="16359" y="18660"/>
                    <a:pt x="16359" y="19299"/>
                    <a:pt x="16823" y="19938"/>
                  </a:cubicBezTo>
                  <a:cubicBezTo>
                    <a:pt x="17287" y="20578"/>
                    <a:pt x="18214" y="21217"/>
                    <a:pt x="19075" y="21408"/>
                  </a:cubicBezTo>
                  <a:cubicBezTo>
                    <a:pt x="19937" y="21600"/>
                    <a:pt x="20732" y="21344"/>
                    <a:pt x="21527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0363200" y="6526590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0401300" y="6672640"/>
              <a:ext cx="158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0935175" y="6367840"/>
              <a:ext cx="158276" cy="28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81" fill="norm" stroke="1" extrusionOk="0">
                  <a:moveTo>
                    <a:pt x="11020" y="0"/>
                  </a:moveTo>
                  <a:cubicBezTo>
                    <a:pt x="9599" y="3546"/>
                    <a:pt x="8178" y="7093"/>
                    <a:pt x="6473" y="10075"/>
                  </a:cubicBezTo>
                  <a:cubicBezTo>
                    <a:pt x="4768" y="13057"/>
                    <a:pt x="2778" y="15475"/>
                    <a:pt x="1499" y="17328"/>
                  </a:cubicBezTo>
                  <a:cubicBezTo>
                    <a:pt x="220" y="19182"/>
                    <a:pt x="-348" y="20472"/>
                    <a:pt x="220" y="21036"/>
                  </a:cubicBezTo>
                  <a:cubicBezTo>
                    <a:pt x="789" y="21600"/>
                    <a:pt x="2494" y="21439"/>
                    <a:pt x="6189" y="20794"/>
                  </a:cubicBezTo>
                  <a:cubicBezTo>
                    <a:pt x="9884" y="20149"/>
                    <a:pt x="15568" y="19021"/>
                    <a:pt x="21252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1074400" y="6551990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0896599" y="6844090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4400"/>
                    <a:pt x="12293" y="7200"/>
                    <a:pt x="15893" y="3600"/>
                  </a:cubicBezTo>
                  <a:cubicBezTo>
                    <a:pt x="19493" y="0"/>
                    <a:pt x="205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0942974" y="6982808"/>
              <a:ext cx="126291" cy="28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23" fill="norm" stroke="1" extrusionOk="0">
                  <a:moveTo>
                    <a:pt x="19862" y="550"/>
                  </a:moveTo>
                  <a:cubicBezTo>
                    <a:pt x="18445" y="73"/>
                    <a:pt x="17029" y="-403"/>
                    <a:pt x="14727" y="550"/>
                  </a:cubicBezTo>
                  <a:cubicBezTo>
                    <a:pt x="12426" y="1503"/>
                    <a:pt x="9239" y="3885"/>
                    <a:pt x="6583" y="6506"/>
                  </a:cubicBezTo>
                  <a:cubicBezTo>
                    <a:pt x="3927" y="9126"/>
                    <a:pt x="1803" y="11985"/>
                    <a:pt x="740" y="14209"/>
                  </a:cubicBezTo>
                  <a:cubicBezTo>
                    <a:pt x="-322" y="16432"/>
                    <a:pt x="-322" y="18021"/>
                    <a:pt x="1271" y="19212"/>
                  </a:cubicBezTo>
                  <a:cubicBezTo>
                    <a:pt x="2865" y="20403"/>
                    <a:pt x="6052" y="21197"/>
                    <a:pt x="9416" y="21118"/>
                  </a:cubicBezTo>
                  <a:cubicBezTo>
                    <a:pt x="12780" y="21038"/>
                    <a:pt x="16321" y="20085"/>
                    <a:pt x="18445" y="19212"/>
                  </a:cubicBezTo>
                  <a:cubicBezTo>
                    <a:pt x="20570" y="18338"/>
                    <a:pt x="21278" y="17544"/>
                    <a:pt x="21101" y="16829"/>
                  </a:cubicBezTo>
                  <a:cubicBezTo>
                    <a:pt x="20924" y="16115"/>
                    <a:pt x="19862" y="15479"/>
                    <a:pt x="17737" y="15003"/>
                  </a:cubicBezTo>
                  <a:cubicBezTo>
                    <a:pt x="15612" y="14526"/>
                    <a:pt x="12426" y="14209"/>
                    <a:pt x="10124" y="14288"/>
                  </a:cubicBezTo>
                  <a:cubicBezTo>
                    <a:pt x="7822" y="14368"/>
                    <a:pt x="6406" y="14844"/>
                    <a:pt x="4989" y="15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1296649" y="6766667"/>
              <a:ext cx="1587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60" y="4868"/>
                    <a:pt x="11520" y="-1303"/>
                    <a:pt x="15120" y="240"/>
                  </a:cubicBezTo>
                  <a:cubicBezTo>
                    <a:pt x="18720" y="1783"/>
                    <a:pt x="2016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1302999" y="687584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1709400" y="6591511"/>
              <a:ext cx="158750" cy="16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4738"/>
                  </a:moveTo>
                  <a:cubicBezTo>
                    <a:pt x="864" y="3371"/>
                    <a:pt x="1728" y="2004"/>
                    <a:pt x="3744" y="1047"/>
                  </a:cubicBezTo>
                  <a:cubicBezTo>
                    <a:pt x="5760" y="90"/>
                    <a:pt x="8928" y="-457"/>
                    <a:pt x="11232" y="500"/>
                  </a:cubicBezTo>
                  <a:cubicBezTo>
                    <a:pt x="13536" y="1457"/>
                    <a:pt x="14976" y="3918"/>
                    <a:pt x="14688" y="6242"/>
                  </a:cubicBezTo>
                  <a:cubicBezTo>
                    <a:pt x="14400" y="8566"/>
                    <a:pt x="12384" y="10753"/>
                    <a:pt x="9504" y="13214"/>
                  </a:cubicBezTo>
                  <a:cubicBezTo>
                    <a:pt x="6624" y="15675"/>
                    <a:pt x="2880" y="18409"/>
                    <a:pt x="2160" y="19776"/>
                  </a:cubicBezTo>
                  <a:cubicBezTo>
                    <a:pt x="1440" y="21143"/>
                    <a:pt x="3744" y="21143"/>
                    <a:pt x="7488" y="20870"/>
                  </a:cubicBezTo>
                  <a:cubicBezTo>
                    <a:pt x="11232" y="20596"/>
                    <a:pt x="16416" y="20049"/>
                    <a:pt x="21600" y="19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1868150" y="6602790"/>
              <a:ext cx="139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49"/>
                    <a:pt x="14400" y="5498"/>
                    <a:pt x="11291" y="8378"/>
                  </a:cubicBezTo>
                  <a:cubicBezTo>
                    <a:pt x="8182" y="11258"/>
                    <a:pt x="5564" y="14269"/>
                    <a:pt x="3764" y="16495"/>
                  </a:cubicBezTo>
                  <a:cubicBezTo>
                    <a:pt x="1964" y="18720"/>
                    <a:pt x="982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1944349" y="6794511"/>
              <a:ext cx="110032" cy="24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91" fill="norm" stroke="1" extrusionOk="0">
                  <a:moveTo>
                    <a:pt x="3668" y="4438"/>
                  </a:moveTo>
                  <a:cubicBezTo>
                    <a:pt x="3260" y="3491"/>
                    <a:pt x="2853" y="2544"/>
                    <a:pt x="3464" y="1786"/>
                  </a:cubicBezTo>
                  <a:cubicBezTo>
                    <a:pt x="4075" y="1028"/>
                    <a:pt x="5706" y="459"/>
                    <a:pt x="7743" y="175"/>
                  </a:cubicBezTo>
                  <a:cubicBezTo>
                    <a:pt x="9781" y="-109"/>
                    <a:pt x="12226" y="-109"/>
                    <a:pt x="14672" y="649"/>
                  </a:cubicBezTo>
                  <a:cubicBezTo>
                    <a:pt x="17117" y="1407"/>
                    <a:pt x="19562" y="2923"/>
                    <a:pt x="20581" y="4154"/>
                  </a:cubicBezTo>
                  <a:cubicBezTo>
                    <a:pt x="21600" y="5386"/>
                    <a:pt x="21192" y="6333"/>
                    <a:pt x="20377" y="7659"/>
                  </a:cubicBezTo>
                  <a:cubicBezTo>
                    <a:pt x="19562" y="8986"/>
                    <a:pt x="18340" y="10691"/>
                    <a:pt x="18340" y="11923"/>
                  </a:cubicBezTo>
                  <a:cubicBezTo>
                    <a:pt x="18340" y="13154"/>
                    <a:pt x="19562" y="13912"/>
                    <a:pt x="19358" y="15144"/>
                  </a:cubicBezTo>
                  <a:cubicBezTo>
                    <a:pt x="19155" y="16375"/>
                    <a:pt x="17525" y="18080"/>
                    <a:pt x="14060" y="19217"/>
                  </a:cubicBezTo>
                  <a:cubicBezTo>
                    <a:pt x="10596" y="20354"/>
                    <a:pt x="5298" y="20923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0292127" y="7562585"/>
              <a:ext cx="52024" cy="8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06" fill="norm" stroke="1" extrusionOk="0">
                  <a:moveTo>
                    <a:pt x="3091" y="8061"/>
                  </a:moveTo>
                  <a:cubicBezTo>
                    <a:pt x="1363" y="10830"/>
                    <a:pt x="-365" y="13599"/>
                    <a:pt x="67" y="16091"/>
                  </a:cubicBezTo>
                  <a:cubicBezTo>
                    <a:pt x="499" y="18584"/>
                    <a:pt x="3091" y="20799"/>
                    <a:pt x="6115" y="21076"/>
                  </a:cubicBezTo>
                  <a:cubicBezTo>
                    <a:pt x="9139" y="21353"/>
                    <a:pt x="12595" y="19691"/>
                    <a:pt x="14755" y="16368"/>
                  </a:cubicBezTo>
                  <a:cubicBezTo>
                    <a:pt x="16915" y="13045"/>
                    <a:pt x="17779" y="8061"/>
                    <a:pt x="16483" y="4738"/>
                  </a:cubicBezTo>
                  <a:cubicBezTo>
                    <a:pt x="15187" y="1415"/>
                    <a:pt x="11731" y="-247"/>
                    <a:pt x="11299" y="30"/>
                  </a:cubicBezTo>
                  <a:cubicBezTo>
                    <a:pt x="10867" y="307"/>
                    <a:pt x="13459" y="2522"/>
                    <a:pt x="15619" y="3907"/>
                  </a:cubicBezTo>
                  <a:cubicBezTo>
                    <a:pt x="17779" y="5291"/>
                    <a:pt x="19507" y="5845"/>
                    <a:pt x="21235" y="6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0482109" y="7573208"/>
              <a:ext cx="35951" cy="2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09" h="18932" fill="norm" stroke="1" extrusionOk="0">
                  <a:moveTo>
                    <a:pt x="7756" y="962"/>
                  </a:moveTo>
                  <a:cubicBezTo>
                    <a:pt x="3208" y="6362"/>
                    <a:pt x="-1339" y="11762"/>
                    <a:pt x="366" y="15362"/>
                  </a:cubicBezTo>
                  <a:cubicBezTo>
                    <a:pt x="2072" y="18962"/>
                    <a:pt x="10029" y="20762"/>
                    <a:pt x="14577" y="16262"/>
                  </a:cubicBezTo>
                  <a:cubicBezTo>
                    <a:pt x="19124" y="11762"/>
                    <a:pt x="20261" y="962"/>
                    <a:pt x="18556" y="62"/>
                  </a:cubicBezTo>
                  <a:cubicBezTo>
                    <a:pt x="16850" y="-838"/>
                    <a:pt x="12303" y="8162"/>
                    <a:pt x="7756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0412780" y="7726740"/>
              <a:ext cx="52021" cy="5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620" fill="norm" stroke="1" extrusionOk="0">
                  <a:moveTo>
                    <a:pt x="16050" y="0"/>
                  </a:moveTo>
                  <a:cubicBezTo>
                    <a:pt x="11730" y="831"/>
                    <a:pt x="7410" y="1662"/>
                    <a:pt x="4386" y="4154"/>
                  </a:cubicBezTo>
                  <a:cubicBezTo>
                    <a:pt x="1362" y="6646"/>
                    <a:pt x="-366" y="10800"/>
                    <a:pt x="66" y="14538"/>
                  </a:cubicBezTo>
                  <a:cubicBezTo>
                    <a:pt x="498" y="18277"/>
                    <a:pt x="3090" y="21600"/>
                    <a:pt x="6978" y="20354"/>
                  </a:cubicBezTo>
                  <a:cubicBezTo>
                    <a:pt x="10866" y="19108"/>
                    <a:pt x="16050" y="13292"/>
                    <a:pt x="21234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0643085" y="7524720"/>
              <a:ext cx="75716" cy="12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27" fill="norm" stroke="1" extrusionOk="0">
                  <a:moveTo>
                    <a:pt x="1617" y="5199"/>
                  </a:moveTo>
                  <a:cubicBezTo>
                    <a:pt x="1617" y="3399"/>
                    <a:pt x="1617" y="1599"/>
                    <a:pt x="3368" y="699"/>
                  </a:cubicBezTo>
                  <a:cubicBezTo>
                    <a:pt x="5120" y="-201"/>
                    <a:pt x="8623" y="-201"/>
                    <a:pt x="11833" y="519"/>
                  </a:cubicBezTo>
                  <a:cubicBezTo>
                    <a:pt x="15044" y="1239"/>
                    <a:pt x="17963" y="2679"/>
                    <a:pt x="18255" y="5199"/>
                  </a:cubicBezTo>
                  <a:cubicBezTo>
                    <a:pt x="18547" y="7719"/>
                    <a:pt x="16212" y="11319"/>
                    <a:pt x="13585" y="13659"/>
                  </a:cubicBezTo>
                  <a:cubicBezTo>
                    <a:pt x="10958" y="15999"/>
                    <a:pt x="8039" y="17079"/>
                    <a:pt x="5120" y="18159"/>
                  </a:cubicBezTo>
                  <a:cubicBezTo>
                    <a:pt x="2201" y="19239"/>
                    <a:pt x="-718" y="20319"/>
                    <a:pt x="158" y="20859"/>
                  </a:cubicBezTo>
                  <a:cubicBezTo>
                    <a:pt x="1033" y="21399"/>
                    <a:pt x="5704" y="21399"/>
                    <a:pt x="9790" y="21219"/>
                  </a:cubicBezTo>
                  <a:cubicBezTo>
                    <a:pt x="13877" y="21039"/>
                    <a:pt x="17379" y="20679"/>
                    <a:pt x="20882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0769599" y="7548940"/>
              <a:ext cx="762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46"/>
                    <a:pt x="10800" y="3692"/>
                    <a:pt x="7200" y="7292"/>
                  </a:cubicBezTo>
                  <a:cubicBezTo>
                    <a:pt x="3600" y="10892"/>
                    <a:pt x="1800" y="16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0807699" y="7681727"/>
              <a:ext cx="85446" cy="14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34" fill="norm" stroke="1" extrusionOk="0">
                  <a:moveTo>
                    <a:pt x="7902" y="1008"/>
                  </a:moveTo>
                  <a:cubicBezTo>
                    <a:pt x="10537" y="391"/>
                    <a:pt x="13171" y="-226"/>
                    <a:pt x="15278" y="83"/>
                  </a:cubicBezTo>
                  <a:cubicBezTo>
                    <a:pt x="17385" y="391"/>
                    <a:pt x="18966" y="1625"/>
                    <a:pt x="19756" y="3014"/>
                  </a:cubicBezTo>
                  <a:cubicBezTo>
                    <a:pt x="20546" y="4403"/>
                    <a:pt x="20546" y="5945"/>
                    <a:pt x="18966" y="7334"/>
                  </a:cubicBezTo>
                  <a:cubicBezTo>
                    <a:pt x="17385" y="8723"/>
                    <a:pt x="14224" y="9957"/>
                    <a:pt x="14224" y="10728"/>
                  </a:cubicBezTo>
                  <a:cubicBezTo>
                    <a:pt x="14224" y="11500"/>
                    <a:pt x="17385" y="11808"/>
                    <a:pt x="19229" y="12734"/>
                  </a:cubicBezTo>
                  <a:cubicBezTo>
                    <a:pt x="21073" y="13660"/>
                    <a:pt x="21600" y="15203"/>
                    <a:pt x="21073" y="16900"/>
                  </a:cubicBezTo>
                  <a:cubicBezTo>
                    <a:pt x="20546" y="18597"/>
                    <a:pt x="18966" y="20448"/>
                    <a:pt x="15278" y="20911"/>
                  </a:cubicBezTo>
                  <a:cubicBezTo>
                    <a:pt x="11590" y="21374"/>
                    <a:pt x="5795" y="20448"/>
                    <a:pt x="0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1144250" y="7587040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640"/>
                    <a:pt x="11782" y="5280"/>
                    <a:pt x="15709" y="6840"/>
                  </a:cubicBezTo>
                  <a:cubicBezTo>
                    <a:pt x="19636" y="8400"/>
                    <a:pt x="21600" y="8880"/>
                    <a:pt x="21600" y="9480"/>
                  </a:cubicBezTo>
                  <a:cubicBezTo>
                    <a:pt x="21600" y="10080"/>
                    <a:pt x="19636" y="10800"/>
                    <a:pt x="16364" y="11760"/>
                  </a:cubicBezTo>
                  <a:cubicBezTo>
                    <a:pt x="13091" y="12720"/>
                    <a:pt x="8509" y="13920"/>
                    <a:pt x="5727" y="15000"/>
                  </a:cubicBezTo>
                  <a:cubicBezTo>
                    <a:pt x="2945" y="16080"/>
                    <a:pt x="1964" y="17040"/>
                    <a:pt x="1636" y="18120"/>
                  </a:cubicBezTo>
                  <a:cubicBezTo>
                    <a:pt x="1309" y="19200"/>
                    <a:pt x="1636" y="20400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1431588" y="7623023"/>
              <a:ext cx="93662" cy="12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70" fill="norm" stroke="1" extrusionOk="0">
                  <a:moveTo>
                    <a:pt x="21240" y="366"/>
                  </a:moveTo>
                  <a:cubicBezTo>
                    <a:pt x="18840" y="0"/>
                    <a:pt x="16440" y="-366"/>
                    <a:pt x="12840" y="732"/>
                  </a:cubicBezTo>
                  <a:cubicBezTo>
                    <a:pt x="9240" y="1831"/>
                    <a:pt x="4440" y="4393"/>
                    <a:pt x="2040" y="7688"/>
                  </a:cubicBezTo>
                  <a:cubicBezTo>
                    <a:pt x="-360" y="10983"/>
                    <a:pt x="-360" y="15010"/>
                    <a:pt x="600" y="17573"/>
                  </a:cubicBezTo>
                  <a:cubicBezTo>
                    <a:pt x="1560" y="20136"/>
                    <a:pt x="3480" y="21234"/>
                    <a:pt x="6600" y="21051"/>
                  </a:cubicBezTo>
                  <a:cubicBezTo>
                    <a:pt x="9720" y="20868"/>
                    <a:pt x="14040" y="19403"/>
                    <a:pt x="16920" y="16109"/>
                  </a:cubicBezTo>
                  <a:cubicBezTo>
                    <a:pt x="19800" y="12814"/>
                    <a:pt x="21240" y="7688"/>
                    <a:pt x="21000" y="4576"/>
                  </a:cubicBezTo>
                  <a:cubicBezTo>
                    <a:pt x="20760" y="1465"/>
                    <a:pt x="18840" y="366"/>
                    <a:pt x="16920" y="366"/>
                  </a:cubicBezTo>
                  <a:cubicBezTo>
                    <a:pt x="15000" y="366"/>
                    <a:pt x="13080" y="1465"/>
                    <a:pt x="11160" y="2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1620500" y="770769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1686295" y="7647863"/>
              <a:ext cx="153369" cy="9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43" fill="norm" stroke="1" extrusionOk="0">
                  <a:moveTo>
                    <a:pt x="15240" y="607"/>
                  </a:moveTo>
                  <a:cubicBezTo>
                    <a:pt x="11784" y="127"/>
                    <a:pt x="8328" y="-353"/>
                    <a:pt x="5880" y="367"/>
                  </a:cubicBezTo>
                  <a:cubicBezTo>
                    <a:pt x="3432" y="1087"/>
                    <a:pt x="1992" y="3007"/>
                    <a:pt x="984" y="6127"/>
                  </a:cubicBezTo>
                  <a:cubicBezTo>
                    <a:pt x="-24" y="9247"/>
                    <a:pt x="-600" y="13567"/>
                    <a:pt x="984" y="16447"/>
                  </a:cubicBezTo>
                  <a:cubicBezTo>
                    <a:pt x="2568" y="19327"/>
                    <a:pt x="6312" y="20767"/>
                    <a:pt x="9624" y="21007"/>
                  </a:cubicBezTo>
                  <a:cubicBezTo>
                    <a:pt x="12936" y="21247"/>
                    <a:pt x="15816" y="20287"/>
                    <a:pt x="17832" y="17647"/>
                  </a:cubicBezTo>
                  <a:cubicBezTo>
                    <a:pt x="19848" y="15007"/>
                    <a:pt x="21000" y="10687"/>
                    <a:pt x="20856" y="7567"/>
                  </a:cubicBezTo>
                  <a:cubicBezTo>
                    <a:pt x="20712" y="4447"/>
                    <a:pt x="19272" y="2527"/>
                    <a:pt x="17832" y="1807"/>
                  </a:cubicBezTo>
                  <a:cubicBezTo>
                    <a:pt x="16392" y="1087"/>
                    <a:pt x="14952" y="1567"/>
                    <a:pt x="13512" y="2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1919304" y="7609890"/>
              <a:ext cx="102822" cy="20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292" fill="norm" stroke="1" extrusionOk="0">
                  <a:moveTo>
                    <a:pt x="12392" y="2852"/>
                  </a:moveTo>
                  <a:cubicBezTo>
                    <a:pt x="11146" y="1988"/>
                    <a:pt x="9900" y="1124"/>
                    <a:pt x="8238" y="584"/>
                  </a:cubicBezTo>
                  <a:cubicBezTo>
                    <a:pt x="6577" y="44"/>
                    <a:pt x="4500" y="-172"/>
                    <a:pt x="2631" y="152"/>
                  </a:cubicBezTo>
                  <a:cubicBezTo>
                    <a:pt x="762" y="476"/>
                    <a:pt x="-900" y="1340"/>
                    <a:pt x="554" y="3500"/>
                  </a:cubicBezTo>
                  <a:cubicBezTo>
                    <a:pt x="2008" y="5660"/>
                    <a:pt x="6577" y="9116"/>
                    <a:pt x="10315" y="11600"/>
                  </a:cubicBezTo>
                  <a:cubicBezTo>
                    <a:pt x="14054" y="14084"/>
                    <a:pt x="16962" y="15596"/>
                    <a:pt x="18623" y="17000"/>
                  </a:cubicBezTo>
                  <a:cubicBezTo>
                    <a:pt x="20285" y="18404"/>
                    <a:pt x="20700" y="19700"/>
                    <a:pt x="19454" y="20456"/>
                  </a:cubicBezTo>
                  <a:cubicBezTo>
                    <a:pt x="18208" y="21212"/>
                    <a:pt x="15300" y="21428"/>
                    <a:pt x="13015" y="21212"/>
                  </a:cubicBezTo>
                  <a:cubicBezTo>
                    <a:pt x="10731" y="20996"/>
                    <a:pt x="9069" y="20348"/>
                    <a:pt x="7408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1893549" y="7612440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0800"/>
                    <a:pt x="10508" y="0"/>
                    <a:pt x="14108" y="0"/>
                  </a:cubicBezTo>
                  <a:cubicBezTo>
                    <a:pt x="17708" y="0"/>
                    <a:pt x="1965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0096499" y="8202990"/>
              <a:ext cx="311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1" y="14400"/>
                    <a:pt x="8522" y="7200"/>
                    <a:pt x="12122" y="3600"/>
                  </a:cubicBezTo>
                  <a:cubicBezTo>
                    <a:pt x="15722" y="0"/>
                    <a:pt x="186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0137721" y="8253790"/>
              <a:ext cx="282629" cy="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95" fill="norm" stroke="1" extrusionOk="0">
                  <a:moveTo>
                    <a:pt x="2180" y="19938"/>
                  </a:moveTo>
                  <a:cubicBezTo>
                    <a:pt x="1051" y="20769"/>
                    <a:pt x="-77" y="21600"/>
                    <a:pt x="4" y="21185"/>
                  </a:cubicBezTo>
                  <a:cubicBezTo>
                    <a:pt x="84" y="20769"/>
                    <a:pt x="1374" y="19108"/>
                    <a:pt x="4920" y="15785"/>
                  </a:cubicBezTo>
                  <a:cubicBezTo>
                    <a:pt x="8466" y="12462"/>
                    <a:pt x="14269" y="7477"/>
                    <a:pt x="17413" y="4569"/>
                  </a:cubicBezTo>
                  <a:cubicBezTo>
                    <a:pt x="20556" y="1662"/>
                    <a:pt x="21039" y="831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0350499" y="8142353"/>
              <a:ext cx="198977" cy="19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86" fill="norm" stroke="1" extrusionOk="0">
                  <a:moveTo>
                    <a:pt x="0" y="1080"/>
                  </a:moveTo>
                  <a:cubicBezTo>
                    <a:pt x="2672" y="383"/>
                    <a:pt x="5344" y="-314"/>
                    <a:pt x="8796" y="151"/>
                  </a:cubicBezTo>
                  <a:cubicBezTo>
                    <a:pt x="12247" y="615"/>
                    <a:pt x="16478" y="2241"/>
                    <a:pt x="18816" y="3634"/>
                  </a:cubicBezTo>
                  <a:cubicBezTo>
                    <a:pt x="21155" y="5028"/>
                    <a:pt x="21600" y="6189"/>
                    <a:pt x="19930" y="8280"/>
                  </a:cubicBezTo>
                  <a:cubicBezTo>
                    <a:pt x="18260" y="10370"/>
                    <a:pt x="14474" y="13389"/>
                    <a:pt x="11691" y="15712"/>
                  </a:cubicBezTo>
                  <a:cubicBezTo>
                    <a:pt x="8907" y="18034"/>
                    <a:pt x="7126" y="19660"/>
                    <a:pt x="5344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0610850" y="8061611"/>
              <a:ext cx="171450" cy="30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1421"/>
                  </a:moveTo>
                  <a:cubicBezTo>
                    <a:pt x="2133" y="17722"/>
                    <a:pt x="4267" y="14024"/>
                    <a:pt x="6267" y="10843"/>
                  </a:cubicBezTo>
                  <a:cubicBezTo>
                    <a:pt x="8267" y="7662"/>
                    <a:pt x="10133" y="4999"/>
                    <a:pt x="11867" y="3150"/>
                  </a:cubicBezTo>
                  <a:cubicBezTo>
                    <a:pt x="13600" y="1300"/>
                    <a:pt x="15200" y="265"/>
                    <a:pt x="16400" y="43"/>
                  </a:cubicBezTo>
                  <a:cubicBezTo>
                    <a:pt x="17600" y="-179"/>
                    <a:pt x="18400" y="413"/>
                    <a:pt x="18800" y="2706"/>
                  </a:cubicBezTo>
                  <a:cubicBezTo>
                    <a:pt x="19200" y="4999"/>
                    <a:pt x="19200" y="8994"/>
                    <a:pt x="19600" y="11953"/>
                  </a:cubicBezTo>
                  <a:cubicBezTo>
                    <a:pt x="20000" y="14911"/>
                    <a:pt x="20800" y="16835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680700" y="8225397"/>
              <a:ext cx="1778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86" y="11918"/>
                    <a:pt x="9771" y="3818"/>
                    <a:pt x="13371" y="1118"/>
                  </a:cubicBezTo>
                  <a:cubicBezTo>
                    <a:pt x="16971" y="-1582"/>
                    <a:pt x="1928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854095" y="8202427"/>
              <a:ext cx="99655" cy="1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40" fill="norm" stroke="1" extrusionOk="0">
                  <a:moveTo>
                    <a:pt x="20754" y="1156"/>
                  </a:moveTo>
                  <a:cubicBezTo>
                    <a:pt x="18550" y="448"/>
                    <a:pt x="16346" y="-260"/>
                    <a:pt x="13040" y="94"/>
                  </a:cubicBezTo>
                  <a:cubicBezTo>
                    <a:pt x="9734" y="448"/>
                    <a:pt x="5325" y="1865"/>
                    <a:pt x="2681" y="4343"/>
                  </a:cubicBezTo>
                  <a:cubicBezTo>
                    <a:pt x="36" y="6822"/>
                    <a:pt x="-846" y="10363"/>
                    <a:pt x="917" y="13373"/>
                  </a:cubicBezTo>
                  <a:cubicBezTo>
                    <a:pt x="2681" y="16383"/>
                    <a:pt x="7089" y="18861"/>
                    <a:pt x="11497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0945283" y="8209340"/>
              <a:ext cx="141818" cy="10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13863" y="0"/>
                  </a:moveTo>
                  <a:cubicBezTo>
                    <a:pt x="10316" y="432"/>
                    <a:pt x="6770" y="864"/>
                    <a:pt x="4191" y="2376"/>
                  </a:cubicBezTo>
                  <a:cubicBezTo>
                    <a:pt x="1612" y="3888"/>
                    <a:pt x="0" y="6480"/>
                    <a:pt x="0" y="9936"/>
                  </a:cubicBezTo>
                  <a:cubicBezTo>
                    <a:pt x="0" y="13392"/>
                    <a:pt x="1612" y="17712"/>
                    <a:pt x="5481" y="19656"/>
                  </a:cubicBezTo>
                  <a:cubicBezTo>
                    <a:pt x="9349" y="21600"/>
                    <a:pt x="15475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1103638" y="8213709"/>
              <a:ext cx="216960" cy="34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76" fill="norm" stroke="1" extrusionOk="0">
                  <a:moveTo>
                    <a:pt x="244" y="4050"/>
                  </a:moveTo>
                  <a:cubicBezTo>
                    <a:pt x="2096" y="3265"/>
                    <a:pt x="3947" y="2479"/>
                    <a:pt x="5181" y="1759"/>
                  </a:cubicBezTo>
                  <a:cubicBezTo>
                    <a:pt x="6416" y="1039"/>
                    <a:pt x="7033" y="385"/>
                    <a:pt x="6827" y="123"/>
                  </a:cubicBezTo>
                  <a:cubicBezTo>
                    <a:pt x="6621" y="-139"/>
                    <a:pt x="5593" y="-8"/>
                    <a:pt x="4153" y="777"/>
                  </a:cubicBezTo>
                  <a:cubicBezTo>
                    <a:pt x="2713" y="1563"/>
                    <a:pt x="861" y="3003"/>
                    <a:pt x="244" y="4377"/>
                  </a:cubicBezTo>
                  <a:cubicBezTo>
                    <a:pt x="-373" y="5752"/>
                    <a:pt x="244" y="7061"/>
                    <a:pt x="1376" y="7846"/>
                  </a:cubicBezTo>
                  <a:cubicBezTo>
                    <a:pt x="2507" y="8632"/>
                    <a:pt x="4153" y="8894"/>
                    <a:pt x="5490" y="8894"/>
                  </a:cubicBezTo>
                  <a:cubicBezTo>
                    <a:pt x="6827" y="8894"/>
                    <a:pt x="7856" y="8632"/>
                    <a:pt x="8678" y="8239"/>
                  </a:cubicBezTo>
                  <a:cubicBezTo>
                    <a:pt x="9501" y="7846"/>
                    <a:pt x="10118" y="7323"/>
                    <a:pt x="10221" y="7388"/>
                  </a:cubicBezTo>
                  <a:cubicBezTo>
                    <a:pt x="10324" y="7454"/>
                    <a:pt x="9913" y="8108"/>
                    <a:pt x="9193" y="9941"/>
                  </a:cubicBezTo>
                  <a:cubicBezTo>
                    <a:pt x="8473" y="11774"/>
                    <a:pt x="7444" y="14785"/>
                    <a:pt x="6827" y="17010"/>
                  </a:cubicBezTo>
                  <a:cubicBezTo>
                    <a:pt x="6210" y="19236"/>
                    <a:pt x="6004" y="20676"/>
                    <a:pt x="5901" y="21068"/>
                  </a:cubicBezTo>
                  <a:cubicBezTo>
                    <a:pt x="5798" y="21461"/>
                    <a:pt x="5798" y="20806"/>
                    <a:pt x="6210" y="18712"/>
                  </a:cubicBezTo>
                  <a:cubicBezTo>
                    <a:pt x="6621" y="16617"/>
                    <a:pt x="7444" y="13083"/>
                    <a:pt x="8370" y="10137"/>
                  </a:cubicBezTo>
                  <a:cubicBezTo>
                    <a:pt x="9296" y="7192"/>
                    <a:pt x="10324" y="4836"/>
                    <a:pt x="11558" y="3265"/>
                  </a:cubicBezTo>
                  <a:cubicBezTo>
                    <a:pt x="12793" y="1694"/>
                    <a:pt x="14233" y="908"/>
                    <a:pt x="15467" y="516"/>
                  </a:cubicBezTo>
                  <a:cubicBezTo>
                    <a:pt x="16701" y="123"/>
                    <a:pt x="17730" y="123"/>
                    <a:pt x="18656" y="319"/>
                  </a:cubicBezTo>
                  <a:cubicBezTo>
                    <a:pt x="19581" y="516"/>
                    <a:pt x="20404" y="908"/>
                    <a:pt x="20816" y="1563"/>
                  </a:cubicBezTo>
                  <a:cubicBezTo>
                    <a:pt x="21227" y="2217"/>
                    <a:pt x="21227" y="3134"/>
                    <a:pt x="20404" y="3985"/>
                  </a:cubicBezTo>
                  <a:cubicBezTo>
                    <a:pt x="19581" y="4836"/>
                    <a:pt x="17936" y="5621"/>
                    <a:pt x="16598" y="5817"/>
                  </a:cubicBezTo>
                  <a:cubicBezTo>
                    <a:pt x="15261" y="6014"/>
                    <a:pt x="14233" y="5621"/>
                    <a:pt x="13204" y="5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1362923" y="8085425"/>
              <a:ext cx="98827" cy="27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88" fill="norm" stroke="1" extrusionOk="0">
                  <a:moveTo>
                    <a:pt x="11560" y="1225"/>
                  </a:moveTo>
                  <a:cubicBezTo>
                    <a:pt x="12910" y="576"/>
                    <a:pt x="14260" y="-74"/>
                    <a:pt x="14710" y="7"/>
                  </a:cubicBezTo>
                  <a:cubicBezTo>
                    <a:pt x="15160" y="88"/>
                    <a:pt x="14710" y="900"/>
                    <a:pt x="12010" y="3174"/>
                  </a:cubicBezTo>
                  <a:cubicBezTo>
                    <a:pt x="9310" y="5448"/>
                    <a:pt x="4360" y="9183"/>
                    <a:pt x="1885" y="12106"/>
                  </a:cubicBezTo>
                  <a:cubicBezTo>
                    <a:pt x="-590" y="15030"/>
                    <a:pt x="-590" y="17141"/>
                    <a:pt x="1660" y="18603"/>
                  </a:cubicBezTo>
                  <a:cubicBezTo>
                    <a:pt x="3910" y="20064"/>
                    <a:pt x="8410" y="20876"/>
                    <a:pt x="12010" y="21201"/>
                  </a:cubicBezTo>
                  <a:cubicBezTo>
                    <a:pt x="15610" y="21526"/>
                    <a:pt x="18310" y="21364"/>
                    <a:pt x="2101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1353800" y="8228390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1760199" y="8114090"/>
              <a:ext cx="57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640"/>
                    <a:pt x="15200" y="9280"/>
                    <a:pt x="11600" y="12880"/>
                  </a:cubicBezTo>
                  <a:cubicBezTo>
                    <a:pt x="8000" y="16480"/>
                    <a:pt x="4000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1760199" y="8148927"/>
              <a:ext cx="190501" cy="23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3484"/>
                  </a:moveTo>
                  <a:cubicBezTo>
                    <a:pt x="4320" y="12337"/>
                    <a:pt x="8640" y="11190"/>
                    <a:pt x="12000" y="9183"/>
                  </a:cubicBezTo>
                  <a:cubicBezTo>
                    <a:pt x="15360" y="7176"/>
                    <a:pt x="17760" y="4308"/>
                    <a:pt x="19320" y="2493"/>
                  </a:cubicBezTo>
                  <a:cubicBezTo>
                    <a:pt x="20880" y="677"/>
                    <a:pt x="21600" y="-88"/>
                    <a:pt x="21600" y="8"/>
                  </a:cubicBezTo>
                  <a:cubicBezTo>
                    <a:pt x="21600" y="103"/>
                    <a:pt x="20880" y="1059"/>
                    <a:pt x="19680" y="4786"/>
                  </a:cubicBezTo>
                  <a:cubicBezTo>
                    <a:pt x="18480" y="8514"/>
                    <a:pt x="16800" y="15013"/>
                    <a:pt x="1512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1939737" y="8349040"/>
              <a:ext cx="84078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13792" y="0"/>
                  </a:moveTo>
                  <a:cubicBezTo>
                    <a:pt x="9051" y="3927"/>
                    <a:pt x="4309" y="7855"/>
                    <a:pt x="1939" y="11291"/>
                  </a:cubicBezTo>
                  <a:cubicBezTo>
                    <a:pt x="-432" y="14727"/>
                    <a:pt x="-432" y="17673"/>
                    <a:pt x="885" y="19391"/>
                  </a:cubicBezTo>
                  <a:cubicBezTo>
                    <a:pt x="2202" y="21109"/>
                    <a:pt x="4836" y="21600"/>
                    <a:pt x="7734" y="21600"/>
                  </a:cubicBezTo>
                  <a:cubicBezTo>
                    <a:pt x="10631" y="21600"/>
                    <a:pt x="13792" y="21109"/>
                    <a:pt x="16427" y="20127"/>
                  </a:cubicBezTo>
                  <a:cubicBezTo>
                    <a:pt x="19061" y="19145"/>
                    <a:pt x="21168" y="17673"/>
                    <a:pt x="20905" y="14482"/>
                  </a:cubicBezTo>
                  <a:cubicBezTo>
                    <a:pt x="20641" y="11291"/>
                    <a:pt x="18007" y="6382"/>
                    <a:pt x="15373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9" name="Drawing"/>
          <p:cNvGrpSpPr/>
          <p:nvPr/>
        </p:nvGrpSpPr>
        <p:grpSpPr>
          <a:xfrm>
            <a:off x="1282700" y="1784349"/>
            <a:ext cx="11461750" cy="6915151"/>
            <a:chOff x="0" y="0"/>
            <a:chExt cx="11461750" cy="6915149"/>
          </a:xfrm>
        </p:grpSpPr>
        <p:sp>
          <p:nvSpPr>
            <p:cNvPr id="2544" name="Line"/>
            <p:cNvSpPr/>
            <p:nvPr/>
          </p:nvSpPr>
          <p:spPr>
            <a:xfrm>
              <a:off x="133349" y="152399"/>
              <a:ext cx="19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0" y="109411"/>
              <a:ext cx="355600" cy="1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21001"/>
                  </a:moveTo>
                  <a:cubicBezTo>
                    <a:pt x="0" y="19231"/>
                    <a:pt x="0" y="17460"/>
                    <a:pt x="579" y="15512"/>
                  </a:cubicBezTo>
                  <a:cubicBezTo>
                    <a:pt x="1157" y="13565"/>
                    <a:pt x="2314" y="11440"/>
                    <a:pt x="4629" y="8608"/>
                  </a:cubicBezTo>
                  <a:cubicBezTo>
                    <a:pt x="6943" y="5775"/>
                    <a:pt x="10414" y="2234"/>
                    <a:pt x="13436" y="817"/>
                  </a:cubicBezTo>
                  <a:cubicBezTo>
                    <a:pt x="16457" y="-599"/>
                    <a:pt x="19029" y="109"/>
                    <a:pt x="21600" y="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8100" y="577850"/>
              <a:ext cx="2476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8900"/>
                    <a:pt x="10338" y="16200"/>
                    <a:pt x="13938" y="12600"/>
                  </a:cubicBezTo>
                  <a:cubicBezTo>
                    <a:pt x="17538" y="9000"/>
                    <a:pt x="19569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62507" y="362900"/>
              <a:ext cx="151843" cy="22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08" fill="norm" stroke="1" extrusionOk="0">
                  <a:moveTo>
                    <a:pt x="1721" y="4845"/>
                  </a:moveTo>
                  <a:cubicBezTo>
                    <a:pt x="1421" y="9577"/>
                    <a:pt x="1121" y="14308"/>
                    <a:pt x="821" y="17188"/>
                  </a:cubicBezTo>
                  <a:cubicBezTo>
                    <a:pt x="521" y="20068"/>
                    <a:pt x="221" y="21097"/>
                    <a:pt x="71" y="20891"/>
                  </a:cubicBezTo>
                  <a:cubicBezTo>
                    <a:pt x="-79" y="20685"/>
                    <a:pt x="-79" y="19245"/>
                    <a:pt x="971" y="15748"/>
                  </a:cubicBezTo>
                  <a:cubicBezTo>
                    <a:pt x="2021" y="12251"/>
                    <a:pt x="4121" y="6697"/>
                    <a:pt x="5771" y="3611"/>
                  </a:cubicBezTo>
                  <a:cubicBezTo>
                    <a:pt x="7421" y="525"/>
                    <a:pt x="8621" y="-92"/>
                    <a:pt x="10721" y="11"/>
                  </a:cubicBezTo>
                  <a:cubicBezTo>
                    <a:pt x="12821" y="114"/>
                    <a:pt x="15821" y="937"/>
                    <a:pt x="17771" y="4639"/>
                  </a:cubicBezTo>
                  <a:cubicBezTo>
                    <a:pt x="19721" y="8342"/>
                    <a:pt x="20621" y="14925"/>
                    <a:pt x="21521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14299" y="5588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135430" y="284535"/>
              <a:ext cx="116094" cy="56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94" fill="norm" stroke="1" extrusionOk="0">
                  <a:moveTo>
                    <a:pt x="9313" y="7784"/>
                  </a:moveTo>
                  <a:cubicBezTo>
                    <a:pt x="8555" y="11169"/>
                    <a:pt x="7797" y="14554"/>
                    <a:pt x="7228" y="16690"/>
                  </a:cubicBezTo>
                  <a:cubicBezTo>
                    <a:pt x="6660" y="18826"/>
                    <a:pt x="6281" y="19712"/>
                    <a:pt x="6092" y="20397"/>
                  </a:cubicBezTo>
                  <a:cubicBezTo>
                    <a:pt x="5902" y="21082"/>
                    <a:pt x="5902" y="21566"/>
                    <a:pt x="5334" y="21485"/>
                  </a:cubicBezTo>
                  <a:cubicBezTo>
                    <a:pt x="4765" y="21405"/>
                    <a:pt x="3628" y="20760"/>
                    <a:pt x="2492" y="19027"/>
                  </a:cubicBezTo>
                  <a:cubicBezTo>
                    <a:pt x="1355" y="17294"/>
                    <a:pt x="218" y="14473"/>
                    <a:pt x="28" y="11572"/>
                  </a:cubicBezTo>
                  <a:cubicBezTo>
                    <a:pt x="-161" y="8670"/>
                    <a:pt x="597" y="5688"/>
                    <a:pt x="1923" y="3794"/>
                  </a:cubicBezTo>
                  <a:cubicBezTo>
                    <a:pt x="3250" y="1900"/>
                    <a:pt x="5144" y="1094"/>
                    <a:pt x="7039" y="611"/>
                  </a:cubicBezTo>
                  <a:cubicBezTo>
                    <a:pt x="8934" y="127"/>
                    <a:pt x="10828" y="-34"/>
                    <a:pt x="12723" y="6"/>
                  </a:cubicBezTo>
                  <a:cubicBezTo>
                    <a:pt x="14618" y="47"/>
                    <a:pt x="16513" y="288"/>
                    <a:pt x="18218" y="1054"/>
                  </a:cubicBezTo>
                  <a:cubicBezTo>
                    <a:pt x="19923" y="1820"/>
                    <a:pt x="21439" y="3109"/>
                    <a:pt x="20492" y="4479"/>
                  </a:cubicBezTo>
                  <a:cubicBezTo>
                    <a:pt x="19544" y="5850"/>
                    <a:pt x="16134" y="7300"/>
                    <a:pt x="13481" y="8187"/>
                  </a:cubicBezTo>
                  <a:cubicBezTo>
                    <a:pt x="10828" y="9073"/>
                    <a:pt x="8934" y="9396"/>
                    <a:pt x="6850" y="9597"/>
                  </a:cubicBezTo>
                  <a:cubicBezTo>
                    <a:pt x="4765" y="9799"/>
                    <a:pt x="2492" y="9879"/>
                    <a:pt x="1734" y="9718"/>
                  </a:cubicBezTo>
                  <a:cubicBezTo>
                    <a:pt x="976" y="9557"/>
                    <a:pt x="1734" y="9154"/>
                    <a:pt x="2492" y="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301750" y="311150"/>
              <a:ext cx="152400" cy="1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826"/>
                  </a:moveTo>
                  <a:cubicBezTo>
                    <a:pt x="600" y="3447"/>
                    <a:pt x="1200" y="2068"/>
                    <a:pt x="2400" y="1838"/>
                  </a:cubicBezTo>
                  <a:cubicBezTo>
                    <a:pt x="3600" y="1609"/>
                    <a:pt x="5400" y="2528"/>
                    <a:pt x="7050" y="4940"/>
                  </a:cubicBezTo>
                  <a:cubicBezTo>
                    <a:pt x="8700" y="7353"/>
                    <a:pt x="10200" y="11260"/>
                    <a:pt x="10950" y="13902"/>
                  </a:cubicBezTo>
                  <a:cubicBezTo>
                    <a:pt x="11700" y="16545"/>
                    <a:pt x="11700" y="17923"/>
                    <a:pt x="10950" y="19187"/>
                  </a:cubicBezTo>
                  <a:cubicBezTo>
                    <a:pt x="10200" y="20451"/>
                    <a:pt x="8700" y="21600"/>
                    <a:pt x="7650" y="21370"/>
                  </a:cubicBezTo>
                  <a:cubicBezTo>
                    <a:pt x="6600" y="21140"/>
                    <a:pt x="6000" y="19532"/>
                    <a:pt x="6600" y="16200"/>
                  </a:cubicBezTo>
                  <a:cubicBezTo>
                    <a:pt x="7200" y="12868"/>
                    <a:pt x="9000" y="7813"/>
                    <a:pt x="11700" y="4826"/>
                  </a:cubicBezTo>
                  <a:cubicBezTo>
                    <a:pt x="14400" y="1838"/>
                    <a:pt x="18000" y="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505405" y="329268"/>
              <a:ext cx="158296" cy="12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682" fill="norm" stroke="1" extrusionOk="0">
                  <a:moveTo>
                    <a:pt x="12729" y="3398"/>
                  </a:moveTo>
                  <a:cubicBezTo>
                    <a:pt x="11592" y="2318"/>
                    <a:pt x="10455" y="1238"/>
                    <a:pt x="9034" y="518"/>
                  </a:cubicBezTo>
                  <a:cubicBezTo>
                    <a:pt x="7613" y="-202"/>
                    <a:pt x="5908" y="-562"/>
                    <a:pt x="4202" y="2138"/>
                  </a:cubicBezTo>
                  <a:cubicBezTo>
                    <a:pt x="2497" y="4838"/>
                    <a:pt x="792" y="10598"/>
                    <a:pt x="223" y="14378"/>
                  </a:cubicBezTo>
                  <a:cubicBezTo>
                    <a:pt x="-345" y="18158"/>
                    <a:pt x="223" y="19958"/>
                    <a:pt x="1360" y="20498"/>
                  </a:cubicBezTo>
                  <a:cubicBezTo>
                    <a:pt x="2497" y="21038"/>
                    <a:pt x="4202" y="20318"/>
                    <a:pt x="5481" y="19238"/>
                  </a:cubicBezTo>
                  <a:cubicBezTo>
                    <a:pt x="6760" y="18158"/>
                    <a:pt x="7613" y="16718"/>
                    <a:pt x="8608" y="14918"/>
                  </a:cubicBezTo>
                  <a:cubicBezTo>
                    <a:pt x="9602" y="13118"/>
                    <a:pt x="10739" y="10958"/>
                    <a:pt x="11592" y="10958"/>
                  </a:cubicBezTo>
                  <a:cubicBezTo>
                    <a:pt x="12444" y="10958"/>
                    <a:pt x="13013" y="13118"/>
                    <a:pt x="14576" y="14738"/>
                  </a:cubicBezTo>
                  <a:cubicBezTo>
                    <a:pt x="16139" y="16358"/>
                    <a:pt x="18697" y="17438"/>
                    <a:pt x="21255" y="18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719933" y="323354"/>
              <a:ext cx="108867" cy="19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66" fill="norm" stroke="1" extrusionOk="0">
                  <a:moveTo>
                    <a:pt x="20961" y="2145"/>
                  </a:moveTo>
                  <a:cubicBezTo>
                    <a:pt x="19331" y="1216"/>
                    <a:pt x="17701" y="287"/>
                    <a:pt x="15867" y="54"/>
                  </a:cubicBezTo>
                  <a:cubicBezTo>
                    <a:pt x="14033" y="-178"/>
                    <a:pt x="11995" y="287"/>
                    <a:pt x="9142" y="2377"/>
                  </a:cubicBezTo>
                  <a:cubicBezTo>
                    <a:pt x="6289" y="4467"/>
                    <a:pt x="2621" y="8183"/>
                    <a:pt x="991" y="11551"/>
                  </a:cubicBezTo>
                  <a:cubicBezTo>
                    <a:pt x="-639" y="14919"/>
                    <a:pt x="-231" y="17938"/>
                    <a:pt x="2010" y="19564"/>
                  </a:cubicBezTo>
                  <a:cubicBezTo>
                    <a:pt x="4252" y="21190"/>
                    <a:pt x="8327" y="21422"/>
                    <a:pt x="11384" y="21190"/>
                  </a:cubicBezTo>
                  <a:cubicBezTo>
                    <a:pt x="14440" y="20957"/>
                    <a:pt x="16478" y="20261"/>
                    <a:pt x="18516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927136" y="107950"/>
              <a:ext cx="174714" cy="42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2" fill="norm" stroke="1" extrusionOk="0">
                  <a:moveTo>
                    <a:pt x="8209" y="0"/>
                  </a:moveTo>
                  <a:cubicBezTo>
                    <a:pt x="6647" y="2128"/>
                    <a:pt x="5086" y="4256"/>
                    <a:pt x="3915" y="7182"/>
                  </a:cubicBezTo>
                  <a:cubicBezTo>
                    <a:pt x="2744" y="10108"/>
                    <a:pt x="1963" y="13833"/>
                    <a:pt x="1573" y="16173"/>
                  </a:cubicBezTo>
                  <a:cubicBezTo>
                    <a:pt x="1182" y="18514"/>
                    <a:pt x="1182" y="19472"/>
                    <a:pt x="1703" y="20164"/>
                  </a:cubicBezTo>
                  <a:cubicBezTo>
                    <a:pt x="2223" y="20855"/>
                    <a:pt x="3264" y="21281"/>
                    <a:pt x="4435" y="21440"/>
                  </a:cubicBezTo>
                  <a:cubicBezTo>
                    <a:pt x="5606" y="21600"/>
                    <a:pt x="6908" y="21494"/>
                    <a:pt x="8079" y="21121"/>
                  </a:cubicBezTo>
                  <a:cubicBezTo>
                    <a:pt x="9250" y="20749"/>
                    <a:pt x="10291" y="20110"/>
                    <a:pt x="10681" y="19366"/>
                  </a:cubicBezTo>
                  <a:cubicBezTo>
                    <a:pt x="11071" y="18621"/>
                    <a:pt x="10811" y="17769"/>
                    <a:pt x="9250" y="16971"/>
                  </a:cubicBezTo>
                  <a:cubicBezTo>
                    <a:pt x="7688" y="16173"/>
                    <a:pt x="4826" y="15429"/>
                    <a:pt x="2874" y="14897"/>
                  </a:cubicBezTo>
                  <a:cubicBezTo>
                    <a:pt x="922" y="14365"/>
                    <a:pt x="-119" y="14045"/>
                    <a:pt x="11" y="13673"/>
                  </a:cubicBezTo>
                  <a:cubicBezTo>
                    <a:pt x="141" y="13300"/>
                    <a:pt x="1442" y="12875"/>
                    <a:pt x="3394" y="12609"/>
                  </a:cubicBezTo>
                  <a:cubicBezTo>
                    <a:pt x="5346" y="12343"/>
                    <a:pt x="7948" y="12236"/>
                    <a:pt x="10030" y="12183"/>
                  </a:cubicBezTo>
                  <a:cubicBezTo>
                    <a:pt x="12112" y="12130"/>
                    <a:pt x="13674" y="12130"/>
                    <a:pt x="14845" y="12343"/>
                  </a:cubicBezTo>
                  <a:cubicBezTo>
                    <a:pt x="16016" y="12556"/>
                    <a:pt x="16797" y="12981"/>
                    <a:pt x="17317" y="13779"/>
                  </a:cubicBezTo>
                  <a:cubicBezTo>
                    <a:pt x="17838" y="14577"/>
                    <a:pt x="18098" y="15748"/>
                    <a:pt x="18228" y="16652"/>
                  </a:cubicBezTo>
                  <a:cubicBezTo>
                    <a:pt x="18358" y="17557"/>
                    <a:pt x="18358" y="18195"/>
                    <a:pt x="18098" y="18142"/>
                  </a:cubicBezTo>
                  <a:cubicBezTo>
                    <a:pt x="17838" y="18089"/>
                    <a:pt x="17317" y="17344"/>
                    <a:pt x="17317" y="15588"/>
                  </a:cubicBezTo>
                  <a:cubicBezTo>
                    <a:pt x="17317" y="13833"/>
                    <a:pt x="17838" y="11066"/>
                    <a:pt x="18618" y="9417"/>
                  </a:cubicBezTo>
                  <a:cubicBezTo>
                    <a:pt x="19399" y="7767"/>
                    <a:pt x="20440" y="7235"/>
                    <a:pt x="21481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126052" y="306537"/>
              <a:ext cx="356799" cy="16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60" fill="norm" stroke="1" extrusionOk="0">
                  <a:moveTo>
                    <a:pt x="5409" y="2208"/>
                  </a:moveTo>
                  <a:cubicBezTo>
                    <a:pt x="4773" y="1938"/>
                    <a:pt x="4138" y="1668"/>
                    <a:pt x="3185" y="3963"/>
                  </a:cubicBezTo>
                  <a:cubicBezTo>
                    <a:pt x="2232" y="6258"/>
                    <a:pt x="962" y="11118"/>
                    <a:pt x="390" y="14223"/>
                  </a:cubicBezTo>
                  <a:cubicBezTo>
                    <a:pt x="-182" y="17328"/>
                    <a:pt x="-55" y="18678"/>
                    <a:pt x="326" y="19488"/>
                  </a:cubicBezTo>
                  <a:cubicBezTo>
                    <a:pt x="707" y="20298"/>
                    <a:pt x="1343" y="20568"/>
                    <a:pt x="3058" y="19488"/>
                  </a:cubicBezTo>
                  <a:cubicBezTo>
                    <a:pt x="4773" y="18408"/>
                    <a:pt x="7569" y="15978"/>
                    <a:pt x="9602" y="13143"/>
                  </a:cubicBezTo>
                  <a:cubicBezTo>
                    <a:pt x="11634" y="10308"/>
                    <a:pt x="12905" y="7068"/>
                    <a:pt x="13540" y="4773"/>
                  </a:cubicBezTo>
                  <a:cubicBezTo>
                    <a:pt x="14176" y="2478"/>
                    <a:pt x="14176" y="1128"/>
                    <a:pt x="13858" y="453"/>
                  </a:cubicBezTo>
                  <a:cubicBezTo>
                    <a:pt x="13540" y="-222"/>
                    <a:pt x="12905" y="-222"/>
                    <a:pt x="12143" y="993"/>
                  </a:cubicBezTo>
                  <a:cubicBezTo>
                    <a:pt x="11380" y="2208"/>
                    <a:pt x="10491" y="4638"/>
                    <a:pt x="10046" y="7473"/>
                  </a:cubicBezTo>
                  <a:cubicBezTo>
                    <a:pt x="9602" y="10308"/>
                    <a:pt x="9602" y="13548"/>
                    <a:pt x="10173" y="16113"/>
                  </a:cubicBezTo>
                  <a:cubicBezTo>
                    <a:pt x="10745" y="18678"/>
                    <a:pt x="11889" y="20568"/>
                    <a:pt x="13858" y="20973"/>
                  </a:cubicBezTo>
                  <a:cubicBezTo>
                    <a:pt x="15827" y="21378"/>
                    <a:pt x="18623" y="20298"/>
                    <a:pt x="21418" y="19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749550" y="450850"/>
              <a:ext cx="6184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1636"/>
                    <a:pt x="21600" y="3273"/>
                    <a:pt x="18465" y="6873"/>
                  </a:cubicBezTo>
                  <a:cubicBezTo>
                    <a:pt x="15329" y="10473"/>
                    <a:pt x="7665" y="16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346714" y="184149"/>
              <a:ext cx="6086" cy="38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71" fill="norm" stroke="1" extrusionOk="0">
                  <a:moveTo>
                    <a:pt x="20700" y="0"/>
                  </a:moveTo>
                  <a:cubicBezTo>
                    <a:pt x="20700" y="4485"/>
                    <a:pt x="20700" y="8970"/>
                    <a:pt x="17100" y="12334"/>
                  </a:cubicBezTo>
                  <a:cubicBezTo>
                    <a:pt x="13500" y="15698"/>
                    <a:pt x="6300" y="17941"/>
                    <a:pt x="2700" y="19416"/>
                  </a:cubicBezTo>
                  <a:cubicBezTo>
                    <a:pt x="-900" y="20892"/>
                    <a:pt x="-900" y="21600"/>
                    <a:pt x="2700" y="21305"/>
                  </a:cubicBezTo>
                  <a:cubicBezTo>
                    <a:pt x="6300" y="21010"/>
                    <a:pt x="13500" y="19711"/>
                    <a:pt x="20700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341045" y="304799"/>
              <a:ext cx="87956" cy="16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36" fill="norm" stroke="1" extrusionOk="0">
                  <a:moveTo>
                    <a:pt x="19827" y="0"/>
                  </a:moveTo>
                  <a:cubicBezTo>
                    <a:pt x="14170" y="5049"/>
                    <a:pt x="8513" y="10099"/>
                    <a:pt x="4913" y="13325"/>
                  </a:cubicBezTo>
                  <a:cubicBezTo>
                    <a:pt x="1313" y="16551"/>
                    <a:pt x="-230" y="17953"/>
                    <a:pt x="27" y="19075"/>
                  </a:cubicBezTo>
                  <a:cubicBezTo>
                    <a:pt x="284" y="20197"/>
                    <a:pt x="2341" y="21039"/>
                    <a:pt x="6199" y="21319"/>
                  </a:cubicBezTo>
                  <a:cubicBezTo>
                    <a:pt x="10056" y="21600"/>
                    <a:pt x="15713" y="21319"/>
                    <a:pt x="2137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595042" y="139700"/>
              <a:ext cx="1810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527"/>
                    <a:pt x="1332" y="7053"/>
                    <a:pt x="132" y="10653"/>
                  </a:cubicBezTo>
                  <a:cubicBezTo>
                    <a:pt x="-1068" y="14253"/>
                    <a:pt x="6132" y="17927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596430" y="514883"/>
              <a:ext cx="63373" cy="5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9" h="21042" fill="norm" stroke="1" extrusionOk="0">
                  <a:moveTo>
                    <a:pt x="3307" y="6998"/>
                  </a:moveTo>
                  <a:cubicBezTo>
                    <a:pt x="1282" y="10198"/>
                    <a:pt x="-743" y="13398"/>
                    <a:pt x="270" y="16198"/>
                  </a:cubicBezTo>
                  <a:cubicBezTo>
                    <a:pt x="1282" y="18998"/>
                    <a:pt x="5332" y="21398"/>
                    <a:pt x="9045" y="20998"/>
                  </a:cubicBezTo>
                  <a:cubicBezTo>
                    <a:pt x="12757" y="20598"/>
                    <a:pt x="16132" y="17398"/>
                    <a:pt x="18157" y="13398"/>
                  </a:cubicBezTo>
                  <a:cubicBezTo>
                    <a:pt x="20182" y="9398"/>
                    <a:pt x="20857" y="4598"/>
                    <a:pt x="19507" y="2198"/>
                  </a:cubicBezTo>
                  <a:cubicBezTo>
                    <a:pt x="18157" y="-202"/>
                    <a:pt x="14782" y="-202"/>
                    <a:pt x="11407" y="198"/>
                  </a:cubicBezTo>
                  <a:cubicBezTo>
                    <a:pt x="8032" y="598"/>
                    <a:pt x="4657" y="1398"/>
                    <a:pt x="1282" y="2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193371" y="319004"/>
              <a:ext cx="143679" cy="40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56" fill="norm" stroke="1" extrusionOk="0">
                  <a:moveTo>
                    <a:pt x="21249" y="2283"/>
                  </a:moveTo>
                  <a:cubicBezTo>
                    <a:pt x="19058" y="1383"/>
                    <a:pt x="16866" y="483"/>
                    <a:pt x="14049" y="146"/>
                  </a:cubicBezTo>
                  <a:cubicBezTo>
                    <a:pt x="11232" y="-192"/>
                    <a:pt x="7788" y="33"/>
                    <a:pt x="5127" y="1102"/>
                  </a:cubicBezTo>
                  <a:cubicBezTo>
                    <a:pt x="2466" y="2171"/>
                    <a:pt x="588" y="4083"/>
                    <a:pt x="119" y="5264"/>
                  </a:cubicBezTo>
                  <a:cubicBezTo>
                    <a:pt x="-351" y="6446"/>
                    <a:pt x="588" y="6895"/>
                    <a:pt x="2623" y="6952"/>
                  </a:cubicBezTo>
                  <a:cubicBezTo>
                    <a:pt x="4658" y="7008"/>
                    <a:pt x="7788" y="6671"/>
                    <a:pt x="9823" y="6277"/>
                  </a:cubicBezTo>
                  <a:cubicBezTo>
                    <a:pt x="11858" y="5883"/>
                    <a:pt x="12797" y="5433"/>
                    <a:pt x="13892" y="4927"/>
                  </a:cubicBezTo>
                  <a:cubicBezTo>
                    <a:pt x="14988" y="4421"/>
                    <a:pt x="16240" y="3858"/>
                    <a:pt x="16866" y="3858"/>
                  </a:cubicBezTo>
                  <a:cubicBezTo>
                    <a:pt x="17492" y="3858"/>
                    <a:pt x="17492" y="4421"/>
                    <a:pt x="17336" y="6614"/>
                  </a:cubicBezTo>
                  <a:cubicBezTo>
                    <a:pt x="17179" y="8808"/>
                    <a:pt x="16866" y="12633"/>
                    <a:pt x="16710" y="15164"/>
                  </a:cubicBezTo>
                  <a:cubicBezTo>
                    <a:pt x="16553" y="17695"/>
                    <a:pt x="16553" y="18933"/>
                    <a:pt x="15927" y="19833"/>
                  </a:cubicBezTo>
                  <a:cubicBezTo>
                    <a:pt x="15301" y="20733"/>
                    <a:pt x="14049" y="21296"/>
                    <a:pt x="11858" y="21352"/>
                  </a:cubicBezTo>
                  <a:cubicBezTo>
                    <a:pt x="9666" y="21408"/>
                    <a:pt x="6536" y="20958"/>
                    <a:pt x="4658" y="19833"/>
                  </a:cubicBezTo>
                  <a:cubicBezTo>
                    <a:pt x="2779" y="18708"/>
                    <a:pt x="2153" y="16908"/>
                    <a:pt x="1527" y="15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390936" y="314086"/>
              <a:ext cx="104865" cy="13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578" fill="norm" stroke="1" extrusionOk="0">
                  <a:moveTo>
                    <a:pt x="3258" y="15028"/>
                  </a:moveTo>
                  <a:cubicBezTo>
                    <a:pt x="4986" y="11804"/>
                    <a:pt x="6714" y="8580"/>
                    <a:pt x="8010" y="5840"/>
                  </a:cubicBezTo>
                  <a:cubicBezTo>
                    <a:pt x="9306" y="3099"/>
                    <a:pt x="10170" y="843"/>
                    <a:pt x="9522" y="198"/>
                  </a:cubicBezTo>
                  <a:cubicBezTo>
                    <a:pt x="8874" y="-447"/>
                    <a:pt x="6714" y="520"/>
                    <a:pt x="4554" y="2616"/>
                  </a:cubicBezTo>
                  <a:cubicBezTo>
                    <a:pt x="2394" y="4711"/>
                    <a:pt x="234" y="7935"/>
                    <a:pt x="18" y="11320"/>
                  </a:cubicBezTo>
                  <a:cubicBezTo>
                    <a:pt x="-198" y="14705"/>
                    <a:pt x="1530" y="18252"/>
                    <a:pt x="5418" y="19702"/>
                  </a:cubicBezTo>
                  <a:cubicBezTo>
                    <a:pt x="9306" y="21153"/>
                    <a:pt x="15354" y="20508"/>
                    <a:pt x="21402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551730" y="95249"/>
              <a:ext cx="83771" cy="34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0" fill="norm" stroke="1" extrusionOk="0">
                  <a:moveTo>
                    <a:pt x="18131" y="0"/>
                  </a:moveTo>
                  <a:cubicBezTo>
                    <a:pt x="15431" y="0"/>
                    <a:pt x="12731" y="0"/>
                    <a:pt x="10301" y="776"/>
                  </a:cubicBezTo>
                  <a:cubicBezTo>
                    <a:pt x="7871" y="1552"/>
                    <a:pt x="5711" y="3104"/>
                    <a:pt x="3821" y="5950"/>
                  </a:cubicBezTo>
                  <a:cubicBezTo>
                    <a:pt x="1931" y="8795"/>
                    <a:pt x="311" y="12934"/>
                    <a:pt x="41" y="15715"/>
                  </a:cubicBezTo>
                  <a:cubicBezTo>
                    <a:pt x="-229" y="18496"/>
                    <a:pt x="851" y="19919"/>
                    <a:pt x="2741" y="20695"/>
                  </a:cubicBezTo>
                  <a:cubicBezTo>
                    <a:pt x="4631" y="21471"/>
                    <a:pt x="7331" y="21600"/>
                    <a:pt x="10571" y="21018"/>
                  </a:cubicBezTo>
                  <a:cubicBezTo>
                    <a:pt x="13811" y="20436"/>
                    <a:pt x="17591" y="19143"/>
                    <a:pt x="21371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533900" y="27940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4714445" y="254810"/>
              <a:ext cx="92506" cy="18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215" fill="norm" stroke="1" extrusionOk="0">
                  <a:moveTo>
                    <a:pt x="20521" y="4182"/>
                  </a:moveTo>
                  <a:cubicBezTo>
                    <a:pt x="20052" y="2995"/>
                    <a:pt x="19582" y="1808"/>
                    <a:pt x="17939" y="977"/>
                  </a:cubicBezTo>
                  <a:cubicBezTo>
                    <a:pt x="16295" y="147"/>
                    <a:pt x="13478" y="-328"/>
                    <a:pt x="10191" y="265"/>
                  </a:cubicBezTo>
                  <a:cubicBezTo>
                    <a:pt x="6904" y="859"/>
                    <a:pt x="3148" y="2520"/>
                    <a:pt x="1269" y="4063"/>
                  </a:cubicBezTo>
                  <a:cubicBezTo>
                    <a:pt x="-609" y="5606"/>
                    <a:pt x="-609" y="7030"/>
                    <a:pt x="2678" y="9167"/>
                  </a:cubicBezTo>
                  <a:cubicBezTo>
                    <a:pt x="5965" y="11303"/>
                    <a:pt x="12539" y="14151"/>
                    <a:pt x="16295" y="16169"/>
                  </a:cubicBezTo>
                  <a:cubicBezTo>
                    <a:pt x="20052" y="18186"/>
                    <a:pt x="20991" y="19373"/>
                    <a:pt x="20287" y="20085"/>
                  </a:cubicBezTo>
                  <a:cubicBezTo>
                    <a:pt x="19582" y="20797"/>
                    <a:pt x="17234" y="21035"/>
                    <a:pt x="14652" y="21153"/>
                  </a:cubicBezTo>
                  <a:cubicBezTo>
                    <a:pt x="12069" y="21272"/>
                    <a:pt x="9252" y="21272"/>
                    <a:pt x="7139" y="20679"/>
                  </a:cubicBezTo>
                  <a:cubicBezTo>
                    <a:pt x="5026" y="20085"/>
                    <a:pt x="3617" y="18898"/>
                    <a:pt x="2208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499100" y="234950"/>
              <a:ext cx="184150" cy="19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0"/>
                  </a:moveTo>
                  <a:cubicBezTo>
                    <a:pt x="1738" y="6271"/>
                    <a:pt x="3476" y="12542"/>
                    <a:pt x="4717" y="16374"/>
                  </a:cubicBezTo>
                  <a:cubicBezTo>
                    <a:pt x="5959" y="20206"/>
                    <a:pt x="6703" y="21600"/>
                    <a:pt x="7821" y="21368"/>
                  </a:cubicBezTo>
                  <a:cubicBezTo>
                    <a:pt x="8938" y="21135"/>
                    <a:pt x="10428" y="19277"/>
                    <a:pt x="12166" y="16026"/>
                  </a:cubicBezTo>
                  <a:cubicBezTo>
                    <a:pt x="13903" y="12774"/>
                    <a:pt x="15890" y="8129"/>
                    <a:pt x="17503" y="5458"/>
                  </a:cubicBezTo>
                  <a:cubicBezTo>
                    <a:pt x="19117" y="2787"/>
                    <a:pt x="20359" y="2090"/>
                    <a:pt x="21600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724653" y="211676"/>
              <a:ext cx="136397" cy="16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87" fill="norm" stroke="1" extrusionOk="0">
                  <a:moveTo>
                    <a:pt x="4398" y="9568"/>
                  </a:moveTo>
                  <a:cubicBezTo>
                    <a:pt x="7998" y="7654"/>
                    <a:pt x="11598" y="5740"/>
                    <a:pt x="13725" y="4100"/>
                  </a:cubicBezTo>
                  <a:cubicBezTo>
                    <a:pt x="15853" y="2459"/>
                    <a:pt x="16507" y="1092"/>
                    <a:pt x="15853" y="409"/>
                  </a:cubicBezTo>
                  <a:cubicBezTo>
                    <a:pt x="15198" y="-275"/>
                    <a:pt x="13234" y="-275"/>
                    <a:pt x="10289" y="1776"/>
                  </a:cubicBezTo>
                  <a:cubicBezTo>
                    <a:pt x="7344" y="3826"/>
                    <a:pt x="3416" y="7928"/>
                    <a:pt x="1453" y="11072"/>
                  </a:cubicBezTo>
                  <a:cubicBezTo>
                    <a:pt x="-511" y="14216"/>
                    <a:pt x="-511" y="16403"/>
                    <a:pt x="1616" y="18181"/>
                  </a:cubicBezTo>
                  <a:cubicBezTo>
                    <a:pt x="3744" y="19958"/>
                    <a:pt x="7998" y="21325"/>
                    <a:pt x="11598" y="21052"/>
                  </a:cubicBezTo>
                  <a:cubicBezTo>
                    <a:pt x="15198" y="20778"/>
                    <a:pt x="18144" y="18864"/>
                    <a:pt x="21089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886450" y="220268"/>
              <a:ext cx="268817" cy="44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1017"/>
                  </a:moveTo>
                  <a:cubicBezTo>
                    <a:pt x="1020" y="1017"/>
                    <a:pt x="2041" y="1017"/>
                    <a:pt x="3231" y="2092"/>
                  </a:cubicBezTo>
                  <a:cubicBezTo>
                    <a:pt x="4422" y="3167"/>
                    <a:pt x="5783" y="5317"/>
                    <a:pt x="6378" y="6647"/>
                  </a:cubicBezTo>
                  <a:cubicBezTo>
                    <a:pt x="6973" y="7978"/>
                    <a:pt x="6803" y="8490"/>
                    <a:pt x="6378" y="8900"/>
                  </a:cubicBezTo>
                  <a:cubicBezTo>
                    <a:pt x="5953" y="9309"/>
                    <a:pt x="5272" y="9616"/>
                    <a:pt x="4677" y="9565"/>
                  </a:cubicBezTo>
                  <a:cubicBezTo>
                    <a:pt x="4082" y="9514"/>
                    <a:pt x="3572" y="9104"/>
                    <a:pt x="3742" y="8029"/>
                  </a:cubicBezTo>
                  <a:cubicBezTo>
                    <a:pt x="3912" y="6955"/>
                    <a:pt x="4762" y="5214"/>
                    <a:pt x="6378" y="3781"/>
                  </a:cubicBezTo>
                  <a:cubicBezTo>
                    <a:pt x="7994" y="2348"/>
                    <a:pt x="10375" y="1222"/>
                    <a:pt x="11991" y="608"/>
                  </a:cubicBezTo>
                  <a:cubicBezTo>
                    <a:pt x="13606" y="-7"/>
                    <a:pt x="14457" y="-109"/>
                    <a:pt x="14882" y="96"/>
                  </a:cubicBezTo>
                  <a:cubicBezTo>
                    <a:pt x="15307" y="300"/>
                    <a:pt x="15307" y="812"/>
                    <a:pt x="15137" y="1324"/>
                  </a:cubicBezTo>
                  <a:cubicBezTo>
                    <a:pt x="14967" y="1836"/>
                    <a:pt x="14627" y="2348"/>
                    <a:pt x="14287" y="2860"/>
                  </a:cubicBezTo>
                  <a:cubicBezTo>
                    <a:pt x="13946" y="3372"/>
                    <a:pt x="13606" y="3883"/>
                    <a:pt x="13861" y="4191"/>
                  </a:cubicBezTo>
                  <a:cubicBezTo>
                    <a:pt x="14117" y="4498"/>
                    <a:pt x="14967" y="4600"/>
                    <a:pt x="15647" y="4395"/>
                  </a:cubicBezTo>
                  <a:cubicBezTo>
                    <a:pt x="16328" y="4191"/>
                    <a:pt x="16838" y="3679"/>
                    <a:pt x="17688" y="3269"/>
                  </a:cubicBezTo>
                  <a:cubicBezTo>
                    <a:pt x="18539" y="2860"/>
                    <a:pt x="19729" y="2553"/>
                    <a:pt x="20324" y="2809"/>
                  </a:cubicBezTo>
                  <a:cubicBezTo>
                    <a:pt x="20920" y="3064"/>
                    <a:pt x="20920" y="3883"/>
                    <a:pt x="21090" y="5675"/>
                  </a:cubicBezTo>
                  <a:cubicBezTo>
                    <a:pt x="21260" y="7466"/>
                    <a:pt x="21600" y="10230"/>
                    <a:pt x="21600" y="12738"/>
                  </a:cubicBezTo>
                  <a:cubicBezTo>
                    <a:pt x="21600" y="15246"/>
                    <a:pt x="21260" y="17499"/>
                    <a:pt x="20750" y="18881"/>
                  </a:cubicBezTo>
                  <a:cubicBezTo>
                    <a:pt x="20239" y="20263"/>
                    <a:pt x="19559" y="20774"/>
                    <a:pt x="18709" y="21082"/>
                  </a:cubicBezTo>
                  <a:cubicBezTo>
                    <a:pt x="17858" y="21389"/>
                    <a:pt x="16838" y="21491"/>
                    <a:pt x="15732" y="20672"/>
                  </a:cubicBezTo>
                  <a:cubicBezTo>
                    <a:pt x="14627" y="19853"/>
                    <a:pt x="13436" y="18113"/>
                    <a:pt x="12246" y="16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540500" y="0"/>
              <a:ext cx="317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11"/>
                    <a:pt x="14400" y="222"/>
                    <a:pt x="18000" y="1052"/>
                  </a:cubicBezTo>
                  <a:cubicBezTo>
                    <a:pt x="21600" y="1883"/>
                    <a:pt x="21600" y="3434"/>
                    <a:pt x="19440" y="6203"/>
                  </a:cubicBezTo>
                  <a:cubicBezTo>
                    <a:pt x="17280" y="8972"/>
                    <a:pt x="12960" y="12960"/>
                    <a:pt x="12960" y="15729"/>
                  </a:cubicBezTo>
                  <a:cubicBezTo>
                    <a:pt x="12960" y="18498"/>
                    <a:pt x="17280" y="200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6582039" y="249604"/>
              <a:ext cx="136262" cy="12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07" fill="norm" stroke="1" extrusionOk="0">
                  <a:moveTo>
                    <a:pt x="12420" y="5068"/>
                  </a:moveTo>
                  <a:cubicBezTo>
                    <a:pt x="11755" y="3268"/>
                    <a:pt x="11090" y="1468"/>
                    <a:pt x="9927" y="568"/>
                  </a:cubicBezTo>
                  <a:cubicBezTo>
                    <a:pt x="8764" y="-332"/>
                    <a:pt x="7103" y="-332"/>
                    <a:pt x="5441" y="1828"/>
                  </a:cubicBezTo>
                  <a:cubicBezTo>
                    <a:pt x="3780" y="3988"/>
                    <a:pt x="2118" y="8308"/>
                    <a:pt x="1121" y="11368"/>
                  </a:cubicBezTo>
                  <a:cubicBezTo>
                    <a:pt x="124" y="14428"/>
                    <a:pt x="-208" y="16228"/>
                    <a:pt x="124" y="17848"/>
                  </a:cubicBezTo>
                  <a:cubicBezTo>
                    <a:pt x="457" y="19468"/>
                    <a:pt x="1454" y="20908"/>
                    <a:pt x="2783" y="21088"/>
                  </a:cubicBezTo>
                  <a:cubicBezTo>
                    <a:pt x="4112" y="21268"/>
                    <a:pt x="5774" y="20188"/>
                    <a:pt x="7103" y="18928"/>
                  </a:cubicBezTo>
                  <a:cubicBezTo>
                    <a:pt x="8432" y="17668"/>
                    <a:pt x="9429" y="16228"/>
                    <a:pt x="10260" y="14428"/>
                  </a:cubicBezTo>
                  <a:cubicBezTo>
                    <a:pt x="11090" y="12628"/>
                    <a:pt x="11755" y="10468"/>
                    <a:pt x="12254" y="10288"/>
                  </a:cubicBezTo>
                  <a:cubicBezTo>
                    <a:pt x="12752" y="10108"/>
                    <a:pt x="13084" y="11908"/>
                    <a:pt x="14580" y="13888"/>
                  </a:cubicBezTo>
                  <a:cubicBezTo>
                    <a:pt x="16075" y="15868"/>
                    <a:pt x="18734" y="18028"/>
                    <a:pt x="21392" y="2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6762750" y="241300"/>
              <a:ext cx="158750" cy="13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8229"/>
                  </a:moveTo>
                  <a:cubicBezTo>
                    <a:pt x="1440" y="7886"/>
                    <a:pt x="2880" y="7543"/>
                    <a:pt x="4032" y="8057"/>
                  </a:cubicBezTo>
                  <a:cubicBezTo>
                    <a:pt x="5184" y="8571"/>
                    <a:pt x="6048" y="9943"/>
                    <a:pt x="6768" y="11657"/>
                  </a:cubicBezTo>
                  <a:cubicBezTo>
                    <a:pt x="7488" y="13371"/>
                    <a:pt x="8064" y="15429"/>
                    <a:pt x="8352" y="17314"/>
                  </a:cubicBezTo>
                  <a:cubicBezTo>
                    <a:pt x="8640" y="19200"/>
                    <a:pt x="8640" y="20914"/>
                    <a:pt x="8064" y="21257"/>
                  </a:cubicBezTo>
                  <a:cubicBezTo>
                    <a:pt x="7488" y="21600"/>
                    <a:pt x="6336" y="20571"/>
                    <a:pt x="5616" y="18857"/>
                  </a:cubicBezTo>
                  <a:cubicBezTo>
                    <a:pt x="4896" y="17143"/>
                    <a:pt x="4608" y="14743"/>
                    <a:pt x="7344" y="11486"/>
                  </a:cubicBezTo>
                  <a:cubicBezTo>
                    <a:pt x="10080" y="8229"/>
                    <a:pt x="1584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897382" y="228600"/>
              <a:ext cx="132068" cy="34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5" fill="norm" stroke="1" extrusionOk="0">
                  <a:moveTo>
                    <a:pt x="21392" y="0"/>
                  </a:moveTo>
                  <a:cubicBezTo>
                    <a:pt x="15563" y="517"/>
                    <a:pt x="9735" y="1035"/>
                    <a:pt x="6135" y="1617"/>
                  </a:cubicBezTo>
                  <a:cubicBezTo>
                    <a:pt x="2535" y="2199"/>
                    <a:pt x="1163" y="2846"/>
                    <a:pt x="478" y="3557"/>
                  </a:cubicBezTo>
                  <a:cubicBezTo>
                    <a:pt x="-208" y="4268"/>
                    <a:pt x="-208" y="5044"/>
                    <a:pt x="821" y="5497"/>
                  </a:cubicBezTo>
                  <a:cubicBezTo>
                    <a:pt x="1849" y="5950"/>
                    <a:pt x="3906" y="6079"/>
                    <a:pt x="5792" y="6079"/>
                  </a:cubicBezTo>
                  <a:cubicBezTo>
                    <a:pt x="7678" y="6079"/>
                    <a:pt x="9392" y="5950"/>
                    <a:pt x="11278" y="5562"/>
                  </a:cubicBezTo>
                  <a:cubicBezTo>
                    <a:pt x="13163" y="5174"/>
                    <a:pt x="15221" y="4527"/>
                    <a:pt x="16249" y="4850"/>
                  </a:cubicBezTo>
                  <a:cubicBezTo>
                    <a:pt x="17278" y="5174"/>
                    <a:pt x="17278" y="6467"/>
                    <a:pt x="17106" y="8860"/>
                  </a:cubicBezTo>
                  <a:cubicBezTo>
                    <a:pt x="16935" y="11253"/>
                    <a:pt x="16592" y="14745"/>
                    <a:pt x="15221" y="17073"/>
                  </a:cubicBezTo>
                  <a:cubicBezTo>
                    <a:pt x="13849" y="19401"/>
                    <a:pt x="11449" y="20565"/>
                    <a:pt x="9392" y="21083"/>
                  </a:cubicBezTo>
                  <a:cubicBezTo>
                    <a:pt x="7335" y="21600"/>
                    <a:pt x="5621" y="21471"/>
                    <a:pt x="4421" y="20565"/>
                  </a:cubicBezTo>
                  <a:cubicBezTo>
                    <a:pt x="3221" y="19660"/>
                    <a:pt x="2535" y="17978"/>
                    <a:pt x="1849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7039094" y="228708"/>
              <a:ext cx="136406" cy="17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23" fill="norm" stroke="1" extrusionOk="0">
                  <a:moveTo>
                    <a:pt x="2436" y="12630"/>
                  </a:moveTo>
                  <a:cubicBezTo>
                    <a:pt x="6036" y="10786"/>
                    <a:pt x="9636" y="8943"/>
                    <a:pt x="11600" y="7362"/>
                  </a:cubicBezTo>
                  <a:cubicBezTo>
                    <a:pt x="13564" y="5782"/>
                    <a:pt x="13891" y="4464"/>
                    <a:pt x="13891" y="3147"/>
                  </a:cubicBezTo>
                  <a:cubicBezTo>
                    <a:pt x="13891" y="1830"/>
                    <a:pt x="13564" y="513"/>
                    <a:pt x="12418" y="118"/>
                  </a:cubicBezTo>
                  <a:cubicBezTo>
                    <a:pt x="11273" y="-277"/>
                    <a:pt x="9309" y="250"/>
                    <a:pt x="7018" y="2752"/>
                  </a:cubicBezTo>
                  <a:cubicBezTo>
                    <a:pt x="4727" y="5255"/>
                    <a:pt x="2109" y="9733"/>
                    <a:pt x="800" y="12630"/>
                  </a:cubicBezTo>
                  <a:cubicBezTo>
                    <a:pt x="-509" y="15528"/>
                    <a:pt x="-509" y="16845"/>
                    <a:pt x="3091" y="18030"/>
                  </a:cubicBezTo>
                  <a:cubicBezTo>
                    <a:pt x="6691" y="19216"/>
                    <a:pt x="13891" y="20269"/>
                    <a:pt x="21091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7696200" y="197846"/>
              <a:ext cx="158750" cy="18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798"/>
                  </a:moveTo>
                  <a:cubicBezTo>
                    <a:pt x="0" y="1342"/>
                    <a:pt x="0" y="-114"/>
                    <a:pt x="288" y="7"/>
                  </a:cubicBezTo>
                  <a:cubicBezTo>
                    <a:pt x="576" y="129"/>
                    <a:pt x="1152" y="1828"/>
                    <a:pt x="2016" y="5347"/>
                  </a:cubicBezTo>
                  <a:cubicBezTo>
                    <a:pt x="2880" y="8866"/>
                    <a:pt x="4032" y="14205"/>
                    <a:pt x="5040" y="17360"/>
                  </a:cubicBezTo>
                  <a:cubicBezTo>
                    <a:pt x="6048" y="20515"/>
                    <a:pt x="6912" y="21486"/>
                    <a:pt x="8064" y="21486"/>
                  </a:cubicBezTo>
                  <a:cubicBezTo>
                    <a:pt x="9216" y="21486"/>
                    <a:pt x="10656" y="20515"/>
                    <a:pt x="11952" y="18088"/>
                  </a:cubicBezTo>
                  <a:cubicBezTo>
                    <a:pt x="13248" y="15661"/>
                    <a:pt x="14400" y="11778"/>
                    <a:pt x="15408" y="9108"/>
                  </a:cubicBezTo>
                  <a:cubicBezTo>
                    <a:pt x="16416" y="6439"/>
                    <a:pt x="17280" y="4983"/>
                    <a:pt x="18288" y="4619"/>
                  </a:cubicBezTo>
                  <a:cubicBezTo>
                    <a:pt x="19296" y="4255"/>
                    <a:pt x="20448" y="4983"/>
                    <a:pt x="21600" y="5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7860519" y="169596"/>
              <a:ext cx="377601" cy="40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74" fill="norm" stroke="1" extrusionOk="0">
                  <a:moveTo>
                    <a:pt x="44" y="4824"/>
                  </a:moveTo>
                  <a:cubicBezTo>
                    <a:pt x="640" y="4937"/>
                    <a:pt x="1237" y="5049"/>
                    <a:pt x="1774" y="4937"/>
                  </a:cubicBezTo>
                  <a:cubicBezTo>
                    <a:pt x="2311" y="4824"/>
                    <a:pt x="2788" y="4487"/>
                    <a:pt x="3325" y="3868"/>
                  </a:cubicBezTo>
                  <a:cubicBezTo>
                    <a:pt x="3862" y="3249"/>
                    <a:pt x="4459" y="2349"/>
                    <a:pt x="4698" y="1618"/>
                  </a:cubicBezTo>
                  <a:cubicBezTo>
                    <a:pt x="4936" y="887"/>
                    <a:pt x="4817" y="324"/>
                    <a:pt x="4459" y="99"/>
                  </a:cubicBezTo>
                  <a:cubicBezTo>
                    <a:pt x="4101" y="-126"/>
                    <a:pt x="3504" y="-13"/>
                    <a:pt x="2669" y="943"/>
                  </a:cubicBezTo>
                  <a:cubicBezTo>
                    <a:pt x="1834" y="1899"/>
                    <a:pt x="760" y="3699"/>
                    <a:pt x="282" y="5218"/>
                  </a:cubicBezTo>
                  <a:cubicBezTo>
                    <a:pt x="-195" y="6736"/>
                    <a:pt x="-76" y="7974"/>
                    <a:pt x="700" y="8874"/>
                  </a:cubicBezTo>
                  <a:cubicBezTo>
                    <a:pt x="1476" y="9774"/>
                    <a:pt x="2908" y="10337"/>
                    <a:pt x="4161" y="9943"/>
                  </a:cubicBezTo>
                  <a:cubicBezTo>
                    <a:pt x="5414" y="9549"/>
                    <a:pt x="6488" y="8199"/>
                    <a:pt x="7085" y="7243"/>
                  </a:cubicBezTo>
                  <a:cubicBezTo>
                    <a:pt x="7681" y="6287"/>
                    <a:pt x="7801" y="5724"/>
                    <a:pt x="7860" y="5162"/>
                  </a:cubicBezTo>
                  <a:cubicBezTo>
                    <a:pt x="7920" y="4599"/>
                    <a:pt x="7920" y="4037"/>
                    <a:pt x="8218" y="3699"/>
                  </a:cubicBezTo>
                  <a:cubicBezTo>
                    <a:pt x="8517" y="3362"/>
                    <a:pt x="9113" y="3249"/>
                    <a:pt x="9829" y="3699"/>
                  </a:cubicBezTo>
                  <a:cubicBezTo>
                    <a:pt x="10545" y="4149"/>
                    <a:pt x="11381" y="5162"/>
                    <a:pt x="11798" y="6174"/>
                  </a:cubicBezTo>
                  <a:cubicBezTo>
                    <a:pt x="12216" y="7187"/>
                    <a:pt x="12216" y="8199"/>
                    <a:pt x="12037" y="8930"/>
                  </a:cubicBezTo>
                  <a:cubicBezTo>
                    <a:pt x="11858" y="9662"/>
                    <a:pt x="11500" y="10111"/>
                    <a:pt x="11082" y="10168"/>
                  </a:cubicBezTo>
                  <a:cubicBezTo>
                    <a:pt x="10665" y="10224"/>
                    <a:pt x="10187" y="9887"/>
                    <a:pt x="10128" y="9155"/>
                  </a:cubicBezTo>
                  <a:cubicBezTo>
                    <a:pt x="10068" y="8424"/>
                    <a:pt x="10426" y="7299"/>
                    <a:pt x="11202" y="6118"/>
                  </a:cubicBezTo>
                  <a:cubicBezTo>
                    <a:pt x="11977" y="4937"/>
                    <a:pt x="13171" y="3699"/>
                    <a:pt x="14066" y="3024"/>
                  </a:cubicBezTo>
                  <a:cubicBezTo>
                    <a:pt x="14961" y="2349"/>
                    <a:pt x="15557" y="2237"/>
                    <a:pt x="15856" y="2630"/>
                  </a:cubicBezTo>
                  <a:cubicBezTo>
                    <a:pt x="16154" y="3024"/>
                    <a:pt x="16154" y="3924"/>
                    <a:pt x="16095" y="4655"/>
                  </a:cubicBezTo>
                  <a:cubicBezTo>
                    <a:pt x="16035" y="5387"/>
                    <a:pt x="15915" y="5949"/>
                    <a:pt x="15796" y="6512"/>
                  </a:cubicBezTo>
                  <a:cubicBezTo>
                    <a:pt x="15677" y="7074"/>
                    <a:pt x="15557" y="7637"/>
                    <a:pt x="15796" y="7862"/>
                  </a:cubicBezTo>
                  <a:cubicBezTo>
                    <a:pt x="16035" y="8086"/>
                    <a:pt x="16632" y="7974"/>
                    <a:pt x="17288" y="7524"/>
                  </a:cubicBezTo>
                  <a:cubicBezTo>
                    <a:pt x="17944" y="7074"/>
                    <a:pt x="18660" y="6287"/>
                    <a:pt x="19317" y="5780"/>
                  </a:cubicBezTo>
                  <a:cubicBezTo>
                    <a:pt x="19973" y="5274"/>
                    <a:pt x="20570" y="5049"/>
                    <a:pt x="20868" y="5274"/>
                  </a:cubicBezTo>
                  <a:cubicBezTo>
                    <a:pt x="21166" y="5499"/>
                    <a:pt x="21166" y="6174"/>
                    <a:pt x="21166" y="8030"/>
                  </a:cubicBezTo>
                  <a:cubicBezTo>
                    <a:pt x="21166" y="9887"/>
                    <a:pt x="21166" y="12924"/>
                    <a:pt x="21226" y="15174"/>
                  </a:cubicBezTo>
                  <a:cubicBezTo>
                    <a:pt x="21286" y="17424"/>
                    <a:pt x="21405" y="18887"/>
                    <a:pt x="20987" y="19899"/>
                  </a:cubicBezTo>
                  <a:cubicBezTo>
                    <a:pt x="20570" y="20912"/>
                    <a:pt x="19615" y="21474"/>
                    <a:pt x="18601" y="21474"/>
                  </a:cubicBezTo>
                  <a:cubicBezTo>
                    <a:pt x="17586" y="21474"/>
                    <a:pt x="16512" y="20912"/>
                    <a:pt x="15438" y="20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8653005" y="193065"/>
              <a:ext cx="281445" cy="34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95" fill="norm" stroke="1" extrusionOk="0">
                  <a:moveTo>
                    <a:pt x="10311" y="2965"/>
                  </a:moveTo>
                  <a:cubicBezTo>
                    <a:pt x="9182" y="1924"/>
                    <a:pt x="8054" y="883"/>
                    <a:pt x="7087" y="362"/>
                  </a:cubicBezTo>
                  <a:cubicBezTo>
                    <a:pt x="6120" y="-158"/>
                    <a:pt x="5314" y="-158"/>
                    <a:pt x="4185" y="623"/>
                  </a:cubicBezTo>
                  <a:cubicBezTo>
                    <a:pt x="3057" y="1403"/>
                    <a:pt x="1606" y="2965"/>
                    <a:pt x="800" y="4071"/>
                  </a:cubicBezTo>
                  <a:cubicBezTo>
                    <a:pt x="-6" y="5177"/>
                    <a:pt x="-167" y="5828"/>
                    <a:pt x="155" y="6348"/>
                  </a:cubicBezTo>
                  <a:cubicBezTo>
                    <a:pt x="478" y="6869"/>
                    <a:pt x="1284" y="7259"/>
                    <a:pt x="2412" y="6999"/>
                  </a:cubicBezTo>
                  <a:cubicBezTo>
                    <a:pt x="3540" y="6738"/>
                    <a:pt x="4991" y="5828"/>
                    <a:pt x="6039" y="5177"/>
                  </a:cubicBezTo>
                  <a:cubicBezTo>
                    <a:pt x="7087" y="4526"/>
                    <a:pt x="7732" y="4136"/>
                    <a:pt x="8054" y="4266"/>
                  </a:cubicBezTo>
                  <a:cubicBezTo>
                    <a:pt x="8376" y="4396"/>
                    <a:pt x="8376" y="5047"/>
                    <a:pt x="7812" y="7454"/>
                  </a:cubicBezTo>
                  <a:cubicBezTo>
                    <a:pt x="7248" y="9861"/>
                    <a:pt x="6120" y="14025"/>
                    <a:pt x="5394" y="16758"/>
                  </a:cubicBezTo>
                  <a:cubicBezTo>
                    <a:pt x="4669" y="19490"/>
                    <a:pt x="4346" y="20791"/>
                    <a:pt x="4346" y="21117"/>
                  </a:cubicBezTo>
                  <a:cubicBezTo>
                    <a:pt x="4346" y="21442"/>
                    <a:pt x="4669" y="20791"/>
                    <a:pt x="5958" y="18514"/>
                  </a:cubicBezTo>
                  <a:cubicBezTo>
                    <a:pt x="7248" y="16237"/>
                    <a:pt x="9505" y="12334"/>
                    <a:pt x="11036" y="9731"/>
                  </a:cubicBezTo>
                  <a:cubicBezTo>
                    <a:pt x="12567" y="7129"/>
                    <a:pt x="13373" y="5828"/>
                    <a:pt x="13937" y="4852"/>
                  </a:cubicBezTo>
                  <a:cubicBezTo>
                    <a:pt x="14502" y="3876"/>
                    <a:pt x="14824" y="3225"/>
                    <a:pt x="14663" y="3355"/>
                  </a:cubicBezTo>
                  <a:cubicBezTo>
                    <a:pt x="14502" y="3485"/>
                    <a:pt x="13857" y="4396"/>
                    <a:pt x="13212" y="5502"/>
                  </a:cubicBezTo>
                  <a:cubicBezTo>
                    <a:pt x="12567" y="6608"/>
                    <a:pt x="11923" y="7909"/>
                    <a:pt x="11600" y="9015"/>
                  </a:cubicBezTo>
                  <a:cubicBezTo>
                    <a:pt x="11278" y="10122"/>
                    <a:pt x="11278" y="11032"/>
                    <a:pt x="11681" y="11423"/>
                  </a:cubicBezTo>
                  <a:cubicBezTo>
                    <a:pt x="12084" y="11813"/>
                    <a:pt x="12890" y="11683"/>
                    <a:pt x="13776" y="10967"/>
                  </a:cubicBezTo>
                  <a:cubicBezTo>
                    <a:pt x="14663" y="10252"/>
                    <a:pt x="15630" y="8950"/>
                    <a:pt x="16355" y="7909"/>
                  </a:cubicBezTo>
                  <a:cubicBezTo>
                    <a:pt x="17081" y="6869"/>
                    <a:pt x="17564" y="6088"/>
                    <a:pt x="17806" y="6153"/>
                  </a:cubicBezTo>
                  <a:cubicBezTo>
                    <a:pt x="18048" y="6218"/>
                    <a:pt x="18048" y="7129"/>
                    <a:pt x="18129" y="7909"/>
                  </a:cubicBezTo>
                  <a:cubicBezTo>
                    <a:pt x="18209" y="8690"/>
                    <a:pt x="18370" y="9341"/>
                    <a:pt x="18934" y="9666"/>
                  </a:cubicBezTo>
                  <a:cubicBezTo>
                    <a:pt x="19499" y="9991"/>
                    <a:pt x="20466" y="9991"/>
                    <a:pt x="21433" y="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8957733" y="249387"/>
              <a:ext cx="97367" cy="11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15965" y="5373"/>
                  </a:moveTo>
                  <a:cubicBezTo>
                    <a:pt x="16435" y="3478"/>
                    <a:pt x="16904" y="1584"/>
                    <a:pt x="15965" y="636"/>
                  </a:cubicBezTo>
                  <a:cubicBezTo>
                    <a:pt x="15026" y="-311"/>
                    <a:pt x="12678" y="-311"/>
                    <a:pt x="10096" y="1394"/>
                  </a:cubicBezTo>
                  <a:cubicBezTo>
                    <a:pt x="7513" y="3100"/>
                    <a:pt x="4696" y="6510"/>
                    <a:pt x="2817" y="9163"/>
                  </a:cubicBezTo>
                  <a:cubicBezTo>
                    <a:pt x="939" y="11815"/>
                    <a:pt x="0" y="13710"/>
                    <a:pt x="0" y="15605"/>
                  </a:cubicBezTo>
                  <a:cubicBezTo>
                    <a:pt x="0" y="17500"/>
                    <a:pt x="939" y="19394"/>
                    <a:pt x="2583" y="20342"/>
                  </a:cubicBezTo>
                  <a:cubicBezTo>
                    <a:pt x="4226" y="21289"/>
                    <a:pt x="6574" y="21289"/>
                    <a:pt x="9861" y="20721"/>
                  </a:cubicBezTo>
                  <a:cubicBezTo>
                    <a:pt x="13148" y="20152"/>
                    <a:pt x="17374" y="19015"/>
                    <a:pt x="21600" y="1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896349" y="2413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891"/>
                    <a:pt x="18000" y="11782"/>
                    <a:pt x="14400" y="15382"/>
                  </a:cubicBezTo>
                  <a:cubicBezTo>
                    <a:pt x="10800" y="18982"/>
                    <a:pt x="54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8940800" y="16510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086849" y="88900"/>
              <a:ext cx="317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96"/>
                    <a:pt x="10080" y="9992"/>
                    <a:pt x="6480" y="13592"/>
                  </a:cubicBezTo>
                  <a:cubicBezTo>
                    <a:pt x="2880" y="17192"/>
                    <a:pt x="144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100344" y="234950"/>
              <a:ext cx="81757" cy="14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1" fill="norm" stroke="1" extrusionOk="0">
                  <a:moveTo>
                    <a:pt x="21392" y="0"/>
                  </a:moveTo>
                  <a:cubicBezTo>
                    <a:pt x="15300" y="3757"/>
                    <a:pt x="9207" y="7513"/>
                    <a:pt x="5607" y="10330"/>
                  </a:cubicBezTo>
                  <a:cubicBezTo>
                    <a:pt x="2007" y="13148"/>
                    <a:pt x="900" y="15026"/>
                    <a:pt x="346" y="16748"/>
                  </a:cubicBezTo>
                  <a:cubicBezTo>
                    <a:pt x="-208" y="18470"/>
                    <a:pt x="-208" y="20035"/>
                    <a:pt x="1177" y="20817"/>
                  </a:cubicBezTo>
                  <a:cubicBezTo>
                    <a:pt x="2561" y="21600"/>
                    <a:pt x="5330" y="21600"/>
                    <a:pt x="8377" y="21130"/>
                  </a:cubicBezTo>
                  <a:cubicBezTo>
                    <a:pt x="11423" y="20661"/>
                    <a:pt x="14746" y="19722"/>
                    <a:pt x="18069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9217305" y="95249"/>
              <a:ext cx="140479" cy="48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95" fill="norm" stroke="1" extrusionOk="0">
                  <a:moveTo>
                    <a:pt x="11080" y="0"/>
                  </a:moveTo>
                  <a:cubicBezTo>
                    <a:pt x="9468" y="853"/>
                    <a:pt x="7856" y="1705"/>
                    <a:pt x="6083" y="3316"/>
                  </a:cubicBezTo>
                  <a:cubicBezTo>
                    <a:pt x="4309" y="4926"/>
                    <a:pt x="2375" y="7295"/>
                    <a:pt x="1247" y="8716"/>
                  </a:cubicBezTo>
                  <a:cubicBezTo>
                    <a:pt x="118" y="10137"/>
                    <a:pt x="-204" y="10611"/>
                    <a:pt x="118" y="11037"/>
                  </a:cubicBezTo>
                  <a:cubicBezTo>
                    <a:pt x="441" y="11463"/>
                    <a:pt x="1408" y="11842"/>
                    <a:pt x="2536" y="11795"/>
                  </a:cubicBezTo>
                  <a:cubicBezTo>
                    <a:pt x="3665" y="11747"/>
                    <a:pt x="4954" y="11274"/>
                    <a:pt x="6244" y="10658"/>
                  </a:cubicBezTo>
                  <a:cubicBezTo>
                    <a:pt x="7533" y="10042"/>
                    <a:pt x="8823" y="9284"/>
                    <a:pt x="9145" y="9142"/>
                  </a:cubicBezTo>
                  <a:cubicBezTo>
                    <a:pt x="9468" y="9000"/>
                    <a:pt x="8823" y="9474"/>
                    <a:pt x="9306" y="9711"/>
                  </a:cubicBezTo>
                  <a:cubicBezTo>
                    <a:pt x="9790" y="9947"/>
                    <a:pt x="11402" y="9947"/>
                    <a:pt x="12853" y="9805"/>
                  </a:cubicBezTo>
                  <a:cubicBezTo>
                    <a:pt x="14303" y="9663"/>
                    <a:pt x="15593" y="9379"/>
                    <a:pt x="16560" y="9521"/>
                  </a:cubicBezTo>
                  <a:cubicBezTo>
                    <a:pt x="17527" y="9663"/>
                    <a:pt x="18172" y="10232"/>
                    <a:pt x="18817" y="11747"/>
                  </a:cubicBezTo>
                  <a:cubicBezTo>
                    <a:pt x="19462" y="13263"/>
                    <a:pt x="20106" y="15726"/>
                    <a:pt x="20590" y="17195"/>
                  </a:cubicBezTo>
                  <a:cubicBezTo>
                    <a:pt x="21074" y="18663"/>
                    <a:pt x="21396" y="19137"/>
                    <a:pt x="21396" y="19611"/>
                  </a:cubicBezTo>
                  <a:cubicBezTo>
                    <a:pt x="21396" y="20084"/>
                    <a:pt x="21074" y="20558"/>
                    <a:pt x="20106" y="20937"/>
                  </a:cubicBezTo>
                  <a:cubicBezTo>
                    <a:pt x="19139" y="21316"/>
                    <a:pt x="17527" y="21600"/>
                    <a:pt x="15754" y="21458"/>
                  </a:cubicBezTo>
                  <a:cubicBezTo>
                    <a:pt x="13981" y="21316"/>
                    <a:pt x="12047" y="20747"/>
                    <a:pt x="10112" y="20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8883" y="1558836"/>
              <a:ext cx="111209" cy="34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1432" fill="norm" stroke="1" extrusionOk="0">
                  <a:moveTo>
                    <a:pt x="16203" y="5372"/>
                  </a:moveTo>
                  <a:cubicBezTo>
                    <a:pt x="16203" y="4047"/>
                    <a:pt x="16203" y="2722"/>
                    <a:pt x="15818" y="1728"/>
                  </a:cubicBezTo>
                  <a:cubicBezTo>
                    <a:pt x="15432" y="734"/>
                    <a:pt x="14661" y="72"/>
                    <a:pt x="12346" y="5"/>
                  </a:cubicBezTo>
                  <a:cubicBezTo>
                    <a:pt x="10032" y="-61"/>
                    <a:pt x="6175" y="469"/>
                    <a:pt x="3475" y="1397"/>
                  </a:cubicBezTo>
                  <a:cubicBezTo>
                    <a:pt x="775" y="2324"/>
                    <a:pt x="-768" y="3649"/>
                    <a:pt x="389" y="5438"/>
                  </a:cubicBezTo>
                  <a:cubicBezTo>
                    <a:pt x="1546" y="7227"/>
                    <a:pt x="5403" y="9480"/>
                    <a:pt x="9261" y="11667"/>
                  </a:cubicBezTo>
                  <a:cubicBezTo>
                    <a:pt x="13118" y="13853"/>
                    <a:pt x="16975" y="15973"/>
                    <a:pt x="18903" y="17365"/>
                  </a:cubicBezTo>
                  <a:cubicBezTo>
                    <a:pt x="20832" y="18756"/>
                    <a:pt x="20832" y="19419"/>
                    <a:pt x="18132" y="20015"/>
                  </a:cubicBezTo>
                  <a:cubicBezTo>
                    <a:pt x="15432" y="20611"/>
                    <a:pt x="10032" y="21141"/>
                    <a:pt x="6368" y="21340"/>
                  </a:cubicBezTo>
                  <a:cubicBezTo>
                    <a:pt x="2703" y="21539"/>
                    <a:pt x="775" y="21406"/>
                    <a:pt x="1353" y="21009"/>
                  </a:cubicBezTo>
                  <a:cubicBezTo>
                    <a:pt x="1932" y="20611"/>
                    <a:pt x="5018" y="19949"/>
                    <a:pt x="8103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35591" y="1775555"/>
              <a:ext cx="88779" cy="1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27" fill="norm" stroke="1" extrusionOk="0">
                  <a:moveTo>
                    <a:pt x="10397" y="423"/>
                  </a:moveTo>
                  <a:cubicBezTo>
                    <a:pt x="7885" y="57"/>
                    <a:pt x="5374" y="-309"/>
                    <a:pt x="3615" y="423"/>
                  </a:cubicBezTo>
                  <a:cubicBezTo>
                    <a:pt x="1857" y="1155"/>
                    <a:pt x="853" y="2986"/>
                    <a:pt x="350" y="6098"/>
                  </a:cubicBezTo>
                  <a:cubicBezTo>
                    <a:pt x="-152" y="9210"/>
                    <a:pt x="-152" y="13603"/>
                    <a:pt x="601" y="16532"/>
                  </a:cubicBezTo>
                  <a:cubicBezTo>
                    <a:pt x="1355" y="19460"/>
                    <a:pt x="2862" y="20925"/>
                    <a:pt x="6127" y="21108"/>
                  </a:cubicBezTo>
                  <a:cubicBezTo>
                    <a:pt x="9392" y="21291"/>
                    <a:pt x="14415" y="20193"/>
                    <a:pt x="17429" y="16898"/>
                  </a:cubicBezTo>
                  <a:cubicBezTo>
                    <a:pt x="20443" y="13603"/>
                    <a:pt x="21448" y="8111"/>
                    <a:pt x="20946" y="4816"/>
                  </a:cubicBezTo>
                  <a:cubicBezTo>
                    <a:pt x="20443" y="1522"/>
                    <a:pt x="18434" y="423"/>
                    <a:pt x="17429" y="972"/>
                  </a:cubicBezTo>
                  <a:cubicBezTo>
                    <a:pt x="16425" y="1522"/>
                    <a:pt x="16425" y="3718"/>
                    <a:pt x="16425" y="5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55600" y="1879599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981302" y="1689100"/>
              <a:ext cx="148999" cy="15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52" fill="norm" stroke="1" extrusionOk="0">
                  <a:moveTo>
                    <a:pt x="2249" y="0"/>
                  </a:moveTo>
                  <a:cubicBezTo>
                    <a:pt x="1336" y="3503"/>
                    <a:pt x="423" y="7005"/>
                    <a:pt x="119" y="10216"/>
                  </a:cubicBezTo>
                  <a:cubicBezTo>
                    <a:pt x="-185" y="13427"/>
                    <a:pt x="119" y="16346"/>
                    <a:pt x="728" y="18389"/>
                  </a:cubicBezTo>
                  <a:cubicBezTo>
                    <a:pt x="1336" y="20432"/>
                    <a:pt x="2249" y="21600"/>
                    <a:pt x="3161" y="21308"/>
                  </a:cubicBezTo>
                  <a:cubicBezTo>
                    <a:pt x="4074" y="21016"/>
                    <a:pt x="4987" y="19265"/>
                    <a:pt x="5443" y="17368"/>
                  </a:cubicBezTo>
                  <a:cubicBezTo>
                    <a:pt x="5900" y="15470"/>
                    <a:pt x="5900" y="13427"/>
                    <a:pt x="6052" y="13135"/>
                  </a:cubicBezTo>
                  <a:cubicBezTo>
                    <a:pt x="6204" y="12843"/>
                    <a:pt x="6508" y="14303"/>
                    <a:pt x="6964" y="15762"/>
                  </a:cubicBezTo>
                  <a:cubicBezTo>
                    <a:pt x="7421" y="17222"/>
                    <a:pt x="8029" y="18681"/>
                    <a:pt x="9094" y="19703"/>
                  </a:cubicBezTo>
                  <a:cubicBezTo>
                    <a:pt x="10159" y="20724"/>
                    <a:pt x="11680" y="21308"/>
                    <a:pt x="13353" y="19849"/>
                  </a:cubicBezTo>
                  <a:cubicBezTo>
                    <a:pt x="15026" y="18389"/>
                    <a:pt x="16852" y="14886"/>
                    <a:pt x="17916" y="12259"/>
                  </a:cubicBezTo>
                  <a:cubicBezTo>
                    <a:pt x="18981" y="9632"/>
                    <a:pt x="19285" y="7881"/>
                    <a:pt x="19438" y="6276"/>
                  </a:cubicBezTo>
                  <a:cubicBezTo>
                    <a:pt x="19590" y="4670"/>
                    <a:pt x="19590" y="3211"/>
                    <a:pt x="19894" y="2335"/>
                  </a:cubicBezTo>
                  <a:cubicBezTo>
                    <a:pt x="20198" y="1459"/>
                    <a:pt x="20807" y="1168"/>
                    <a:pt x="21415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155700" y="1663792"/>
              <a:ext cx="127000" cy="17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9900"/>
                  </a:moveTo>
                  <a:cubicBezTo>
                    <a:pt x="1800" y="9900"/>
                    <a:pt x="3600" y="9900"/>
                    <a:pt x="5940" y="8756"/>
                  </a:cubicBezTo>
                  <a:cubicBezTo>
                    <a:pt x="8280" y="7613"/>
                    <a:pt x="11160" y="5326"/>
                    <a:pt x="12600" y="3547"/>
                  </a:cubicBezTo>
                  <a:cubicBezTo>
                    <a:pt x="14040" y="1768"/>
                    <a:pt x="14040" y="497"/>
                    <a:pt x="13140" y="116"/>
                  </a:cubicBezTo>
                  <a:cubicBezTo>
                    <a:pt x="12240" y="-265"/>
                    <a:pt x="10440" y="243"/>
                    <a:pt x="8100" y="2403"/>
                  </a:cubicBezTo>
                  <a:cubicBezTo>
                    <a:pt x="5760" y="4563"/>
                    <a:pt x="2880" y="8375"/>
                    <a:pt x="1440" y="11551"/>
                  </a:cubicBezTo>
                  <a:cubicBezTo>
                    <a:pt x="0" y="14728"/>
                    <a:pt x="0" y="17269"/>
                    <a:pt x="900" y="18921"/>
                  </a:cubicBezTo>
                  <a:cubicBezTo>
                    <a:pt x="1800" y="20573"/>
                    <a:pt x="3600" y="21335"/>
                    <a:pt x="7200" y="21335"/>
                  </a:cubicBezTo>
                  <a:cubicBezTo>
                    <a:pt x="10800" y="21335"/>
                    <a:pt x="16200" y="20573"/>
                    <a:pt x="21600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986993" y="1638300"/>
              <a:ext cx="132353" cy="15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33" fill="norm" stroke="1" extrusionOk="0">
                  <a:moveTo>
                    <a:pt x="3126" y="0"/>
                  </a:moveTo>
                  <a:cubicBezTo>
                    <a:pt x="1776" y="1168"/>
                    <a:pt x="426" y="2335"/>
                    <a:pt x="89" y="5400"/>
                  </a:cubicBezTo>
                  <a:cubicBezTo>
                    <a:pt x="-249" y="8465"/>
                    <a:pt x="426" y="13427"/>
                    <a:pt x="1270" y="16492"/>
                  </a:cubicBezTo>
                  <a:cubicBezTo>
                    <a:pt x="2114" y="19557"/>
                    <a:pt x="3126" y="20724"/>
                    <a:pt x="5320" y="21162"/>
                  </a:cubicBezTo>
                  <a:cubicBezTo>
                    <a:pt x="7514" y="21600"/>
                    <a:pt x="10889" y="21308"/>
                    <a:pt x="13757" y="18973"/>
                  </a:cubicBezTo>
                  <a:cubicBezTo>
                    <a:pt x="16626" y="16638"/>
                    <a:pt x="18988" y="12259"/>
                    <a:pt x="20170" y="9195"/>
                  </a:cubicBezTo>
                  <a:cubicBezTo>
                    <a:pt x="21351" y="6130"/>
                    <a:pt x="21351" y="4378"/>
                    <a:pt x="20507" y="3211"/>
                  </a:cubicBezTo>
                  <a:cubicBezTo>
                    <a:pt x="19664" y="2043"/>
                    <a:pt x="17976" y="1459"/>
                    <a:pt x="16795" y="1897"/>
                  </a:cubicBezTo>
                  <a:cubicBezTo>
                    <a:pt x="15614" y="2335"/>
                    <a:pt x="14939" y="3795"/>
                    <a:pt x="14263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159000" y="1610742"/>
              <a:ext cx="86007" cy="16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5" fill="norm" stroke="1" extrusionOk="0">
                  <a:moveTo>
                    <a:pt x="0" y="4325"/>
                  </a:moveTo>
                  <a:cubicBezTo>
                    <a:pt x="527" y="8645"/>
                    <a:pt x="1054" y="12965"/>
                    <a:pt x="1317" y="15935"/>
                  </a:cubicBezTo>
                  <a:cubicBezTo>
                    <a:pt x="1580" y="18905"/>
                    <a:pt x="1580" y="20525"/>
                    <a:pt x="1317" y="20660"/>
                  </a:cubicBezTo>
                  <a:cubicBezTo>
                    <a:pt x="1054" y="20795"/>
                    <a:pt x="527" y="19445"/>
                    <a:pt x="1317" y="16610"/>
                  </a:cubicBezTo>
                  <a:cubicBezTo>
                    <a:pt x="2107" y="13775"/>
                    <a:pt x="4215" y="9455"/>
                    <a:pt x="6059" y="6485"/>
                  </a:cubicBezTo>
                  <a:cubicBezTo>
                    <a:pt x="7902" y="3515"/>
                    <a:pt x="9483" y="1895"/>
                    <a:pt x="11590" y="950"/>
                  </a:cubicBezTo>
                  <a:cubicBezTo>
                    <a:pt x="13698" y="5"/>
                    <a:pt x="16332" y="-265"/>
                    <a:pt x="18176" y="275"/>
                  </a:cubicBezTo>
                  <a:cubicBezTo>
                    <a:pt x="20020" y="815"/>
                    <a:pt x="21073" y="2165"/>
                    <a:pt x="21337" y="5810"/>
                  </a:cubicBezTo>
                  <a:cubicBezTo>
                    <a:pt x="21600" y="9455"/>
                    <a:pt x="21073" y="15395"/>
                    <a:pt x="20546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305050" y="16573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305050" y="156845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452042" y="1440241"/>
              <a:ext cx="68908" cy="36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47" fill="norm" stroke="1" extrusionOk="0">
                  <a:moveTo>
                    <a:pt x="21308" y="811"/>
                  </a:moveTo>
                  <a:cubicBezTo>
                    <a:pt x="18690" y="441"/>
                    <a:pt x="16072" y="70"/>
                    <a:pt x="13126" y="9"/>
                  </a:cubicBezTo>
                  <a:cubicBezTo>
                    <a:pt x="10181" y="-53"/>
                    <a:pt x="6908" y="194"/>
                    <a:pt x="4290" y="1305"/>
                  </a:cubicBezTo>
                  <a:cubicBezTo>
                    <a:pt x="1672" y="2416"/>
                    <a:pt x="-292" y="4390"/>
                    <a:pt x="35" y="7044"/>
                  </a:cubicBezTo>
                  <a:cubicBezTo>
                    <a:pt x="363" y="9698"/>
                    <a:pt x="2981" y="13030"/>
                    <a:pt x="4617" y="15561"/>
                  </a:cubicBezTo>
                  <a:cubicBezTo>
                    <a:pt x="6253" y="18091"/>
                    <a:pt x="6908" y="19819"/>
                    <a:pt x="7563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387600" y="1651000"/>
              <a:ext cx="162207" cy="11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88" fill="norm" stroke="1" extrusionOk="0">
                  <a:moveTo>
                    <a:pt x="0" y="6000"/>
                  </a:moveTo>
                  <a:cubicBezTo>
                    <a:pt x="842" y="4400"/>
                    <a:pt x="1683" y="2800"/>
                    <a:pt x="4909" y="2000"/>
                  </a:cubicBezTo>
                  <a:cubicBezTo>
                    <a:pt x="8135" y="1200"/>
                    <a:pt x="13745" y="1200"/>
                    <a:pt x="16410" y="1200"/>
                  </a:cubicBezTo>
                  <a:cubicBezTo>
                    <a:pt x="19075" y="1200"/>
                    <a:pt x="18795" y="1200"/>
                    <a:pt x="17813" y="3000"/>
                  </a:cubicBezTo>
                  <a:cubicBezTo>
                    <a:pt x="16831" y="4800"/>
                    <a:pt x="15148" y="8400"/>
                    <a:pt x="14587" y="11800"/>
                  </a:cubicBezTo>
                  <a:cubicBezTo>
                    <a:pt x="14026" y="15200"/>
                    <a:pt x="14587" y="18400"/>
                    <a:pt x="15709" y="20000"/>
                  </a:cubicBezTo>
                  <a:cubicBezTo>
                    <a:pt x="16831" y="21600"/>
                    <a:pt x="18514" y="21600"/>
                    <a:pt x="19636" y="20600"/>
                  </a:cubicBezTo>
                  <a:cubicBezTo>
                    <a:pt x="20758" y="19600"/>
                    <a:pt x="21319" y="17600"/>
                    <a:pt x="21460" y="14000"/>
                  </a:cubicBezTo>
                  <a:cubicBezTo>
                    <a:pt x="21600" y="10400"/>
                    <a:pt x="21319" y="5200"/>
                    <a:pt x="210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546350" y="1606550"/>
              <a:ext cx="107950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91"/>
                  </a:moveTo>
                  <a:cubicBezTo>
                    <a:pt x="2118" y="5330"/>
                    <a:pt x="4235" y="4769"/>
                    <a:pt x="7200" y="5610"/>
                  </a:cubicBezTo>
                  <a:cubicBezTo>
                    <a:pt x="10165" y="6452"/>
                    <a:pt x="13976" y="8696"/>
                    <a:pt x="16306" y="11221"/>
                  </a:cubicBezTo>
                  <a:cubicBezTo>
                    <a:pt x="18635" y="13745"/>
                    <a:pt x="19482" y="16551"/>
                    <a:pt x="19271" y="18514"/>
                  </a:cubicBezTo>
                  <a:cubicBezTo>
                    <a:pt x="19059" y="20478"/>
                    <a:pt x="17788" y="21600"/>
                    <a:pt x="16518" y="21600"/>
                  </a:cubicBezTo>
                  <a:cubicBezTo>
                    <a:pt x="15247" y="21600"/>
                    <a:pt x="13976" y="20478"/>
                    <a:pt x="13129" y="17953"/>
                  </a:cubicBezTo>
                  <a:cubicBezTo>
                    <a:pt x="12282" y="15429"/>
                    <a:pt x="11859" y="11501"/>
                    <a:pt x="13341" y="8275"/>
                  </a:cubicBezTo>
                  <a:cubicBezTo>
                    <a:pt x="14824" y="5049"/>
                    <a:pt x="18212" y="2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730500" y="1635749"/>
              <a:ext cx="158750" cy="14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3194"/>
                  </a:moveTo>
                  <a:cubicBezTo>
                    <a:pt x="864" y="8203"/>
                    <a:pt x="1728" y="13212"/>
                    <a:pt x="1728" y="16499"/>
                  </a:cubicBezTo>
                  <a:cubicBezTo>
                    <a:pt x="1728" y="19786"/>
                    <a:pt x="864" y="21351"/>
                    <a:pt x="576" y="21194"/>
                  </a:cubicBezTo>
                  <a:cubicBezTo>
                    <a:pt x="288" y="21038"/>
                    <a:pt x="576" y="19160"/>
                    <a:pt x="1152" y="16655"/>
                  </a:cubicBezTo>
                  <a:cubicBezTo>
                    <a:pt x="1728" y="14151"/>
                    <a:pt x="2592" y="11021"/>
                    <a:pt x="3456" y="8829"/>
                  </a:cubicBezTo>
                  <a:cubicBezTo>
                    <a:pt x="4320" y="6638"/>
                    <a:pt x="5184" y="5386"/>
                    <a:pt x="6192" y="5542"/>
                  </a:cubicBezTo>
                  <a:cubicBezTo>
                    <a:pt x="7200" y="5699"/>
                    <a:pt x="8352" y="7264"/>
                    <a:pt x="9216" y="7264"/>
                  </a:cubicBezTo>
                  <a:cubicBezTo>
                    <a:pt x="10080" y="7264"/>
                    <a:pt x="10656" y="5699"/>
                    <a:pt x="11376" y="4290"/>
                  </a:cubicBezTo>
                  <a:cubicBezTo>
                    <a:pt x="12096" y="2881"/>
                    <a:pt x="12960" y="1629"/>
                    <a:pt x="14112" y="847"/>
                  </a:cubicBezTo>
                  <a:cubicBezTo>
                    <a:pt x="15264" y="64"/>
                    <a:pt x="16704" y="-249"/>
                    <a:pt x="17856" y="221"/>
                  </a:cubicBezTo>
                  <a:cubicBezTo>
                    <a:pt x="19008" y="690"/>
                    <a:pt x="19872" y="1942"/>
                    <a:pt x="20448" y="5229"/>
                  </a:cubicBezTo>
                  <a:cubicBezTo>
                    <a:pt x="21024" y="8516"/>
                    <a:pt x="21312" y="13838"/>
                    <a:pt x="21600" y="1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959605" y="1460500"/>
              <a:ext cx="200854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5346" y="0"/>
                  </a:moveTo>
                  <a:cubicBezTo>
                    <a:pt x="3771" y="3000"/>
                    <a:pt x="2196" y="6000"/>
                    <a:pt x="1296" y="7843"/>
                  </a:cubicBezTo>
                  <a:cubicBezTo>
                    <a:pt x="396" y="9686"/>
                    <a:pt x="171" y="10371"/>
                    <a:pt x="59" y="11057"/>
                  </a:cubicBezTo>
                  <a:cubicBezTo>
                    <a:pt x="-54" y="11743"/>
                    <a:pt x="-54" y="12429"/>
                    <a:pt x="509" y="12686"/>
                  </a:cubicBezTo>
                  <a:cubicBezTo>
                    <a:pt x="1071" y="12943"/>
                    <a:pt x="2196" y="12771"/>
                    <a:pt x="3434" y="12214"/>
                  </a:cubicBezTo>
                  <a:cubicBezTo>
                    <a:pt x="4671" y="11657"/>
                    <a:pt x="6021" y="10714"/>
                    <a:pt x="7033" y="9900"/>
                  </a:cubicBezTo>
                  <a:cubicBezTo>
                    <a:pt x="8046" y="9086"/>
                    <a:pt x="8721" y="8400"/>
                    <a:pt x="8946" y="8357"/>
                  </a:cubicBezTo>
                  <a:cubicBezTo>
                    <a:pt x="9171" y="8314"/>
                    <a:pt x="8946" y="8914"/>
                    <a:pt x="8946" y="9429"/>
                  </a:cubicBezTo>
                  <a:cubicBezTo>
                    <a:pt x="8946" y="9943"/>
                    <a:pt x="9171" y="10371"/>
                    <a:pt x="9733" y="10714"/>
                  </a:cubicBezTo>
                  <a:cubicBezTo>
                    <a:pt x="10296" y="11057"/>
                    <a:pt x="11196" y="11314"/>
                    <a:pt x="11984" y="11271"/>
                  </a:cubicBezTo>
                  <a:cubicBezTo>
                    <a:pt x="12771" y="11229"/>
                    <a:pt x="13446" y="10886"/>
                    <a:pt x="14009" y="10500"/>
                  </a:cubicBezTo>
                  <a:cubicBezTo>
                    <a:pt x="14571" y="10114"/>
                    <a:pt x="15021" y="9686"/>
                    <a:pt x="15808" y="9600"/>
                  </a:cubicBezTo>
                  <a:cubicBezTo>
                    <a:pt x="16596" y="9514"/>
                    <a:pt x="17721" y="9771"/>
                    <a:pt x="18283" y="10114"/>
                  </a:cubicBezTo>
                  <a:cubicBezTo>
                    <a:pt x="18846" y="10457"/>
                    <a:pt x="18846" y="10886"/>
                    <a:pt x="19296" y="12171"/>
                  </a:cubicBezTo>
                  <a:cubicBezTo>
                    <a:pt x="19746" y="13457"/>
                    <a:pt x="20646" y="15600"/>
                    <a:pt x="21096" y="17014"/>
                  </a:cubicBezTo>
                  <a:cubicBezTo>
                    <a:pt x="21546" y="18429"/>
                    <a:pt x="21546" y="19114"/>
                    <a:pt x="19858" y="19757"/>
                  </a:cubicBezTo>
                  <a:cubicBezTo>
                    <a:pt x="18171" y="20400"/>
                    <a:pt x="14796" y="21000"/>
                    <a:pt x="1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670300" y="1581150"/>
              <a:ext cx="152400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620"/>
                  </a:moveTo>
                  <a:cubicBezTo>
                    <a:pt x="1500" y="1890"/>
                    <a:pt x="3000" y="2160"/>
                    <a:pt x="4800" y="4455"/>
                  </a:cubicBezTo>
                  <a:cubicBezTo>
                    <a:pt x="6600" y="6750"/>
                    <a:pt x="8700" y="11070"/>
                    <a:pt x="9750" y="13905"/>
                  </a:cubicBezTo>
                  <a:cubicBezTo>
                    <a:pt x="10800" y="16740"/>
                    <a:pt x="10800" y="18090"/>
                    <a:pt x="10350" y="19305"/>
                  </a:cubicBezTo>
                  <a:cubicBezTo>
                    <a:pt x="9900" y="20520"/>
                    <a:pt x="9000" y="21600"/>
                    <a:pt x="8100" y="21330"/>
                  </a:cubicBezTo>
                  <a:cubicBezTo>
                    <a:pt x="7200" y="21060"/>
                    <a:pt x="6300" y="19440"/>
                    <a:pt x="6600" y="15795"/>
                  </a:cubicBezTo>
                  <a:cubicBezTo>
                    <a:pt x="6900" y="12150"/>
                    <a:pt x="8400" y="6480"/>
                    <a:pt x="11100" y="3510"/>
                  </a:cubicBezTo>
                  <a:cubicBezTo>
                    <a:pt x="13800" y="540"/>
                    <a:pt x="17700" y="2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780366" y="1612900"/>
              <a:ext cx="150284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5211" y="2314"/>
                  </a:moveTo>
                  <a:cubicBezTo>
                    <a:pt x="12169" y="1157"/>
                    <a:pt x="9127" y="0"/>
                    <a:pt x="6997" y="0"/>
                  </a:cubicBezTo>
                  <a:cubicBezTo>
                    <a:pt x="4868" y="0"/>
                    <a:pt x="3651" y="1157"/>
                    <a:pt x="2434" y="4243"/>
                  </a:cubicBezTo>
                  <a:cubicBezTo>
                    <a:pt x="1217" y="7329"/>
                    <a:pt x="0" y="12343"/>
                    <a:pt x="0" y="15621"/>
                  </a:cubicBezTo>
                  <a:cubicBezTo>
                    <a:pt x="0" y="18900"/>
                    <a:pt x="1217" y="20443"/>
                    <a:pt x="3194" y="20636"/>
                  </a:cubicBezTo>
                  <a:cubicBezTo>
                    <a:pt x="5172" y="20829"/>
                    <a:pt x="7910" y="19671"/>
                    <a:pt x="9887" y="17164"/>
                  </a:cubicBezTo>
                  <a:cubicBezTo>
                    <a:pt x="11865" y="14657"/>
                    <a:pt x="13082" y="10800"/>
                    <a:pt x="13994" y="7907"/>
                  </a:cubicBezTo>
                  <a:cubicBezTo>
                    <a:pt x="14907" y="5014"/>
                    <a:pt x="15515" y="3086"/>
                    <a:pt x="15820" y="3279"/>
                  </a:cubicBezTo>
                  <a:cubicBezTo>
                    <a:pt x="16124" y="3471"/>
                    <a:pt x="16124" y="5786"/>
                    <a:pt x="16124" y="7907"/>
                  </a:cubicBezTo>
                  <a:cubicBezTo>
                    <a:pt x="16124" y="10029"/>
                    <a:pt x="16124" y="11957"/>
                    <a:pt x="16276" y="14271"/>
                  </a:cubicBezTo>
                  <a:cubicBezTo>
                    <a:pt x="16428" y="16586"/>
                    <a:pt x="16732" y="19286"/>
                    <a:pt x="17645" y="20443"/>
                  </a:cubicBezTo>
                  <a:cubicBezTo>
                    <a:pt x="18558" y="21600"/>
                    <a:pt x="20079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956050" y="1601146"/>
              <a:ext cx="120650" cy="13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7949"/>
                  </a:moveTo>
                  <a:cubicBezTo>
                    <a:pt x="758" y="11324"/>
                    <a:pt x="1516" y="14699"/>
                    <a:pt x="1895" y="17230"/>
                  </a:cubicBezTo>
                  <a:cubicBezTo>
                    <a:pt x="2274" y="19762"/>
                    <a:pt x="2274" y="21449"/>
                    <a:pt x="2084" y="21449"/>
                  </a:cubicBezTo>
                  <a:cubicBezTo>
                    <a:pt x="1895" y="21449"/>
                    <a:pt x="1516" y="19762"/>
                    <a:pt x="2463" y="16387"/>
                  </a:cubicBezTo>
                  <a:cubicBezTo>
                    <a:pt x="3411" y="13012"/>
                    <a:pt x="5684" y="7949"/>
                    <a:pt x="7768" y="4743"/>
                  </a:cubicBezTo>
                  <a:cubicBezTo>
                    <a:pt x="9853" y="1536"/>
                    <a:pt x="11747" y="186"/>
                    <a:pt x="13453" y="18"/>
                  </a:cubicBezTo>
                  <a:cubicBezTo>
                    <a:pt x="15158" y="-151"/>
                    <a:pt x="16674" y="861"/>
                    <a:pt x="17621" y="3730"/>
                  </a:cubicBezTo>
                  <a:cubicBezTo>
                    <a:pt x="18568" y="6599"/>
                    <a:pt x="18947" y="11324"/>
                    <a:pt x="19516" y="14530"/>
                  </a:cubicBezTo>
                  <a:cubicBezTo>
                    <a:pt x="20084" y="17737"/>
                    <a:pt x="20842" y="19424"/>
                    <a:pt x="21600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143115" y="1405778"/>
              <a:ext cx="145686" cy="34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00" fill="norm" stroke="1" extrusionOk="0">
                  <a:moveTo>
                    <a:pt x="15313" y="13988"/>
                  </a:moveTo>
                  <a:cubicBezTo>
                    <a:pt x="13770" y="13595"/>
                    <a:pt x="12227" y="13203"/>
                    <a:pt x="9913" y="13399"/>
                  </a:cubicBezTo>
                  <a:cubicBezTo>
                    <a:pt x="7598" y="13595"/>
                    <a:pt x="4513" y="14381"/>
                    <a:pt x="2661" y="15494"/>
                  </a:cubicBezTo>
                  <a:cubicBezTo>
                    <a:pt x="810" y="16606"/>
                    <a:pt x="193" y="18046"/>
                    <a:pt x="38" y="19094"/>
                  </a:cubicBezTo>
                  <a:cubicBezTo>
                    <a:pt x="-116" y="20141"/>
                    <a:pt x="193" y="20795"/>
                    <a:pt x="1118" y="21123"/>
                  </a:cubicBezTo>
                  <a:cubicBezTo>
                    <a:pt x="2044" y="21450"/>
                    <a:pt x="3587" y="21450"/>
                    <a:pt x="6518" y="20010"/>
                  </a:cubicBezTo>
                  <a:cubicBezTo>
                    <a:pt x="9450" y="18570"/>
                    <a:pt x="13770" y="15690"/>
                    <a:pt x="16547" y="12417"/>
                  </a:cubicBezTo>
                  <a:cubicBezTo>
                    <a:pt x="19324" y="9145"/>
                    <a:pt x="20558" y="5479"/>
                    <a:pt x="21021" y="3254"/>
                  </a:cubicBezTo>
                  <a:cubicBezTo>
                    <a:pt x="21484" y="1028"/>
                    <a:pt x="21175" y="243"/>
                    <a:pt x="20404" y="46"/>
                  </a:cubicBezTo>
                  <a:cubicBezTo>
                    <a:pt x="19633" y="-150"/>
                    <a:pt x="18398" y="243"/>
                    <a:pt x="16855" y="1945"/>
                  </a:cubicBezTo>
                  <a:cubicBezTo>
                    <a:pt x="15313" y="3646"/>
                    <a:pt x="13461" y="6657"/>
                    <a:pt x="12690" y="9406"/>
                  </a:cubicBezTo>
                  <a:cubicBezTo>
                    <a:pt x="11918" y="12155"/>
                    <a:pt x="12227" y="14643"/>
                    <a:pt x="13615" y="16214"/>
                  </a:cubicBezTo>
                  <a:cubicBezTo>
                    <a:pt x="15004" y="17785"/>
                    <a:pt x="17473" y="18439"/>
                    <a:pt x="19941" y="19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Shape"/>
            <p:cNvSpPr/>
            <p:nvPr/>
          </p:nvSpPr>
          <p:spPr>
            <a:xfrm>
              <a:off x="4318726" y="1625599"/>
              <a:ext cx="63319" cy="12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238" fill="norm" stroke="1" extrusionOk="0">
                  <a:moveTo>
                    <a:pt x="14393" y="0"/>
                  </a:moveTo>
                  <a:cubicBezTo>
                    <a:pt x="10909" y="0"/>
                    <a:pt x="7426" y="0"/>
                    <a:pt x="4987" y="900"/>
                  </a:cubicBezTo>
                  <a:cubicBezTo>
                    <a:pt x="2548" y="1800"/>
                    <a:pt x="1155" y="3600"/>
                    <a:pt x="458" y="6300"/>
                  </a:cubicBezTo>
                  <a:cubicBezTo>
                    <a:pt x="-239" y="9000"/>
                    <a:pt x="-239" y="12600"/>
                    <a:pt x="1155" y="15300"/>
                  </a:cubicBezTo>
                  <a:cubicBezTo>
                    <a:pt x="2548" y="18000"/>
                    <a:pt x="5335" y="19800"/>
                    <a:pt x="8471" y="20700"/>
                  </a:cubicBezTo>
                  <a:cubicBezTo>
                    <a:pt x="11606" y="21600"/>
                    <a:pt x="15090" y="21600"/>
                    <a:pt x="17529" y="18900"/>
                  </a:cubicBezTo>
                  <a:cubicBezTo>
                    <a:pt x="19967" y="16200"/>
                    <a:pt x="21361" y="10800"/>
                    <a:pt x="20664" y="7200"/>
                  </a:cubicBezTo>
                  <a:cubicBezTo>
                    <a:pt x="19967" y="3600"/>
                    <a:pt x="17180" y="1800"/>
                    <a:pt x="14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413250" y="1608666"/>
              <a:ext cx="19050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7"/>
                  </a:moveTo>
                  <a:cubicBezTo>
                    <a:pt x="1200" y="1394"/>
                    <a:pt x="2400" y="2090"/>
                    <a:pt x="3120" y="4703"/>
                  </a:cubicBezTo>
                  <a:cubicBezTo>
                    <a:pt x="3840" y="7316"/>
                    <a:pt x="4080" y="11845"/>
                    <a:pt x="4080" y="14981"/>
                  </a:cubicBezTo>
                  <a:cubicBezTo>
                    <a:pt x="4080" y="18116"/>
                    <a:pt x="3840" y="19858"/>
                    <a:pt x="3720" y="19684"/>
                  </a:cubicBezTo>
                  <a:cubicBezTo>
                    <a:pt x="3600" y="19510"/>
                    <a:pt x="3600" y="17419"/>
                    <a:pt x="4080" y="14284"/>
                  </a:cubicBezTo>
                  <a:cubicBezTo>
                    <a:pt x="4560" y="11148"/>
                    <a:pt x="5520" y="6968"/>
                    <a:pt x="6360" y="4181"/>
                  </a:cubicBezTo>
                  <a:cubicBezTo>
                    <a:pt x="7200" y="1394"/>
                    <a:pt x="7920" y="0"/>
                    <a:pt x="8640" y="0"/>
                  </a:cubicBezTo>
                  <a:cubicBezTo>
                    <a:pt x="9360" y="0"/>
                    <a:pt x="10080" y="1394"/>
                    <a:pt x="10560" y="2961"/>
                  </a:cubicBezTo>
                  <a:cubicBezTo>
                    <a:pt x="11040" y="4529"/>
                    <a:pt x="11280" y="6271"/>
                    <a:pt x="11400" y="8710"/>
                  </a:cubicBezTo>
                  <a:cubicBezTo>
                    <a:pt x="11520" y="11148"/>
                    <a:pt x="11520" y="14284"/>
                    <a:pt x="11640" y="14981"/>
                  </a:cubicBezTo>
                  <a:cubicBezTo>
                    <a:pt x="11760" y="15677"/>
                    <a:pt x="12000" y="13935"/>
                    <a:pt x="12720" y="11323"/>
                  </a:cubicBezTo>
                  <a:cubicBezTo>
                    <a:pt x="13440" y="8710"/>
                    <a:pt x="14640" y="5226"/>
                    <a:pt x="15960" y="3135"/>
                  </a:cubicBezTo>
                  <a:cubicBezTo>
                    <a:pt x="17280" y="1045"/>
                    <a:pt x="18720" y="348"/>
                    <a:pt x="19680" y="1045"/>
                  </a:cubicBezTo>
                  <a:cubicBezTo>
                    <a:pt x="20640" y="1742"/>
                    <a:pt x="21120" y="3832"/>
                    <a:pt x="21360" y="7490"/>
                  </a:cubicBezTo>
                  <a:cubicBezTo>
                    <a:pt x="21600" y="11148"/>
                    <a:pt x="21600" y="16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4649208" y="1377677"/>
              <a:ext cx="55609" cy="36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36" fill="norm" stroke="1" extrusionOk="0">
                  <a:moveTo>
                    <a:pt x="18819" y="1120"/>
                  </a:moveTo>
                  <a:cubicBezTo>
                    <a:pt x="19619" y="507"/>
                    <a:pt x="20419" y="-107"/>
                    <a:pt x="20819" y="16"/>
                  </a:cubicBezTo>
                  <a:cubicBezTo>
                    <a:pt x="21219" y="138"/>
                    <a:pt x="21219" y="998"/>
                    <a:pt x="18819" y="3452"/>
                  </a:cubicBezTo>
                  <a:cubicBezTo>
                    <a:pt x="16419" y="5907"/>
                    <a:pt x="11619" y="9957"/>
                    <a:pt x="8019" y="12963"/>
                  </a:cubicBezTo>
                  <a:cubicBezTo>
                    <a:pt x="4419" y="15970"/>
                    <a:pt x="2019" y="17934"/>
                    <a:pt x="819" y="19284"/>
                  </a:cubicBezTo>
                  <a:cubicBezTo>
                    <a:pt x="-381" y="20634"/>
                    <a:pt x="-381" y="21370"/>
                    <a:pt x="1619" y="21432"/>
                  </a:cubicBezTo>
                  <a:cubicBezTo>
                    <a:pt x="3619" y="21493"/>
                    <a:pt x="7619" y="20879"/>
                    <a:pt x="11619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692650" y="1631950"/>
              <a:ext cx="102852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5184" y="0"/>
                  </a:moveTo>
                  <a:cubicBezTo>
                    <a:pt x="5184" y="708"/>
                    <a:pt x="5184" y="1416"/>
                    <a:pt x="5184" y="2066"/>
                  </a:cubicBezTo>
                  <a:cubicBezTo>
                    <a:pt x="5184" y="2715"/>
                    <a:pt x="5184" y="3305"/>
                    <a:pt x="6048" y="3777"/>
                  </a:cubicBezTo>
                  <a:cubicBezTo>
                    <a:pt x="6912" y="4249"/>
                    <a:pt x="8640" y="4603"/>
                    <a:pt x="10368" y="4485"/>
                  </a:cubicBezTo>
                  <a:cubicBezTo>
                    <a:pt x="12096" y="4367"/>
                    <a:pt x="13824" y="3777"/>
                    <a:pt x="15336" y="3010"/>
                  </a:cubicBezTo>
                  <a:cubicBezTo>
                    <a:pt x="16848" y="2243"/>
                    <a:pt x="18144" y="1298"/>
                    <a:pt x="18360" y="1121"/>
                  </a:cubicBezTo>
                  <a:cubicBezTo>
                    <a:pt x="18576" y="944"/>
                    <a:pt x="17712" y="1534"/>
                    <a:pt x="17928" y="3187"/>
                  </a:cubicBezTo>
                  <a:cubicBezTo>
                    <a:pt x="18144" y="4839"/>
                    <a:pt x="19440" y="7554"/>
                    <a:pt x="20304" y="10269"/>
                  </a:cubicBezTo>
                  <a:cubicBezTo>
                    <a:pt x="21168" y="12984"/>
                    <a:pt x="21600" y="15698"/>
                    <a:pt x="19224" y="17587"/>
                  </a:cubicBezTo>
                  <a:cubicBezTo>
                    <a:pt x="16848" y="19475"/>
                    <a:pt x="11664" y="20538"/>
                    <a:pt x="7992" y="21069"/>
                  </a:cubicBezTo>
                  <a:cubicBezTo>
                    <a:pt x="4320" y="21600"/>
                    <a:pt x="21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233343" y="1557456"/>
              <a:ext cx="87958" cy="23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6" fill="norm" stroke="1" extrusionOk="0">
                  <a:moveTo>
                    <a:pt x="21371" y="3966"/>
                  </a:moveTo>
                  <a:cubicBezTo>
                    <a:pt x="20857" y="2984"/>
                    <a:pt x="20342" y="2002"/>
                    <a:pt x="19057" y="1217"/>
                  </a:cubicBezTo>
                  <a:cubicBezTo>
                    <a:pt x="17771" y="431"/>
                    <a:pt x="15714" y="-158"/>
                    <a:pt x="12628" y="38"/>
                  </a:cubicBezTo>
                  <a:cubicBezTo>
                    <a:pt x="9542" y="235"/>
                    <a:pt x="5428" y="1217"/>
                    <a:pt x="3885" y="2787"/>
                  </a:cubicBezTo>
                  <a:cubicBezTo>
                    <a:pt x="2342" y="4358"/>
                    <a:pt x="3371" y="6518"/>
                    <a:pt x="6457" y="8875"/>
                  </a:cubicBezTo>
                  <a:cubicBezTo>
                    <a:pt x="9542" y="11231"/>
                    <a:pt x="14685" y="13784"/>
                    <a:pt x="17514" y="15846"/>
                  </a:cubicBezTo>
                  <a:cubicBezTo>
                    <a:pt x="20342" y="17907"/>
                    <a:pt x="20857" y="19478"/>
                    <a:pt x="19571" y="20362"/>
                  </a:cubicBezTo>
                  <a:cubicBezTo>
                    <a:pt x="18285" y="21246"/>
                    <a:pt x="15200" y="21442"/>
                    <a:pt x="12114" y="21344"/>
                  </a:cubicBezTo>
                  <a:cubicBezTo>
                    <a:pt x="9028" y="21246"/>
                    <a:pt x="5942" y="20853"/>
                    <a:pt x="3628" y="20166"/>
                  </a:cubicBezTo>
                  <a:cubicBezTo>
                    <a:pt x="1314" y="19478"/>
                    <a:pt x="-229" y="18497"/>
                    <a:pt x="28" y="17515"/>
                  </a:cubicBezTo>
                  <a:cubicBezTo>
                    <a:pt x="285" y="16533"/>
                    <a:pt x="2342" y="15551"/>
                    <a:pt x="4400" y="14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5335706" y="1609537"/>
              <a:ext cx="341194" cy="15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93" fill="norm" stroke="1" extrusionOk="0">
                  <a:moveTo>
                    <a:pt x="7493" y="4777"/>
                  </a:moveTo>
                  <a:cubicBezTo>
                    <a:pt x="6960" y="2761"/>
                    <a:pt x="6426" y="745"/>
                    <a:pt x="5426" y="169"/>
                  </a:cubicBezTo>
                  <a:cubicBezTo>
                    <a:pt x="4426" y="-407"/>
                    <a:pt x="2960" y="457"/>
                    <a:pt x="1893" y="3193"/>
                  </a:cubicBezTo>
                  <a:cubicBezTo>
                    <a:pt x="826" y="5929"/>
                    <a:pt x="160" y="10537"/>
                    <a:pt x="26" y="13417"/>
                  </a:cubicBezTo>
                  <a:cubicBezTo>
                    <a:pt x="-107" y="16297"/>
                    <a:pt x="293" y="17449"/>
                    <a:pt x="826" y="18169"/>
                  </a:cubicBezTo>
                  <a:cubicBezTo>
                    <a:pt x="1360" y="18889"/>
                    <a:pt x="2026" y="19177"/>
                    <a:pt x="2826" y="18169"/>
                  </a:cubicBezTo>
                  <a:cubicBezTo>
                    <a:pt x="3626" y="17161"/>
                    <a:pt x="4560" y="14857"/>
                    <a:pt x="5360" y="12265"/>
                  </a:cubicBezTo>
                  <a:cubicBezTo>
                    <a:pt x="6160" y="9673"/>
                    <a:pt x="6826" y="6793"/>
                    <a:pt x="7026" y="6649"/>
                  </a:cubicBezTo>
                  <a:cubicBezTo>
                    <a:pt x="7226" y="6505"/>
                    <a:pt x="6960" y="9097"/>
                    <a:pt x="6826" y="11257"/>
                  </a:cubicBezTo>
                  <a:cubicBezTo>
                    <a:pt x="6693" y="13417"/>
                    <a:pt x="6693" y="15145"/>
                    <a:pt x="6893" y="16585"/>
                  </a:cubicBezTo>
                  <a:cubicBezTo>
                    <a:pt x="7093" y="18025"/>
                    <a:pt x="7493" y="19177"/>
                    <a:pt x="7960" y="19321"/>
                  </a:cubicBezTo>
                  <a:cubicBezTo>
                    <a:pt x="8426" y="19465"/>
                    <a:pt x="8960" y="18601"/>
                    <a:pt x="9426" y="17305"/>
                  </a:cubicBezTo>
                  <a:cubicBezTo>
                    <a:pt x="9893" y="16009"/>
                    <a:pt x="10293" y="14281"/>
                    <a:pt x="10693" y="11977"/>
                  </a:cubicBezTo>
                  <a:cubicBezTo>
                    <a:pt x="11093" y="9673"/>
                    <a:pt x="11493" y="6793"/>
                    <a:pt x="11693" y="6217"/>
                  </a:cubicBezTo>
                  <a:cubicBezTo>
                    <a:pt x="11893" y="5641"/>
                    <a:pt x="11893" y="7369"/>
                    <a:pt x="11893" y="8953"/>
                  </a:cubicBezTo>
                  <a:cubicBezTo>
                    <a:pt x="11893" y="10537"/>
                    <a:pt x="11893" y="11977"/>
                    <a:pt x="11893" y="13561"/>
                  </a:cubicBezTo>
                  <a:cubicBezTo>
                    <a:pt x="11893" y="15145"/>
                    <a:pt x="11893" y="16873"/>
                    <a:pt x="12093" y="16873"/>
                  </a:cubicBezTo>
                  <a:cubicBezTo>
                    <a:pt x="12293" y="16873"/>
                    <a:pt x="12693" y="15145"/>
                    <a:pt x="13026" y="13417"/>
                  </a:cubicBezTo>
                  <a:cubicBezTo>
                    <a:pt x="13360" y="11689"/>
                    <a:pt x="13626" y="9961"/>
                    <a:pt x="13960" y="8521"/>
                  </a:cubicBezTo>
                  <a:cubicBezTo>
                    <a:pt x="14293" y="7081"/>
                    <a:pt x="14693" y="5929"/>
                    <a:pt x="15160" y="5785"/>
                  </a:cubicBezTo>
                  <a:cubicBezTo>
                    <a:pt x="15626" y="5641"/>
                    <a:pt x="16160" y="6505"/>
                    <a:pt x="16426" y="7657"/>
                  </a:cubicBezTo>
                  <a:cubicBezTo>
                    <a:pt x="16693" y="8809"/>
                    <a:pt x="16693" y="10249"/>
                    <a:pt x="16760" y="11689"/>
                  </a:cubicBezTo>
                  <a:cubicBezTo>
                    <a:pt x="16826" y="13129"/>
                    <a:pt x="16960" y="14569"/>
                    <a:pt x="17093" y="14569"/>
                  </a:cubicBezTo>
                  <a:cubicBezTo>
                    <a:pt x="17226" y="14569"/>
                    <a:pt x="17360" y="13129"/>
                    <a:pt x="17560" y="11689"/>
                  </a:cubicBezTo>
                  <a:cubicBezTo>
                    <a:pt x="17760" y="10249"/>
                    <a:pt x="18026" y="8809"/>
                    <a:pt x="18360" y="7369"/>
                  </a:cubicBezTo>
                  <a:cubicBezTo>
                    <a:pt x="18693" y="5929"/>
                    <a:pt x="19093" y="4489"/>
                    <a:pt x="19626" y="4345"/>
                  </a:cubicBezTo>
                  <a:cubicBezTo>
                    <a:pt x="20160" y="4201"/>
                    <a:pt x="20826" y="5353"/>
                    <a:pt x="21160" y="8377"/>
                  </a:cubicBezTo>
                  <a:cubicBezTo>
                    <a:pt x="21493" y="11401"/>
                    <a:pt x="21493" y="16297"/>
                    <a:pt x="21493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721879" y="1592327"/>
              <a:ext cx="125101" cy="39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97" fill="norm" stroke="1" extrusionOk="0">
                  <a:moveTo>
                    <a:pt x="10710" y="2870"/>
                  </a:moveTo>
                  <a:cubicBezTo>
                    <a:pt x="9630" y="4612"/>
                    <a:pt x="8550" y="6354"/>
                    <a:pt x="7470" y="8735"/>
                  </a:cubicBezTo>
                  <a:cubicBezTo>
                    <a:pt x="6390" y="11116"/>
                    <a:pt x="5310" y="14135"/>
                    <a:pt x="4410" y="16109"/>
                  </a:cubicBezTo>
                  <a:cubicBezTo>
                    <a:pt x="3510" y="18083"/>
                    <a:pt x="2790" y="19012"/>
                    <a:pt x="2070" y="19825"/>
                  </a:cubicBezTo>
                  <a:cubicBezTo>
                    <a:pt x="1350" y="20638"/>
                    <a:pt x="630" y="21335"/>
                    <a:pt x="270" y="21393"/>
                  </a:cubicBezTo>
                  <a:cubicBezTo>
                    <a:pt x="-90" y="21451"/>
                    <a:pt x="-90" y="20870"/>
                    <a:pt x="270" y="18664"/>
                  </a:cubicBezTo>
                  <a:cubicBezTo>
                    <a:pt x="630" y="16457"/>
                    <a:pt x="1350" y="12625"/>
                    <a:pt x="2610" y="9548"/>
                  </a:cubicBezTo>
                  <a:cubicBezTo>
                    <a:pt x="3870" y="6470"/>
                    <a:pt x="5670" y="4148"/>
                    <a:pt x="7290" y="2696"/>
                  </a:cubicBezTo>
                  <a:cubicBezTo>
                    <a:pt x="8910" y="1245"/>
                    <a:pt x="10350" y="664"/>
                    <a:pt x="12150" y="316"/>
                  </a:cubicBezTo>
                  <a:cubicBezTo>
                    <a:pt x="13950" y="-33"/>
                    <a:pt x="16110" y="-149"/>
                    <a:pt x="17730" y="257"/>
                  </a:cubicBezTo>
                  <a:cubicBezTo>
                    <a:pt x="19350" y="664"/>
                    <a:pt x="20430" y="1593"/>
                    <a:pt x="20970" y="2696"/>
                  </a:cubicBezTo>
                  <a:cubicBezTo>
                    <a:pt x="21510" y="3799"/>
                    <a:pt x="21510" y="5077"/>
                    <a:pt x="19530" y="6238"/>
                  </a:cubicBezTo>
                  <a:cubicBezTo>
                    <a:pt x="17550" y="7399"/>
                    <a:pt x="13590" y="8445"/>
                    <a:pt x="10530" y="8909"/>
                  </a:cubicBezTo>
                  <a:cubicBezTo>
                    <a:pt x="7470" y="9374"/>
                    <a:pt x="5310" y="9257"/>
                    <a:pt x="3870" y="8793"/>
                  </a:cubicBezTo>
                  <a:cubicBezTo>
                    <a:pt x="2430" y="8328"/>
                    <a:pt x="1710" y="7516"/>
                    <a:pt x="990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880894" y="1403349"/>
              <a:ext cx="145257" cy="34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23" fill="norm" stroke="1" extrusionOk="0">
                  <a:moveTo>
                    <a:pt x="4579" y="0"/>
                  </a:moveTo>
                  <a:cubicBezTo>
                    <a:pt x="3640" y="3600"/>
                    <a:pt x="2700" y="7200"/>
                    <a:pt x="1918" y="10133"/>
                  </a:cubicBezTo>
                  <a:cubicBezTo>
                    <a:pt x="1135" y="13067"/>
                    <a:pt x="509" y="15333"/>
                    <a:pt x="196" y="16933"/>
                  </a:cubicBezTo>
                  <a:cubicBezTo>
                    <a:pt x="-117" y="18533"/>
                    <a:pt x="-117" y="19467"/>
                    <a:pt x="666" y="20000"/>
                  </a:cubicBezTo>
                  <a:cubicBezTo>
                    <a:pt x="1448" y="20533"/>
                    <a:pt x="3013" y="20667"/>
                    <a:pt x="5674" y="20200"/>
                  </a:cubicBezTo>
                  <a:cubicBezTo>
                    <a:pt x="8335" y="19733"/>
                    <a:pt x="12092" y="18667"/>
                    <a:pt x="14440" y="17800"/>
                  </a:cubicBezTo>
                  <a:cubicBezTo>
                    <a:pt x="16787" y="16933"/>
                    <a:pt x="17726" y="16267"/>
                    <a:pt x="18353" y="15600"/>
                  </a:cubicBezTo>
                  <a:cubicBezTo>
                    <a:pt x="18979" y="14933"/>
                    <a:pt x="19292" y="14267"/>
                    <a:pt x="18666" y="13867"/>
                  </a:cubicBezTo>
                  <a:cubicBezTo>
                    <a:pt x="18040" y="13467"/>
                    <a:pt x="16474" y="13333"/>
                    <a:pt x="15066" y="13533"/>
                  </a:cubicBezTo>
                  <a:cubicBezTo>
                    <a:pt x="13657" y="13733"/>
                    <a:pt x="12405" y="14267"/>
                    <a:pt x="10840" y="15133"/>
                  </a:cubicBezTo>
                  <a:cubicBezTo>
                    <a:pt x="9274" y="16000"/>
                    <a:pt x="7396" y="17200"/>
                    <a:pt x="6144" y="18333"/>
                  </a:cubicBezTo>
                  <a:cubicBezTo>
                    <a:pt x="4892" y="19467"/>
                    <a:pt x="4266" y="20533"/>
                    <a:pt x="5831" y="21067"/>
                  </a:cubicBezTo>
                  <a:cubicBezTo>
                    <a:pt x="7396" y="21600"/>
                    <a:pt x="11153" y="21600"/>
                    <a:pt x="14126" y="21400"/>
                  </a:cubicBezTo>
                  <a:cubicBezTo>
                    <a:pt x="17100" y="21200"/>
                    <a:pt x="19292" y="20800"/>
                    <a:pt x="21483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616700" y="1395895"/>
              <a:ext cx="126390" cy="30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7" fill="norm" stroke="1" extrusionOk="0">
                  <a:moveTo>
                    <a:pt x="2160" y="2778"/>
                  </a:moveTo>
                  <a:cubicBezTo>
                    <a:pt x="2880" y="1428"/>
                    <a:pt x="3600" y="78"/>
                    <a:pt x="3960" y="3"/>
                  </a:cubicBezTo>
                  <a:cubicBezTo>
                    <a:pt x="4320" y="-72"/>
                    <a:pt x="4320" y="1128"/>
                    <a:pt x="3780" y="4128"/>
                  </a:cubicBezTo>
                  <a:cubicBezTo>
                    <a:pt x="3240" y="7128"/>
                    <a:pt x="2160" y="11928"/>
                    <a:pt x="1620" y="14778"/>
                  </a:cubicBezTo>
                  <a:cubicBezTo>
                    <a:pt x="1080" y="17628"/>
                    <a:pt x="1080" y="18528"/>
                    <a:pt x="900" y="19503"/>
                  </a:cubicBezTo>
                  <a:cubicBezTo>
                    <a:pt x="720" y="20478"/>
                    <a:pt x="360" y="21528"/>
                    <a:pt x="180" y="21453"/>
                  </a:cubicBezTo>
                  <a:cubicBezTo>
                    <a:pt x="0" y="21378"/>
                    <a:pt x="0" y="20178"/>
                    <a:pt x="900" y="18453"/>
                  </a:cubicBezTo>
                  <a:cubicBezTo>
                    <a:pt x="1800" y="16728"/>
                    <a:pt x="3600" y="14478"/>
                    <a:pt x="5400" y="12903"/>
                  </a:cubicBezTo>
                  <a:cubicBezTo>
                    <a:pt x="7200" y="11328"/>
                    <a:pt x="9000" y="10428"/>
                    <a:pt x="10800" y="9903"/>
                  </a:cubicBezTo>
                  <a:cubicBezTo>
                    <a:pt x="12600" y="9378"/>
                    <a:pt x="14400" y="9228"/>
                    <a:pt x="16020" y="9528"/>
                  </a:cubicBezTo>
                  <a:cubicBezTo>
                    <a:pt x="17640" y="9828"/>
                    <a:pt x="19080" y="10578"/>
                    <a:pt x="19980" y="11403"/>
                  </a:cubicBezTo>
                  <a:cubicBezTo>
                    <a:pt x="20880" y="12228"/>
                    <a:pt x="21240" y="13128"/>
                    <a:pt x="21420" y="14028"/>
                  </a:cubicBezTo>
                  <a:cubicBezTo>
                    <a:pt x="21600" y="14928"/>
                    <a:pt x="21600" y="15828"/>
                    <a:pt x="19800" y="16803"/>
                  </a:cubicBezTo>
                  <a:cubicBezTo>
                    <a:pt x="18000" y="17778"/>
                    <a:pt x="14400" y="18828"/>
                    <a:pt x="10800" y="19278"/>
                  </a:cubicBezTo>
                  <a:cubicBezTo>
                    <a:pt x="7200" y="19728"/>
                    <a:pt x="3600" y="19578"/>
                    <a:pt x="0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148020" y="1518239"/>
              <a:ext cx="123233" cy="15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719" fill="norm" stroke="1" extrusionOk="0">
                  <a:moveTo>
                    <a:pt x="17634" y="4297"/>
                  </a:moveTo>
                  <a:cubicBezTo>
                    <a:pt x="16914" y="2546"/>
                    <a:pt x="16194" y="795"/>
                    <a:pt x="14754" y="211"/>
                  </a:cubicBezTo>
                  <a:cubicBezTo>
                    <a:pt x="13314" y="-373"/>
                    <a:pt x="11154" y="211"/>
                    <a:pt x="8634" y="2546"/>
                  </a:cubicBezTo>
                  <a:cubicBezTo>
                    <a:pt x="6114" y="4881"/>
                    <a:pt x="3234" y="8968"/>
                    <a:pt x="1614" y="12178"/>
                  </a:cubicBezTo>
                  <a:cubicBezTo>
                    <a:pt x="-6" y="15389"/>
                    <a:pt x="-366" y="17724"/>
                    <a:pt x="354" y="19184"/>
                  </a:cubicBezTo>
                  <a:cubicBezTo>
                    <a:pt x="1074" y="20643"/>
                    <a:pt x="2874" y="21227"/>
                    <a:pt x="6294" y="20205"/>
                  </a:cubicBezTo>
                  <a:cubicBezTo>
                    <a:pt x="9714" y="19184"/>
                    <a:pt x="14754" y="16557"/>
                    <a:pt x="17634" y="13638"/>
                  </a:cubicBezTo>
                  <a:cubicBezTo>
                    <a:pt x="20514" y="10719"/>
                    <a:pt x="21234" y="7508"/>
                    <a:pt x="20874" y="5319"/>
                  </a:cubicBezTo>
                  <a:cubicBezTo>
                    <a:pt x="20514" y="3130"/>
                    <a:pt x="19074" y="1962"/>
                    <a:pt x="17274" y="1670"/>
                  </a:cubicBezTo>
                  <a:cubicBezTo>
                    <a:pt x="15474" y="1378"/>
                    <a:pt x="13314" y="1962"/>
                    <a:pt x="12774" y="3276"/>
                  </a:cubicBezTo>
                  <a:cubicBezTo>
                    <a:pt x="12234" y="4589"/>
                    <a:pt x="13314" y="6632"/>
                    <a:pt x="14394" y="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303411" y="1353547"/>
              <a:ext cx="278490" cy="3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13" fill="norm" stroke="1" extrusionOk="0">
                  <a:moveTo>
                    <a:pt x="1894" y="13575"/>
                  </a:moveTo>
                  <a:cubicBezTo>
                    <a:pt x="1239" y="14001"/>
                    <a:pt x="585" y="14428"/>
                    <a:pt x="257" y="15422"/>
                  </a:cubicBezTo>
                  <a:cubicBezTo>
                    <a:pt x="-70" y="16417"/>
                    <a:pt x="-70" y="17980"/>
                    <a:pt x="175" y="19188"/>
                  </a:cubicBezTo>
                  <a:cubicBezTo>
                    <a:pt x="421" y="20396"/>
                    <a:pt x="912" y="21249"/>
                    <a:pt x="1975" y="21391"/>
                  </a:cubicBezTo>
                  <a:cubicBezTo>
                    <a:pt x="3039" y="21533"/>
                    <a:pt x="4675" y="20965"/>
                    <a:pt x="5739" y="20325"/>
                  </a:cubicBezTo>
                  <a:cubicBezTo>
                    <a:pt x="6803" y="19686"/>
                    <a:pt x="7294" y="18975"/>
                    <a:pt x="7703" y="18265"/>
                  </a:cubicBezTo>
                  <a:cubicBezTo>
                    <a:pt x="8112" y="17554"/>
                    <a:pt x="8439" y="16844"/>
                    <a:pt x="8439" y="17057"/>
                  </a:cubicBezTo>
                  <a:cubicBezTo>
                    <a:pt x="8439" y="17270"/>
                    <a:pt x="8112" y="18407"/>
                    <a:pt x="8357" y="18904"/>
                  </a:cubicBezTo>
                  <a:cubicBezTo>
                    <a:pt x="8603" y="19401"/>
                    <a:pt x="9421" y="19259"/>
                    <a:pt x="10730" y="17696"/>
                  </a:cubicBezTo>
                  <a:cubicBezTo>
                    <a:pt x="12039" y="16133"/>
                    <a:pt x="13839" y="13149"/>
                    <a:pt x="15230" y="10307"/>
                  </a:cubicBezTo>
                  <a:cubicBezTo>
                    <a:pt x="16621" y="7465"/>
                    <a:pt x="17603" y="4765"/>
                    <a:pt x="18339" y="2917"/>
                  </a:cubicBezTo>
                  <a:cubicBezTo>
                    <a:pt x="19075" y="1070"/>
                    <a:pt x="19566" y="75"/>
                    <a:pt x="19648" y="4"/>
                  </a:cubicBezTo>
                  <a:cubicBezTo>
                    <a:pt x="19730" y="-67"/>
                    <a:pt x="19403" y="786"/>
                    <a:pt x="18830" y="3344"/>
                  </a:cubicBezTo>
                  <a:cubicBezTo>
                    <a:pt x="18257" y="5901"/>
                    <a:pt x="17439" y="10165"/>
                    <a:pt x="17030" y="12794"/>
                  </a:cubicBezTo>
                  <a:cubicBezTo>
                    <a:pt x="16621" y="15422"/>
                    <a:pt x="16621" y="16417"/>
                    <a:pt x="16621" y="17270"/>
                  </a:cubicBezTo>
                  <a:cubicBezTo>
                    <a:pt x="16621" y="18122"/>
                    <a:pt x="16621" y="18833"/>
                    <a:pt x="17439" y="19046"/>
                  </a:cubicBezTo>
                  <a:cubicBezTo>
                    <a:pt x="18257" y="19259"/>
                    <a:pt x="19894" y="18975"/>
                    <a:pt x="21530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531100" y="1504950"/>
              <a:ext cx="120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800"/>
                    <a:pt x="2274" y="12000"/>
                    <a:pt x="5874" y="8400"/>
                  </a:cubicBezTo>
                  <a:cubicBezTo>
                    <a:pt x="9474" y="4800"/>
                    <a:pt x="155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8015072" y="1331066"/>
              <a:ext cx="297078" cy="58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01" fill="norm" stroke="1" extrusionOk="0">
                  <a:moveTo>
                    <a:pt x="9092" y="7289"/>
                  </a:moveTo>
                  <a:cubicBezTo>
                    <a:pt x="7867" y="6824"/>
                    <a:pt x="6641" y="6360"/>
                    <a:pt x="5646" y="6128"/>
                  </a:cubicBezTo>
                  <a:cubicBezTo>
                    <a:pt x="4650" y="5895"/>
                    <a:pt x="3884" y="5895"/>
                    <a:pt x="2965" y="6437"/>
                  </a:cubicBezTo>
                  <a:cubicBezTo>
                    <a:pt x="2046" y="6979"/>
                    <a:pt x="973" y="8063"/>
                    <a:pt x="437" y="8799"/>
                  </a:cubicBezTo>
                  <a:cubicBezTo>
                    <a:pt x="-99" y="9534"/>
                    <a:pt x="-99" y="9921"/>
                    <a:pt x="207" y="10231"/>
                  </a:cubicBezTo>
                  <a:cubicBezTo>
                    <a:pt x="514" y="10540"/>
                    <a:pt x="1127" y="10773"/>
                    <a:pt x="2046" y="10695"/>
                  </a:cubicBezTo>
                  <a:cubicBezTo>
                    <a:pt x="2965" y="10618"/>
                    <a:pt x="4190" y="10231"/>
                    <a:pt x="4727" y="9457"/>
                  </a:cubicBezTo>
                  <a:cubicBezTo>
                    <a:pt x="5263" y="8682"/>
                    <a:pt x="5110" y="7521"/>
                    <a:pt x="5263" y="6553"/>
                  </a:cubicBezTo>
                  <a:cubicBezTo>
                    <a:pt x="5416" y="5586"/>
                    <a:pt x="5875" y="4811"/>
                    <a:pt x="7407" y="3844"/>
                  </a:cubicBezTo>
                  <a:cubicBezTo>
                    <a:pt x="8939" y="2876"/>
                    <a:pt x="11544" y="1715"/>
                    <a:pt x="13152" y="979"/>
                  </a:cubicBezTo>
                  <a:cubicBezTo>
                    <a:pt x="14761" y="244"/>
                    <a:pt x="15373" y="-66"/>
                    <a:pt x="15450" y="11"/>
                  </a:cubicBezTo>
                  <a:cubicBezTo>
                    <a:pt x="15527" y="89"/>
                    <a:pt x="15067" y="553"/>
                    <a:pt x="14071" y="2024"/>
                  </a:cubicBezTo>
                  <a:cubicBezTo>
                    <a:pt x="13075" y="3495"/>
                    <a:pt x="11544" y="5973"/>
                    <a:pt x="10165" y="8566"/>
                  </a:cubicBezTo>
                  <a:cubicBezTo>
                    <a:pt x="8786" y="11160"/>
                    <a:pt x="7561" y="13869"/>
                    <a:pt x="7024" y="15960"/>
                  </a:cubicBezTo>
                  <a:cubicBezTo>
                    <a:pt x="6488" y="18050"/>
                    <a:pt x="6641" y="19521"/>
                    <a:pt x="7024" y="20373"/>
                  </a:cubicBezTo>
                  <a:cubicBezTo>
                    <a:pt x="7407" y="21224"/>
                    <a:pt x="8020" y="21457"/>
                    <a:pt x="8710" y="21495"/>
                  </a:cubicBezTo>
                  <a:cubicBezTo>
                    <a:pt x="9399" y="21534"/>
                    <a:pt x="10165" y="21379"/>
                    <a:pt x="11161" y="20605"/>
                  </a:cubicBezTo>
                  <a:cubicBezTo>
                    <a:pt x="12156" y="19831"/>
                    <a:pt x="13382" y="18437"/>
                    <a:pt x="13995" y="17276"/>
                  </a:cubicBezTo>
                  <a:cubicBezTo>
                    <a:pt x="14607" y="16115"/>
                    <a:pt x="14607" y="15186"/>
                    <a:pt x="14224" y="14411"/>
                  </a:cubicBezTo>
                  <a:cubicBezTo>
                    <a:pt x="13841" y="13637"/>
                    <a:pt x="13075" y="13018"/>
                    <a:pt x="13075" y="12669"/>
                  </a:cubicBezTo>
                  <a:cubicBezTo>
                    <a:pt x="13075" y="12321"/>
                    <a:pt x="13841" y="12244"/>
                    <a:pt x="15373" y="12050"/>
                  </a:cubicBezTo>
                  <a:cubicBezTo>
                    <a:pt x="16905" y="11857"/>
                    <a:pt x="19203" y="11547"/>
                    <a:pt x="21501" y="1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820149" y="1377950"/>
              <a:ext cx="423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791"/>
                    <a:pt x="21600" y="11583"/>
                    <a:pt x="21600" y="15183"/>
                  </a:cubicBezTo>
                  <a:cubicBezTo>
                    <a:pt x="21600" y="18783"/>
                    <a:pt x="10800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827508" y="1466850"/>
              <a:ext cx="113292" cy="16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8" fill="norm" stroke="1" extrusionOk="0">
                  <a:moveTo>
                    <a:pt x="21409" y="0"/>
                  </a:moveTo>
                  <a:cubicBezTo>
                    <a:pt x="15409" y="4320"/>
                    <a:pt x="9409" y="8640"/>
                    <a:pt x="5809" y="11475"/>
                  </a:cubicBezTo>
                  <a:cubicBezTo>
                    <a:pt x="2209" y="14310"/>
                    <a:pt x="1009" y="15660"/>
                    <a:pt x="409" y="17010"/>
                  </a:cubicBezTo>
                  <a:cubicBezTo>
                    <a:pt x="-191" y="18360"/>
                    <a:pt x="-191" y="19710"/>
                    <a:pt x="809" y="20520"/>
                  </a:cubicBezTo>
                  <a:cubicBezTo>
                    <a:pt x="1809" y="21330"/>
                    <a:pt x="3809" y="21600"/>
                    <a:pt x="7009" y="21465"/>
                  </a:cubicBezTo>
                  <a:cubicBezTo>
                    <a:pt x="10209" y="21330"/>
                    <a:pt x="14609" y="20790"/>
                    <a:pt x="1900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061449" y="1327150"/>
              <a:ext cx="63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80"/>
                    <a:pt x="21600" y="12160"/>
                    <a:pt x="18000" y="15760"/>
                  </a:cubicBezTo>
                  <a:cubicBezTo>
                    <a:pt x="14400" y="19360"/>
                    <a:pt x="7200" y="20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061450" y="1644650"/>
              <a:ext cx="48684" cy="7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4087" y="0"/>
                  </a:moveTo>
                  <a:cubicBezTo>
                    <a:pt x="9391" y="617"/>
                    <a:pt x="4696" y="1234"/>
                    <a:pt x="2348" y="3086"/>
                  </a:cubicBezTo>
                  <a:cubicBezTo>
                    <a:pt x="0" y="4937"/>
                    <a:pt x="0" y="8023"/>
                    <a:pt x="0" y="11109"/>
                  </a:cubicBezTo>
                  <a:cubicBezTo>
                    <a:pt x="0" y="14194"/>
                    <a:pt x="0" y="17280"/>
                    <a:pt x="2348" y="19131"/>
                  </a:cubicBezTo>
                  <a:cubicBezTo>
                    <a:pt x="4696" y="20983"/>
                    <a:pt x="9391" y="21600"/>
                    <a:pt x="13617" y="20983"/>
                  </a:cubicBezTo>
                  <a:cubicBezTo>
                    <a:pt x="17843" y="20366"/>
                    <a:pt x="21600" y="18514"/>
                    <a:pt x="21600" y="16663"/>
                  </a:cubicBezTo>
                  <a:cubicBezTo>
                    <a:pt x="21600" y="14811"/>
                    <a:pt x="17843" y="12960"/>
                    <a:pt x="15026" y="12034"/>
                  </a:cubicBezTo>
                  <a:cubicBezTo>
                    <a:pt x="12209" y="11109"/>
                    <a:pt x="10330" y="11109"/>
                    <a:pt x="8452" y="1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612008" y="1463405"/>
              <a:ext cx="147457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59" fill="norm" stroke="1" extrusionOk="0">
                  <a:moveTo>
                    <a:pt x="268" y="6889"/>
                  </a:moveTo>
                  <a:cubicBezTo>
                    <a:pt x="1468" y="6365"/>
                    <a:pt x="2668" y="5842"/>
                    <a:pt x="3118" y="5973"/>
                  </a:cubicBezTo>
                  <a:cubicBezTo>
                    <a:pt x="3568" y="6104"/>
                    <a:pt x="3268" y="6889"/>
                    <a:pt x="3118" y="9245"/>
                  </a:cubicBezTo>
                  <a:cubicBezTo>
                    <a:pt x="2968" y="11602"/>
                    <a:pt x="2968" y="15529"/>
                    <a:pt x="2518" y="17951"/>
                  </a:cubicBezTo>
                  <a:cubicBezTo>
                    <a:pt x="2068" y="20373"/>
                    <a:pt x="1168" y="21289"/>
                    <a:pt x="568" y="21355"/>
                  </a:cubicBezTo>
                  <a:cubicBezTo>
                    <a:pt x="-32" y="21420"/>
                    <a:pt x="-332" y="20635"/>
                    <a:pt x="568" y="17951"/>
                  </a:cubicBezTo>
                  <a:cubicBezTo>
                    <a:pt x="1468" y="15267"/>
                    <a:pt x="3568" y="10685"/>
                    <a:pt x="5968" y="7347"/>
                  </a:cubicBezTo>
                  <a:cubicBezTo>
                    <a:pt x="8368" y="4009"/>
                    <a:pt x="11068" y="1915"/>
                    <a:pt x="13168" y="867"/>
                  </a:cubicBezTo>
                  <a:cubicBezTo>
                    <a:pt x="15268" y="-180"/>
                    <a:pt x="16768" y="-180"/>
                    <a:pt x="18268" y="344"/>
                  </a:cubicBezTo>
                  <a:cubicBezTo>
                    <a:pt x="19768" y="867"/>
                    <a:pt x="21268" y="1915"/>
                    <a:pt x="20818" y="3224"/>
                  </a:cubicBezTo>
                  <a:cubicBezTo>
                    <a:pt x="20368" y="4533"/>
                    <a:pt x="17968" y="6104"/>
                    <a:pt x="16018" y="7020"/>
                  </a:cubicBezTo>
                  <a:cubicBezTo>
                    <a:pt x="14068" y="7936"/>
                    <a:pt x="12568" y="8198"/>
                    <a:pt x="11368" y="8067"/>
                  </a:cubicBezTo>
                  <a:cubicBezTo>
                    <a:pt x="10168" y="7936"/>
                    <a:pt x="9268" y="7413"/>
                    <a:pt x="8368" y="6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9815145" y="1443523"/>
              <a:ext cx="103555" cy="16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329" fill="norm" stroke="1" extrusionOk="0">
                  <a:moveTo>
                    <a:pt x="6744" y="6375"/>
                  </a:moveTo>
                  <a:cubicBezTo>
                    <a:pt x="8861" y="6375"/>
                    <a:pt x="10979" y="6375"/>
                    <a:pt x="12885" y="5960"/>
                  </a:cubicBezTo>
                  <a:cubicBezTo>
                    <a:pt x="14791" y="5544"/>
                    <a:pt x="16485" y="4714"/>
                    <a:pt x="17332" y="3606"/>
                  </a:cubicBezTo>
                  <a:cubicBezTo>
                    <a:pt x="18179" y="2498"/>
                    <a:pt x="18179" y="1114"/>
                    <a:pt x="16908" y="421"/>
                  </a:cubicBezTo>
                  <a:cubicBezTo>
                    <a:pt x="15638" y="-271"/>
                    <a:pt x="13096" y="-271"/>
                    <a:pt x="9708" y="1667"/>
                  </a:cubicBezTo>
                  <a:cubicBezTo>
                    <a:pt x="6320" y="3606"/>
                    <a:pt x="2085" y="7483"/>
                    <a:pt x="602" y="10944"/>
                  </a:cubicBezTo>
                  <a:cubicBezTo>
                    <a:pt x="-880" y="14406"/>
                    <a:pt x="391" y="17452"/>
                    <a:pt x="4202" y="19114"/>
                  </a:cubicBezTo>
                  <a:cubicBezTo>
                    <a:pt x="8014" y="20775"/>
                    <a:pt x="14367" y="21052"/>
                    <a:pt x="2072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988550" y="1435099"/>
              <a:ext cx="101600" cy="1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314"/>
                  </a:moveTo>
                  <a:cubicBezTo>
                    <a:pt x="2250" y="2571"/>
                    <a:pt x="4500" y="2829"/>
                    <a:pt x="6525" y="4500"/>
                  </a:cubicBezTo>
                  <a:cubicBezTo>
                    <a:pt x="8550" y="6171"/>
                    <a:pt x="10350" y="9257"/>
                    <a:pt x="11475" y="11957"/>
                  </a:cubicBezTo>
                  <a:cubicBezTo>
                    <a:pt x="12600" y="14657"/>
                    <a:pt x="13050" y="16971"/>
                    <a:pt x="12600" y="18643"/>
                  </a:cubicBezTo>
                  <a:cubicBezTo>
                    <a:pt x="12150" y="20314"/>
                    <a:pt x="10800" y="21343"/>
                    <a:pt x="9225" y="21471"/>
                  </a:cubicBezTo>
                  <a:cubicBezTo>
                    <a:pt x="7650" y="21600"/>
                    <a:pt x="5850" y="20829"/>
                    <a:pt x="4950" y="19029"/>
                  </a:cubicBezTo>
                  <a:cubicBezTo>
                    <a:pt x="4050" y="17229"/>
                    <a:pt x="4050" y="14400"/>
                    <a:pt x="5850" y="11186"/>
                  </a:cubicBezTo>
                  <a:cubicBezTo>
                    <a:pt x="7650" y="7971"/>
                    <a:pt x="11250" y="4371"/>
                    <a:pt x="14175" y="2443"/>
                  </a:cubicBezTo>
                  <a:cubicBezTo>
                    <a:pt x="17100" y="514"/>
                    <a:pt x="19350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0122495" y="1460547"/>
              <a:ext cx="179322" cy="1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27" fill="norm" stroke="1" extrusionOk="0">
                  <a:moveTo>
                    <a:pt x="691" y="946"/>
                  </a:moveTo>
                  <a:cubicBezTo>
                    <a:pt x="691" y="6346"/>
                    <a:pt x="691" y="11746"/>
                    <a:pt x="564" y="15399"/>
                  </a:cubicBezTo>
                  <a:cubicBezTo>
                    <a:pt x="437" y="19051"/>
                    <a:pt x="183" y="20957"/>
                    <a:pt x="56" y="21116"/>
                  </a:cubicBezTo>
                  <a:cubicBezTo>
                    <a:pt x="-71" y="21275"/>
                    <a:pt x="-71" y="19687"/>
                    <a:pt x="1073" y="16351"/>
                  </a:cubicBezTo>
                  <a:cubicBezTo>
                    <a:pt x="2216" y="13016"/>
                    <a:pt x="4503" y="7934"/>
                    <a:pt x="6028" y="4757"/>
                  </a:cubicBezTo>
                  <a:cubicBezTo>
                    <a:pt x="7553" y="1581"/>
                    <a:pt x="8315" y="310"/>
                    <a:pt x="9077" y="310"/>
                  </a:cubicBezTo>
                  <a:cubicBezTo>
                    <a:pt x="9840" y="310"/>
                    <a:pt x="10602" y="1581"/>
                    <a:pt x="10983" y="3487"/>
                  </a:cubicBezTo>
                  <a:cubicBezTo>
                    <a:pt x="11364" y="5393"/>
                    <a:pt x="11364" y="7934"/>
                    <a:pt x="11364" y="9999"/>
                  </a:cubicBezTo>
                  <a:cubicBezTo>
                    <a:pt x="11364" y="12063"/>
                    <a:pt x="11364" y="13651"/>
                    <a:pt x="11364" y="13651"/>
                  </a:cubicBezTo>
                  <a:cubicBezTo>
                    <a:pt x="11364" y="13651"/>
                    <a:pt x="11364" y="12063"/>
                    <a:pt x="12254" y="9681"/>
                  </a:cubicBezTo>
                  <a:cubicBezTo>
                    <a:pt x="13143" y="7299"/>
                    <a:pt x="14922" y="4122"/>
                    <a:pt x="16447" y="2216"/>
                  </a:cubicBezTo>
                  <a:cubicBezTo>
                    <a:pt x="17971" y="310"/>
                    <a:pt x="19242" y="-325"/>
                    <a:pt x="20131" y="151"/>
                  </a:cubicBezTo>
                  <a:cubicBezTo>
                    <a:pt x="21021" y="628"/>
                    <a:pt x="21529" y="2216"/>
                    <a:pt x="21529" y="5393"/>
                  </a:cubicBezTo>
                  <a:cubicBezTo>
                    <a:pt x="21529" y="8569"/>
                    <a:pt x="21021" y="13334"/>
                    <a:pt x="20513" y="18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0351350" y="1243470"/>
              <a:ext cx="596051" cy="32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46" fill="norm" stroke="1" extrusionOk="0">
                  <a:moveTo>
                    <a:pt x="429" y="16169"/>
                  </a:moveTo>
                  <a:cubicBezTo>
                    <a:pt x="275" y="16875"/>
                    <a:pt x="122" y="17581"/>
                    <a:pt x="46" y="18287"/>
                  </a:cubicBezTo>
                  <a:cubicBezTo>
                    <a:pt x="-31" y="18993"/>
                    <a:pt x="-31" y="19699"/>
                    <a:pt x="199" y="20052"/>
                  </a:cubicBezTo>
                  <a:cubicBezTo>
                    <a:pt x="429" y="20405"/>
                    <a:pt x="888" y="20405"/>
                    <a:pt x="1271" y="20193"/>
                  </a:cubicBezTo>
                  <a:cubicBezTo>
                    <a:pt x="1654" y="19981"/>
                    <a:pt x="1960" y="19558"/>
                    <a:pt x="2305" y="18922"/>
                  </a:cubicBezTo>
                  <a:cubicBezTo>
                    <a:pt x="2650" y="18287"/>
                    <a:pt x="3033" y="17440"/>
                    <a:pt x="3109" y="17440"/>
                  </a:cubicBezTo>
                  <a:cubicBezTo>
                    <a:pt x="3186" y="17440"/>
                    <a:pt x="2956" y="18287"/>
                    <a:pt x="2880" y="19063"/>
                  </a:cubicBezTo>
                  <a:cubicBezTo>
                    <a:pt x="2803" y="19840"/>
                    <a:pt x="2880" y="20546"/>
                    <a:pt x="3109" y="20828"/>
                  </a:cubicBezTo>
                  <a:cubicBezTo>
                    <a:pt x="3339" y="21110"/>
                    <a:pt x="3722" y="20969"/>
                    <a:pt x="4412" y="19699"/>
                  </a:cubicBezTo>
                  <a:cubicBezTo>
                    <a:pt x="5101" y="18428"/>
                    <a:pt x="6097" y="16028"/>
                    <a:pt x="7092" y="13134"/>
                  </a:cubicBezTo>
                  <a:cubicBezTo>
                    <a:pt x="8088" y="10240"/>
                    <a:pt x="9084" y="6852"/>
                    <a:pt x="9658" y="4734"/>
                  </a:cubicBezTo>
                  <a:cubicBezTo>
                    <a:pt x="10233" y="2616"/>
                    <a:pt x="10386" y="1769"/>
                    <a:pt x="10233" y="1628"/>
                  </a:cubicBezTo>
                  <a:cubicBezTo>
                    <a:pt x="10080" y="1487"/>
                    <a:pt x="9620" y="2052"/>
                    <a:pt x="9122" y="3746"/>
                  </a:cubicBezTo>
                  <a:cubicBezTo>
                    <a:pt x="8624" y="5440"/>
                    <a:pt x="8088" y="8263"/>
                    <a:pt x="7743" y="10875"/>
                  </a:cubicBezTo>
                  <a:cubicBezTo>
                    <a:pt x="7399" y="13487"/>
                    <a:pt x="7246" y="15887"/>
                    <a:pt x="7169" y="17440"/>
                  </a:cubicBezTo>
                  <a:cubicBezTo>
                    <a:pt x="7092" y="18993"/>
                    <a:pt x="7092" y="19699"/>
                    <a:pt x="7246" y="20263"/>
                  </a:cubicBezTo>
                  <a:cubicBezTo>
                    <a:pt x="7399" y="20828"/>
                    <a:pt x="7705" y="21252"/>
                    <a:pt x="8050" y="21393"/>
                  </a:cubicBezTo>
                  <a:cubicBezTo>
                    <a:pt x="8395" y="21534"/>
                    <a:pt x="8778" y="21393"/>
                    <a:pt x="9046" y="20969"/>
                  </a:cubicBezTo>
                  <a:cubicBezTo>
                    <a:pt x="9314" y="20546"/>
                    <a:pt x="9467" y="19840"/>
                    <a:pt x="9237" y="18922"/>
                  </a:cubicBezTo>
                  <a:cubicBezTo>
                    <a:pt x="9007" y="18005"/>
                    <a:pt x="8395" y="16875"/>
                    <a:pt x="7858" y="15816"/>
                  </a:cubicBezTo>
                  <a:cubicBezTo>
                    <a:pt x="7322" y="14758"/>
                    <a:pt x="6863" y="13769"/>
                    <a:pt x="6824" y="13205"/>
                  </a:cubicBezTo>
                  <a:cubicBezTo>
                    <a:pt x="6786" y="12640"/>
                    <a:pt x="7169" y="12499"/>
                    <a:pt x="8126" y="12569"/>
                  </a:cubicBezTo>
                  <a:cubicBezTo>
                    <a:pt x="9084" y="12640"/>
                    <a:pt x="10616" y="12922"/>
                    <a:pt x="11573" y="13063"/>
                  </a:cubicBezTo>
                  <a:cubicBezTo>
                    <a:pt x="12531" y="13205"/>
                    <a:pt x="12914" y="13205"/>
                    <a:pt x="12914" y="13205"/>
                  </a:cubicBezTo>
                  <a:cubicBezTo>
                    <a:pt x="12914" y="13205"/>
                    <a:pt x="12531" y="13205"/>
                    <a:pt x="12071" y="13487"/>
                  </a:cubicBezTo>
                  <a:cubicBezTo>
                    <a:pt x="11612" y="13769"/>
                    <a:pt x="11075" y="14334"/>
                    <a:pt x="10769" y="14969"/>
                  </a:cubicBezTo>
                  <a:cubicBezTo>
                    <a:pt x="10463" y="15605"/>
                    <a:pt x="10386" y="16310"/>
                    <a:pt x="10539" y="16663"/>
                  </a:cubicBezTo>
                  <a:cubicBezTo>
                    <a:pt x="10692" y="17016"/>
                    <a:pt x="11075" y="17016"/>
                    <a:pt x="11458" y="17016"/>
                  </a:cubicBezTo>
                  <a:cubicBezTo>
                    <a:pt x="11841" y="17016"/>
                    <a:pt x="12224" y="17016"/>
                    <a:pt x="12607" y="16875"/>
                  </a:cubicBezTo>
                  <a:cubicBezTo>
                    <a:pt x="12990" y="16734"/>
                    <a:pt x="13373" y="16452"/>
                    <a:pt x="13565" y="16875"/>
                  </a:cubicBezTo>
                  <a:cubicBezTo>
                    <a:pt x="13756" y="17299"/>
                    <a:pt x="13756" y="18428"/>
                    <a:pt x="13948" y="18922"/>
                  </a:cubicBezTo>
                  <a:cubicBezTo>
                    <a:pt x="14139" y="19416"/>
                    <a:pt x="14522" y="19275"/>
                    <a:pt x="15173" y="17581"/>
                  </a:cubicBezTo>
                  <a:cubicBezTo>
                    <a:pt x="15824" y="15887"/>
                    <a:pt x="16743" y="12640"/>
                    <a:pt x="17471" y="9746"/>
                  </a:cubicBezTo>
                  <a:cubicBezTo>
                    <a:pt x="18199" y="6852"/>
                    <a:pt x="18735" y="4310"/>
                    <a:pt x="19118" y="2616"/>
                  </a:cubicBezTo>
                  <a:cubicBezTo>
                    <a:pt x="19501" y="922"/>
                    <a:pt x="19731" y="75"/>
                    <a:pt x="19731" y="5"/>
                  </a:cubicBezTo>
                  <a:cubicBezTo>
                    <a:pt x="19731" y="-66"/>
                    <a:pt x="19501" y="640"/>
                    <a:pt x="19003" y="2828"/>
                  </a:cubicBezTo>
                  <a:cubicBezTo>
                    <a:pt x="18505" y="5016"/>
                    <a:pt x="17739" y="8687"/>
                    <a:pt x="17318" y="11228"/>
                  </a:cubicBezTo>
                  <a:cubicBezTo>
                    <a:pt x="16897" y="13769"/>
                    <a:pt x="16820" y="15181"/>
                    <a:pt x="16782" y="16240"/>
                  </a:cubicBezTo>
                  <a:cubicBezTo>
                    <a:pt x="16743" y="17299"/>
                    <a:pt x="16743" y="18005"/>
                    <a:pt x="16935" y="18499"/>
                  </a:cubicBezTo>
                  <a:cubicBezTo>
                    <a:pt x="17126" y="18993"/>
                    <a:pt x="17509" y="19275"/>
                    <a:pt x="17739" y="18993"/>
                  </a:cubicBezTo>
                  <a:cubicBezTo>
                    <a:pt x="17969" y="18710"/>
                    <a:pt x="18046" y="17863"/>
                    <a:pt x="18007" y="17016"/>
                  </a:cubicBezTo>
                  <a:cubicBezTo>
                    <a:pt x="17969" y="16169"/>
                    <a:pt x="17816" y="15322"/>
                    <a:pt x="17586" y="14616"/>
                  </a:cubicBezTo>
                  <a:cubicBezTo>
                    <a:pt x="17356" y="13910"/>
                    <a:pt x="17050" y="13346"/>
                    <a:pt x="16705" y="12852"/>
                  </a:cubicBezTo>
                  <a:cubicBezTo>
                    <a:pt x="16360" y="12358"/>
                    <a:pt x="15978" y="11934"/>
                    <a:pt x="15824" y="11369"/>
                  </a:cubicBezTo>
                  <a:cubicBezTo>
                    <a:pt x="15671" y="10805"/>
                    <a:pt x="15748" y="10099"/>
                    <a:pt x="15978" y="9746"/>
                  </a:cubicBezTo>
                  <a:cubicBezTo>
                    <a:pt x="16207" y="9393"/>
                    <a:pt x="16590" y="9393"/>
                    <a:pt x="17126" y="9816"/>
                  </a:cubicBezTo>
                  <a:cubicBezTo>
                    <a:pt x="17663" y="10240"/>
                    <a:pt x="18352" y="11087"/>
                    <a:pt x="18926" y="12075"/>
                  </a:cubicBezTo>
                  <a:cubicBezTo>
                    <a:pt x="19501" y="13063"/>
                    <a:pt x="19960" y="14193"/>
                    <a:pt x="20075" y="15110"/>
                  </a:cubicBezTo>
                  <a:cubicBezTo>
                    <a:pt x="20190" y="16028"/>
                    <a:pt x="19960" y="16734"/>
                    <a:pt x="19846" y="16522"/>
                  </a:cubicBezTo>
                  <a:cubicBezTo>
                    <a:pt x="19731" y="16310"/>
                    <a:pt x="19731" y="15181"/>
                    <a:pt x="19731" y="14193"/>
                  </a:cubicBezTo>
                  <a:cubicBezTo>
                    <a:pt x="19731" y="13205"/>
                    <a:pt x="19731" y="12358"/>
                    <a:pt x="19846" y="11581"/>
                  </a:cubicBezTo>
                  <a:cubicBezTo>
                    <a:pt x="19960" y="10805"/>
                    <a:pt x="20190" y="10099"/>
                    <a:pt x="20497" y="9958"/>
                  </a:cubicBezTo>
                  <a:cubicBezTo>
                    <a:pt x="20803" y="9816"/>
                    <a:pt x="21186" y="10240"/>
                    <a:pt x="21569" y="1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0961806" y="1408568"/>
              <a:ext cx="214194" cy="12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27" fill="norm" stroke="1" extrusionOk="0">
                  <a:moveTo>
                    <a:pt x="5547" y="3551"/>
                  </a:moveTo>
                  <a:cubicBezTo>
                    <a:pt x="4488" y="3551"/>
                    <a:pt x="3429" y="3551"/>
                    <a:pt x="2370" y="5599"/>
                  </a:cubicBezTo>
                  <a:cubicBezTo>
                    <a:pt x="1311" y="7648"/>
                    <a:pt x="253" y="11744"/>
                    <a:pt x="41" y="14537"/>
                  </a:cubicBezTo>
                  <a:cubicBezTo>
                    <a:pt x="-171" y="17330"/>
                    <a:pt x="464" y="18820"/>
                    <a:pt x="1311" y="19565"/>
                  </a:cubicBezTo>
                  <a:cubicBezTo>
                    <a:pt x="2158" y="20310"/>
                    <a:pt x="3217" y="20310"/>
                    <a:pt x="4064" y="18634"/>
                  </a:cubicBezTo>
                  <a:cubicBezTo>
                    <a:pt x="4911" y="16958"/>
                    <a:pt x="5547" y="13606"/>
                    <a:pt x="5864" y="10813"/>
                  </a:cubicBezTo>
                  <a:cubicBezTo>
                    <a:pt x="6182" y="8020"/>
                    <a:pt x="6182" y="5786"/>
                    <a:pt x="6500" y="3737"/>
                  </a:cubicBezTo>
                  <a:cubicBezTo>
                    <a:pt x="6817" y="1689"/>
                    <a:pt x="7453" y="-173"/>
                    <a:pt x="7876" y="13"/>
                  </a:cubicBezTo>
                  <a:cubicBezTo>
                    <a:pt x="8300" y="199"/>
                    <a:pt x="8511" y="2434"/>
                    <a:pt x="8723" y="5413"/>
                  </a:cubicBezTo>
                  <a:cubicBezTo>
                    <a:pt x="8935" y="8393"/>
                    <a:pt x="9147" y="12117"/>
                    <a:pt x="9253" y="14910"/>
                  </a:cubicBezTo>
                  <a:cubicBezTo>
                    <a:pt x="9358" y="17703"/>
                    <a:pt x="9358" y="19565"/>
                    <a:pt x="9358" y="19565"/>
                  </a:cubicBezTo>
                  <a:cubicBezTo>
                    <a:pt x="9358" y="19565"/>
                    <a:pt x="9358" y="17703"/>
                    <a:pt x="9994" y="15096"/>
                  </a:cubicBezTo>
                  <a:cubicBezTo>
                    <a:pt x="10629" y="12489"/>
                    <a:pt x="11900" y="9137"/>
                    <a:pt x="12958" y="6903"/>
                  </a:cubicBezTo>
                  <a:cubicBezTo>
                    <a:pt x="14017" y="4668"/>
                    <a:pt x="14864" y="3551"/>
                    <a:pt x="15923" y="2993"/>
                  </a:cubicBezTo>
                  <a:cubicBezTo>
                    <a:pt x="16982" y="2434"/>
                    <a:pt x="18253" y="2434"/>
                    <a:pt x="19205" y="5599"/>
                  </a:cubicBezTo>
                  <a:cubicBezTo>
                    <a:pt x="20158" y="8765"/>
                    <a:pt x="20794" y="15096"/>
                    <a:pt x="21429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1169650" y="1385576"/>
              <a:ext cx="103863" cy="20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64" fill="norm" stroke="1" extrusionOk="0">
                  <a:moveTo>
                    <a:pt x="20736" y="5939"/>
                  </a:moveTo>
                  <a:cubicBezTo>
                    <a:pt x="21168" y="3914"/>
                    <a:pt x="21600" y="1889"/>
                    <a:pt x="20520" y="877"/>
                  </a:cubicBezTo>
                  <a:cubicBezTo>
                    <a:pt x="19440" y="-136"/>
                    <a:pt x="16848" y="-136"/>
                    <a:pt x="14688" y="202"/>
                  </a:cubicBezTo>
                  <a:cubicBezTo>
                    <a:pt x="12528" y="539"/>
                    <a:pt x="10800" y="1214"/>
                    <a:pt x="11016" y="3239"/>
                  </a:cubicBezTo>
                  <a:cubicBezTo>
                    <a:pt x="11232" y="5264"/>
                    <a:pt x="13392" y="8639"/>
                    <a:pt x="15336" y="11114"/>
                  </a:cubicBezTo>
                  <a:cubicBezTo>
                    <a:pt x="17280" y="13589"/>
                    <a:pt x="19008" y="15164"/>
                    <a:pt x="19872" y="16514"/>
                  </a:cubicBezTo>
                  <a:cubicBezTo>
                    <a:pt x="20736" y="17864"/>
                    <a:pt x="20736" y="18989"/>
                    <a:pt x="17280" y="19776"/>
                  </a:cubicBezTo>
                  <a:cubicBezTo>
                    <a:pt x="13824" y="20564"/>
                    <a:pt x="6912" y="21014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23243" y="2327985"/>
              <a:ext cx="119707" cy="30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86" fill="norm" stroke="1" extrusionOk="0">
                  <a:moveTo>
                    <a:pt x="19157" y="15494"/>
                  </a:moveTo>
                  <a:cubicBezTo>
                    <a:pt x="14610" y="12721"/>
                    <a:pt x="10063" y="9948"/>
                    <a:pt x="7789" y="7686"/>
                  </a:cubicBezTo>
                  <a:cubicBezTo>
                    <a:pt x="5515" y="5424"/>
                    <a:pt x="5515" y="3672"/>
                    <a:pt x="6084" y="2505"/>
                  </a:cubicBezTo>
                  <a:cubicBezTo>
                    <a:pt x="6652" y="1337"/>
                    <a:pt x="7789" y="754"/>
                    <a:pt x="9873" y="316"/>
                  </a:cubicBezTo>
                  <a:cubicBezTo>
                    <a:pt x="11957" y="-122"/>
                    <a:pt x="14989" y="-414"/>
                    <a:pt x="15368" y="1629"/>
                  </a:cubicBezTo>
                  <a:cubicBezTo>
                    <a:pt x="15747" y="3672"/>
                    <a:pt x="13473" y="8051"/>
                    <a:pt x="11010" y="10824"/>
                  </a:cubicBezTo>
                  <a:cubicBezTo>
                    <a:pt x="8547" y="13597"/>
                    <a:pt x="5894" y="14764"/>
                    <a:pt x="3810" y="15640"/>
                  </a:cubicBezTo>
                  <a:cubicBezTo>
                    <a:pt x="1726" y="16516"/>
                    <a:pt x="210" y="17100"/>
                    <a:pt x="20" y="17683"/>
                  </a:cubicBezTo>
                  <a:cubicBezTo>
                    <a:pt x="-169" y="18267"/>
                    <a:pt x="968" y="18851"/>
                    <a:pt x="2673" y="19143"/>
                  </a:cubicBezTo>
                  <a:cubicBezTo>
                    <a:pt x="4378" y="19435"/>
                    <a:pt x="6652" y="19435"/>
                    <a:pt x="9873" y="19727"/>
                  </a:cubicBezTo>
                  <a:cubicBezTo>
                    <a:pt x="13094" y="20018"/>
                    <a:pt x="17263" y="20602"/>
                    <a:pt x="21431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517650" y="2372854"/>
              <a:ext cx="304800" cy="21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6432"/>
                  </a:moveTo>
                  <a:cubicBezTo>
                    <a:pt x="0" y="5393"/>
                    <a:pt x="0" y="4355"/>
                    <a:pt x="375" y="3836"/>
                  </a:cubicBezTo>
                  <a:cubicBezTo>
                    <a:pt x="750" y="3316"/>
                    <a:pt x="1500" y="3316"/>
                    <a:pt x="2700" y="4666"/>
                  </a:cubicBezTo>
                  <a:cubicBezTo>
                    <a:pt x="3900" y="6016"/>
                    <a:pt x="5550" y="8716"/>
                    <a:pt x="6450" y="11313"/>
                  </a:cubicBezTo>
                  <a:cubicBezTo>
                    <a:pt x="7350" y="13909"/>
                    <a:pt x="7500" y="16401"/>
                    <a:pt x="7275" y="18166"/>
                  </a:cubicBezTo>
                  <a:cubicBezTo>
                    <a:pt x="7050" y="19932"/>
                    <a:pt x="6450" y="20970"/>
                    <a:pt x="5925" y="21074"/>
                  </a:cubicBezTo>
                  <a:cubicBezTo>
                    <a:pt x="5400" y="21178"/>
                    <a:pt x="4950" y="20347"/>
                    <a:pt x="4800" y="18270"/>
                  </a:cubicBezTo>
                  <a:cubicBezTo>
                    <a:pt x="4650" y="16193"/>
                    <a:pt x="4800" y="12870"/>
                    <a:pt x="5550" y="10274"/>
                  </a:cubicBezTo>
                  <a:cubicBezTo>
                    <a:pt x="6300" y="7678"/>
                    <a:pt x="7650" y="5809"/>
                    <a:pt x="9075" y="5082"/>
                  </a:cubicBezTo>
                  <a:cubicBezTo>
                    <a:pt x="10500" y="4355"/>
                    <a:pt x="12000" y="4770"/>
                    <a:pt x="13125" y="4978"/>
                  </a:cubicBezTo>
                  <a:cubicBezTo>
                    <a:pt x="14250" y="5186"/>
                    <a:pt x="15000" y="5186"/>
                    <a:pt x="15525" y="4147"/>
                  </a:cubicBezTo>
                  <a:cubicBezTo>
                    <a:pt x="16050" y="3109"/>
                    <a:pt x="16350" y="1032"/>
                    <a:pt x="16125" y="305"/>
                  </a:cubicBezTo>
                  <a:cubicBezTo>
                    <a:pt x="15900" y="-422"/>
                    <a:pt x="15150" y="201"/>
                    <a:pt x="14475" y="1655"/>
                  </a:cubicBezTo>
                  <a:cubicBezTo>
                    <a:pt x="13800" y="3109"/>
                    <a:pt x="13200" y="5393"/>
                    <a:pt x="13050" y="8093"/>
                  </a:cubicBezTo>
                  <a:cubicBezTo>
                    <a:pt x="12900" y="10793"/>
                    <a:pt x="13200" y="13909"/>
                    <a:pt x="14025" y="15882"/>
                  </a:cubicBezTo>
                  <a:cubicBezTo>
                    <a:pt x="14850" y="17855"/>
                    <a:pt x="16200" y="18686"/>
                    <a:pt x="17550" y="18270"/>
                  </a:cubicBezTo>
                  <a:cubicBezTo>
                    <a:pt x="18900" y="17855"/>
                    <a:pt x="20250" y="16193"/>
                    <a:pt x="21600" y="14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835513" y="2341209"/>
              <a:ext cx="83348" cy="4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482" fill="norm" stroke="1" extrusionOk="0">
                  <a:moveTo>
                    <a:pt x="4651" y="5009"/>
                  </a:moveTo>
                  <a:cubicBezTo>
                    <a:pt x="3598" y="7955"/>
                    <a:pt x="2544" y="10900"/>
                    <a:pt x="2017" y="13464"/>
                  </a:cubicBezTo>
                  <a:cubicBezTo>
                    <a:pt x="1490" y="16027"/>
                    <a:pt x="1490" y="18209"/>
                    <a:pt x="1490" y="19573"/>
                  </a:cubicBezTo>
                  <a:cubicBezTo>
                    <a:pt x="1490" y="20937"/>
                    <a:pt x="1490" y="21482"/>
                    <a:pt x="1227" y="21482"/>
                  </a:cubicBezTo>
                  <a:cubicBezTo>
                    <a:pt x="964" y="21482"/>
                    <a:pt x="437" y="20937"/>
                    <a:pt x="173" y="18591"/>
                  </a:cubicBezTo>
                  <a:cubicBezTo>
                    <a:pt x="-90" y="16246"/>
                    <a:pt x="-90" y="12100"/>
                    <a:pt x="437" y="8991"/>
                  </a:cubicBezTo>
                  <a:cubicBezTo>
                    <a:pt x="964" y="5882"/>
                    <a:pt x="2017" y="3809"/>
                    <a:pt x="3334" y="2500"/>
                  </a:cubicBezTo>
                  <a:cubicBezTo>
                    <a:pt x="4651" y="1191"/>
                    <a:pt x="6232" y="646"/>
                    <a:pt x="8339" y="318"/>
                  </a:cubicBezTo>
                  <a:cubicBezTo>
                    <a:pt x="10447" y="-9"/>
                    <a:pt x="13081" y="-118"/>
                    <a:pt x="15188" y="155"/>
                  </a:cubicBezTo>
                  <a:cubicBezTo>
                    <a:pt x="17295" y="427"/>
                    <a:pt x="18876" y="1082"/>
                    <a:pt x="19930" y="2282"/>
                  </a:cubicBezTo>
                  <a:cubicBezTo>
                    <a:pt x="20983" y="3482"/>
                    <a:pt x="21510" y="5227"/>
                    <a:pt x="18349" y="6318"/>
                  </a:cubicBezTo>
                  <a:cubicBezTo>
                    <a:pt x="15188" y="7409"/>
                    <a:pt x="8339" y="7846"/>
                    <a:pt x="1490" y="8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968217" y="2198335"/>
              <a:ext cx="387634" cy="31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15" fill="norm" stroke="1" extrusionOk="0">
                  <a:moveTo>
                    <a:pt x="16" y="14507"/>
                  </a:moveTo>
                  <a:cubicBezTo>
                    <a:pt x="1066" y="13935"/>
                    <a:pt x="2117" y="13362"/>
                    <a:pt x="2818" y="12719"/>
                  </a:cubicBezTo>
                  <a:cubicBezTo>
                    <a:pt x="3518" y="12075"/>
                    <a:pt x="3868" y="11360"/>
                    <a:pt x="4044" y="10645"/>
                  </a:cubicBezTo>
                  <a:cubicBezTo>
                    <a:pt x="4219" y="9929"/>
                    <a:pt x="4219" y="9214"/>
                    <a:pt x="3927" y="8928"/>
                  </a:cubicBezTo>
                  <a:cubicBezTo>
                    <a:pt x="3635" y="8642"/>
                    <a:pt x="3051" y="8785"/>
                    <a:pt x="2351" y="9572"/>
                  </a:cubicBezTo>
                  <a:cubicBezTo>
                    <a:pt x="1650" y="10358"/>
                    <a:pt x="833" y="11789"/>
                    <a:pt x="366" y="13577"/>
                  </a:cubicBezTo>
                  <a:cubicBezTo>
                    <a:pt x="-101" y="15365"/>
                    <a:pt x="-218" y="17511"/>
                    <a:pt x="599" y="18870"/>
                  </a:cubicBezTo>
                  <a:cubicBezTo>
                    <a:pt x="1417" y="20229"/>
                    <a:pt x="3168" y="20801"/>
                    <a:pt x="5036" y="19799"/>
                  </a:cubicBezTo>
                  <a:cubicBezTo>
                    <a:pt x="6904" y="18798"/>
                    <a:pt x="8889" y="16223"/>
                    <a:pt x="9940" y="14507"/>
                  </a:cubicBezTo>
                  <a:cubicBezTo>
                    <a:pt x="10991" y="12790"/>
                    <a:pt x="11107" y="11932"/>
                    <a:pt x="10874" y="11646"/>
                  </a:cubicBezTo>
                  <a:cubicBezTo>
                    <a:pt x="10640" y="11360"/>
                    <a:pt x="10057" y="11646"/>
                    <a:pt x="9356" y="12647"/>
                  </a:cubicBezTo>
                  <a:cubicBezTo>
                    <a:pt x="8656" y="13648"/>
                    <a:pt x="7838" y="15365"/>
                    <a:pt x="7430" y="16581"/>
                  </a:cubicBezTo>
                  <a:cubicBezTo>
                    <a:pt x="7021" y="17797"/>
                    <a:pt x="7021" y="18512"/>
                    <a:pt x="7313" y="18655"/>
                  </a:cubicBezTo>
                  <a:cubicBezTo>
                    <a:pt x="7605" y="18798"/>
                    <a:pt x="8188" y="18369"/>
                    <a:pt x="8656" y="17868"/>
                  </a:cubicBezTo>
                  <a:cubicBezTo>
                    <a:pt x="9123" y="17368"/>
                    <a:pt x="9473" y="16796"/>
                    <a:pt x="9823" y="16796"/>
                  </a:cubicBezTo>
                  <a:cubicBezTo>
                    <a:pt x="10173" y="16796"/>
                    <a:pt x="10524" y="17368"/>
                    <a:pt x="10816" y="18083"/>
                  </a:cubicBezTo>
                  <a:cubicBezTo>
                    <a:pt x="11107" y="18798"/>
                    <a:pt x="11341" y="19656"/>
                    <a:pt x="11808" y="20086"/>
                  </a:cubicBezTo>
                  <a:cubicBezTo>
                    <a:pt x="12275" y="20515"/>
                    <a:pt x="12976" y="20515"/>
                    <a:pt x="13910" y="19299"/>
                  </a:cubicBezTo>
                  <a:cubicBezTo>
                    <a:pt x="14844" y="18083"/>
                    <a:pt x="16011" y="15651"/>
                    <a:pt x="17062" y="12433"/>
                  </a:cubicBezTo>
                  <a:cubicBezTo>
                    <a:pt x="18113" y="9214"/>
                    <a:pt x="19047" y="5209"/>
                    <a:pt x="19456" y="2848"/>
                  </a:cubicBezTo>
                  <a:cubicBezTo>
                    <a:pt x="19864" y="488"/>
                    <a:pt x="19747" y="-227"/>
                    <a:pt x="19514" y="59"/>
                  </a:cubicBezTo>
                  <a:cubicBezTo>
                    <a:pt x="19280" y="345"/>
                    <a:pt x="18930" y="1633"/>
                    <a:pt x="18463" y="4136"/>
                  </a:cubicBezTo>
                  <a:cubicBezTo>
                    <a:pt x="17996" y="6639"/>
                    <a:pt x="17412" y="10358"/>
                    <a:pt x="17062" y="13076"/>
                  </a:cubicBezTo>
                  <a:cubicBezTo>
                    <a:pt x="16712" y="15794"/>
                    <a:pt x="16595" y="17511"/>
                    <a:pt x="16712" y="18798"/>
                  </a:cubicBezTo>
                  <a:cubicBezTo>
                    <a:pt x="16828" y="20086"/>
                    <a:pt x="17179" y="20944"/>
                    <a:pt x="17879" y="21158"/>
                  </a:cubicBezTo>
                  <a:cubicBezTo>
                    <a:pt x="18580" y="21373"/>
                    <a:pt x="19631" y="20944"/>
                    <a:pt x="20273" y="20372"/>
                  </a:cubicBezTo>
                  <a:cubicBezTo>
                    <a:pt x="20915" y="19799"/>
                    <a:pt x="21148" y="19084"/>
                    <a:pt x="21382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260600" y="233679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879635" y="2197099"/>
              <a:ext cx="422366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38" fill="norm" stroke="1" extrusionOk="0">
                  <a:moveTo>
                    <a:pt x="3731" y="2385"/>
                  </a:moveTo>
                  <a:cubicBezTo>
                    <a:pt x="3839" y="1723"/>
                    <a:pt x="3947" y="1060"/>
                    <a:pt x="3947" y="1060"/>
                  </a:cubicBezTo>
                  <a:cubicBezTo>
                    <a:pt x="3947" y="1060"/>
                    <a:pt x="3839" y="1723"/>
                    <a:pt x="3785" y="4240"/>
                  </a:cubicBezTo>
                  <a:cubicBezTo>
                    <a:pt x="3731" y="6758"/>
                    <a:pt x="3731" y="11131"/>
                    <a:pt x="3731" y="13980"/>
                  </a:cubicBezTo>
                  <a:cubicBezTo>
                    <a:pt x="3731" y="16829"/>
                    <a:pt x="3731" y="18155"/>
                    <a:pt x="3839" y="19148"/>
                  </a:cubicBezTo>
                  <a:cubicBezTo>
                    <a:pt x="3947" y="20142"/>
                    <a:pt x="4163" y="20805"/>
                    <a:pt x="4541" y="21136"/>
                  </a:cubicBezTo>
                  <a:cubicBezTo>
                    <a:pt x="4919" y="21467"/>
                    <a:pt x="5459" y="21467"/>
                    <a:pt x="5783" y="21136"/>
                  </a:cubicBezTo>
                  <a:cubicBezTo>
                    <a:pt x="6107" y="20805"/>
                    <a:pt x="6215" y="20142"/>
                    <a:pt x="6269" y="19480"/>
                  </a:cubicBezTo>
                  <a:cubicBezTo>
                    <a:pt x="6323" y="18817"/>
                    <a:pt x="6323" y="18155"/>
                    <a:pt x="5837" y="17293"/>
                  </a:cubicBezTo>
                  <a:cubicBezTo>
                    <a:pt x="5351" y="16432"/>
                    <a:pt x="4379" y="15372"/>
                    <a:pt x="3461" y="14643"/>
                  </a:cubicBezTo>
                  <a:cubicBezTo>
                    <a:pt x="2543" y="13914"/>
                    <a:pt x="1679" y="13517"/>
                    <a:pt x="1031" y="13119"/>
                  </a:cubicBezTo>
                  <a:cubicBezTo>
                    <a:pt x="383" y="12721"/>
                    <a:pt x="-49" y="12324"/>
                    <a:pt x="5" y="11728"/>
                  </a:cubicBezTo>
                  <a:cubicBezTo>
                    <a:pt x="59" y="11131"/>
                    <a:pt x="599" y="10336"/>
                    <a:pt x="2003" y="8613"/>
                  </a:cubicBezTo>
                  <a:cubicBezTo>
                    <a:pt x="3407" y="6891"/>
                    <a:pt x="5675" y="4240"/>
                    <a:pt x="7079" y="2518"/>
                  </a:cubicBezTo>
                  <a:cubicBezTo>
                    <a:pt x="8483" y="795"/>
                    <a:pt x="9023" y="0"/>
                    <a:pt x="9293" y="0"/>
                  </a:cubicBezTo>
                  <a:cubicBezTo>
                    <a:pt x="9563" y="0"/>
                    <a:pt x="9563" y="795"/>
                    <a:pt x="9617" y="3445"/>
                  </a:cubicBezTo>
                  <a:cubicBezTo>
                    <a:pt x="9671" y="6096"/>
                    <a:pt x="9779" y="10601"/>
                    <a:pt x="9833" y="13715"/>
                  </a:cubicBezTo>
                  <a:cubicBezTo>
                    <a:pt x="9887" y="16829"/>
                    <a:pt x="9887" y="18552"/>
                    <a:pt x="9779" y="19745"/>
                  </a:cubicBezTo>
                  <a:cubicBezTo>
                    <a:pt x="9671" y="20937"/>
                    <a:pt x="9455" y="21600"/>
                    <a:pt x="9347" y="21534"/>
                  </a:cubicBezTo>
                  <a:cubicBezTo>
                    <a:pt x="9239" y="21467"/>
                    <a:pt x="9239" y="20672"/>
                    <a:pt x="9239" y="19944"/>
                  </a:cubicBezTo>
                  <a:cubicBezTo>
                    <a:pt x="9239" y="19215"/>
                    <a:pt x="9239" y="18552"/>
                    <a:pt x="9347" y="17890"/>
                  </a:cubicBezTo>
                  <a:cubicBezTo>
                    <a:pt x="9455" y="17227"/>
                    <a:pt x="9671" y="16564"/>
                    <a:pt x="10049" y="16101"/>
                  </a:cubicBezTo>
                  <a:cubicBezTo>
                    <a:pt x="10427" y="15637"/>
                    <a:pt x="10967" y="15372"/>
                    <a:pt x="11453" y="15703"/>
                  </a:cubicBezTo>
                  <a:cubicBezTo>
                    <a:pt x="11939" y="16034"/>
                    <a:pt x="12371" y="16962"/>
                    <a:pt x="12803" y="17625"/>
                  </a:cubicBezTo>
                  <a:cubicBezTo>
                    <a:pt x="13235" y="18287"/>
                    <a:pt x="13667" y="18685"/>
                    <a:pt x="14153" y="18883"/>
                  </a:cubicBezTo>
                  <a:cubicBezTo>
                    <a:pt x="14639" y="19082"/>
                    <a:pt x="15179" y="19082"/>
                    <a:pt x="15881" y="18486"/>
                  </a:cubicBezTo>
                  <a:cubicBezTo>
                    <a:pt x="16583" y="17890"/>
                    <a:pt x="17447" y="16697"/>
                    <a:pt x="17933" y="15769"/>
                  </a:cubicBezTo>
                  <a:cubicBezTo>
                    <a:pt x="18419" y="14842"/>
                    <a:pt x="18527" y="14179"/>
                    <a:pt x="18635" y="13517"/>
                  </a:cubicBezTo>
                  <a:cubicBezTo>
                    <a:pt x="18743" y="12854"/>
                    <a:pt x="18851" y="12191"/>
                    <a:pt x="18635" y="11860"/>
                  </a:cubicBezTo>
                  <a:cubicBezTo>
                    <a:pt x="18419" y="11529"/>
                    <a:pt x="17879" y="11529"/>
                    <a:pt x="17501" y="11860"/>
                  </a:cubicBezTo>
                  <a:cubicBezTo>
                    <a:pt x="17123" y="12191"/>
                    <a:pt x="16907" y="12854"/>
                    <a:pt x="16799" y="13715"/>
                  </a:cubicBezTo>
                  <a:cubicBezTo>
                    <a:pt x="16691" y="14577"/>
                    <a:pt x="16691" y="15637"/>
                    <a:pt x="17501" y="16631"/>
                  </a:cubicBezTo>
                  <a:cubicBezTo>
                    <a:pt x="18311" y="17625"/>
                    <a:pt x="19931" y="18552"/>
                    <a:pt x="21551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827919" y="2159000"/>
              <a:ext cx="285939" cy="3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0" fill="norm" stroke="1" extrusionOk="0">
                  <a:moveTo>
                    <a:pt x="5802" y="0"/>
                  </a:moveTo>
                  <a:cubicBezTo>
                    <a:pt x="5008" y="400"/>
                    <a:pt x="4214" y="800"/>
                    <a:pt x="3500" y="3067"/>
                  </a:cubicBezTo>
                  <a:cubicBezTo>
                    <a:pt x="2785" y="5333"/>
                    <a:pt x="2150" y="9467"/>
                    <a:pt x="1911" y="12733"/>
                  </a:cubicBezTo>
                  <a:cubicBezTo>
                    <a:pt x="1673" y="16000"/>
                    <a:pt x="1832" y="18400"/>
                    <a:pt x="2229" y="19800"/>
                  </a:cubicBezTo>
                  <a:cubicBezTo>
                    <a:pt x="2626" y="21200"/>
                    <a:pt x="3261" y="21600"/>
                    <a:pt x="3897" y="21533"/>
                  </a:cubicBezTo>
                  <a:cubicBezTo>
                    <a:pt x="4532" y="21467"/>
                    <a:pt x="5167" y="20933"/>
                    <a:pt x="5485" y="20200"/>
                  </a:cubicBezTo>
                  <a:cubicBezTo>
                    <a:pt x="5802" y="19467"/>
                    <a:pt x="5802" y="18533"/>
                    <a:pt x="5564" y="17800"/>
                  </a:cubicBezTo>
                  <a:cubicBezTo>
                    <a:pt x="5326" y="17067"/>
                    <a:pt x="4850" y="16533"/>
                    <a:pt x="4214" y="16133"/>
                  </a:cubicBezTo>
                  <a:cubicBezTo>
                    <a:pt x="3579" y="15733"/>
                    <a:pt x="2785" y="15467"/>
                    <a:pt x="1911" y="15333"/>
                  </a:cubicBezTo>
                  <a:cubicBezTo>
                    <a:pt x="1038" y="15200"/>
                    <a:pt x="85" y="15200"/>
                    <a:pt x="5" y="15000"/>
                  </a:cubicBezTo>
                  <a:cubicBezTo>
                    <a:pt x="-74" y="14800"/>
                    <a:pt x="720" y="14400"/>
                    <a:pt x="2388" y="13800"/>
                  </a:cubicBezTo>
                  <a:cubicBezTo>
                    <a:pt x="4055" y="13200"/>
                    <a:pt x="6597" y="12400"/>
                    <a:pt x="8185" y="11733"/>
                  </a:cubicBezTo>
                  <a:cubicBezTo>
                    <a:pt x="9773" y="11067"/>
                    <a:pt x="10408" y="10533"/>
                    <a:pt x="10250" y="10400"/>
                  </a:cubicBezTo>
                  <a:cubicBezTo>
                    <a:pt x="10091" y="10267"/>
                    <a:pt x="9138" y="10533"/>
                    <a:pt x="8264" y="11400"/>
                  </a:cubicBezTo>
                  <a:cubicBezTo>
                    <a:pt x="7391" y="12267"/>
                    <a:pt x="6597" y="13733"/>
                    <a:pt x="6200" y="14867"/>
                  </a:cubicBezTo>
                  <a:cubicBezTo>
                    <a:pt x="5802" y="16000"/>
                    <a:pt x="5802" y="16800"/>
                    <a:pt x="5882" y="17533"/>
                  </a:cubicBezTo>
                  <a:cubicBezTo>
                    <a:pt x="5961" y="18267"/>
                    <a:pt x="6120" y="18933"/>
                    <a:pt x="6597" y="19467"/>
                  </a:cubicBezTo>
                  <a:cubicBezTo>
                    <a:pt x="7073" y="20000"/>
                    <a:pt x="7867" y="20400"/>
                    <a:pt x="9217" y="20267"/>
                  </a:cubicBezTo>
                  <a:cubicBezTo>
                    <a:pt x="10567" y="20133"/>
                    <a:pt x="12473" y="19467"/>
                    <a:pt x="14300" y="18267"/>
                  </a:cubicBezTo>
                  <a:cubicBezTo>
                    <a:pt x="16126" y="17067"/>
                    <a:pt x="17873" y="15333"/>
                    <a:pt x="18826" y="14133"/>
                  </a:cubicBezTo>
                  <a:cubicBezTo>
                    <a:pt x="19779" y="12933"/>
                    <a:pt x="19938" y="12267"/>
                    <a:pt x="19700" y="11667"/>
                  </a:cubicBezTo>
                  <a:cubicBezTo>
                    <a:pt x="19461" y="11067"/>
                    <a:pt x="18826" y="10533"/>
                    <a:pt x="18111" y="10533"/>
                  </a:cubicBezTo>
                  <a:cubicBezTo>
                    <a:pt x="17397" y="10533"/>
                    <a:pt x="16602" y="11067"/>
                    <a:pt x="16126" y="11667"/>
                  </a:cubicBezTo>
                  <a:cubicBezTo>
                    <a:pt x="15650" y="12267"/>
                    <a:pt x="15491" y="12933"/>
                    <a:pt x="15650" y="13600"/>
                  </a:cubicBezTo>
                  <a:cubicBezTo>
                    <a:pt x="15808" y="14267"/>
                    <a:pt x="16285" y="14933"/>
                    <a:pt x="17079" y="15600"/>
                  </a:cubicBezTo>
                  <a:cubicBezTo>
                    <a:pt x="17873" y="16267"/>
                    <a:pt x="18985" y="16933"/>
                    <a:pt x="19858" y="17600"/>
                  </a:cubicBezTo>
                  <a:cubicBezTo>
                    <a:pt x="20732" y="18267"/>
                    <a:pt x="21367" y="18933"/>
                    <a:pt x="21447" y="19533"/>
                  </a:cubicBezTo>
                  <a:cubicBezTo>
                    <a:pt x="21526" y="20133"/>
                    <a:pt x="21050" y="20667"/>
                    <a:pt x="20573" y="20667"/>
                  </a:cubicBezTo>
                  <a:cubicBezTo>
                    <a:pt x="20097" y="20667"/>
                    <a:pt x="19620" y="20133"/>
                    <a:pt x="19144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215855" y="2153810"/>
              <a:ext cx="57695" cy="35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70" fill="norm" stroke="1" extrusionOk="0">
                  <a:moveTo>
                    <a:pt x="198" y="1074"/>
                  </a:moveTo>
                  <a:cubicBezTo>
                    <a:pt x="2513" y="438"/>
                    <a:pt x="4827" y="-197"/>
                    <a:pt x="5984" y="57"/>
                  </a:cubicBezTo>
                  <a:cubicBezTo>
                    <a:pt x="7141" y="311"/>
                    <a:pt x="7141" y="1455"/>
                    <a:pt x="5598" y="3996"/>
                  </a:cubicBezTo>
                  <a:cubicBezTo>
                    <a:pt x="4056" y="6537"/>
                    <a:pt x="970" y="10476"/>
                    <a:pt x="198" y="13525"/>
                  </a:cubicBezTo>
                  <a:cubicBezTo>
                    <a:pt x="-573" y="16575"/>
                    <a:pt x="970" y="18735"/>
                    <a:pt x="3670" y="19942"/>
                  </a:cubicBezTo>
                  <a:cubicBezTo>
                    <a:pt x="6370" y="21149"/>
                    <a:pt x="10227" y="21403"/>
                    <a:pt x="13313" y="21212"/>
                  </a:cubicBezTo>
                  <a:cubicBezTo>
                    <a:pt x="16398" y="21022"/>
                    <a:pt x="18713" y="20387"/>
                    <a:pt x="21027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174066" y="2292350"/>
              <a:ext cx="11853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19636"/>
                    <a:pt x="0" y="17673"/>
                    <a:pt x="0" y="15709"/>
                  </a:cubicBezTo>
                  <a:cubicBezTo>
                    <a:pt x="0" y="13745"/>
                    <a:pt x="1543" y="11782"/>
                    <a:pt x="5400" y="9164"/>
                  </a:cubicBezTo>
                  <a:cubicBezTo>
                    <a:pt x="9257" y="6545"/>
                    <a:pt x="15429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749249" y="2304999"/>
              <a:ext cx="83374" cy="14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990" fill="norm" stroke="1" extrusionOk="0">
                  <a:moveTo>
                    <a:pt x="15942" y="933"/>
                  </a:moveTo>
                  <a:cubicBezTo>
                    <a:pt x="13308" y="316"/>
                    <a:pt x="10673" y="-301"/>
                    <a:pt x="8303" y="162"/>
                  </a:cubicBezTo>
                  <a:cubicBezTo>
                    <a:pt x="5932" y="625"/>
                    <a:pt x="3825" y="2168"/>
                    <a:pt x="2244" y="4636"/>
                  </a:cubicBezTo>
                  <a:cubicBezTo>
                    <a:pt x="664" y="7105"/>
                    <a:pt x="-390" y="10499"/>
                    <a:pt x="137" y="13430"/>
                  </a:cubicBezTo>
                  <a:cubicBezTo>
                    <a:pt x="664" y="16362"/>
                    <a:pt x="2771" y="18830"/>
                    <a:pt x="5142" y="20065"/>
                  </a:cubicBezTo>
                  <a:cubicBezTo>
                    <a:pt x="7512" y="21299"/>
                    <a:pt x="10147" y="21299"/>
                    <a:pt x="13308" y="20065"/>
                  </a:cubicBezTo>
                  <a:cubicBezTo>
                    <a:pt x="16469" y="18830"/>
                    <a:pt x="20156" y="16362"/>
                    <a:pt x="20683" y="13430"/>
                  </a:cubicBezTo>
                  <a:cubicBezTo>
                    <a:pt x="21210" y="10499"/>
                    <a:pt x="18576" y="7105"/>
                    <a:pt x="15942" y="5099"/>
                  </a:cubicBezTo>
                  <a:cubicBezTo>
                    <a:pt x="13308" y="3093"/>
                    <a:pt x="10673" y="2476"/>
                    <a:pt x="10147" y="2785"/>
                  </a:cubicBezTo>
                  <a:cubicBezTo>
                    <a:pt x="9620" y="3093"/>
                    <a:pt x="11200" y="4328"/>
                    <a:pt x="12254" y="5099"/>
                  </a:cubicBezTo>
                  <a:cubicBezTo>
                    <a:pt x="13308" y="5870"/>
                    <a:pt x="13834" y="6179"/>
                    <a:pt x="14361" y="6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4876800" y="2296470"/>
              <a:ext cx="127000" cy="15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5562"/>
                  </a:moveTo>
                  <a:cubicBezTo>
                    <a:pt x="1800" y="4978"/>
                    <a:pt x="3600" y="4394"/>
                    <a:pt x="5040" y="4686"/>
                  </a:cubicBezTo>
                  <a:cubicBezTo>
                    <a:pt x="6480" y="4978"/>
                    <a:pt x="7560" y="6146"/>
                    <a:pt x="8100" y="8189"/>
                  </a:cubicBezTo>
                  <a:cubicBezTo>
                    <a:pt x="8640" y="10232"/>
                    <a:pt x="8640" y="13151"/>
                    <a:pt x="8100" y="15194"/>
                  </a:cubicBezTo>
                  <a:cubicBezTo>
                    <a:pt x="7560" y="17238"/>
                    <a:pt x="6480" y="18405"/>
                    <a:pt x="5220" y="19427"/>
                  </a:cubicBezTo>
                  <a:cubicBezTo>
                    <a:pt x="3960" y="20448"/>
                    <a:pt x="2520" y="21324"/>
                    <a:pt x="1800" y="21032"/>
                  </a:cubicBezTo>
                  <a:cubicBezTo>
                    <a:pt x="1080" y="20740"/>
                    <a:pt x="1080" y="19281"/>
                    <a:pt x="2880" y="15632"/>
                  </a:cubicBezTo>
                  <a:cubicBezTo>
                    <a:pt x="4680" y="11983"/>
                    <a:pt x="8280" y="6146"/>
                    <a:pt x="11160" y="3081"/>
                  </a:cubicBezTo>
                  <a:cubicBezTo>
                    <a:pt x="14040" y="16"/>
                    <a:pt x="16200" y="-276"/>
                    <a:pt x="17820" y="162"/>
                  </a:cubicBezTo>
                  <a:cubicBezTo>
                    <a:pt x="19440" y="600"/>
                    <a:pt x="20520" y="1767"/>
                    <a:pt x="21060" y="5270"/>
                  </a:cubicBezTo>
                  <a:cubicBezTo>
                    <a:pt x="21600" y="8773"/>
                    <a:pt x="21600" y="14610"/>
                    <a:pt x="21600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512294" y="2133600"/>
              <a:ext cx="50750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5625" y="0"/>
                  </a:moveTo>
                  <a:cubicBezTo>
                    <a:pt x="4729" y="2267"/>
                    <a:pt x="3833" y="4533"/>
                    <a:pt x="3250" y="7400"/>
                  </a:cubicBezTo>
                  <a:cubicBezTo>
                    <a:pt x="2667" y="10267"/>
                    <a:pt x="2399" y="13733"/>
                    <a:pt x="2264" y="15867"/>
                  </a:cubicBezTo>
                  <a:cubicBezTo>
                    <a:pt x="2130" y="18000"/>
                    <a:pt x="2130" y="18800"/>
                    <a:pt x="2309" y="19000"/>
                  </a:cubicBezTo>
                  <a:cubicBezTo>
                    <a:pt x="2488" y="19200"/>
                    <a:pt x="2847" y="18800"/>
                    <a:pt x="2981" y="18267"/>
                  </a:cubicBezTo>
                  <a:cubicBezTo>
                    <a:pt x="3116" y="17733"/>
                    <a:pt x="3026" y="17067"/>
                    <a:pt x="2712" y="16267"/>
                  </a:cubicBezTo>
                  <a:cubicBezTo>
                    <a:pt x="2399" y="15467"/>
                    <a:pt x="1861" y="14533"/>
                    <a:pt x="1323" y="14000"/>
                  </a:cubicBezTo>
                  <a:cubicBezTo>
                    <a:pt x="785" y="13467"/>
                    <a:pt x="248" y="13333"/>
                    <a:pt x="68" y="12867"/>
                  </a:cubicBezTo>
                  <a:cubicBezTo>
                    <a:pt x="-111" y="12400"/>
                    <a:pt x="68" y="11600"/>
                    <a:pt x="516" y="10600"/>
                  </a:cubicBezTo>
                  <a:cubicBezTo>
                    <a:pt x="965" y="9600"/>
                    <a:pt x="1682" y="8400"/>
                    <a:pt x="2264" y="7467"/>
                  </a:cubicBezTo>
                  <a:cubicBezTo>
                    <a:pt x="2847" y="6533"/>
                    <a:pt x="3295" y="5867"/>
                    <a:pt x="3743" y="5467"/>
                  </a:cubicBezTo>
                  <a:cubicBezTo>
                    <a:pt x="4191" y="5067"/>
                    <a:pt x="4639" y="4933"/>
                    <a:pt x="4953" y="5267"/>
                  </a:cubicBezTo>
                  <a:cubicBezTo>
                    <a:pt x="5267" y="5600"/>
                    <a:pt x="5446" y="6400"/>
                    <a:pt x="5491" y="8333"/>
                  </a:cubicBezTo>
                  <a:cubicBezTo>
                    <a:pt x="5535" y="10267"/>
                    <a:pt x="5446" y="13333"/>
                    <a:pt x="5311" y="15333"/>
                  </a:cubicBezTo>
                  <a:cubicBezTo>
                    <a:pt x="5177" y="17333"/>
                    <a:pt x="4998" y="18267"/>
                    <a:pt x="4729" y="19067"/>
                  </a:cubicBezTo>
                  <a:cubicBezTo>
                    <a:pt x="4460" y="19867"/>
                    <a:pt x="4101" y="20533"/>
                    <a:pt x="3922" y="20533"/>
                  </a:cubicBezTo>
                  <a:cubicBezTo>
                    <a:pt x="3743" y="20533"/>
                    <a:pt x="3743" y="19867"/>
                    <a:pt x="3967" y="18800"/>
                  </a:cubicBezTo>
                  <a:cubicBezTo>
                    <a:pt x="4191" y="17733"/>
                    <a:pt x="4639" y="16267"/>
                    <a:pt x="4998" y="15267"/>
                  </a:cubicBezTo>
                  <a:cubicBezTo>
                    <a:pt x="5356" y="14267"/>
                    <a:pt x="5625" y="13733"/>
                    <a:pt x="5984" y="13400"/>
                  </a:cubicBezTo>
                  <a:cubicBezTo>
                    <a:pt x="6342" y="13067"/>
                    <a:pt x="6790" y="12933"/>
                    <a:pt x="7149" y="13200"/>
                  </a:cubicBezTo>
                  <a:cubicBezTo>
                    <a:pt x="7507" y="13467"/>
                    <a:pt x="7776" y="14133"/>
                    <a:pt x="7955" y="14800"/>
                  </a:cubicBezTo>
                  <a:cubicBezTo>
                    <a:pt x="8135" y="15467"/>
                    <a:pt x="8224" y="16133"/>
                    <a:pt x="8224" y="16867"/>
                  </a:cubicBezTo>
                  <a:cubicBezTo>
                    <a:pt x="8224" y="17600"/>
                    <a:pt x="8135" y="18400"/>
                    <a:pt x="8359" y="18667"/>
                  </a:cubicBezTo>
                  <a:cubicBezTo>
                    <a:pt x="8583" y="18933"/>
                    <a:pt x="9121" y="18667"/>
                    <a:pt x="9569" y="18267"/>
                  </a:cubicBezTo>
                  <a:cubicBezTo>
                    <a:pt x="10017" y="17867"/>
                    <a:pt x="10375" y="17333"/>
                    <a:pt x="10734" y="16800"/>
                  </a:cubicBezTo>
                  <a:cubicBezTo>
                    <a:pt x="11092" y="16267"/>
                    <a:pt x="11451" y="15733"/>
                    <a:pt x="11720" y="15133"/>
                  </a:cubicBezTo>
                  <a:cubicBezTo>
                    <a:pt x="11989" y="14533"/>
                    <a:pt x="12168" y="13867"/>
                    <a:pt x="12033" y="13400"/>
                  </a:cubicBezTo>
                  <a:cubicBezTo>
                    <a:pt x="11899" y="12933"/>
                    <a:pt x="11451" y="12667"/>
                    <a:pt x="11092" y="12800"/>
                  </a:cubicBezTo>
                  <a:cubicBezTo>
                    <a:pt x="10734" y="12933"/>
                    <a:pt x="10465" y="13467"/>
                    <a:pt x="10151" y="14400"/>
                  </a:cubicBezTo>
                  <a:cubicBezTo>
                    <a:pt x="9838" y="15333"/>
                    <a:pt x="9479" y="16667"/>
                    <a:pt x="9389" y="17667"/>
                  </a:cubicBezTo>
                  <a:cubicBezTo>
                    <a:pt x="9300" y="18667"/>
                    <a:pt x="9479" y="19333"/>
                    <a:pt x="9838" y="19533"/>
                  </a:cubicBezTo>
                  <a:cubicBezTo>
                    <a:pt x="10196" y="19733"/>
                    <a:pt x="10734" y="19467"/>
                    <a:pt x="11406" y="18867"/>
                  </a:cubicBezTo>
                  <a:cubicBezTo>
                    <a:pt x="12078" y="18267"/>
                    <a:pt x="12885" y="17333"/>
                    <a:pt x="13423" y="16533"/>
                  </a:cubicBezTo>
                  <a:cubicBezTo>
                    <a:pt x="13960" y="15733"/>
                    <a:pt x="14229" y="15067"/>
                    <a:pt x="14319" y="15133"/>
                  </a:cubicBezTo>
                  <a:cubicBezTo>
                    <a:pt x="14409" y="15200"/>
                    <a:pt x="14319" y="16000"/>
                    <a:pt x="14229" y="16867"/>
                  </a:cubicBezTo>
                  <a:cubicBezTo>
                    <a:pt x="14140" y="17733"/>
                    <a:pt x="14050" y="18667"/>
                    <a:pt x="14095" y="18800"/>
                  </a:cubicBezTo>
                  <a:cubicBezTo>
                    <a:pt x="14140" y="18933"/>
                    <a:pt x="14319" y="18267"/>
                    <a:pt x="14543" y="17600"/>
                  </a:cubicBezTo>
                  <a:cubicBezTo>
                    <a:pt x="14767" y="16933"/>
                    <a:pt x="15036" y="16267"/>
                    <a:pt x="15350" y="15667"/>
                  </a:cubicBezTo>
                  <a:cubicBezTo>
                    <a:pt x="15663" y="15067"/>
                    <a:pt x="16022" y="14533"/>
                    <a:pt x="16291" y="14600"/>
                  </a:cubicBezTo>
                  <a:cubicBezTo>
                    <a:pt x="16560" y="14667"/>
                    <a:pt x="16739" y="15333"/>
                    <a:pt x="16828" y="16000"/>
                  </a:cubicBezTo>
                  <a:cubicBezTo>
                    <a:pt x="16918" y="16667"/>
                    <a:pt x="16918" y="17333"/>
                    <a:pt x="16873" y="18133"/>
                  </a:cubicBezTo>
                  <a:cubicBezTo>
                    <a:pt x="16828" y="18933"/>
                    <a:pt x="16739" y="19867"/>
                    <a:pt x="16828" y="19933"/>
                  </a:cubicBezTo>
                  <a:cubicBezTo>
                    <a:pt x="16918" y="20000"/>
                    <a:pt x="17187" y="19200"/>
                    <a:pt x="17635" y="18200"/>
                  </a:cubicBezTo>
                  <a:cubicBezTo>
                    <a:pt x="18083" y="17200"/>
                    <a:pt x="18711" y="16000"/>
                    <a:pt x="19248" y="15267"/>
                  </a:cubicBezTo>
                  <a:cubicBezTo>
                    <a:pt x="19786" y="14533"/>
                    <a:pt x="20234" y="14267"/>
                    <a:pt x="20458" y="14533"/>
                  </a:cubicBezTo>
                  <a:cubicBezTo>
                    <a:pt x="20682" y="14800"/>
                    <a:pt x="20682" y="15600"/>
                    <a:pt x="20817" y="16867"/>
                  </a:cubicBezTo>
                  <a:cubicBezTo>
                    <a:pt x="20951" y="18133"/>
                    <a:pt x="21220" y="19867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835829" y="3276263"/>
              <a:ext cx="220611" cy="35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08" fill="norm" stroke="1" extrusionOk="0">
                  <a:moveTo>
                    <a:pt x="1424" y="2293"/>
                  </a:moveTo>
                  <a:cubicBezTo>
                    <a:pt x="2024" y="6588"/>
                    <a:pt x="2624" y="10883"/>
                    <a:pt x="3024" y="13788"/>
                  </a:cubicBezTo>
                  <a:cubicBezTo>
                    <a:pt x="3424" y="16693"/>
                    <a:pt x="3624" y="18209"/>
                    <a:pt x="3824" y="19346"/>
                  </a:cubicBezTo>
                  <a:cubicBezTo>
                    <a:pt x="4024" y="20483"/>
                    <a:pt x="4224" y="21241"/>
                    <a:pt x="4324" y="21304"/>
                  </a:cubicBezTo>
                  <a:cubicBezTo>
                    <a:pt x="4424" y="21367"/>
                    <a:pt x="4424" y="20735"/>
                    <a:pt x="3924" y="18399"/>
                  </a:cubicBezTo>
                  <a:cubicBezTo>
                    <a:pt x="3424" y="16062"/>
                    <a:pt x="2424" y="12020"/>
                    <a:pt x="1724" y="9304"/>
                  </a:cubicBezTo>
                  <a:cubicBezTo>
                    <a:pt x="1024" y="6588"/>
                    <a:pt x="624" y="5199"/>
                    <a:pt x="324" y="3872"/>
                  </a:cubicBezTo>
                  <a:cubicBezTo>
                    <a:pt x="24" y="2546"/>
                    <a:pt x="-176" y="1283"/>
                    <a:pt x="224" y="588"/>
                  </a:cubicBezTo>
                  <a:cubicBezTo>
                    <a:pt x="624" y="-107"/>
                    <a:pt x="1624" y="-233"/>
                    <a:pt x="4024" y="462"/>
                  </a:cubicBezTo>
                  <a:cubicBezTo>
                    <a:pt x="6424" y="1156"/>
                    <a:pt x="10224" y="2672"/>
                    <a:pt x="13524" y="5009"/>
                  </a:cubicBezTo>
                  <a:cubicBezTo>
                    <a:pt x="16824" y="7346"/>
                    <a:pt x="19624" y="10504"/>
                    <a:pt x="20524" y="12967"/>
                  </a:cubicBezTo>
                  <a:cubicBezTo>
                    <a:pt x="21424" y="15430"/>
                    <a:pt x="20424" y="17199"/>
                    <a:pt x="17624" y="18462"/>
                  </a:cubicBezTo>
                  <a:cubicBezTo>
                    <a:pt x="14824" y="19725"/>
                    <a:pt x="10224" y="20483"/>
                    <a:pt x="7424" y="20735"/>
                  </a:cubicBezTo>
                  <a:cubicBezTo>
                    <a:pt x="4624" y="20988"/>
                    <a:pt x="3624" y="20735"/>
                    <a:pt x="3824" y="20609"/>
                  </a:cubicBezTo>
                  <a:cubicBezTo>
                    <a:pt x="4024" y="20483"/>
                    <a:pt x="5424" y="20483"/>
                    <a:pt x="6824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117600" y="357504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111250" y="3175000"/>
              <a:ext cx="31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625600" y="3638549"/>
              <a:ext cx="1206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972733" y="3318680"/>
              <a:ext cx="149167" cy="34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20" fill="norm" stroke="1" extrusionOk="0">
                  <a:moveTo>
                    <a:pt x="2919" y="3750"/>
                  </a:moveTo>
                  <a:cubicBezTo>
                    <a:pt x="2919" y="9083"/>
                    <a:pt x="2919" y="14416"/>
                    <a:pt x="2919" y="17483"/>
                  </a:cubicBezTo>
                  <a:cubicBezTo>
                    <a:pt x="2919" y="20550"/>
                    <a:pt x="2919" y="21350"/>
                    <a:pt x="2773" y="21416"/>
                  </a:cubicBezTo>
                  <a:cubicBezTo>
                    <a:pt x="2627" y="21483"/>
                    <a:pt x="2335" y="20816"/>
                    <a:pt x="2481" y="18283"/>
                  </a:cubicBezTo>
                  <a:cubicBezTo>
                    <a:pt x="2627" y="15750"/>
                    <a:pt x="3211" y="11350"/>
                    <a:pt x="4086" y="8216"/>
                  </a:cubicBezTo>
                  <a:cubicBezTo>
                    <a:pt x="4962" y="5083"/>
                    <a:pt x="6130" y="3216"/>
                    <a:pt x="7151" y="2016"/>
                  </a:cubicBezTo>
                  <a:cubicBezTo>
                    <a:pt x="8173" y="816"/>
                    <a:pt x="9049" y="283"/>
                    <a:pt x="10216" y="83"/>
                  </a:cubicBezTo>
                  <a:cubicBezTo>
                    <a:pt x="11384" y="-117"/>
                    <a:pt x="12843" y="16"/>
                    <a:pt x="14449" y="816"/>
                  </a:cubicBezTo>
                  <a:cubicBezTo>
                    <a:pt x="16054" y="1616"/>
                    <a:pt x="17805" y="3083"/>
                    <a:pt x="19119" y="5350"/>
                  </a:cubicBezTo>
                  <a:cubicBezTo>
                    <a:pt x="20432" y="7616"/>
                    <a:pt x="21308" y="10683"/>
                    <a:pt x="19703" y="13016"/>
                  </a:cubicBezTo>
                  <a:cubicBezTo>
                    <a:pt x="18097" y="15350"/>
                    <a:pt x="14011" y="16950"/>
                    <a:pt x="11238" y="17816"/>
                  </a:cubicBezTo>
                  <a:cubicBezTo>
                    <a:pt x="8465" y="18683"/>
                    <a:pt x="7005" y="18816"/>
                    <a:pt x="5254" y="18950"/>
                  </a:cubicBezTo>
                  <a:cubicBezTo>
                    <a:pt x="3503" y="19083"/>
                    <a:pt x="1459" y="19216"/>
                    <a:pt x="584" y="19416"/>
                  </a:cubicBezTo>
                  <a:cubicBezTo>
                    <a:pt x="-292" y="19616"/>
                    <a:pt x="0" y="19883"/>
                    <a:pt x="292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152650" y="3614094"/>
              <a:ext cx="101600" cy="12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3079"/>
                  </a:moveTo>
                  <a:cubicBezTo>
                    <a:pt x="1350" y="1639"/>
                    <a:pt x="2700" y="199"/>
                    <a:pt x="4275" y="19"/>
                  </a:cubicBezTo>
                  <a:cubicBezTo>
                    <a:pt x="5850" y="-161"/>
                    <a:pt x="7650" y="919"/>
                    <a:pt x="9000" y="3259"/>
                  </a:cubicBezTo>
                  <a:cubicBezTo>
                    <a:pt x="10350" y="5599"/>
                    <a:pt x="11250" y="9199"/>
                    <a:pt x="11025" y="11719"/>
                  </a:cubicBezTo>
                  <a:cubicBezTo>
                    <a:pt x="10800" y="14239"/>
                    <a:pt x="9450" y="15679"/>
                    <a:pt x="8100" y="17299"/>
                  </a:cubicBezTo>
                  <a:cubicBezTo>
                    <a:pt x="6750" y="18919"/>
                    <a:pt x="5400" y="20719"/>
                    <a:pt x="5625" y="21079"/>
                  </a:cubicBezTo>
                  <a:cubicBezTo>
                    <a:pt x="5850" y="21439"/>
                    <a:pt x="7650" y="20359"/>
                    <a:pt x="10575" y="18559"/>
                  </a:cubicBezTo>
                  <a:cubicBezTo>
                    <a:pt x="13500" y="16759"/>
                    <a:pt x="17550" y="14239"/>
                    <a:pt x="21600" y="11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273300" y="3162299"/>
              <a:ext cx="278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6200"/>
                    <a:pt x="15429" y="12400"/>
                    <a:pt x="18514" y="16000"/>
                  </a:cubicBezTo>
                  <a:cubicBezTo>
                    <a:pt x="21600" y="19600"/>
                    <a:pt x="20057" y="2060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841105" y="4153016"/>
              <a:ext cx="157822" cy="31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46" fill="norm" stroke="1" extrusionOk="0">
                  <a:moveTo>
                    <a:pt x="456" y="2181"/>
                  </a:moveTo>
                  <a:cubicBezTo>
                    <a:pt x="456" y="5684"/>
                    <a:pt x="456" y="9187"/>
                    <a:pt x="737" y="11376"/>
                  </a:cubicBezTo>
                  <a:cubicBezTo>
                    <a:pt x="1017" y="13565"/>
                    <a:pt x="1578" y="14441"/>
                    <a:pt x="1999" y="15754"/>
                  </a:cubicBezTo>
                  <a:cubicBezTo>
                    <a:pt x="2420" y="17068"/>
                    <a:pt x="2700" y="18819"/>
                    <a:pt x="2420" y="19330"/>
                  </a:cubicBezTo>
                  <a:cubicBezTo>
                    <a:pt x="2139" y="19841"/>
                    <a:pt x="1298" y="19111"/>
                    <a:pt x="737" y="16922"/>
                  </a:cubicBezTo>
                  <a:cubicBezTo>
                    <a:pt x="176" y="14732"/>
                    <a:pt x="-105" y="11084"/>
                    <a:pt x="35" y="8311"/>
                  </a:cubicBezTo>
                  <a:cubicBezTo>
                    <a:pt x="176" y="5538"/>
                    <a:pt x="737" y="3641"/>
                    <a:pt x="1438" y="2327"/>
                  </a:cubicBezTo>
                  <a:cubicBezTo>
                    <a:pt x="2139" y="1014"/>
                    <a:pt x="2981" y="284"/>
                    <a:pt x="4103" y="65"/>
                  </a:cubicBezTo>
                  <a:cubicBezTo>
                    <a:pt x="5225" y="-154"/>
                    <a:pt x="6627" y="138"/>
                    <a:pt x="9292" y="1597"/>
                  </a:cubicBezTo>
                  <a:cubicBezTo>
                    <a:pt x="11957" y="3057"/>
                    <a:pt x="15885" y="5684"/>
                    <a:pt x="18269" y="8019"/>
                  </a:cubicBezTo>
                  <a:cubicBezTo>
                    <a:pt x="20653" y="10354"/>
                    <a:pt x="21495" y="12397"/>
                    <a:pt x="20513" y="14222"/>
                  </a:cubicBezTo>
                  <a:cubicBezTo>
                    <a:pt x="19531" y="16046"/>
                    <a:pt x="16726" y="17651"/>
                    <a:pt x="13220" y="18819"/>
                  </a:cubicBezTo>
                  <a:cubicBezTo>
                    <a:pt x="9713" y="19987"/>
                    <a:pt x="5505" y="20716"/>
                    <a:pt x="1298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044756" y="4413250"/>
              <a:ext cx="1569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041400" y="4089400"/>
              <a:ext cx="1905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960" y="1200"/>
                    <a:pt x="1920" y="0"/>
                    <a:pt x="2880" y="0"/>
                  </a:cubicBezTo>
                  <a:cubicBezTo>
                    <a:pt x="3840" y="0"/>
                    <a:pt x="4800" y="1200"/>
                    <a:pt x="5640" y="2800"/>
                  </a:cubicBezTo>
                  <a:cubicBezTo>
                    <a:pt x="6480" y="4400"/>
                    <a:pt x="7200" y="6400"/>
                    <a:pt x="7200" y="9200"/>
                  </a:cubicBezTo>
                  <a:cubicBezTo>
                    <a:pt x="7200" y="12000"/>
                    <a:pt x="6480" y="15600"/>
                    <a:pt x="5520" y="17800"/>
                  </a:cubicBezTo>
                  <a:cubicBezTo>
                    <a:pt x="4560" y="20000"/>
                    <a:pt x="3360" y="20800"/>
                    <a:pt x="4320" y="20600"/>
                  </a:cubicBezTo>
                  <a:cubicBezTo>
                    <a:pt x="5280" y="20400"/>
                    <a:pt x="8400" y="19200"/>
                    <a:pt x="11640" y="19200"/>
                  </a:cubicBezTo>
                  <a:cubicBezTo>
                    <a:pt x="14880" y="19200"/>
                    <a:pt x="1824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339850" y="4495799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950243" y="4179510"/>
              <a:ext cx="147972" cy="31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903" fill="norm" stroke="1" extrusionOk="0">
                  <a:moveTo>
                    <a:pt x="2587" y="6152"/>
                  </a:moveTo>
                  <a:cubicBezTo>
                    <a:pt x="2587" y="10582"/>
                    <a:pt x="2587" y="15013"/>
                    <a:pt x="2587" y="17575"/>
                  </a:cubicBezTo>
                  <a:cubicBezTo>
                    <a:pt x="2587" y="20136"/>
                    <a:pt x="2587" y="20829"/>
                    <a:pt x="2137" y="20898"/>
                  </a:cubicBezTo>
                  <a:cubicBezTo>
                    <a:pt x="1687" y="20967"/>
                    <a:pt x="787" y="20413"/>
                    <a:pt x="337" y="17782"/>
                  </a:cubicBezTo>
                  <a:cubicBezTo>
                    <a:pt x="-113" y="15152"/>
                    <a:pt x="-113" y="10444"/>
                    <a:pt x="337" y="7259"/>
                  </a:cubicBezTo>
                  <a:cubicBezTo>
                    <a:pt x="787" y="4075"/>
                    <a:pt x="1687" y="2413"/>
                    <a:pt x="3787" y="1236"/>
                  </a:cubicBezTo>
                  <a:cubicBezTo>
                    <a:pt x="5887" y="59"/>
                    <a:pt x="9187" y="-633"/>
                    <a:pt x="12787" y="821"/>
                  </a:cubicBezTo>
                  <a:cubicBezTo>
                    <a:pt x="16387" y="2275"/>
                    <a:pt x="20287" y="5875"/>
                    <a:pt x="20887" y="8644"/>
                  </a:cubicBezTo>
                  <a:cubicBezTo>
                    <a:pt x="21487" y="11413"/>
                    <a:pt x="18787" y="13352"/>
                    <a:pt x="16387" y="14529"/>
                  </a:cubicBezTo>
                  <a:cubicBezTo>
                    <a:pt x="13987" y="15705"/>
                    <a:pt x="11887" y="16121"/>
                    <a:pt x="9787" y="16329"/>
                  </a:cubicBezTo>
                  <a:cubicBezTo>
                    <a:pt x="7687" y="16536"/>
                    <a:pt x="5587" y="16536"/>
                    <a:pt x="4387" y="16882"/>
                  </a:cubicBezTo>
                  <a:cubicBezTo>
                    <a:pt x="3187" y="17229"/>
                    <a:pt x="2887" y="17921"/>
                    <a:pt x="2587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089150" y="4466166"/>
              <a:ext cx="127000" cy="12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880"/>
                  </a:moveTo>
                  <a:cubicBezTo>
                    <a:pt x="1440" y="1440"/>
                    <a:pt x="2880" y="0"/>
                    <a:pt x="5220" y="0"/>
                  </a:cubicBezTo>
                  <a:cubicBezTo>
                    <a:pt x="7560" y="0"/>
                    <a:pt x="10800" y="1440"/>
                    <a:pt x="12420" y="3060"/>
                  </a:cubicBezTo>
                  <a:cubicBezTo>
                    <a:pt x="14040" y="4680"/>
                    <a:pt x="14040" y="6480"/>
                    <a:pt x="12780" y="8820"/>
                  </a:cubicBezTo>
                  <a:cubicBezTo>
                    <a:pt x="11520" y="11160"/>
                    <a:pt x="9000" y="14040"/>
                    <a:pt x="6840" y="16380"/>
                  </a:cubicBezTo>
                  <a:cubicBezTo>
                    <a:pt x="4680" y="18720"/>
                    <a:pt x="2880" y="20520"/>
                    <a:pt x="3060" y="21060"/>
                  </a:cubicBezTo>
                  <a:cubicBezTo>
                    <a:pt x="3240" y="21600"/>
                    <a:pt x="5400" y="20880"/>
                    <a:pt x="8820" y="18900"/>
                  </a:cubicBezTo>
                  <a:cubicBezTo>
                    <a:pt x="12240" y="16920"/>
                    <a:pt x="16920" y="13680"/>
                    <a:pt x="21600" y="1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190750" y="4108813"/>
              <a:ext cx="139700" cy="13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969"/>
                  </a:moveTo>
                  <a:cubicBezTo>
                    <a:pt x="1636" y="284"/>
                    <a:pt x="3273" y="-402"/>
                    <a:pt x="5400" y="284"/>
                  </a:cubicBezTo>
                  <a:cubicBezTo>
                    <a:pt x="7527" y="969"/>
                    <a:pt x="10145" y="3027"/>
                    <a:pt x="11455" y="5084"/>
                  </a:cubicBezTo>
                  <a:cubicBezTo>
                    <a:pt x="12764" y="7141"/>
                    <a:pt x="12764" y="9198"/>
                    <a:pt x="12109" y="10912"/>
                  </a:cubicBezTo>
                  <a:cubicBezTo>
                    <a:pt x="11455" y="12627"/>
                    <a:pt x="10145" y="13998"/>
                    <a:pt x="8836" y="15369"/>
                  </a:cubicBezTo>
                  <a:cubicBezTo>
                    <a:pt x="7527" y="16741"/>
                    <a:pt x="6218" y="18112"/>
                    <a:pt x="6382" y="19141"/>
                  </a:cubicBezTo>
                  <a:cubicBezTo>
                    <a:pt x="6545" y="20169"/>
                    <a:pt x="8182" y="20855"/>
                    <a:pt x="10964" y="21027"/>
                  </a:cubicBezTo>
                  <a:cubicBezTo>
                    <a:pt x="13745" y="21198"/>
                    <a:pt x="17673" y="20855"/>
                    <a:pt x="2160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485900" y="4972050"/>
              <a:ext cx="6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479550" y="5340350"/>
              <a:ext cx="190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479549" y="55626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889000" y="6202487"/>
              <a:ext cx="178072" cy="42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20" fill="norm" stroke="1" extrusionOk="0">
                  <a:moveTo>
                    <a:pt x="0" y="8735"/>
                  </a:moveTo>
                  <a:cubicBezTo>
                    <a:pt x="508" y="12478"/>
                    <a:pt x="1016" y="16220"/>
                    <a:pt x="1398" y="18466"/>
                  </a:cubicBezTo>
                  <a:cubicBezTo>
                    <a:pt x="1779" y="20711"/>
                    <a:pt x="2033" y="21460"/>
                    <a:pt x="2160" y="21300"/>
                  </a:cubicBezTo>
                  <a:cubicBezTo>
                    <a:pt x="2287" y="21139"/>
                    <a:pt x="2287" y="20070"/>
                    <a:pt x="2414" y="17504"/>
                  </a:cubicBezTo>
                  <a:cubicBezTo>
                    <a:pt x="2541" y="14937"/>
                    <a:pt x="2795" y="10874"/>
                    <a:pt x="3558" y="7933"/>
                  </a:cubicBezTo>
                  <a:cubicBezTo>
                    <a:pt x="4320" y="4993"/>
                    <a:pt x="5591" y="3175"/>
                    <a:pt x="6734" y="2052"/>
                  </a:cubicBezTo>
                  <a:cubicBezTo>
                    <a:pt x="7878" y="929"/>
                    <a:pt x="8894" y="502"/>
                    <a:pt x="10038" y="234"/>
                  </a:cubicBezTo>
                  <a:cubicBezTo>
                    <a:pt x="11181" y="-33"/>
                    <a:pt x="12452" y="-140"/>
                    <a:pt x="13976" y="288"/>
                  </a:cubicBezTo>
                  <a:cubicBezTo>
                    <a:pt x="15501" y="715"/>
                    <a:pt x="17280" y="1678"/>
                    <a:pt x="18805" y="3710"/>
                  </a:cubicBezTo>
                  <a:cubicBezTo>
                    <a:pt x="20329" y="5741"/>
                    <a:pt x="21600" y="8842"/>
                    <a:pt x="21346" y="11676"/>
                  </a:cubicBezTo>
                  <a:cubicBezTo>
                    <a:pt x="21092" y="14510"/>
                    <a:pt x="19313" y="17076"/>
                    <a:pt x="16899" y="18680"/>
                  </a:cubicBezTo>
                  <a:cubicBezTo>
                    <a:pt x="14485" y="20284"/>
                    <a:pt x="11435" y="20925"/>
                    <a:pt x="9402" y="21086"/>
                  </a:cubicBezTo>
                  <a:cubicBezTo>
                    <a:pt x="7369" y="21246"/>
                    <a:pt x="6353" y="20925"/>
                    <a:pt x="5336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098550" y="65849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181099" y="6013450"/>
              <a:ext cx="77422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3" fill="norm" stroke="1" extrusionOk="0">
                  <a:moveTo>
                    <a:pt x="0" y="0"/>
                  </a:moveTo>
                  <a:cubicBezTo>
                    <a:pt x="584" y="7200"/>
                    <a:pt x="1168" y="14400"/>
                    <a:pt x="1459" y="17455"/>
                  </a:cubicBezTo>
                  <a:cubicBezTo>
                    <a:pt x="1751" y="20509"/>
                    <a:pt x="1751" y="19418"/>
                    <a:pt x="3503" y="18109"/>
                  </a:cubicBezTo>
                  <a:cubicBezTo>
                    <a:pt x="5254" y="16800"/>
                    <a:pt x="8757" y="15273"/>
                    <a:pt x="11676" y="14836"/>
                  </a:cubicBezTo>
                  <a:cubicBezTo>
                    <a:pt x="14595" y="14400"/>
                    <a:pt x="16930" y="15055"/>
                    <a:pt x="18681" y="16036"/>
                  </a:cubicBezTo>
                  <a:cubicBezTo>
                    <a:pt x="20432" y="17018"/>
                    <a:pt x="21600" y="18327"/>
                    <a:pt x="21308" y="19418"/>
                  </a:cubicBezTo>
                  <a:cubicBezTo>
                    <a:pt x="21016" y="20509"/>
                    <a:pt x="19265" y="21382"/>
                    <a:pt x="15762" y="21491"/>
                  </a:cubicBezTo>
                  <a:cubicBezTo>
                    <a:pt x="12259" y="21600"/>
                    <a:pt x="7005" y="20945"/>
                    <a:pt x="1751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428750" y="6648449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850743" y="6230008"/>
              <a:ext cx="140221" cy="37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21" fill="norm" stroke="1" extrusionOk="0">
                  <a:moveTo>
                    <a:pt x="1471" y="3582"/>
                  </a:moveTo>
                  <a:cubicBezTo>
                    <a:pt x="836" y="7323"/>
                    <a:pt x="201" y="11064"/>
                    <a:pt x="42" y="13236"/>
                  </a:cubicBezTo>
                  <a:cubicBezTo>
                    <a:pt x="-117" y="15408"/>
                    <a:pt x="201" y="16012"/>
                    <a:pt x="518" y="16796"/>
                  </a:cubicBezTo>
                  <a:cubicBezTo>
                    <a:pt x="836" y="17580"/>
                    <a:pt x="1154" y="18546"/>
                    <a:pt x="995" y="18606"/>
                  </a:cubicBezTo>
                  <a:cubicBezTo>
                    <a:pt x="836" y="18666"/>
                    <a:pt x="201" y="17822"/>
                    <a:pt x="201" y="15227"/>
                  </a:cubicBezTo>
                  <a:cubicBezTo>
                    <a:pt x="201" y="12633"/>
                    <a:pt x="836" y="8289"/>
                    <a:pt x="1789" y="5453"/>
                  </a:cubicBezTo>
                  <a:cubicBezTo>
                    <a:pt x="2742" y="2617"/>
                    <a:pt x="4012" y="1290"/>
                    <a:pt x="5442" y="566"/>
                  </a:cubicBezTo>
                  <a:cubicBezTo>
                    <a:pt x="6871" y="-158"/>
                    <a:pt x="8459" y="-279"/>
                    <a:pt x="10842" y="747"/>
                  </a:cubicBezTo>
                  <a:cubicBezTo>
                    <a:pt x="13224" y="1772"/>
                    <a:pt x="16401" y="3944"/>
                    <a:pt x="18465" y="6780"/>
                  </a:cubicBezTo>
                  <a:cubicBezTo>
                    <a:pt x="20530" y="9616"/>
                    <a:pt x="21483" y="13115"/>
                    <a:pt x="20848" y="15468"/>
                  </a:cubicBezTo>
                  <a:cubicBezTo>
                    <a:pt x="20212" y="17822"/>
                    <a:pt x="17989" y="19028"/>
                    <a:pt x="14654" y="19813"/>
                  </a:cubicBezTo>
                  <a:cubicBezTo>
                    <a:pt x="11318" y="20597"/>
                    <a:pt x="6871" y="20959"/>
                    <a:pt x="2424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070100" y="6554289"/>
              <a:ext cx="101600" cy="12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3055"/>
                  </a:moveTo>
                  <a:cubicBezTo>
                    <a:pt x="1800" y="1975"/>
                    <a:pt x="3600" y="895"/>
                    <a:pt x="5625" y="355"/>
                  </a:cubicBezTo>
                  <a:cubicBezTo>
                    <a:pt x="7650" y="-185"/>
                    <a:pt x="9900" y="-185"/>
                    <a:pt x="11475" y="895"/>
                  </a:cubicBezTo>
                  <a:cubicBezTo>
                    <a:pt x="13050" y="1975"/>
                    <a:pt x="13950" y="4135"/>
                    <a:pt x="13725" y="7015"/>
                  </a:cubicBezTo>
                  <a:cubicBezTo>
                    <a:pt x="13500" y="9895"/>
                    <a:pt x="12150" y="13495"/>
                    <a:pt x="10800" y="16015"/>
                  </a:cubicBezTo>
                  <a:cubicBezTo>
                    <a:pt x="9450" y="18535"/>
                    <a:pt x="8100" y="19975"/>
                    <a:pt x="8550" y="20695"/>
                  </a:cubicBezTo>
                  <a:cubicBezTo>
                    <a:pt x="9000" y="21415"/>
                    <a:pt x="11250" y="21415"/>
                    <a:pt x="13725" y="20875"/>
                  </a:cubicBezTo>
                  <a:cubicBezTo>
                    <a:pt x="16200" y="20335"/>
                    <a:pt x="18900" y="19255"/>
                    <a:pt x="21600" y="1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171699" y="5988050"/>
              <a:ext cx="93879" cy="22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57" fill="norm" stroke="1" extrusionOk="0">
                  <a:moveTo>
                    <a:pt x="0" y="0"/>
                  </a:moveTo>
                  <a:cubicBezTo>
                    <a:pt x="0" y="5094"/>
                    <a:pt x="0" y="10189"/>
                    <a:pt x="0" y="13245"/>
                  </a:cubicBezTo>
                  <a:cubicBezTo>
                    <a:pt x="0" y="16302"/>
                    <a:pt x="0" y="17321"/>
                    <a:pt x="240" y="17321"/>
                  </a:cubicBezTo>
                  <a:cubicBezTo>
                    <a:pt x="480" y="17321"/>
                    <a:pt x="960" y="16302"/>
                    <a:pt x="1920" y="15283"/>
                  </a:cubicBezTo>
                  <a:cubicBezTo>
                    <a:pt x="2880" y="14264"/>
                    <a:pt x="4320" y="13245"/>
                    <a:pt x="6000" y="12430"/>
                  </a:cubicBezTo>
                  <a:cubicBezTo>
                    <a:pt x="7680" y="11615"/>
                    <a:pt x="9600" y="11004"/>
                    <a:pt x="12240" y="11513"/>
                  </a:cubicBezTo>
                  <a:cubicBezTo>
                    <a:pt x="14880" y="12023"/>
                    <a:pt x="18240" y="13653"/>
                    <a:pt x="19920" y="14977"/>
                  </a:cubicBezTo>
                  <a:cubicBezTo>
                    <a:pt x="21600" y="16302"/>
                    <a:pt x="21600" y="17321"/>
                    <a:pt x="20640" y="18238"/>
                  </a:cubicBezTo>
                  <a:cubicBezTo>
                    <a:pt x="19680" y="19155"/>
                    <a:pt x="17760" y="19970"/>
                    <a:pt x="15600" y="20581"/>
                  </a:cubicBezTo>
                  <a:cubicBezTo>
                    <a:pt x="13440" y="21192"/>
                    <a:pt x="11040" y="21600"/>
                    <a:pt x="8880" y="21192"/>
                  </a:cubicBezTo>
                  <a:cubicBezTo>
                    <a:pt x="6720" y="20785"/>
                    <a:pt x="4800" y="19562"/>
                    <a:pt x="288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263900" y="3326515"/>
              <a:ext cx="231332" cy="266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73" fill="norm" stroke="1" extrusionOk="0">
                  <a:moveTo>
                    <a:pt x="2356" y="213"/>
                  </a:moveTo>
                  <a:cubicBezTo>
                    <a:pt x="2945" y="145"/>
                    <a:pt x="3535" y="76"/>
                    <a:pt x="4320" y="33"/>
                  </a:cubicBezTo>
                  <a:cubicBezTo>
                    <a:pt x="5105" y="-10"/>
                    <a:pt x="6087" y="-27"/>
                    <a:pt x="7462" y="85"/>
                  </a:cubicBezTo>
                  <a:cubicBezTo>
                    <a:pt x="8836" y="196"/>
                    <a:pt x="10604" y="436"/>
                    <a:pt x="12175" y="805"/>
                  </a:cubicBezTo>
                  <a:cubicBezTo>
                    <a:pt x="13745" y="1174"/>
                    <a:pt x="15120" y="1671"/>
                    <a:pt x="15709" y="2229"/>
                  </a:cubicBezTo>
                  <a:cubicBezTo>
                    <a:pt x="16298" y="2787"/>
                    <a:pt x="16102" y="3404"/>
                    <a:pt x="15611" y="3996"/>
                  </a:cubicBezTo>
                  <a:cubicBezTo>
                    <a:pt x="15120" y="4588"/>
                    <a:pt x="14335" y="5154"/>
                    <a:pt x="12764" y="5635"/>
                  </a:cubicBezTo>
                  <a:cubicBezTo>
                    <a:pt x="11193" y="6115"/>
                    <a:pt x="8836" y="6510"/>
                    <a:pt x="7658" y="6861"/>
                  </a:cubicBezTo>
                  <a:cubicBezTo>
                    <a:pt x="6480" y="7213"/>
                    <a:pt x="6480" y="7522"/>
                    <a:pt x="7658" y="7916"/>
                  </a:cubicBezTo>
                  <a:cubicBezTo>
                    <a:pt x="8836" y="8311"/>
                    <a:pt x="11193" y="8791"/>
                    <a:pt x="12862" y="9315"/>
                  </a:cubicBezTo>
                  <a:cubicBezTo>
                    <a:pt x="14531" y="9838"/>
                    <a:pt x="15513" y="10404"/>
                    <a:pt x="16298" y="10970"/>
                  </a:cubicBezTo>
                  <a:cubicBezTo>
                    <a:pt x="17084" y="11536"/>
                    <a:pt x="17673" y="12103"/>
                    <a:pt x="18065" y="12737"/>
                  </a:cubicBezTo>
                  <a:cubicBezTo>
                    <a:pt x="18458" y="13372"/>
                    <a:pt x="18655" y="14076"/>
                    <a:pt x="18949" y="14745"/>
                  </a:cubicBezTo>
                  <a:cubicBezTo>
                    <a:pt x="19244" y="15414"/>
                    <a:pt x="19636" y="16049"/>
                    <a:pt x="20127" y="16658"/>
                  </a:cubicBezTo>
                  <a:cubicBezTo>
                    <a:pt x="20618" y="17267"/>
                    <a:pt x="21207" y="17850"/>
                    <a:pt x="21404" y="18425"/>
                  </a:cubicBezTo>
                  <a:cubicBezTo>
                    <a:pt x="21600" y="19000"/>
                    <a:pt x="21404" y="19566"/>
                    <a:pt x="18949" y="20063"/>
                  </a:cubicBezTo>
                  <a:cubicBezTo>
                    <a:pt x="16495" y="20561"/>
                    <a:pt x="11782" y="20990"/>
                    <a:pt x="8247" y="21230"/>
                  </a:cubicBezTo>
                  <a:cubicBezTo>
                    <a:pt x="4713" y="21470"/>
                    <a:pt x="2356" y="21522"/>
                    <a:pt x="0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975629" y="4174242"/>
              <a:ext cx="136703" cy="53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33" fill="norm" stroke="1" extrusionOk="0">
                  <a:moveTo>
                    <a:pt x="3788" y="9385"/>
                  </a:moveTo>
                  <a:cubicBezTo>
                    <a:pt x="3465" y="11604"/>
                    <a:pt x="3143" y="13824"/>
                    <a:pt x="3143" y="15617"/>
                  </a:cubicBezTo>
                  <a:cubicBezTo>
                    <a:pt x="3143" y="17410"/>
                    <a:pt x="3465" y="18776"/>
                    <a:pt x="3626" y="19758"/>
                  </a:cubicBezTo>
                  <a:cubicBezTo>
                    <a:pt x="3788" y="20740"/>
                    <a:pt x="3788" y="21337"/>
                    <a:pt x="3465" y="21423"/>
                  </a:cubicBezTo>
                  <a:cubicBezTo>
                    <a:pt x="3143" y="21508"/>
                    <a:pt x="2498" y="21081"/>
                    <a:pt x="1853" y="19630"/>
                  </a:cubicBezTo>
                  <a:cubicBezTo>
                    <a:pt x="1209" y="18178"/>
                    <a:pt x="564" y="15702"/>
                    <a:pt x="241" y="12928"/>
                  </a:cubicBezTo>
                  <a:cubicBezTo>
                    <a:pt x="-81" y="10153"/>
                    <a:pt x="-81" y="7080"/>
                    <a:pt x="241" y="5159"/>
                  </a:cubicBezTo>
                  <a:cubicBezTo>
                    <a:pt x="564" y="3238"/>
                    <a:pt x="1209" y="2469"/>
                    <a:pt x="2176" y="1786"/>
                  </a:cubicBezTo>
                  <a:cubicBezTo>
                    <a:pt x="3143" y="1103"/>
                    <a:pt x="4432" y="506"/>
                    <a:pt x="5883" y="207"/>
                  </a:cubicBezTo>
                  <a:cubicBezTo>
                    <a:pt x="7334" y="-92"/>
                    <a:pt x="8946" y="-92"/>
                    <a:pt x="11364" y="378"/>
                  </a:cubicBezTo>
                  <a:cubicBezTo>
                    <a:pt x="13782" y="847"/>
                    <a:pt x="17006" y="1786"/>
                    <a:pt x="18940" y="3195"/>
                  </a:cubicBezTo>
                  <a:cubicBezTo>
                    <a:pt x="20874" y="4604"/>
                    <a:pt x="21519" y="6482"/>
                    <a:pt x="19907" y="7763"/>
                  </a:cubicBezTo>
                  <a:cubicBezTo>
                    <a:pt x="18295" y="9043"/>
                    <a:pt x="14426" y="9726"/>
                    <a:pt x="11525" y="10068"/>
                  </a:cubicBezTo>
                  <a:cubicBezTo>
                    <a:pt x="8623" y="10409"/>
                    <a:pt x="6689" y="10409"/>
                    <a:pt x="5238" y="10238"/>
                  </a:cubicBezTo>
                  <a:cubicBezTo>
                    <a:pt x="3788" y="10068"/>
                    <a:pt x="2820" y="9726"/>
                    <a:pt x="2659" y="9342"/>
                  </a:cubicBezTo>
                  <a:cubicBezTo>
                    <a:pt x="2498" y="8958"/>
                    <a:pt x="3143" y="8531"/>
                    <a:pt x="3788" y="8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235450" y="425450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394200" y="4184650"/>
              <a:ext cx="133350" cy="16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323"/>
                  </a:moveTo>
                  <a:cubicBezTo>
                    <a:pt x="2057" y="5815"/>
                    <a:pt x="4114" y="8308"/>
                    <a:pt x="6000" y="11077"/>
                  </a:cubicBezTo>
                  <a:cubicBezTo>
                    <a:pt x="7886" y="13846"/>
                    <a:pt x="9600" y="16892"/>
                    <a:pt x="11143" y="18831"/>
                  </a:cubicBezTo>
                  <a:cubicBezTo>
                    <a:pt x="12686" y="20769"/>
                    <a:pt x="14057" y="21600"/>
                    <a:pt x="14914" y="21323"/>
                  </a:cubicBezTo>
                  <a:cubicBezTo>
                    <a:pt x="15771" y="21046"/>
                    <a:pt x="16114" y="19662"/>
                    <a:pt x="16457" y="16477"/>
                  </a:cubicBezTo>
                  <a:cubicBezTo>
                    <a:pt x="16800" y="13292"/>
                    <a:pt x="17143" y="8308"/>
                    <a:pt x="18000" y="5262"/>
                  </a:cubicBezTo>
                  <a:cubicBezTo>
                    <a:pt x="18857" y="2215"/>
                    <a:pt x="2022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550579" y="4047066"/>
              <a:ext cx="459572" cy="27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2" fill="norm" stroke="1" extrusionOk="0">
                  <a:moveTo>
                    <a:pt x="3381" y="12893"/>
                  </a:moveTo>
                  <a:cubicBezTo>
                    <a:pt x="2985" y="12391"/>
                    <a:pt x="2588" y="11888"/>
                    <a:pt x="2142" y="11721"/>
                  </a:cubicBezTo>
                  <a:cubicBezTo>
                    <a:pt x="1696" y="11553"/>
                    <a:pt x="1201" y="11721"/>
                    <a:pt x="854" y="12223"/>
                  </a:cubicBezTo>
                  <a:cubicBezTo>
                    <a:pt x="507" y="12726"/>
                    <a:pt x="309" y="13563"/>
                    <a:pt x="161" y="14400"/>
                  </a:cubicBezTo>
                  <a:cubicBezTo>
                    <a:pt x="12" y="15237"/>
                    <a:pt x="-87" y="16074"/>
                    <a:pt x="111" y="16660"/>
                  </a:cubicBezTo>
                  <a:cubicBezTo>
                    <a:pt x="309" y="17247"/>
                    <a:pt x="805" y="17581"/>
                    <a:pt x="1251" y="18000"/>
                  </a:cubicBezTo>
                  <a:cubicBezTo>
                    <a:pt x="1696" y="18419"/>
                    <a:pt x="2093" y="18921"/>
                    <a:pt x="2489" y="19423"/>
                  </a:cubicBezTo>
                  <a:cubicBezTo>
                    <a:pt x="2885" y="19926"/>
                    <a:pt x="3282" y="20428"/>
                    <a:pt x="4025" y="18335"/>
                  </a:cubicBezTo>
                  <a:cubicBezTo>
                    <a:pt x="4768" y="16242"/>
                    <a:pt x="5858" y="11553"/>
                    <a:pt x="6502" y="8456"/>
                  </a:cubicBezTo>
                  <a:cubicBezTo>
                    <a:pt x="7146" y="5358"/>
                    <a:pt x="7344" y="3851"/>
                    <a:pt x="7443" y="2512"/>
                  </a:cubicBezTo>
                  <a:cubicBezTo>
                    <a:pt x="7542" y="1172"/>
                    <a:pt x="7542" y="0"/>
                    <a:pt x="7542" y="0"/>
                  </a:cubicBezTo>
                  <a:cubicBezTo>
                    <a:pt x="7542" y="0"/>
                    <a:pt x="7542" y="1172"/>
                    <a:pt x="7443" y="4102"/>
                  </a:cubicBezTo>
                  <a:cubicBezTo>
                    <a:pt x="7344" y="7033"/>
                    <a:pt x="7146" y="11721"/>
                    <a:pt x="7047" y="14484"/>
                  </a:cubicBezTo>
                  <a:cubicBezTo>
                    <a:pt x="6948" y="17247"/>
                    <a:pt x="6948" y="18084"/>
                    <a:pt x="7096" y="18837"/>
                  </a:cubicBezTo>
                  <a:cubicBezTo>
                    <a:pt x="7245" y="19591"/>
                    <a:pt x="7542" y="20260"/>
                    <a:pt x="7790" y="20093"/>
                  </a:cubicBezTo>
                  <a:cubicBezTo>
                    <a:pt x="8038" y="19926"/>
                    <a:pt x="8236" y="18921"/>
                    <a:pt x="8434" y="17916"/>
                  </a:cubicBezTo>
                  <a:cubicBezTo>
                    <a:pt x="8632" y="16912"/>
                    <a:pt x="8830" y="15907"/>
                    <a:pt x="8930" y="14986"/>
                  </a:cubicBezTo>
                  <a:cubicBezTo>
                    <a:pt x="9029" y="14065"/>
                    <a:pt x="9029" y="13228"/>
                    <a:pt x="9029" y="13228"/>
                  </a:cubicBezTo>
                  <a:cubicBezTo>
                    <a:pt x="9029" y="13228"/>
                    <a:pt x="9029" y="14065"/>
                    <a:pt x="9029" y="14902"/>
                  </a:cubicBezTo>
                  <a:cubicBezTo>
                    <a:pt x="9029" y="15740"/>
                    <a:pt x="9029" y="16577"/>
                    <a:pt x="9029" y="17414"/>
                  </a:cubicBezTo>
                  <a:cubicBezTo>
                    <a:pt x="9029" y="18251"/>
                    <a:pt x="9029" y="19088"/>
                    <a:pt x="9276" y="19507"/>
                  </a:cubicBezTo>
                  <a:cubicBezTo>
                    <a:pt x="9524" y="19926"/>
                    <a:pt x="10019" y="19926"/>
                    <a:pt x="10515" y="19088"/>
                  </a:cubicBezTo>
                  <a:cubicBezTo>
                    <a:pt x="11010" y="18251"/>
                    <a:pt x="11506" y="16577"/>
                    <a:pt x="11803" y="15321"/>
                  </a:cubicBezTo>
                  <a:cubicBezTo>
                    <a:pt x="12100" y="14065"/>
                    <a:pt x="12199" y="13228"/>
                    <a:pt x="12199" y="13228"/>
                  </a:cubicBezTo>
                  <a:cubicBezTo>
                    <a:pt x="12199" y="13228"/>
                    <a:pt x="12100" y="14065"/>
                    <a:pt x="12051" y="14902"/>
                  </a:cubicBezTo>
                  <a:cubicBezTo>
                    <a:pt x="12001" y="15740"/>
                    <a:pt x="12001" y="16577"/>
                    <a:pt x="12100" y="17414"/>
                  </a:cubicBezTo>
                  <a:cubicBezTo>
                    <a:pt x="12199" y="18251"/>
                    <a:pt x="12397" y="19088"/>
                    <a:pt x="12744" y="19591"/>
                  </a:cubicBezTo>
                  <a:cubicBezTo>
                    <a:pt x="13091" y="20093"/>
                    <a:pt x="13586" y="20260"/>
                    <a:pt x="14230" y="19758"/>
                  </a:cubicBezTo>
                  <a:cubicBezTo>
                    <a:pt x="14874" y="19256"/>
                    <a:pt x="15667" y="18084"/>
                    <a:pt x="16262" y="16912"/>
                  </a:cubicBezTo>
                  <a:cubicBezTo>
                    <a:pt x="16856" y="15740"/>
                    <a:pt x="17252" y="14567"/>
                    <a:pt x="17500" y="13563"/>
                  </a:cubicBezTo>
                  <a:cubicBezTo>
                    <a:pt x="17748" y="12558"/>
                    <a:pt x="17847" y="11721"/>
                    <a:pt x="17698" y="11637"/>
                  </a:cubicBezTo>
                  <a:cubicBezTo>
                    <a:pt x="17550" y="11553"/>
                    <a:pt x="17153" y="12223"/>
                    <a:pt x="16757" y="13312"/>
                  </a:cubicBezTo>
                  <a:cubicBezTo>
                    <a:pt x="16361" y="14400"/>
                    <a:pt x="15964" y="15907"/>
                    <a:pt x="15717" y="17079"/>
                  </a:cubicBezTo>
                  <a:cubicBezTo>
                    <a:pt x="15469" y="18251"/>
                    <a:pt x="15370" y="19088"/>
                    <a:pt x="15370" y="19926"/>
                  </a:cubicBezTo>
                  <a:cubicBezTo>
                    <a:pt x="15370" y="20763"/>
                    <a:pt x="15469" y="21600"/>
                    <a:pt x="16509" y="21516"/>
                  </a:cubicBezTo>
                  <a:cubicBezTo>
                    <a:pt x="17550" y="21433"/>
                    <a:pt x="19531" y="20428"/>
                    <a:pt x="21513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194300" y="4184650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149849" y="427355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8000"/>
                    <a:pt x="4469" y="14400"/>
                    <a:pt x="8069" y="10800"/>
                  </a:cubicBezTo>
                  <a:cubicBezTo>
                    <a:pt x="11669" y="7200"/>
                    <a:pt x="1663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918200" y="3905249"/>
              <a:ext cx="508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443"/>
                    <a:pt x="3600" y="8885"/>
                    <a:pt x="7200" y="12485"/>
                  </a:cubicBezTo>
                  <a:cubicBezTo>
                    <a:pt x="10800" y="16085"/>
                    <a:pt x="16200" y="18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822950" y="4241799"/>
              <a:ext cx="323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9800"/>
                    <a:pt x="7341" y="18000"/>
                    <a:pt x="10941" y="14400"/>
                  </a:cubicBezTo>
                  <a:cubicBezTo>
                    <a:pt x="14541" y="10800"/>
                    <a:pt x="1807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911849" y="4413735"/>
              <a:ext cx="142072" cy="35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86" fill="norm" stroke="1" extrusionOk="0">
                  <a:moveTo>
                    <a:pt x="953" y="3038"/>
                  </a:moveTo>
                  <a:cubicBezTo>
                    <a:pt x="953" y="2399"/>
                    <a:pt x="953" y="1760"/>
                    <a:pt x="1271" y="1121"/>
                  </a:cubicBezTo>
                  <a:cubicBezTo>
                    <a:pt x="1588" y="482"/>
                    <a:pt x="2224" y="-157"/>
                    <a:pt x="2541" y="35"/>
                  </a:cubicBezTo>
                  <a:cubicBezTo>
                    <a:pt x="2859" y="226"/>
                    <a:pt x="2859" y="1249"/>
                    <a:pt x="3018" y="3869"/>
                  </a:cubicBezTo>
                  <a:cubicBezTo>
                    <a:pt x="3176" y="6489"/>
                    <a:pt x="3494" y="10707"/>
                    <a:pt x="3653" y="13455"/>
                  </a:cubicBezTo>
                  <a:cubicBezTo>
                    <a:pt x="3812" y="16203"/>
                    <a:pt x="3812" y="17481"/>
                    <a:pt x="3653" y="18439"/>
                  </a:cubicBezTo>
                  <a:cubicBezTo>
                    <a:pt x="3494" y="19398"/>
                    <a:pt x="3176" y="20037"/>
                    <a:pt x="3018" y="20037"/>
                  </a:cubicBezTo>
                  <a:cubicBezTo>
                    <a:pt x="2859" y="20037"/>
                    <a:pt x="2859" y="19398"/>
                    <a:pt x="3335" y="17928"/>
                  </a:cubicBezTo>
                  <a:cubicBezTo>
                    <a:pt x="3812" y="16458"/>
                    <a:pt x="4765" y="14158"/>
                    <a:pt x="5718" y="12752"/>
                  </a:cubicBezTo>
                  <a:cubicBezTo>
                    <a:pt x="6671" y="11346"/>
                    <a:pt x="7624" y="10835"/>
                    <a:pt x="8894" y="10771"/>
                  </a:cubicBezTo>
                  <a:cubicBezTo>
                    <a:pt x="10165" y="10707"/>
                    <a:pt x="11753" y="11090"/>
                    <a:pt x="13500" y="11793"/>
                  </a:cubicBezTo>
                  <a:cubicBezTo>
                    <a:pt x="15247" y="12496"/>
                    <a:pt x="17153" y="13519"/>
                    <a:pt x="18424" y="14413"/>
                  </a:cubicBezTo>
                  <a:cubicBezTo>
                    <a:pt x="19694" y="15308"/>
                    <a:pt x="20329" y="16075"/>
                    <a:pt x="20806" y="16778"/>
                  </a:cubicBezTo>
                  <a:cubicBezTo>
                    <a:pt x="21282" y="17481"/>
                    <a:pt x="21600" y="18120"/>
                    <a:pt x="20965" y="18759"/>
                  </a:cubicBezTo>
                  <a:cubicBezTo>
                    <a:pt x="20329" y="19398"/>
                    <a:pt x="18741" y="20037"/>
                    <a:pt x="16676" y="20548"/>
                  </a:cubicBezTo>
                  <a:cubicBezTo>
                    <a:pt x="14612" y="21060"/>
                    <a:pt x="12071" y="21443"/>
                    <a:pt x="9212" y="21379"/>
                  </a:cubicBezTo>
                  <a:cubicBezTo>
                    <a:pt x="6353" y="21315"/>
                    <a:pt x="3176" y="20804"/>
                    <a:pt x="1588" y="19781"/>
                  </a:cubicBezTo>
                  <a:cubicBezTo>
                    <a:pt x="0" y="18759"/>
                    <a:pt x="0" y="17225"/>
                    <a:pt x="0" y="15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572891" y="3895635"/>
              <a:ext cx="333047" cy="54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62" fill="norm" stroke="1" extrusionOk="0">
                  <a:moveTo>
                    <a:pt x="18589" y="634"/>
                  </a:moveTo>
                  <a:cubicBezTo>
                    <a:pt x="19399" y="298"/>
                    <a:pt x="20209" y="-38"/>
                    <a:pt x="20546" y="4"/>
                  </a:cubicBezTo>
                  <a:cubicBezTo>
                    <a:pt x="20884" y="46"/>
                    <a:pt x="20749" y="466"/>
                    <a:pt x="19062" y="1433"/>
                  </a:cubicBezTo>
                  <a:cubicBezTo>
                    <a:pt x="17374" y="2399"/>
                    <a:pt x="14134" y="3912"/>
                    <a:pt x="11232" y="5299"/>
                  </a:cubicBezTo>
                  <a:cubicBezTo>
                    <a:pt x="8329" y="6686"/>
                    <a:pt x="5764" y="7946"/>
                    <a:pt x="4347" y="8829"/>
                  </a:cubicBezTo>
                  <a:cubicBezTo>
                    <a:pt x="2929" y="9711"/>
                    <a:pt x="2659" y="10216"/>
                    <a:pt x="3132" y="10468"/>
                  </a:cubicBezTo>
                  <a:cubicBezTo>
                    <a:pt x="3604" y="10720"/>
                    <a:pt x="4819" y="10720"/>
                    <a:pt x="6506" y="10720"/>
                  </a:cubicBezTo>
                  <a:cubicBezTo>
                    <a:pt x="8194" y="10720"/>
                    <a:pt x="10354" y="10720"/>
                    <a:pt x="11771" y="10762"/>
                  </a:cubicBezTo>
                  <a:cubicBezTo>
                    <a:pt x="13189" y="10804"/>
                    <a:pt x="13864" y="10888"/>
                    <a:pt x="14202" y="11140"/>
                  </a:cubicBezTo>
                  <a:cubicBezTo>
                    <a:pt x="14539" y="11392"/>
                    <a:pt x="14539" y="11813"/>
                    <a:pt x="13392" y="12569"/>
                  </a:cubicBezTo>
                  <a:cubicBezTo>
                    <a:pt x="12244" y="13325"/>
                    <a:pt x="9949" y="14418"/>
                    <a:pt x="7587" y="15469"/>
                  </a:cubicBezTo>
                  <a:cubicBezTo>
                    <a:pt x="5224" y="16519"/>
                    <a:pt x="2794" y="17528"/>
                    <a:pt x="1444" y="18242"/>
                  </a:cubicBezTo>
                  <a:cubicBezTo>
                    <a:pt x="94" y="18957"/>
                    <a:pt x="-176" y="19377"/>
                    <a:pt x="94" y="19629"/>
                  </a:cubicBezTo>
                  <a:cubicBezTo>
                    <a:pt x="364" y="19881"/>
                    <a:pt x="1174" y="19965"/>
                    <a:pt x="4077" y="19965"/>
                  </a:cubicBezTo>
                  <a:cubicBezTo>
                    <a:pt x="6979" y="19965"/>
                    <a:pt x="11974" y="19881"/>
                    <a:pt x="14809" y="19839"/>
                  </a:cubicBezTo>
                  <a:cubicBezTo>
                    <a:pt x="17644" y="19797"/>
                    <a:pt x="18319" y="19797"/>
                    <a:pt x="19129" y="19923"/>
                  </a:cubicBezTo>
                  <a:cubicBezTo>
                    <a:pt x="19939" y="20049"/>
                    <a:pt x="20884" y="20301"/>
                    <a:pt x="21154" y="20595"/>
                  </a:cubicBezTo>
                  <a:cubicBezTo>
                    <a:pt x="21424" y="20890"/>
                    <a:pt x="21019" y="21226"/>
                    <a:pt x="20614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661150" y="4648199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651535" y="4489428"/>
              <a:ext cx="49873" cy="3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0074" fill="norm" stroke="1" extrusionOk="0">
                  <a:moveTo>
                    <a:pt x="6517" y="6491"/>
                  </a:moveTo>
                  <a:cubicBezTo>
                    <a:pt x="3061" y="9731"/>
                    <a:pt x="-395" y="12971"/>
                    <a:pt x="37" y="15671"/>
                  </a:cubicBezTo>
                  <a:cubicBezTo>
                    <a:pt x="469" y="18371"/>
                    <a:pt x="4789" y="20531"/>
                    <a:pt x="9109" y="19991"/>
                  </a:cubicBezTo>
                  <a:cubicBezTo>
                    <a:pt x="13429" y="19451"/>
                    <a:pt x="17749" y="16211"/>
                    <a:pt x="19477" y="11891"/>
                  </a:cubicBezTo>
                  <a:cubicBezTo>
                    <a:pt x="21205" y="7571"/>
                    <a:pt x="20341" y="2171"/>
                    <a:pt x="17317" y="551"/>
                  </a:cubicBezTo>
                  <a:cubicBezTo>
                    <a:pt x="14293" y="-1069"/>
                    <a:pt x="9109" y="1091"/>
                    <a:pt x="7813" y="4331"/>
                  </a:cubicBezTo>
                  <a:cubicBezTo>
                    <a:pt x="6517" y="7571"/>
                    <a:pt x="9109" y="11891"/>
                    <a:pt x="11701" y="14591"/>
                  </a:cubicBezTo>
                  <a:cubicBezTo>
                    <a:pt x="14293" y="17291"/>
                    <a:pt x="16885" y="18371"/>
                    <a:pt x="19477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775450" y="4603750"/>
              <a:ext cx="88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762750" y="4667250"/>
              <a:ext cx="133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6934200" y="461009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6654800" y="3663950"/>
              <a:ext cx="157425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6048" y="0"/>
                  </a:moveTo>
                  <a:cubicBezTo>
                    <a:pt x="6336" y="5586"/>
                    <a:pt x="6624" y="11172"/>
                    <a:pt x="6768" y="14431"/>
                  </a:cubicBezTo>
                  <a:cubicBezTo>
                    <a:pt x="6912" y="17690"/>
                    <a:pt x="6912" y="18621"/>
                    <a:pt x="6768" y="18621"/>
                  </a:cubicBezTo>
                  <a:cubicBezTo>
                    <a:pt x="6624" y="18621"/>
                    <a:pt x="6336" y="17690"/>
                    <a:pt x="6480" y="16666"/>
                  </a:cubicBezTo>
                  <a:cubicBezTo>
                    <a:pt x="6624" y="15641"/>
                    <a:pt x="7200" y="14524"/>
                    <a:pt x="8064" y="13593"/>
                  </a:cubicBezTo>
                  <a:cubicBezTo>
                    <a:pt x="8928" y="12662"/>
                    <a:pt x="10080" y="11917"/>
                    <a:pt x="11376" y="11545"/>
                  </a:cubicBezTo>
                  <a:cubicBezTo>
                    <a:pt x="12672" y="11172"/>
                    <a:pt x="14112" y="11172"/>
                    <a:pt x="15408" y="11545"/>
                  </a:cubicBezTo>
                  <a:cubicBezTo>
                    <a:pt x="16704" y="11917"/>
                    <a:pt x="17856" y="12662"/>
                    <a:pt x="18864" y="13500"/>
                  </a:cubicBezTo>
                  <a:cubicBezTo>
                    <a:pt x="19872" y="14338"/>
                    <a:pt x="20736" y="15269"/>
                    <a:pt x="21168" y="16386"/>
                  </a:cubicBezTo>
                  <a:cubicBezTo>
                    <a:pt x="21600" y="17503"/>
                    <a:pt x="21600" y="18807"/>
                    <a:pt x="20160" y="19831"/>
                  </a:cubicBezTo>
                  <a:cubicBezTo>
                    <a:pt x="18720" y="20855"/>
                    <a:pt x="15840" y="21600"/>
                    <a:pt x="12528" y="21600"/>
                  </a:cubicBezTo>
                  <a:cubicBezTo>
                    <a:pt x="9216" y="21600"/>
                    <a:pt x="5472" y="20855"/>
                    <a:pt x="3312" y="20017"/>
                  </a:cubicBezTo>
                  <a:cubicBezTo>
                    <a:pt x="1152" y="19179"/>
                    <a:pt x="576" y="18248"/>
                    <a:pt x="0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219950" y="3981449"/>
              <a:ext cx="12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102385" y="3991738"/>
              <a:ext cx="276315" cy="8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46" fill="norm" stroke="1" extrusionOk="0">
                  <a:moveTo>
                    <a:pt x="3223" y="21146"/>
                  </a:moveTo>
                  <a:cubicBezTo>
                    <a:pt x="2563" y="19039"/>
                    <a:pt x="1904" y="16931"/>
                    <a:pt x="1244" y="14824"/>
                  </a:cubicBezTo>
                  <a:cubicBezTo>
                    <a:pt x="585" y="12717"/>
                    <a:pt x="-75" y="10609"/>
                    <a:pt x="7" y="9029"/>
                  </a:cubicBezTo>
                  <a:cubicBezTo>
                    <a:pt x="90" y="7448"/>
                    <a:pt x="914" y="6395"/>
                    <a:pt x="3965" y="4814"/>
                  </a:cubicBezTo>
                  <a:cubicBezTo>
                    <a:pt x="7015" y="3234"/>
                    <a:pt x="12291" y="1126"/>
                    <a:pt x="15507" y="336"/>
                  </a:cubicBezTo>
                  <a:cubicBezTo>
                    <a:pt x="18722" y="-454"/>
                    <a:pt x="19876" y="73"/>
                    <a:pt x="20536" y="2707"/>
                  </a:cubicBezTo>
                  <a:cubicBezTo>
                    <a:pt x="21195" y="5341"/>
                    <a:pt x="21360" y="10083"/>
                    <a:pt x="21525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111999" y="426720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5429"/>
                    <a:pt x="6000" y="9257"/>
                    <a:pt x="9600" y="5657"/>
                  </a:cubicBezTo>
                  <a:cubicBezTo>
                    <a:pt x="13200" y="2057"/>
                    <a:pt x="17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7539826" y="3941517"/>
              <a:ext cx="124624" cy="29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01" fill="norm" stroke="1" extrusionOk="0">
                  <a:moveTo>
                    <a:pt x="21196" y="1971"/>
                  </a:moveTo>
                  <a:cubicBezTo>
                    <a:pt x="20476" y="1205"/>
                    <a:pt x="19756" y="439"/>
                    <a:pt x="18496" y="132"/>
                  </a:cubicBezTo>
                  <a:cubicBezTo>
                    <a:pt x="17236" y="-174"/>
                    <a:pt x="15436" y="-21"/>
                    <a:pt x="12556" y="1358"/>
                  </a:cubicBezTo>
                  <a:cubicBezTo>
                    <a:pt x="9676" y="2737"/>
                    <a:pt x="5716" y="5341"/>
                    <a:pt x="3196" y="8328"/>
                  </a:cubicBezTo>
                  <a:cubicBezTo>
                    <a:pt x="676" y="11315"/>
                    <a:pt x="-404" y="14686"/>
                    <a:pt x="136" y="16983"/>
                  </a:cubicBezTo>
                  <a:cubicBezTo>
                    <a:pt x="676" y="19281"/>
                    <a:pt x="2836" y="20507"/>
                    <a:pt x="6616" y="20966"/>
                  </a:cubicBezTo>
                  <a:cubicBezTo>
                    <a:pt x="10396" y="21426"/>
                    <a:pt x="15796" y="21120"/>
                    <a:pt x="21196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7861564" y="4000499"/>
              <a:ext cx="608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929"/>
                    <a:pt x="6300" y="11859"/>
                    <a:pt x="2700" y="15353"/>
                  </a:cubicBezTo>
                  <a:cubicBezTo>
                    <a:pt x="-900" y="18847"/>
                    <a:pt x="-900" y="19906"/>
                    <a:pt x="2700" y="20541"/>
                  </a:cubicBezTo>
                  <a:cubicBezTo>
                    <a:pt x="6300" y="21176"/>
                    <a:pt x="13500" y="2138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7727950" y="3949700"/>
              <a:ext cx="266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508"/>
                    <a:pt x="8229" y="9415"/>
                    <a:pt x="11829" y="5815"/>
                  </a:cubicBezTo>
                  <a:cubicBezTo>
                    <a:pt x="15429" y="2215"/>
                    <a:pt x="1851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7988299" y="424179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000999" y="4143093"/>
              <a:ext cx="65442" cy="5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955" fill="norm" stroke="1" extrusionOk="0">
                  <a:moveTo>
                    <a:pt x="6075" y="6595"/>
                  </a:moveTo>
                  <a:cubicBezTo>
                    <a:pt x="4050" y="10051"/>
                    <a:pt x="2025" y="13507"/>
                    <a:pt x="2700" y="16099"/>
                  </a:cubicBezTo>
                  <a:cubicBezTo>
                    <a:pt x="3375" y="18691"/>
                    <a:pt x="6750" y="20419"/>
                    <a:pt x="10125" y="20851"/>
                  </a:cubicBezTo>
                  <a:cubicBezTo>
                    <a:pt x="13500" y="21283"/>
                    <a:pt x="16875" y="20419"/>
                    <a:pt x="18900" y="17395"/>
                  </a:cubicBezTo>
                  <a:cubicBezTo>
                    <a:pt x="20925" y="14371"/>
                    <a:pt x="21600" y="9187"/>
                    <a:pt x="19912" y="5731"/>
                  </a:cubicBezTo>
                  <a:cubicBezTo>
                    <a:pt x="18225" y="2275"/>
                    <a:pt x="14175" y="547"/>
                    <a:pt x="10462" y="115"/>
                  </a:cubicBezTo>
                  <a:cubicBezTo>
                    <a:pt x="6750" y="-317"/>
                    <a:pt x="3375" y="547"/>
                    <a:pt x="0" y="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407400" y="3956050"/>
              <a:ext cx="20646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0" y="0"/>
                  </a:moveTo>
                  <a:cubicBezTo>
                    <a:pt x="5510" y="2291"/>
                    <a:pt x="11020" y="4582"/>
                    <a:pt x="14327" y="5973"/>
                  </a:cubicBezTo>
                  <a:cubicBezTo>
                    <a:pt x="17633" y="7364"/>
                    <a:pt x="18735" y="7855"/>
                    <a:pt x="19727" y="8427"/>
                  </a:cubicBezTo>
                  <a:cubicBezTo>
                    <a:pt x="20718" y="9000"/>
                    <a:pt x="21600" y="9655"/>
                    <a:pt x="21490" y="10227"/>
                  </a:cubicBezTo>
                  <a:cubicBezTo>
                    <a:pt x="21380" y="10800"/>
                    <a:pt x="20278" y="11291"/>
                    <a:pt x="18073" y="12191"/>
                  </a:cubicBezTo>
                  <a:cubicBezTo>
                    <a:pt x="15869" y="13091"/>
                    <a:pt x="12563" y="14400"/>
                    <a:pt x="10249" y="15709"/>
                  </a:cubicBezTo>
                  <a:cubicBezTo>
                    <a:pt x="7935" y="17018"/>
                    <a:pt x="6612" y="18327"/>
                    <a:pt x="6282" y="19309"/>
                  </a:cubicBezTo>
                  <a:cubicBezTo>
                    <a:pt x="5951" y="20291"/>
                    <a:pt x="6612" y="20945"/>
                    <a:pt x="7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801525" y="3987799"/>
              <a:ext cx="1862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3291"/>
                    <a:pt x="6718" y="6583"/>
                    <a:pt x="3118" y="9977"/>
                  </a:cubicBezTo>
                  <a:cubicBezTo>
                    <a:pt x="-482" y="13371"/>
                    <a:pt x="-482" y="16869"/>
                    <a:pt x="718" y="18823"/>
                  </a:cubicBezTo>
                  <a:cubicBezTo>
                    <a:pt x="1918" y="20777"/>
                    <a:pt x="4318" y="21189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693150" y="3949700"/>
              <a:ext cx="273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6000"/>
                    <a:pt x="8707" y="10400"/>
                    <a:pt x="12307" y="6800"/>
                  </a:cubicBezTo>
                  <a:cubicBezTo>
                    <a:pt x="15907" y="3200"/>
                    <a:pt x="1875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893439" y="4178299"/>
              <a:ext cx="77557" cy="7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87" fill="norm" stroke="1" extrusionOk="0">
                  <a:moveTo>
                    <a:pt x="9308" y="0"/>
                  </a:moveTo>
                  <a:cubicBezTo>
                    <a:pt x="6466" y="568"/>
                    <a:pt x="3624" y="1137"/>
                    <a:pt x="1919" y="3411"/>
                  </a:cubicBezTo>
                  <a:cubicBezTo>
                    <a:pt x="213" y="5684"/>
                    <a:pt x="-355" y="9663"/>
                    <a:pt x="213" y="12789"/>
                  </a:cubicBezTo>
                  <a:cubicBezTo>
                    <a:pt x="782" y="15916"/>
                    <a:pt x="2487" y="18189"/>
                    <a:pt x="4761" y="19611"/>
                  </a:cubicBezTo>
                  <a:cubicBezTo>
                    <a:pt x="7034" y="21032"/>
                    <a:pt x="9877" y="21600"/>
                    <a:pt x="12719" y="21316"/>
                  </a:cubicBezTo>
                  <a:cubicBezTo>
                    <a:pt x="15561" y="21032"/>
                    <a:pt x="18403" y="19895"/>
                    <a:pt x="19824" y="17905"/>
                  </a:cubicBezTo>
                  <a:cubicBezTo>
                    <a:pt x="21245" y="15916"/>
                    <a:pt x="21245" y="13074"/>
                    <a:pt x="19256" y="10516"/>
                  </a:cubicBezTo>
                  <a:cubicBezTo>
                    <a:pt x="17266" y="7958"/>
                    <a:pt x="13287" y="5684"/>
                    <a:pt x="9308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063566" y="4038599"/>
              <a:ext cx="98542" cy="24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15" fill="norm" stroke="1" extrusionOk="0">
                  <a:moveTo>
                    <a:pt x="3677" y="0"/>
                  </a:moveTo>
                  <a:cubicBezTo>
                    <a:pt x="2757" y="5447"/>
                    <a:pt x="1838" y="10894"/>
                    <a:pt x="1149" y="14087"/>
                  </a:cubicBezTo>
                  <a:cubicBezTo>
                    <a:pt x="460" y="17280"/>
                    <a:pt x="0" y="18219"/>
                    <a:pt x="0" y="18219"/>
                  </a:cubicBezTo>
                  <a:cubicBezTo>
                    <a:pt x="0" y="18219"/>
                    <a:pt x="460" y="17280"/>
                    <a:pt x="2298" y="16059"/>
                  </a:cubicBezTo>
                  <a:cubicBezTo>
                    <a:pt x="4136" y="14838"/>
                    <a:pt x="7353" y="13336"/>
                    <a:pt x="10111" y="12584"/>
                  </a:cubicBezTo>
                  <a:cubicBezTo>
                    <a:pt x="12868" y="11833"/>
                    <a:pt x="15166" y="11833"/>
                    <a:pt x="17234" y="12960"/>
                  </a:cubicBezTo>
                  <a:cubicBezTo>
                    <a:pt x="19302" y="14087"/>
                    <a:pt x="21140" y="16341"/>
                    <a:pt x="21370" y="17843"/>
                  </a:cubicBezTo>
                  <a:cubicBezTo>
                    <a:pt x="21600" y="19346"/>
                    <a:pt x="20221" y="20097"/>
                    <a:pt x="18383" y="20661"/>
                  </a:cubicBezTo>
                  <a:cubicBezTo>
                    <a:pt x="16545" y="21224"/>
                    <a:pt x="14247" y="21600"/>
                    <a:pt x="11489" y="21037"/>
                  </a:cubicBezTo>
                  <a:cubicBezTo>
                    <a:pt x="8732" y="20473"/>
                    <a:pt x="5515" y="18970"/>
                    <a:pt x="2298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9193445" y="4166394"/>
              <a:ext cx="88543" cy="16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288" fill="norm" stroke="1" extrusionOk="0">
                  <a:moveTo>
                    <a:pt x="17987" y="1558"/>
                  </a:moveTo>
                  <a:cubicBezTo>
                    <a:pt x="15532" y="1004"/>
                    <a:pt x="13077" y="450"/>
                    <a:pt x="10132" y="173"/>
                  </a:cubicBezTo>
                  <a:cubicBezTo>
                    <a:pt x="7187" y="-104"/>
                    <a:pt x="3750" y="-104"/>
                    <a:pt x="1787" y="588"/>
                  </a:cubicBezTo>
                  <a:cubicBezTo>
                    <a:pt x="-177" y="1281"/>
                    <a:pt x="-668" y="2665"/>
                    <a:pt x="1050" y="4327"/>
                  </a:cubicBezTo>
                  <a:cubicBezTo>
                    <a:pt x="2768" y="5988"/>
                    <a:pt x="6696" y="7927"/>
                    <a:pt x="10377" y="10004"/>
                  </a:cubicBezTo>
                  <a:cubicBezTo>
                    <a:pt x="14059" y="12081"/>
                    <a:pt x="17496" y="14296"/>
                    <a:pt x="19214" y="16234"/>
                  </a:cubicBezTo>
                  <a:cubicBezTo>
                    <a:pt x="20932" y="18173"/>
                    <a:pt x="20932" y="19834"/>
                    <a:pt x="19459" y="20665"/>
                  </a:cubicBezTo>
                  <a:cubicBezTo>
                    <a:pt x="17987" y="21496"/>
                    <a:pt x="15041" y="21496"/>
                    <a:pt x="13323" y="20665"/>
                  </a:cubicBezTo>
                  <a:cubicBezTo>
                    <a:pt x="11605" y="19834"/>
                    <a:pt x="11114" y="18173"/>
                    <a:pt x="10623" y="16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321799" y="3867149"/>
              <a:ext cx="131562" cy="43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12" fill="norm" stroke="1" extrusionOk="0">
                  <a:moveTo>
                    <a:pt x="13162" y="0"/>
                  </a:moveTo>
                  <a:cubicBezTo>
                    <a:pt x="16200" y="2950"/>
                    <a:pt x="19237" y="5900"/>
                    <a:pt x="20419" y="8956"/>
                  </a:cubicBezTo>
                  <a:cubicBezTo>
                    <a:pt x="21600" y="12012"/>
                    <a:pt x="20925" y="15173"/>
                    <a:pt x="18225" y="17333"/>
                  </a:cubicBezTo>
                  <a:cubicBezTo>
                    <a:pt x="15525" y="19493"/>
                    <a:pt x="10800" y="20652"/>
                    <a:pt x="7425" y="21126"/>
                  </a:cubicBezTo>
                  <a:cubicBezTo>
                    <a:pt x="4050" y="21600"/>
                    <a:pt x="2025" y="21389"/>
                    <a:pt x="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5332780" y="6223000"/>
              <a:ext cx="281843" cy="42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33" fill="norm" stroke="1" extrusionOk="0">
                  <a:moveTo>
                    <a:pt x="5413" y="6156"/>
                  </a:moveTo>
                  <a:cubicBezTo>
                    <a:pt x="4607" y="5940"/>
                    <a:pt x="3801" y="5724"/>
                    <a:pt x="2995" y="5616"/>
                  </a:cubicBezTo>
                  <a:cubicBezTo>
                    <a:pt x="2189" y="5508"/>
                    <a:pt x="1383" y="5508"/>
                    <a:pt x="819" y="4914"/>
                  </a:cubicBezTo>
                  <a:cubicBezTo>
                    <a:pt x="254" y="4320"/>
                    <a:pt x="-68" y="3132"/>
                    <a:pt x="13" y="2322"/>
                  </a:cubicBezTo>
                  <a:cubicBezTo>
                    <a:pt x="93" y="1512"/>
                    <a:pt x="577" y="1080"/>
                    <a:pt x="1141" y="702"/>
                  </a:cubicBezTo>
                  <a:cubicBezTo>
                    <a:pt x="1705" y="324"/>
                    <a:pt x="2350" y="0"/>
                    <a:pt x="3075" y="0"/>
                  </a:cubicBezTo>
                  <a:cubicBezTo>
                    <a:pt x="3801" y="0"/>
                    <a:pt x="4607" y="324"/>
                    <a:pt x="5413" y="1458"/>
                  </a:cubicBezTo>
                  <a:cubicBezTo>
                    <a:pt x="6219" y="2592"/>
                    <a:pt x="7025" y="4536"/>
                    <a:pt x="7669" y="7020"/>
                  </a:cubicBezTo>
                  <a:cubicBezTo>
                    <a:pt x="8314" y="9504"/>
                    <a:pt x="8798" y="12528"/>
                    <a:pt x="8878" y="14742"/>
                  </a:cubicBezTo>
                  <a:cubicBezTo>
                    <a:pt x="8959" y="16956"/>
                    <a:pt x="8636" y="18360"/>
                    <a:pt x="8233" y="19332"/>
                  </a:cubicBezTo>
                  <a:cubicBezTo>
                    <a:pt x="7831" y="20304"/>
                    <a:pt x="7347" y="20844"/>
                    <a:pt x="6702" y="21168"/>
                  </a:cubicBezTo>
                  <a:cubicBezTo>
                    <a:pt x="6057" y="21492"/>
                    <a:pt x="5251" y="21600"/>
                    <a:pt x="4526" y="21492"/>
                  </a:cubicBezTo>
                  <a:cubicBezTo>
                    <a:pt x="3801" y="21384"/>
                    <a:pt x="3156" y="21060"/>
                    <a:pt x="2753" y="20628"/>
                  </a:cubicBezTo>
                  <a:cubicBezTo>
                    <a:pt x="2350" y="20196"/>
                    <a:pt x="2189" y="19656"/>
                    <a:pt x="2672" y="18846"/>
                  </a:cubicBezTo>
                  <a:cubicBezTo>
                    <a:pt x="3156" y="18036"/>
                    <a:pt x="4284" y="16956"/>
                    <a:pt x="5332" y="16308"/>
                  </a:cubicBezTo>
                  <a:cubicBezTo>
                    <a:pt x="6380" y="15660"/>
                    <a:pt x="7347" y="15444"/>
                    <a:pt x="8314" y="15498"/>
                  </a:cubicBezTo>
                  <a:cubicBezTo>
                    <a:pt x="9281" y="15552"/>
                    <a:pt x="10248" y="15876"/>
                    <a:pt x="10813" y="16362"/>
                  </a:cubicBezTo>
                  <a:cubicBezTo>
                    <a:pt x="11377" y="16848"/>
                    <a:pt x="11538" y="17496"/>
                    <a:pt x="11619" y="18144"/>
                  </a:cubicBezTo>
                  <a:cubicBezTo>
                    <a:pt x="11699" y="18792"/>
                    <a:pt x="11699" y="19440"/>
                    <a:pt x="11619" y="20034"/>
                  </a:cubicBezTo>
                  <a:cubicBezTo>
                    <a:pt x="11538" y="20628"/>
                    <a:pt x="11377" y="21168"/>
                    <a:pt x="11296" y="21168"/>
                  </a:cubicBezTo>
                  <a:cubicBezTo>
                    <a:pt x="11216" y="21168"/>
                    <a:pt x="11216" y="20628"/>
                    <a:pt x="11941" y="19386"/>
                  </a:cubicBezTo>
                  <a:cubicBezTo>
                    <a:pt x="12666" y="18144"/>
                    <a:pt x="14117" y="16200"/>
                    <a:pt x="15245" y="15120"/>
                  </a:cubicBezTo>
                  <a:cubicBezTo>
                    <a:pt x="16374" y="14040"/>
                    <a:pt x="17180" y="13824"/>
                    <a:pt x="17986" y="13770"/>
                  </a:cubicBezTo>
                  <a:cubicBezTo>
                    <a:pt x="18792" y="13716"/>
                    <a:pt x="19598" y="13824"/>
                    <a:pt x="20242" y="14526"/>
                  </a:cubicBezTo>
                  <a:cubicBezTo>
                    <a:pt x="20887" y="15228"/>
                    <a:pt x="21371" y="16524"/>
                    <a:pt x="21451" y="17712"/>
                  </a:cubicBezTo>
                  <a:cubicBezTo>
                    <a:pt x="21532" y="18900"/>
                    <a:pt x="21210" y="19980"/>
                    <a:pt x="20887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930900" y="6402916"/>
              <a:ext cx="143176" cy="51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0" y="5534"/>
                  </a:moveTo>
                  <a:cubicBezTo>
                    <a:pt x="939" y="9193"/>
                    <a:pt x="1878" y="12853"/>
                    <a:pt x="2348" y="15352"/>
                  </a:cubicBezTo>
                  <a:cubicBezTo>
                    <a:pt x="2817" y="17851"/>
                    <a:pt x="2817" y="19190"/>
                    <a:pt x="2504" y="20127"/>
                  </a:cubicBezTo>
                  <a:cubicBezTo>
                    <a:pt x="2191" y="21064"/>
                    <a:pt x="1565" y="21600"/>
                    <a:pt x="1252" y="21600"/>
                  </a:cubicBezTo>
                  <a:cubicBezTo>
                    <a:pt x="939" y="21600"/>
                    <a:pt x="939" y="21064"/>
                    <a:pt x="1252" y="19681"/>
                  </a:cubicBezTo>
                  <a:cubicBezTo>
                    <a:pt x="1565" y="18298"/>
                    <a:pt x="2191" y="16066"/>
                    <a:pt x="3130" y="13522"/>
                  </a:cubicBezTo>
                  <a:cubicBezTo>
                    <a:pt x="4070" y="10979"/>
                    <a:pt x="5322" y="8122"/>
                    <a:pt x="6887" y="5936"/>
                  </a:cubicBezTo>
                  <a:cubicBezTo>
                    <a:pt x="8452" y="3749"/>
                    <a:pt x="10330" y="2231"/>
                    <a:pt x="11896" y="1294"/>
                  </a:cubicBezTo>
                  <a:cubicBezTo>
                    <a:pt x="13461" y="357"/>
                    <a:pt x="14713" y="0"/>
                    <a:pt x="15965" y="0"/>
                  </a:cubicBezTo>
                  <a:cubicBezTo>
                    <a:pt x="17217" y="0"/>
                    <a:pt x="18470" y="357"/>
                    <a:pt x="19565" y="1562"/>
                  </a:cubicBezTo>
                  <a:cubicBezTo>
                    <a:pt x="20661" y="2767"/>
                    <a:pt x="21600" y="4820"/>
                    <a:pt x="20974" y="6248"/>
                  </a:cubicBezTo>
                  <a:cubicBezTo>
                    <a:pt x="20348" y="7676"/>
                    <a:pt x="18157" y="8479"/>
                    <a:pt x="16278" y="9015"/>
                  </a:cubicBezTo>
                  <a:cubicBezTo>
                    <a:pt x="14400" y="9550"/>
                    <a:pt x="12835" y="9818"/>
                    <a:pt x="11426" y="9774"/>
                  </a:cubicBezTo>
                  <a:cubicBezTo>
                    <a:pt x="10017" y="9729"/>
                    <a:pt x="8765" y="9372"/>
                    <a:pt x="7513" y="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6108700" y="6413500"/>
              <a:ext cx="152400" cy="18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60"/>
                  </a:moveTo>
                  <a:cubicBezTo>
                    <a:pt x="1500" y="1680"/>
                    <a:pt x="3000" y="1200"/>
                    <a:pt x="4950" y="1680"/>
                  </a:cubicBezTo>
                  <a:cubicBezTo>
                    <a:pt x="6900" y="2160"/>
                    <a:pt x="9300" y="3600"/>
                    <a:pt x="10650" y="6600"/>
                  </a:cubicBezTo>
                  <a:cubicBezTo>
                    <a:pt x="12000" y="9600"/>
                    <a:pt x="12300" y="14160"/>
                    <a:pt x="12000" y="17160"/>
                  </a:cubicBezTo>
                  <a:cubicBezTo>
                    <a:pt x="11700" y="20160"/>
                    <a:pt x="10800" y="21600"/>
                    <a:pt x="10350" y="21360"/>
                  </a:cubicBezTo>
                  <a:cubicBezTo>
                    <a:pt x="9900" y="21120"/>
                    <a:pt x="9900" y="19200"/>
                    <a:pt x="11100" y="15480"/>
                  </a:cubicBezTo>
                  <a:cubicBezTo>
                    <a:pt x="12300" y="11760"/>
                    <a:pt x="14700" y="6240"/>
                    <a:pt x="16650" y="3360"/>
                  </a:cubicBezTo>
                  <a:cubicBezTo>
                    <a:pt x="18600" y="480"/>
                    <a:pt x="20100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6233759" y="6422937"/>
              <a:ext cx="173391" cy="14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77" fill="norm" stroke="1" extrusionOk="0">
                  <a:moveTo>
                    <a:pt x="9607" y="3348"/>
                  </a:moveTo>
                  <a:cubicBezTo>
                    <a:pt x="8826" y="1760"/>
                    <a:pt x="8046" y="172"/>
                    <a:pt x="7135" y="13"/>
                  </a:cubicBezTo>
                  <a:cubicBezTo>
                    <a:pt x="6224" y="-146"/>
                    <a:pt x="5183" y="1125"/>
                    <a:pt x="3882" y="4142"/>
                  </a:cubicBezTo>
                  <a:cubicBezTo>
                    <a:pt x="2581" y="7160"/>
                    <a:pt x="1019" y="11925"/>
                    <a:pt x="369" y="15101"/>
                  </a:cubicBezTo>
                  <a:cubicBezTo>
                    <a:pt x="-282" y="18278"/>
                    <a:pt x="-22" y="19866"/>
                    <a:pt x="759" y="20660"/>
                  </a:cubicBezTo>
                  <a:cubicBezTo>
                    <a:pt x="1540" y="21454"/>
                    <a:pt x="2841" y="21454"/>
                    <a:pt x="3882" y="20819"/>
                  </a:cubicBezTo>
                  <a:cubicBezTo>
                    <a:pt x="4923" y="20183"/>
                    <a:pt x="5704" y="18913"/>
                    <a:pt x="6745" y="17007"/>
                  </a:cubicBezTo>
                  <a:cubicBezTo>
                    <a:pt x="7785" y="15101"/>
                    <a:pt x="9087" y="12560"/>
                    <a:pt x="10908" y="11925"/>
                  </a:cubicBezTo>
                  <a:cubicBezTo>
                    <a:pt x="12730" y="11289"/>
                    <a:pt x="15072" y="12560"/>
                    <a:pt x="16894" y="13513"/>
                  </a:cubicBezTo>
                  <a:cubicBezTo>
                    <a:pt x="18716" y="14466"/>
                    <a:pt x="20017" y="15101"/>
                    <a:pt x="21318" y="15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6460340" y="6385654"/>
              <a:ext cx="124611" cy="18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25" fill="norm" stroke="1" extrusionOk="0">
                  <a:moveTo>
                    <a:pt x="21193" y="1699"/>
                  </a:moveTo>
                  <a:cubicBezTo>
                    <a:pt x="19033" y="749"/>
                    <a:pt x="16873" y="-200"/>
                    <a:pt x="14173" y="37"/>
                  </a:cubicBezTo>
                  <a:cubicBezTo>
                    <a:pt x="11473" y="275"/>
                    <a:pt x="8233" y="1699"/>
                    <a:pt x="5533" y="5022"/>
                  </a:cubicBezTo>
                  <a:cubicBezTo>
                    <a:pt x="2833" y="8345"/>
                    <a:pt x="673" y="13567"/>
                    <a:pt x="133" y="16653"/>
                  </a:cubicBezTo>
                  <a:cubicBezTo>
                    <a:pt x="-407" y="19738"/>
                    <a:pt x="673" y="20688"/>
                    <a:pt x="3733" y="21044"/>
                  </a:cubicBezTo>
                  <a:cubicBezTo>
                    <a:pt x="6793" y="21400"/>
                    <a:pt x="11833" y="21163"/>
                    <a:pt x="16873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6580250" y="6178550"/>
              <a:ext cx="188850" cy="36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3" fill="norm" stroke="1" extrusionOk="0">
                  <a:moveTo>
                    <a:pt x="12773" y="0"/>
                  </a:moveTo>
                  <a:cubicBezTo>
                    <a:pt x="11093" y="2622"/>
                    <a:pt x="9413" y="5244"/>
                    <a:pt x="8093" y="8365"/>
                  </a:cubicBezTo>
                  <a:cubicBezTo>
                    <a:pt x="6773" y="11487"/>
                    <a:pt x="5813" y="15108"/>
                    <a:pt x="5453" y="17355"/>
                  </a:cubicBezTo>
                  <a:cubicBezTo>
                    <a:pt x="5093" y="19602"/>
                    <a:pt x="5333" y="20476"/>
                    <a:pt x="6053" y="20976"/>
                  </a:cubicBezTo>
                  <a:cubicBezTo>
                    <a:pt x="6773" y="21475"/>
                    <a:pt x="7973" y="21600"/>
                    <a:pt x="8693" y="21225"/>
                  </a:cubicBezTo>
                  <a:cubicBezTo>
                    <a:pt x="9413" y="20851"/>
                    <a:pt x="9653" y="19977"/>
                    <a:pt x="8693" y="19040"/>
                  </a:cubicBezTo>
                  <a:cubicBezTo>
                    <a:pt x="7733" y="18104"/>
                    <a:pt x="5573" y="17105"/>
                    <a:pt x="3893" y="16418"/>
                  </a:cubicBezTo>
                  <a:cubicBezTo>
                    <a:pt x="2213" y="15732"/>
                    <a:pt x="1013" y="15357"/>
                    <a:pt x="413" y="14858"/>
                  </a:cubicBezTo>
                  <a:cubicBezTo>
                    <a:pt x="-187" y="14358"/>
                    <a:pt x="-187" y="13734"/>
                    <a:pt x="773" y="13360"/>
                  </a:cubicBezTo>
                  <a:cubicBezTo>
                    <a:pt x="1733" y="12985"/>
                    <a:pt x="3653" y="12860"/>
                    <a:pt x="5453" y="12798"/>
                  </a:cubicBezTo>
                  <a:cubicBezTo>
                    <a:pt x="7253" y="12735"/>
                    <a:pt x="8933" y="12735"/>
                    <a:pt x="10613" y="13360"/>
                  </a:cubicBezTo>
                  <a:cubicBezTo>
                    <a:pt x="12293" y="13984"/>
                    <a:pt x="13973" y="15232"/>
                    <a:pt x="14813" y="16169"/>
                  </a:cubicBezTo>
                  <a:cubicBezTo>
                    <a:pt x="15653" y="17105"/>
                    <a:pt x="15653" y="17729"/>
                    <a:pt x="15533" y="18541"/>
                  </a:cubicBezTo>
                  <a:cubicBezTo>
                    <a:pt x="15413" y="19353"/>
                    <a:pt x="15173" y="20351"/>
                    <a:pt x="15053" y="20476"/>
                  </a:cubicBezTo>
                  <a:cubicBezTo>
                    <a:pt x="14933" y="20601"/>
                    <a:pt x="14933" y="19852"/>
                    <a:pt x="16013" y="17854"/>
                  </a:cubicBezTo>
                  <a:cubicBezTo>
                    <a:pt x="17093" y="15857"/>
                    <a:pt x="19253" y="12610"/>
                    <a:pt x="21413" y="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6779788" y="6391679"/>
              <a:ext cx="201170" cy="17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20" fill="norm" stroke="1" extrusionOk="0">
                  <a:moveTo>
                    <a:pt x="8896" y="1902"/>
                  </a:moveTo>
                  <a:cubicBezTo>
                    <a:pt x="8005" y="1121"/>
                    <a:pt x="7114" y="340"/>
                    <a:pt x="6112" y="80"/>
                  </a:cubicBezTo>
                  <a:cubicBezTo>
                    <a:pt x="5110" y="-180"/>
                    <a:pt x="3997" y="80"/>
                    <a:pt x="2884" y="2553"/>
                  </a:cubicBezTo>
                  <a:cubicBezTo>
                    <a:pt x="1770" y="5025"/>
                    <a:pt x="657" y="9709"/>
                    <a:pt x="211" y="12832"/>
                  </a:cubicBezTo>
                  <a:cubicBezTo>
                    <a:pt x="-234" y="15955"/>
                    <a:pt x="-11" y="17516"/>
                    <a:pt x="1213" y="18687"/>
                  </a:cubicBezTo>
                  <a:cubicBezTo>
                    <a:pt x="2438" y="19859"/>
                    <a:pt x="4665" y="20639"/>
                    <a:pt x="7782" y="18948"/>
                  </a:cubicBezTo>
                  <a:cubicBezTo>
                    <a:pt x="10900" y="17256"/>
                    <a:pt x="14908" y="13092"/>
                    <a:pt x="17246" y="10360"/>
                  </a:cubicBezTo>
                  <a:cubicBezTo>
                    <a:pt x="19585" y="7627"/>
                    <a:pt x="20253" y="6326"/>
                    <a:pt x="20698" y="5025"/>
                  </a:cubicBezTo>
                  <a:cubicBezTo>
                    <a:pt x="21143" y="3724"/>
                    <a:pt x="21366" y="2422"/>
                    <a:pt x="20921" y="1512"/>
                  </a:cubicBezTo>
                  <a:cubicBezTo>
                    <a:pt x="20475" y="601"/>
                    <a:pt x="19362" y="80"/>
                    <a:pt x="18026" y="991"/>
                  </a:cubicBezTo>
                  <a:cubicBezTo>
                    <a:pt x="16690" y="1902"/>
                    <a:pt x="15131" y="4244"/>
                    <a:pt x="14240" y="7107"/>
                  </a:cubicBezTo>
                  <a:cubicBezTo>
                    <a:pt x="13350" y="9969"/>
                    <a:pt x="13127" y="13353"/>
                    <a:pt x="14352" y="15825"/>
                  </a:cubicBezTo>
                  <a:cubicBezTo>
                    <a:pt x="15576" y="18297"/>
                    <a:pt x="18248" y="19859"/>
                    <a:pt x="20921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7061200" y="6597650"/>
              <a:ext cx="825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7626349" y="6229350"/>
              <a:ext cx="155665" cy="36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1" fill="norm" stroke="1" extrusionOk="0">
                  <a:moveTo>
                    <a:pt x="0" y="0"/>
                  </a:moveTo>
                  <a:cubicBezTo>
                    <a:pt x="876" y="4593"/>
                    <a:pt x="1751" y="9186"/>
                    <a:pt x="2335" y="12228"/>
                  </a:cubicBezTo>
                  <a:cubicBezTo>
                    <a:pt x="2919" y="15269"/>
                    <a:pt x="3211" y="16759"/>
                    <a:pt x="3357" y="17814"/>
                  </a:cubicBezTo>
                  <a:cubicBezTo>
                    <a:pt x="3503" y="18869"/>
                    <a:pt x="3503" y="19490"/>
                    <a:pt x="3503" y="19303"/>
                  </a:cubicBezTo>
                  <a:cubicBezTo>
                    <a:pt x="3503" y="19117"/>
                    <a:pt x="3503" y="18124"/>
                    <a:pt x="4524" y="16759"/>
                  </a:cubicBezTo>
                  <a:cubicBezTo>
                    <a:pt x="5546" y="15393"/>
                    <a:pt x="7589" y="13655"/>
                    <a:pt x="9341" y="12600"/>
                  </a:cubicBezTo>
                  <a:cubicBezTo>
                    <a:pt x="11092" y="11545"/>
                    <a:pt x="12551" y="11172"/>
                    <a:pt x="14011" y="11048"/>
                  </a:cubicBezTo>
                  <a:cubicBezTo>
                    <a:pt x="15470" y="10924"/>
                    <a:pt x="16930" y="11048"/>
                    <a:pt x="18389" y="11669"/>
                  </a:cubicBezTo>
                  <a:cubicBezTo>
                    <a:pt x="19849" y="12290"/>
                    <a:pt x="21308" y="13407"/>
                    <a:pt x="21454" y="14710"/>
                  </a:cubicBezTo>
                  <a:cubicBezTo>
                    <a:pt x="21600" y="16014"/>
                    <a:pt x="20432" y="17503"/>
                    <a:pt x="17951" y="18683"/>
                  </a:cubicBezTo>
                  <a:cubicBezTo>
                    <a:pt x="15470" y="19862"/>
                    <a:pt x="11676" y="20731"/>
                    <a:pt x="8757" y="21166"/>
                  </a:cubicBezTo>
                  <a:cubicBezTo>
                    <a:pt x="5838" y="21600"/>
                    <a:pt x="3795" y="21600"/>
                    <a:pt x="2627" y="21166"/>
                  </a:cubicBezTo>
                  <a:cubicBezTo>
                    <a:pt x="1459" y="20731"/>
                    <a:pt x="1168" y="19862"/>
                    <a:pt x="876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8299450" y="6445250"/>
              <a:ext cx="19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8305800" y="6375400"/>
              <a:ext cx="12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377096" y="6396566"/>
              <a:ext cx="13087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9894" y="455"/>
                  </a:moveTo>
                  <a:cubicBezTo>
                    <a:pt x="8206" y="227"/>
                    <a:pt x="6519" y="0"/>
                    <a:pt x="4832" y="0"/>
                  </a:cubicBezTo>
                  <a:cubicBezTo>
                    <a:pt x="3144" y="0"/>
                    <a:pt x="1457" y="227"/>
                    <a:pt x="613" y="909"/>
                  </a:cubicBezTo>
                  <a:cubicBezTo>
                    <a:pt x="-231" y="1592"/>
                    <a:pt x="-231" y="2728"/>
                    <a:pt x="782" y="4206"/>
                  </a:cubicBezTo>
                  <a:cubicBezTo>
                    <a:pt x="1794" y="5684"/>
                    <a:pt x="3819" y="7503"/>
                    <a:pt x="7194" y="9549"/>
                  </a:cubicBezTo>
                  <a:cubicBezTo>
                    <a:pt x="10569" y="11596"/>
                    <a:pt x="15294" y="13869"/>
                    <a:pt x="17994" y="15575"/>
                  </a:cubicBezTo>
                  <a:cubicBezTo>
                    <a:pt x="20694" y="17280"/>
                    <a:pt x="21369" y="18417"/>
                    <a:pt x="20525" y="19213"/>
                  </a:cubicBezTo>
                  <a:cubicBezTo>
                    <a:pt x="19682" y="20008"/>
                    <a:pt x="17319" y="20463"/>
                    <a:pt x="13775" y="20804"/>
                  </a:cubicBezTo>
                  <a:cubicBezTo>
                    <a:pt x="10231" y="21145"/>
                    <a:pt x="5507" y="21373"/>
                    <a:pt x="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890000" y="6445583"/>
              <a:ext cx="18625" cy="16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17" fill="norm" stroke="1" extrusionOk="0">
                  <a:moveTo>
                    <a:pt x="0" y="1577"/>
                  </a:moveTo>
                  <a:cubicBezTo>
                    <a:pt x="7200" y="497"/>
                    <a:pt x="14400" y="-583"/>
                    <a:pt x="18000" y="362"/>
                  </a:cubicBezTo>
                  <a:cubicBezTo>
                    <a:pt x="21600" y="1307"/>
                    <a:pt x="21600" y="4277"/>
                    <a:pt x="20400" y="8057"/>
                  </a:cubicBezTo>
                  <a:cubicBezTo>
                    <a:pt x="19200" y="11837"/>
                    <a:pt x="16800" y="16427"/>
                    <a:pt x="14400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8909050" y="64008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986471" y="6390343"/>
              <a:ext cx="163879" cy="17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975" fill="norm" stroke="1" extrusionOk="0">
                  <a:moveTo>
                    <a:pt x="2332" y="4951"/>
                  </a:moveTo>
                  <a:cubicBezTo>
                    <a:pt x="2332" y="9668"/>
                    <a:pt x="2332" y="14386"/>
                    <a:pt x="1917" y="17241"/>
                  </a:cubicBezTo>
                  <a:cubicBezTo>
                    <a:pt x="1502" y="20096"/>
                    <a:pt x="671" y="21089"/>
                    <a:pt x="255" y="20965"/>
                  </a:cubicBezTo>
                  <a:cubicBezTo>
                    <a:pt x="-160" y="20841"/>
                    <a:pt x="-160" y="19599"/>
                    <a:pt x="948" y="16372"/>
                  </a:cubicBezTo>
                  <a:cubicBezTo>
                    <a:pt x="2055" y="13144"/>
                    <a:pt x="4271" y="7930"/>
                    <a:pt x="5932" y="4951"/>
                  </a:cubicBezTo>
                  <a:cubicBezTo>
                    <a:pt x="7594" y="1972"/>
                    <a:pt x="8702" y="1227"/>
                    <a:pt x="9948" y="606"/>
                  </a:cubicBezTo>
                  <a:cubicBezTo>
                    <a:pt x="11194" y="-14"/>
                    <a:pt x="12578" y="-511"/>
                    <a:pt x="14102" y="979"/>
                  </a:cubicBezTo>
                  <a:cubicBezTo>
                    <a:pt x="15625" y="2468"/>
                    <a:pt x="17286" y="5944"/>
                    <a:pt x="18532" y="9544"/>
                  </a:cubicBezTo>
                  <a:cubicBezTo>
                    <a:pt x="19778" y="13144"/>
                    <a:pt x="20609" y="16868"/>
                    <a:pt x="21440" y="2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9500025" y="6254750"/>
              <a:ext cx="50375" cy="31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3" fill="norm" stroke="1" extrusionOk="0">
                  <a:moveTo>
                    <a:pt x="21419" y="0"/>
                  </a:moveTo>
                  <a:cubicBezTo>
                    <a:pt x="16919" y="1584"/>
                    <a:pt x="12419" y="3168"/>
                    <a:pt x="8819" y="5832"/>
                  </a:cubicBezTo>
                  <a:cubicBezTo>
                    <a:pt x="5219" y="8496"/>
                    <a:pt x="2519" y="12240"/>
                    <a:pt x="1169" y="14760"/>
                  </a:cubicBezTo>
                  <a:cubicBezTo>
                    <a:pt x="-181" y="17280"/>
                    <a:pt x="-181" y="18576"/>
                    <a:pt x="269" y="19584"/>
                  </a:cubicBezTo>
                  <a:cubicBezTo>
                    <a:pt x="719" y="20592"/>
                    <a:pt x="1619" y="21312"/>
                    <a:pt x="3869" y="21456"/>
                  </a:cubicBezTo>
                  <a:cubicBezTo>
                    <a:pt x="6119" y="21600"/>
                    <a:pt x="9719" y="21168"/>
                    <a:pt x="9719" y="20160"/>
                  </a:cubicBezTo>
                  <a:cubicBezTo>
                    <a:pt x="9719" y="19152"/>
                    <a:pt x="6119" y="17568"/>
                    <a:pt x="2519" y="15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9401088" y="6269169"/>
              <a:ext cx="403312" cy="29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73" fill="norm" stroke="1" extrusionOk="0">
                  <a:moveTo>
                    <a:pt x="1192" y="9264"/>
                  </a:moveTo>
                  <a:cubicBezTo>
                    <a:pt x="627" y="8638"/>
                    <a:pt x="61" y="8012"/>
                    <a:pt x="5" y="7464"/>
                  </a:cubicBezTo>
                  <a:cubicBezTo>
                    <a:pt x="-52" y="6916"/>
                    <a:pt x="400" y="6447"/>
                    <a:pt x="1814" y="5351"/>
                  </a:cubicBezTo>
                  <a:cubicBezTo>
                    <a:pt x="3228" y="4256"/>
                    <a:pt x="5602" y="2534"/>
                    <a:pt x="7186" y="1438"/>
                  </a:cubicBezTo>
                  <a:cubicBezTo>
                    <a:pt x="8769" y="343"/>
                    <a:pt x="9561" y="-127"/>
                    <a:pt x="10013" y="30"/>
                  </a:cubicBezTo>
                  <a:cubicBezTo>
                    <a:pt x="10465" y="186"/>
                    <a:pt x="10578" y="969"/>
                    <a:pt x="10409" y="3238"/>
                  </a:cubicBezTo>
                  <a:cubicBezTo>
                    <a:pt x="10239" y="5508"/>
                    <a:pt x="9787" y="9264"/>
                    <a:pt x="9447" y="11534"/>
                  </a:cubicBezTo>
                  <a:cubicBezTo>
                    <a:pt x="9108" y="13803"/>
                    <a:pt x="8882" y="14586"/>
                    <a:pt x="8599" y="15369"/>
                  </a:cubicBezTo>
                  <a:cubicBezTo>
                    <a:pt x="8317" y="16151"/>
                    <a:pt x="7977" y="16934"/>
                    <a:pt x="7921" y="16934"/>
                  </a:cubicBezTo>
                  <a:cubicBezTo>
                    <a:pt x="7864" y="16934"/>
                    <a:pt x="8090" y="16151"/>
                    <a:pt x="8599" y="15134"/>
                  </a:cubicBezTo>
                  <a:cubicBezTo>
                    <a:pt x="9108" y="14116"/>
                    <a:pt x="9900" y="12864"/>
                    <a:pt x="10578" y="12160"/>
                  </a:cubicBezTo>
                  <a:cubicBezTo>
                    <a:pt x="11257" y="11456"/>
                    <a:pt x="11822" y="11299"/>
                    <a:pt x="12218" y="11690"/>
                  </a:cubicBezTo>
                  <a:cubicBezTo>
                    <a:pt x="12614" y="12082"/>
                    <a:pt x="12840" y="13021"/>
                    <a:pt x="13010" y="13882"/>
                  </a:cubicBezTo>
                  <a:cubicBezTo>
                    <a:pt x="13179" y="14743"/>
                    <a:pt x="13293" y="15525"/>
                    <a:pt x="13462" y="16308"/>
                  </a:cubicBezTo>
                  <a:cubicBezTo>
                    <a:pt x="13632" y="17090"/>
                    <a:pt x="13858" y="17873"/>
                    <a:pt x="14310" y="18264"/>
                  </a:cubicBezTo>
                  <a:cubicBezTo>
                    <a:pt x="14763" y="18656"/>
                    <a:pt x="15441" y="18656"/>
                    <a:pt x="16233" y="17951"/>
                  </a:cubicBezTo>
                  <a:cubicBezTo>
                    <a:pt x="17024" y="17247"/>
                    <a:pt x="17929" y="15838"/>
                    <a:pt x="18495" y="14664"/>
                  </a:cubicBezTo>
                  <a:cubicBezTo>
                    <a:pt x="19060" y="13490"/>
                    <a:pt x="19286" y="12551"/>
                    <a:pt x="19117" y="12316"/>
                  </a:cubicBezTo>
                  <a:cubicBezTo>
                    <a:pt x="18947" y="12082"/>
                    <a:pt x="18382" y="12551"/>
                    <a:pt x="17929" y="13334"/>
                  </a:cubicBezTo>
                  <a:cubicBezTo>
                    <a:pt x="17477" y="14116"/>
                    <a:pt x="17138" y="15212"/>
                    <a:pt x="16968" y="16230"/>
                  </a:cubicBezTo>
                  <a:cubicBezTo>
                    <a:pt x="16798" y="17247"/>
                    <a:pt x="16798" y="18186"/>
                    <a:pt x="17590" y="19047"/>
                  </a:cubicBezTo>
                  <a:cubicBezTo>
                    <a:pt x="18382" y="19908"/>
                    <a:pt x="19965" y="20690"/>
                    <a:pt x="21548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0205896" y="6317989"/>
              <a:ext cx="119204" cy="27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73" fill="norm" stroke="1" extrusionOk="0">
                  <a:moveTo>
                    <a:pt x="3152" y="2474"/>
                  </a:moveTo>
                  <a:cubicBezTo>
                    <a:pt x="3909" y="1329"/>
                    <a:pt x="4667" y="183"/>
                    <a:pt x="5046" y="20"/>
                  </a:cubicBezTo>
                  <a:cubicBezTo>
                    <a:pt x="5425" y="-144"/>
                    <a:pt x="5425" y="674"/>
                    <a:pt x="4478" y="3047"/>
                  </a:cubicBezTo>
                  <a:cubicBezTo>
                    <a:pt x="3530" y="5420"/>
                    <a:pt x="1636" y="9347"/>
                    <a:pt x="688" y="12620"/>
                  </a:cubicBezTo>
                  <a:cubicBezTo>
                    <a:pt x="-259" y="15892"/>
                    <a:pt x="-259" y="18511"/>
                    <a:pt x="878" y="19901"/>
                  </a:cubicBezTo>
                  <a:cubicBezTo>
                    <a:pt x="2015" y="21292"/>
                    <a:pt x="4288" y="21456"/>
                    <a:pt x="7888" y="21129"/>
                  </a:cubicBezTo>
                  <a:cubicBezTo>
                    <a:pt x="11488" y="20801"/>
                    <a:pt x="16415" y="19983"/>
                    <a:pt x="21341" y="1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0140949" y="64579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0363729" y="6324600"/>
              <a:ext cx="11377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300" y="0"/>
                  </a:moveTo>
                  <a:cubicBezTo>
                    <a:pt x="1500" y="4457"/>
                    <a:pt x="700" y="8914"/>
                    <a:pt x="300" y="11657"/>
                  </a:cubicBezTo>
                  <a:cubicBezTo>
                    <a:pt x="-100" y="14400"/>
                    <a:pt x="-100" y="15429"/>
                    <a:pt x="300" y="15514"/>
                  </a:cubicBezTo>
                  <a:cubicBezTo>
                    <a:pt x="700" y="15600"/>
                    <a:pt x="1500" y="14743"/>
                    <a:pt x="3300" y="13629"/>
                  </a:cubicBezTo>
                  <a:cubicBezTo>
                    <a:pt x="5100" y="12514"/>
                    <a:pt x="7900" y="11143"/>
                    <a:pt x="10300" y="10457"/>
                  </a:cubicBezTo>
                  <a:cubicBezTo>
                    <a:pt x="12700" y="9771"/>
                    <a:pt x="14700" y="9771"/>
                    <a:pt x="16100" y="10286"/>
                  </a:cubicBezTo>
                  <a:cubicBezTo>
                    <a:pt x="17500" y="10800"/>
                    <a:pt x="18300" y="11829"/>
                    <a:pt x="19100" y="13800"/>
                  </a:cubicBezTo>
                  <a:cubicBezTo>
                    <a:pt x="19900" y="15771"/>
                    <a:pt x="20700" y="18686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0542179" y="6470649"/>
              <a:ext cx="80429" cy="11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51" fill="norm" stroke="1" extrusionOk="0">
                  <a:moveTo>
                    <a:pt x="14645" y="0"/>
                  </a:moveTo>
                  <a:cubicBezTo>
                    <a:pt x="11876" y="0"/>
                    <a:pt x="9106" y="0"/>
                    <a:pt x="6614" y="2314"/>
                  </a:cubicBezTo>
                  <a:cubicBezTo>
                    <a:pt x="4122" y="4629"/>
                    <a:pt x="1906" y="9257"/>
                    <a:pt x="799" y="12536"/>
                  </a:cubicBezTo>
                  <a:cubicBezTo>
                    <a:pt x="-309" y="15814"/>
                    <a:pt x="-309" y="17743"/>
                    <a:pt x="1076" y="19093"/>
                  </a:cubicBezTo>
                  <a:cubicBezTo>
                    <a:pt x="2460" y="20443"/>
                    <a:pt x="5229" y="21214"/>
                    <a:pt x="7999" y="21407"/>
                  </a:cubicBezTo>
                  <a:cubicBezTo>
                    <a:pt x="10768" y="21600"/>
                    <a:pt x="13537" y="21214"/>
                    <a:pt x="16029" y="19093"/>
                  </a:cubicBezTo>
                  <a:cubicBezTo>
                    <a:pt x="18522" y="16971"/>
                    <a:pt x="20737" y="13114"/>
                    <a:pt x="21014" y="10414"/>
                  </a:cubicBezTo>
                  <a:cubicBezTo>
                    <a:pt x="21291" y="7714"/>
                    <a:pt x="19629" y="6171"/>
                    <a:pt x="17414" y="5786"/>
                  </a:cubicBezTo>
                  <a:cubicBezTo>
                    <a:pt x="15199" y="5400"/>
                    <a:pt x="12429" y="6171"/>
                    <a:pt x="9660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0667999" y="6463168"/>
              <a:ext cx="133351" cy="10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1029" y="4038"/>
                  </a:moveTo>
                  <a:cubicBezTo>
                    <a:pt x="1029" y="1921"/>
                    <a:pt x="1029" y="-197"/>
                    <a:pt x="857" y="15"/>
                  </a:cubicBezTo>
                  <a:cubicBezTo>
                    <a:pt x="686" y="227"/>
                    <a:pt x="343" y="2768"/>
                    <a:pt x="171" y="5521"/>
                  </a:cubicBezTo>
                  <a:cubicBezTo>
                    <a:pt x="0" y="8274"/>
                    <a:pt x="0" y="11238"/>
                    <a:pt x="0" y="13991"/>
                  </a:cubicBezTo>
                  <a:cubicBezTo>
                    <a:pt x="0" y="16744"/>
                    <a:pt x="0" y="19285"/>
                    <a:pt x="857" y="20344"/>
                  </a:cubicBezTo>
                  <a:cubicBezTo>
                    <a:pt x="1714" y="21403"/>
                    <a:pt x="3429" y="20979"/>
                    <a:pt x="4800" y="19921"/>
                  </a:cubicBezTo>
                  <a:cubicBezTo>
                    <a:pt x="6171" y="18862"/>
                    <a:pt x="7200" y="17168"/>
                    <a:pt x="8057" y="15262"/>
                  </a:cubicBezTo>
                  <a:cubicBezTo>
                    <a:pt x="8914" y="13356"/>
                    <a:pt x="9600" y="11238"/>
                    <a:pt x="10114" y="11238"/>
                  </a:cubicBezTo>
                  <a:cubicBezTo>
                    <a:pt x="10629" y="11238"/>
                    <a:pt x="10971" y="13356"/>
                    <a:pt x="12000" y="14838"/>
                  </a:cubicBezTo>
                  <a:cubicBezTo>
                    <a:pt x="13029" y="16321"/>
                    <a:pt x="14743" y="17168"/>
                    <a:pt x="16457" y="17591"/>
                  </a:cubicBezTo>
                  <a:cubicBezTo>
                    <a:pt x="18171" y="18015"/>
                    <a:pt x="19886" y="18015"/>
                    <a:pt x="21600" y="18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0840822" y="6433492"/>
              <a:ext cx="56996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77" fill="norm" stroke="1" extrusionOk="0">
                  <a:moveTo>
                    <a:pt x="18014" y="1539"/>
                  </a:moveTo>
                  <a:cubicBezTo>
                    <a:pt x="14929" y="708"/>
                    <a:pt x="11843" y="-123"/>
                    <a:pt x="8757" y="15"/>
                  </a:cubicBezTo>
                  <a:cubicBezTo>
                    <a:pt x="5671" y="154"/>
                    <a:pt x="2586" y="1262"/>
                    <a:pt x="1043" y="2785"/>
                  </a:cubicBezTo>
                  <a:cubicBezTo>
                    <a:pt x="-500" y="4308"/>
                    <a:pt x="-500" y="6246"/>
                    <a:pt x="2200" y="8185"/>
                  </a:cubicBezTo>
                  <a:cubicBezTo>
                    <a:pt x="4900" y="10123"/>
                    <a:pt x="10300" y="12062"/>
                    <a:pt x="14157" y="13585"/>
                  </a:cubicBezTo>
                  <a:cubicBezTo>
                    <a:pt x="18014" y="15108"/>
                    <a:pt x="20329" y="16215"/>
                    <a:pt x="20714" y="17462"/>
                  </a:cubicBezTo>
                  <a:cubicBezTo>
                    <a:pt x="21100" y="18708"/>
                    <a:pt x="19557" y="20092"/>
                    <a:pt x="16086" y="20785"/>
                  </a:cubicBezTo>
                  <a:cubicBezTo>
                    <a:pt x="12614" y="21477"/>
                    <a:pt x="7214" y="21477"/>
                    <a:pt x="1814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0942332" y="6451647"/>
              <a:ext cx="100319" cy="12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38" fill="norm" stroke="1" extrusionOk="0">
                  <a:moveTo>
                    <a:pt x="14577" y="9553"/>
                  </a:moveTo>
                  <a:cubicBezTo>
                    <a:pt x="15027" y="7782"/>
                    <a:pt x="15477" y="6012"/>
                    <a:pt x="15477" y="4241"/>
                  </a:cubicBezTo>
                  <a:cubicBezTo>
                    <a:pt x="15477" y="2471"/>
                    <a:pt x="15027" y="700"/>
                    <a:pt x="13677" y="169"/>
                  </a:cubicBezTo>
                  <a:cubicBezTo>
                    <a:pt x="12327" y="-362"/>
                    <a:pt x="10077" y="346"/>
                    <a:pt x="7602" y="2471"/>
                  </a:cubicBezTo>
                  <a:cubicBezTo>
                    <a:pt x="5127" y="4595"/>
                    <a:pt x="2427" y="8136"/>
                    <a:pt x="1077" y="10792"/>
                  </a:cubicBezTo>
                  <a:cubicBezTo>
                    <a:pt x="-273" y="13448"/>
                    <a:pt x="-273" y="15218"/>
                    <a:pt x="627" y="16635"/>
                  </a:cubicBezTo>
                  <a:cubicBezTo>
                    <a:pt x="1527" y="18051"/>
                    <a:pt x="3327" y="19113"/>
                    <a:pt x="5352" y="19113"/>
                  </a:cubicBezTo>
                  <a:cubicBezTo>
                    <a:pt x="7377" y="19113"/>
                    <a:pt x="9627" y="18051"/>
                    <a:pt x="11877" y="16104"/>
                  </a:cubicBezTo>
                  <a:cubicBezTo>
                    <a:pt x="14127" y="14156"/>
                    <a:pt x="16377" y="11323"/>
                    <a:pt x="17502" y="11146"/>
                  </a:cubicBezTo>
                  <a:cubicBezTo>
                    <a:pt x="18627" y="10969"/>
                    <a:pt x="18627" y="13448"/>
                    <a:pt x="19077" y="15572"/>
                  </a:cubicBezTo>
                  <a:cubicBezTo>
                    <a:pt x="19527" y="17697"/>
                    <a:pt x="20427" y="19468"/>
                    <a:pt x="21327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1100526" y="6479896"/>
              <a:ext cx="74563" cy="13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131" fill="norm" stroke="1" extrusionOk="0">
                  <a:moveTo>
                    <a:pt x="6994" y="3645"/>
                  </a:moveTo>
                  <a:cubicBezTo>
                    <a:pt x="4594" y="6731"/>
                    <a:pt x="2194" y="9817"/>
                    <a:pt x="994" y="12217"/>
                  </a:cubicBezTo>
                  <a:cubicBezTo>
                    <a:pt x="-206" y="14617"/>
                    <a:pt x="-206" y="16331"/>
                    <a:pt x="394" y="15988"/>
                  </a:cubicBezTo>
                  <a:cubicBezTo>
                    <a:pt x="994" y="15645"/>
                    <a:pt x="2194" y="13245"/>
                    <a:pt x="3394" y="11188"/>
                  </a:cubicBezTo>
                  <a:cubicBezTo>
                    <a:pt x="4594" y="9131"/>
                    <a:pt x="5794" y="7417"/>
                    <a:pt x="7594" y="5360"/>
                  </a:cubicBezTo>
                  <a:cubicBezTo>
                    <a:pt x="9394" y="3302"/>
                    <a:pt x="11794" y="902"/>
                    <a:pt x="14194" y="217"/>
                  </a:cubicBezTo>
                  <a:cubicBezTo>
                    <a:pt x="16594" y="-469"/>
                    <a:pt x="18994" y="560"/>
                    <a:pt x="20194" y="2102"/>
                  </a:cubicBezTo>
                  <a:cubicBezTo>
                    <a:pt x="21394" y="3645"/>
                    <a:pt x="21394" y="5702"/>
                    <a:pt x="20494" y="8960"/>
                  </a:cubicBezTo>
                  <a:cubicBezTo>
                    <a:pt x="19594" y="12217"/>
                    <a:pt x="17794" y="16674"/>
                    <a:pt x="15994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1200468" y="6264188"/>
              <a:ext cx="196330" cy="37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45" fill="norm" stroke="1" extrusionOk="0">
                  <a:moveTo>
                    <a:pt x="11013" y="15753"/>
                  </a:moveTo>
                  <a:cubicBezTo>
                    <a:pt x="11013" y="15149"/>
                    <a:pt x="11013" y="14546"/>
                    <a:pt x="11013" y="13882"/>
                  </a:cubicBezTo>
                  <a:cubicBezTo>
                    <a:pt x="11013" y="13219"/>
                    <a:pt x="11013" y="12495"/>
                    <a:pt x="10445" y="12072"/>
                  </a:cubicBezTo>
                  <a:cubicBezTo>
                    <a:pt x="9877" y="11650"/>
                    <a:pt x="8740" y="11529"/>
                    <a:pt x="6807" y="12434"/>
                  </a:cubicBezTo>
                  <a:cubicBezTo>
                    <a:pt x="4874" y="13339"/>
                    <a:pt x="2146" y="15270"/>
                    <a:pt x="896" y="16598"/>
                  </a:cubicBezTo>
                  <a:cubicBezTo>
                    <a:pt x="-355" y="17925"/>
                    <a:pt x="-128" y="18649"/>
                    <a:pt x="554" y="19071"/>
                  </a:cubicBezTo>
                  <a:cubicBezTo>
                    <a:pt x="1237" y="19494"/>
                    <a:pt x="2373" y="19614"/>
                    <a:pt x="3397" y="19494"/>
                  </a:cubicBezTo>
                  <a:cubicBezTo>
                    <a:pt x="4420" y="19373"/>
                    <a:pt x="5329" y="19011"/>
                    <a:pt x="7376" y="17141"/>
                  </a:cubicBezTo>
                  <a:cubicBezTo>
                    <a:pt x="9422" y="15270"/>
                    <a:pt x="12605" y="11891"/>
                    <a:pt x="15106" y="8995"/>
                  </a:cubicBezTo>
                  <a:cubicBezTo>
                    <a:pt x="17607" y="6099"/>
                    <a:pt x="19426" y="3686"/>
                    <a:pt x="20336" y="2177"/>
                  </a:cubicBezTo>
                  <a:cubicBezTo>
                    <a:pt x="21245" y="669"/>
                    <a:pt x="21245" y="66"/>
                    <a:pt x="20790" y="5"/>
                  </a:cubicBezTo>
                  <a:cubicBezTo>
                    <a:pt x="20336" y="-55"/>
                    <a:pt x="19426" y="428"/>
                    <a:pt x="17834" y="2177"/>
                  </a:cubicBezTo>
                  <a:cubicBezTo>
                    <a:pt x="16243" y="3927"/>
                    <a:pt x="13969" y="6944"/>
                    <a:pt x="12719" y="9116"/>
                  </a:cubicBezTo>
                  <a:cubicBezTo>
                    <a:pt x="11468" y="11288"/>
                    <a:pt x="11241" y="12615"/>
                    <a:pt x="11127" y="13641"/>
                  </a:cubicBezTo>
                  <a:cubicBezTo>
                    <a:pt x="11013" y="14667"/>
                    <a:pt x="11013" y="15391"/>
                    <a:pt x="11582" y="15813"/>
                  </a:cubicBezTo>
                  <a:cubicBezTo>
                    <a:pt x="12150" y="16236"/>
                    <a:pt x="13287" y="16356"/>
                    <a:pt x="14310" y="16175"/>
                  </a:cubicBezTo>
                  <a:cubicBezTo>
                    <a:pt x="15333" y="15994"/>
                    <a:pt x="16243" y="15511"/>
                    <a:pt x="17039" y="14968"/>
                  </a:cubicBezTo>
                  <a:cubicBezTo>
                    <a:pt x="17834" y="14425"/>
                    <a:pt x="18517" y="13822"/>
                    <a:pt x="18858" y="13219"/>
                  </a:cubicBezTo>
                  <a:cubicBezTo>
                    <a:pt x="19199" y="12615"/>
                    <a:pt x="19199" y="12012"/>
                    <a:pt x="18744" y="11891"/>
                  </a:cubicBezTo>
                  <a:cubicBezTo>
                    <a:pt x="18289" y="11771"/>
                    <a:pt x="17380" y="12133"/>
                    <a:pt x="17039" y="12615"/>
                  </a:cubicBezTo>
                  <a:cubicBezTo>
                    <a:pt x="16698" y="13098"/>
                    <a:pt x="16925" y="13701"/>
                    <a:pt x="17380" y="14305"/>
                  </a:cubicBezTo>
                  <a:cubicBezTo>
                    <a:pt x="17834" y="14908"/>
                    <a:pt x="18517" y="15511"/>
                    <a:pt x="18403" y="16537"/>
                  </a:cubicBezTo>
                  <a:cubicBezTo>
                    <a:pt x="18289" y="17563"/>
                    <a:pt x="17380" y="19011"/>
                    <a:pt x="15902" y="19916"/>
                  </a:cubicBezTo>
                  <a:cubicBezTo>
                    <a:pt x="14424" y="20821"/>
                    <a:pt x="12378" y="21183"/>
                    <a:pt x="1033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1455400" y="664845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Drawing"/>
          <p:cNvGrpSpPr/>
          <p:nvPr/>
        </p:nvGrpSpPr>
        <p:grpSpPr>
          <a:xfrm>
            <a:off x="771472" y="1168400"/>
            <a:ext cx="11661864" cy="5344977"/>
            <a:chOff x="0" y="0"/>
            <a:chExt cx="11661862" cy="5344976"/>
          </a:xfrm>
        </p:grpSpPr>
        <p:sp>
          <p:nvSpPr>
            <p:cNvPr id="147" name="Line"/>
            <p:cNvSpPr/>
            <p:nvPr/>
          </p:nvSpPr>
          <p:spPr>
            <a:xfrm>
              <a:off x="2098727" y="163681"/>
              <a:ext cx="179409" cy="65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1" fill="norm" stroke="1" extrusionOk="0">
                  <a:moveTo>
                    <a:pt x="0" y="7476"/>
                  </a:moveTo>
                  <a:cubicBezTo>
                    <a:pt x="1256" y="9884"/>
                    <a:pt x="2512" y="12291"/>
                    <a:pt x="3140" y="14492"/>
                  </a:cubicBezTo>
                  <a:cubicBezTo>
                    <a:pt x="3767" y="16694"/>
                    <a:pt x="3767" y="18689"/>
                    <a:pt x="3642" y="19892"/>
                  </a:cubicBezTo>
                  <a:cubicBezTo>
                    <a:pt x="3516" y="21096"/>
                    <a:pt x="3265" y="21509"/>
                    <a:pt x="3140" y="21406"/>
                  </a:cubicBezTo>
                  <a:cubicBezTo>
                    <a:pt x="3014" y="21303"/>
                    <a:pt x="3014" y="20684"/>
                    <a:pt x="2888" y="18998"/>
                  </a:cubicBezTo>
                  <a:cubicBezTo>
                    <a:pt x="2763" y="17313"/>
                    <a:pt x="2512" y="14561"/>
                    <a:pt x="2512" y="11878"/>
                  </a:cubicBezTo>
                  <a:cubicBezTo>
                    <a:pt x="2512" y="9196"/>
                    <a:pt x="2763" y="6582"/>
                    <a:pt x="3265" y="4793"/>
                  </a:cubicBezTo>
                  <a:cubicBezTo>
                    <a:pt x="3767" y="3005"/>
                    <a:pt x="4521" y="2041"/>
                    <a:pt x="5274" y="1354"/>
                  </a:cubicBezTo>
                  <a:cubicBezTo>
                    <a:pt x="6028" y="666"/>
                    <a:pt x="6781" y="253"/>
                    <a:pt x="7912" y="81"/>
                  </a:cubicBezTo>
                  <a:cubicBezTo>
                    <a:pt x="9042" y="-91"/>
                    <a:pt x="10549" y="-22"/>
                    <a:pt x="12809" y="631"/>
                  </a:cubicBezTo>
                  <a:cubicBezTo>
                    <a:pt x="15070" y="1285"/>
                    <a:pt x="18084" y="2523"/>
                    <a:pt x="19716" y="3899"/>
                  </a:cubicBezTo>
                  <a:cubicBezTo>
                    <a:pt x="21349" y="5275"/>
                    <a:pt x="21600" y="6788"/>
                    <a:pt x="20972" y="7820"/>
                  </a:cubicBezTo>
                  <a:cubicBezTo>
                    <a:pt x="20344" y="8852"/>
                    <a:pt x="18837" y="9402"/>
                    <a:pt x="16074" y="9746"/>
                  </a:cubicBezTo>
                  <a:cubicBezTo>
                    <a:pt x="13312" y="10090"/>
                    <a:pt x="9293" y="10227"/>
                    <a:pt x="6656" y="10296"/>
                  </a:cubicBezTo>
                  <a:cubicBezTo>
                    <a:pt x="4019" y="10365"/>
                    <a:pt x="2763" y="10365"/>
                    <a:pt x="2386" y="10193"/>
                  </a:cubicBezTo>
                  <a:cubicBezTo>
                    <a:pt x="2009" y="10021"/>
                    <a:pt x="2512" y="9677"/>
                    <a:pt x="3014" y="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409877" y="37465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600377" y="215899"/>
              <a:ext cx="177801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5133"/>
                  </a:moveTo>
                  <a:cubicBezTo>
                    <a:pt x="0" y="4063"/>
                    <a:pt x="0" y="2994"/>
                    <a:pt x="386" y="2994"/>
                  </a:cubicBezTo>
                  <a:cubicBezTo>
                    <a:pt x="771" y="2994"/>
                    <a:pt x="1543" y="4063"/>
                    <a:pt x="3086" y="7057"/>
                  </a:cubicBezTo>
                  <a:cubicBezTo>
                    <a:pt x="4629" y="10051"/>
                    <a:pt x="6943" y="14970"/>
                    <a:pt x="8486" y="17857"/>
                  </a:cubicBezTo>
                  <a:cubicBezTo>
                    <a:pt x="10029" y="20745"/>
                    <a:pt x="10800" y="21600"/>
                    <a:pt x="11443" y="21493"/>
                  </a:cubicBezTo>
                  <a:cubicBezTo>
                    <a:pt x="12086" y="21386"/>
                    <a:pt x="12600" y="20317"/>
                    <a:pt x="13243" y="17216"/>
                  </a:cubicBezTo>
                  <a:cubicBezTo>
                    <a:pt x="13886" y="14115"/>
                    <a:pt x="14657" y="8982"/>
                    <a:pt x="15429" y="5774"/>
                  </a:cubicBezTo>
                  <a:cubicBezTo>
                    <a:pt x="16200" y="2566"/>
                    <a:pt x="16971" y="1283"/>
                    <a:pt x="18000" y="642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824000" y="224601"/>
              <a:ext cx="176428" cy="17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58" fill="norm" stroke="1" extrusionOk="0">
                  <a:moveTo>
                    <a:pt x="10633" y="7518"/>
                  </a:moveTo>
                  <a:cubicBezTo>
                    <a:pt x="10633" y="6217"/>
                    <a:pt x="10633" y="4916"/>
                    <a:pt x="10376" y="3615"/>
                  </a:cubicBezTo>
                  <a:cubicBezTo>
                    <a:pt x="10119" y="2313"/>
                    <a:pt x="9604" y="1012"/>
                    <a:pt x="8704" y="362"/>
                  </a:cubicBezTo>
                  <a:cubicBezTo>
                    <a:pt x="7804" y="-289"/>
                    <a:pt x="6519" y="-289"/>
                    <a:pt x="4976" y="2313"/>
                  </a:cubicBezTo>
                  <a:cubicBezTo>
                    <a:pt x="3433" y="4916"/>
                    <a:pt x="1633" y="10121"/>
                    <a:pt x="733" y="13374"/>
                  </a:cubicBezTo>
                  <a:cubicBezTo>
                    <a:pt x="-167" y="16627"/>
                    <a:pt x="-167" y="17928"/>
                    <a:pt x="347" y="18969"/>
                  </a:cubicBezTo>
                  <a:cubicBezTo>
                    <a:pt x="862" y="20010"/>
                    <a:pt x="1890" y="20791"/>
                    <a:pt x="2919" y="20791"/>
                  </a:cubicBezTo>
                  <a:cubicBezTo>
                    <a:pt x="3947" y="20791"/>
                    <a:pt x="4976" y="20010"/>
                    <a:pt x="6133" y="18058"/>
                  </a:cubicBezTo>
                  <a:cubicBezTo>
                    <a:pt x="7290" y="16106"/>
                    <a:pt x="8576" y="12983"/>
                    <a:pt x="9604" y="10641"/>
                  </a:cubicBezTo>
                  <a:cubicBezTo>
                    <a:pt x="10633" y="8299"/>
                    <a:pt x="11404" y="6738"/>
                    <a:pt x="11790" y="6607"/>
                  </a:cubicBezTo>
                  <a:cubicBezTo>
                    <a:pt x="12176" y="6477"/>
                    <a:pt x="12176" y="7778"/>
                    <a:pt x="12562" y="10121"/>
                  </a:cubicBezTo>
                  <a:cubicBezTo>
                    <a:pt x="12947" y="12463"/>
                    <a:pt x="13719" y="15846"/>
                    <a:pt x="14619" y="17928"/>
                  </a:cubicBezTo>
                  <a:cubicBezTo>
                    <a:pt x="15519" y="20010"/>
                    <a:pt x="16547" y="20791"/>
                    <a:pt x="17704" y="21051"/>
                  </a:cubicBezTo>
                  <a:cubicBezTo>
                    <a:pt x="18862" y="21311"/>
                    <a:pt x="20147" y="21051"/>
                    <a:pt x="21433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047771" y="0"/>
              <a:ext cx="28857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0"/>
                  </a:moveTo>
                  <a:cubicBezTo>
                    <a:pt x="977" y="3948"/>
                    <a:pt x="-566" y="7897"/>
                    <a:pt x="205" y="11265"/>
                  </a:cubicBezTo>
                  <a:cubicBezTo>
                    <a:pt x="977" y="14632"/>
                    <a:pt x="4063" y="17419"/>
                    <a:pt x="7920" y="19045"/>
                  </a:cubicBezTo>
                  <a:cubicBezTo>
                    <a:pt x="11777" y="20671"/>
                    <a:pt x="16405" y="21135"/>
                    <a:pt x="210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140127" y="188856"/>
              <a:ext cx="515521" cy="26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94" fill="norm" stroke="1" extrusionOk="0">
                  <a:moveTo>
                    <a:pt x="0" y="3675"/>
                  </a:moveTo>
                  <a:cubicBezTo>
                    <a:pt x="88" y="7050"/>
                    <a:pt x="176" y="10425"/>
                    <a:pt x="307" y="12535"/>
                  </a:cubicBezTo>
                  <a:cubicBezTo>
                    <a:pt x="439" y="14644"/>
                    <a:pt x="615" y="15488"/>
                    <a:pt x="878" y="16163"/>
                  </a:cubicBezTo>
                  <a:cubicBezTo>
                    <a:pt x="1141" y="16838"/>
                    <a:pt x="1493" y="17344"/>
                    <a:pt x="2107" y="16669"/>
                  </a:cubicBezTo>
                  <a:cubicBezTo>
                    <a:pt x="2722" y="15994"/>
                    <a:pt x="3600" y="14138"/>
                    <a:pt x="4259" y="12450"/>
                  </a:cubicBezTo>
                  <a:cubicBezTo>
                    <a:pt x="4917" y="10763"/>
                    <a:pt x="5356" y="9244"/>
                    <a:pt x="5620" y="7810"/>
                  </a:cubicBezTo>
                  <a:cubicBezTo>
                    <a:pt x="5883" y="6375"/>
                    <a:pt x="5971" y="5025"/>
                    <a:pt x="6015" y="4772"/>
                  </a:cubicBezTo>
                  <a:cubicBezTo>
                    <a:pt x="6059" y="4519"/>
                    <a:pt x="6059" y="5363"/>
                    <a:pt x="6015" y="7050"/>
                  </a:cubicBezTo>
                  <a:cubicBezTo>
                    <a:pt x="5971" y="8738"/>
                    <a:pt x="5883" y="11269"/>
                    <a:pt x="5839" y="12956"/>
                  </a:cubicBezTo>
                  <a:cubicBezTo>
                    <a:pt x="5795" y="14644"/>
                    <a:pt x="5795" y="15488"/>
                    <a:pt x="5971" y="16163"/>
                  </a:cubicBezTo>
                  <a:cubicBezTo>
                    <a:pt x="6146" y="16838"/>
                    <a:pt x="6498" y="17344"/>
                    <a:pt x="6893" y="17513"/>
                  </a:cubicBezTo>
                  <a:cubicBezTo>
                    <a:pt x="7288" y="17681"/>
                    <a:pt x="7727" y="17513"/>
                    <a:pt x="8341" y="16753"/>
                  </a:cubicBezTo>
                  <a:cubicBezTo>
                    <a:pt x="8956" y="15994"/>
                    <a:pt x="9746" y="14644"/>
                    <a:pt x="10449" y="12619"/>
                  </a:cubicBezTo>
                  <a:cubicBezTo>
                    <a:pt x="11151" y="10594"/>
                    <a:pt x="11766" y="7894"/>
                    <a:pt x="12073" y="5953"/>
                  </a:cubicBezTo>
                  <a:cubicBezTo>
                    <a:pt x="12380" y="4013"/>
                    <a:pt x="12380" y="2831"/>
                    <a:pt x="12161" y="2410"/>
                  </a:cubicBezTo>
                  <a:cubicBezTo>
                    <a:pt x="11941" y="1988"/>
                    <a:pt x="11502" y="2325"/>
                    <a:pt x="11151" y="3338"/>
                  </a:cubicBezTo>
                  <a:cubicBezTo>
                    <a:pt x="10800" y="4350"/>
                    <a:pt x="10537" y="6038"/>
                    <a:pt x="10361" y="7894"/>
                  </a:cubicBezTo>
                  <a:cubicBezTo>
                    <a:pt x="10185" y="9750"/>
                    <a:pt x="10098" y="11775"/>
                    <a:pt x="10098" y="13210"/>
                  </a:cubicBezTo>
                  <a:cubicBezTo>
                    <a:pt x="10098" y="14644"/>
                    <a:pt x="10185" y="15488"/>
                    <a:pt x="10449" y="15994"/>
                  </a:cubicBezTo>
                  <a:cubicBezTo>
                    <a:pt x="10712" y="16500"/>
                    <a:pt x="11151" y="16669"/>
                    <a:pt x="12117" y="16247"/>
                  </a:cubicBezTo>
                  <a:cubicBezTo>
                    <a:pt x="13083" y="15825"/>
                    <a:pt x="14576" y="14813"/>
                    <a:pt x="15717" y="13125"/>
                  </a:cubicBezTo>
                  <a:cubicBezTo>
                    <a:pt x="16859" y="11438"/>
                    <a:pt x="17649" y="9075"/>
                    <a:pt x="18132" y="7303"/>
                  </a:cubicBezTo>
                  <a:cubicBezTo>
                    <a:pt x="18615" y="5531"/>
                    <a:pt x="18790" y="4350"/>
                    <a:pt x="18878" y="3169"/>
                  </a:cubicBezTo>
                  <a:cubicBezTo>
                    <a:pt x="18966" y="1988"/>
                    <a:pt x="18966" y="806"/>
                    <a:pt x="18746" y="300"/>
                  </a:cubicBezTo>
                  <a:cubicBezTo>
                    <a:pt x="18527" y="-206"/>
                    <a:pt x="18088" y="-37"/>
                    <a:pt x="17780" y="553"/>
                  </a:cubicBezTo>
                  <a:cubicBezTo>
                    <a:pt x="17473" y="1144"/>
                    <a:pt x="17298" y="2156"/>
                    <a:pt x="17473" y="3591"/>
                  </a:cubicBezTo>
                  <a:cubicBezTo>
                    <a:pt x="17649" y="5025"/>
                    <a:pt x="18176" y="6881"/>
                    <a:pt x="18966" y="8991"/>
                  </a:cubicBezTo>
                  <a:cubicBezTo>
                    <a:pt x="19756" y="11100"/>
                    <a:pt x="20810" y="13463"/>
                    <a:pt x="21205" y="15403"/>
                  </a:cubicBezTo>
                  <a:cubicBezTo>
                    <a:pt x="21600" y="17344"/>
                    <a:pt x="21337" y="18863"/>
                    <a:pt x="20502" y="19791"/>
                  </a:cubicBezTo>
                  <a:cubicBezTo>
                    <a:pt x="19668" y="20719"/>
                    <a:pt x="18263" y="21056"/>
                    <a:pt x="16859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263827" y="577850"/>
              <a:ext cx="1066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7" y="3200"/>
                    <a:pt x="1114" y="6400"/>
                    <a:pt x="2229" y="8000"/>
                  </a:cubicBezTo>
                  <a:cubicBezTo>
                    <a:pt x="3343" y="9600"/>
                    <a:pt x="5014" y="9600"/>
                    <a:pt x="6664" y="9200"/>
                  </a:cubicBezTo>
                  <a:cubicBezTo>
                    <a:pt x="8314" y="8800"/>
                    <a:pt x="9943" y="8000"/>
                    <a:pt x="11636" y="7600"/>
                  </a:cubicBezTo>
                  <a:cubicBezTo>
                    <a:pt x="13329" y="7200"/>
                    <a:pt x="15086" y="7200"/>
                    <a:pt x="16671" y="8000"/>
                  </a:cubicBezTo>
                  <a:cubicBezTo>
                    <a:pt x="18257" y="8800"/>
                    <a:pt x="19671" y="10400"/>
                    <a:pt x="20464" y="12800"/>
                  </a:cubicBezTo>
                  <a:cubicBezTo>
                    <a:pt x="21257" y="15200"/>
                    <a:pt x="21429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435277" y="711199"/>
              <a:ext cx="927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1677" y="2700"/>
                    <a:pt x="3353" y="5400"/>
                    <a:pt x="5055" y="8100"/>
                  </a:cubicBezTo>
                  <a:cubicBezTo>
                    <a:pt x="6756" y="10800"/>
                    <a:pt x="8482" y="13500"/>
                    <a:pt x="10381" y="16200"/>
                  </a:cubicBezTo>
                  <a:cubicBezTo>
                    <a:pt x="12279" y="18900"/>
                    <a:pt x="14351" y="21600"/>
                    <a:pt x="16249" y="18900"/>
                  </a:cubicBezTo>
                  <a:cubicBezTo>
                    <a:pt x="18148" y="16200"/>
                    <a:pt x="19874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-1" y="1454150"/>
              <a:ext cx="511229" cy="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0888" fill="norm" stroke="1" extrusionOk="0">
                  <a:moveTo>
                    <a:pt x="2814" y="14087"/>
                  </a:moveTo>
                  <a:cubicBezTo>
                    <a:pt x="2368" y="14087"/>
                    <a:pt x="1922" y="14087"/>
                    <a:pt x="1341" y="15026"/>
                  </a:cubicBezTo>
                  <a:cubicBezTo>
                    <a:pt x="761" y="15965"/>
                    <a:pt x="47" y="17843"/>
                    <a:pt x="3" y="19252"/>
                  </a:cubicBezTo>
                  <a:cubicBezTo>
                    <a:pt x="-42" y="20661"/>
                    <a:pt x="583" y="21600"/>
                    <a:pt x="2234" y="20191"/>
                  </a:cubicBezTo>
                  <a:cubicBezTo>
                    <a:pt x="3885" y="18783"/>
                    <a:pt x="6563" y="15026"/>
                    <a:pt x="9955" y="11270"/>
                  </a:cubicBezTo>
                  <a:cubicBezTo>
                    <a:pt x="13346" y="7513"/>
                    <a:pt x="17452" y="3757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96927" y="1350889"/>
              <a:ext cx="161562" cy="22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55" fill="norm" stroke="1" extrusionOk="0">
                  <a:moveTo>
                    <a:pt x="0" y="159"/>
                  </a:moveTo>
                  <a:cubicBezTo>
                    <a:pt x="3046" y="-43"/>
                    <a:pt x="6092" y="-245"/>
                    <a:pt x="9692" y="865"/>
                  </a:cubicBezTo>
                  <a:cubicBezTo>
                    <a:pt x="13292" y="1976"/>
                    <a:pt x="17446" y="4398"/>
                    <a:pt x="19523" y="6921"/>
                  </a:cubicBezTo>
                  <a:cubicBezTo>
                    <a:pt x="21600" y="9445"/>
                    <a:pt x="21600" y="12069"/>
                    <a:pt x="19938" y="14491"/>
                  </a:cubicBezTo>
                  <a:cubicBezTo>
                    <a:pt x="18277" y="16914"/>
                    <a:pt x="14954" y="19134"/>
                    <a:pt x="11631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095427" y="1314450"/>
              <a:ext cx="241301" cy="40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0"/>
                  </a:moveTo>
                  <a:cubicBezTo>
                    <a:pt x="568" y="3038"/>
                    <a:pt x="1137" y="6075"/>
                    <a:pt x="1705" y="8662"/>
                  </a:cubicBezTo>
                  <a:cubicBezTo>
                    <a:pt x="2274" y="11250"/>
                    <a:pt x="2842" y="13388"/>
                    <a:pt x="3221" y="14794"/>
                  </a:cubicBezTo>
                  <a:cubicBezTo>
                    <a:pt x="3600" y="16200"/>
                    <a:pt x="3789" y="16875"/>
                    <a:pt x="4263" y="16931"/>
                  </a:cubicBezTo>
                  <a:cubicBezTo>
                    <a:pt x="4737" y="16987"/>
                    <a:pt x="5495" y="16425"/>
                    <a:pt x="6158" y="15356"/>
                  </a:cubicBezTo>
                  <a:cubicBezTo>
                    <a:pt x="6821" y="14287"/>
                    <a:pt x="7389" y="12713"/>
                    <a:pt x="8053" y="11700"/>
                  </a:cubicBezTo>
                  <a:cubicBezTo>
                    <a:pt x="8716" y="10687"/>
                    <a:pt x="9474" y="10238"/>
                    <a:pt x="10042" y="10294"/>
                  </a:cubicBezTo>
                  <a:cubicBezTo>
                    <a:pt x="10611" y="10350"/>
                    <a:pt x="10989" y="10912"/>
                    <a:pt x="11653" y="12431"/>
                  </a:cubicBezTo>
                  <a:cubicBezTo>
                    <a:pt x="12316" y="13950"/>
                    <a:pt x="13263" y="16425"/>
                    <a:pt x="14021" y="18000"/>
                  </a:cubicBezTo>
                  <a:cubicBezTo>
                    <a:pt x="14779" y="19575"/>
                    <a:pt x="15347" y="20250"/>
                    <a:pt x="16011" y="20756"/>
                  </a:cubicBezTo>
                  <a:cubicBezTo>
                    <a:pt x="16674" y="21262"/>
                    <a:pt x="17432" y="21600"/>
                    <a:pt x="18000" y="21488"/>
                  </a:cubicBezTo>
                  <a:cubicBezTo>
                    <a:pt x="18568" y="21375"/>
                    <a:pt x="18947" y="20813"/>
                    <a:pt x="19326" y="18562"/>
                  </a:cubicBezTo>
                  <a:cubicBezTo>
                    <a:pt x="19705" y="16312"/>
                    <a:pt x="20084" y="12375"/>
                    <a:pt x="20274" y="9788"/>
                  </a:cubicBezTo>
                  <a:cubicBezTo>
                    <a:pt x="20463" y="7200"/>
                    <a:pt x="20463" y="5962"/>
                    <a:pt x="20463" y="4894"/>
                  </a:cubicBezTo>
                  <a:cubicBezTo>
                    <a:pt x="20463" y="3825"/>
                    <a:pt x="20463" y="2925"/>
                    <a:pt x="20653" y="2812"/>
                  </a:cubicBezTo>
                  <a:cubicBezTo>
                    <a:pt x="20842" y="2700"/>
                    <a:pt x="21221" y="3375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391045" y="1271894"/>
              <a:ext cx="237783" cy="37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1" fill="norm" stroke="1" extrusionOk="0">
                  <a:moveTo>
                    <a:pt x="8857" y="15633"/>
                  </a:moveTo>
                  <a:cubicBezTo>
                    <a:pt x="8092" y="15145"/>
                    <a:pt x="7328" y="14657"/>
                    <a:pt x="5894" y="14779"/>
                  </a:cubicBezTo>
                  <a:cubicBezTo>
                    <a:pt x="4461" y="14901"/>
                    <a:pt x="2358" y="15633"/>
                    <a:pt x="1211" y="16610"/>
                  </a:cubicBezTo>
                  <a:cubicBezTo>
                    <a:pt x="64" y="17586"/>
                    <a:pt x="-127" y="18806"/>
                    <a:pt x="64" y="19660"/>
                  </a:cubicBezTo>
                  <a:cubicBezTo>
                    <a:pt x="255" y="20515"/>
                    <a:pt x="829" y="21003"/>
                    <a:pt x="1593" y="21125"/>
                  </a:cubicBezTo>
                  <a:cubicBezTo>
                    <a:pt x="2358" y="21247"/>
                    <a:pt x="3314" y="21003"/>
                    <a:pt x="4078" y="20576"/>
                  </a:cubicBezTo>
                  <a:cubicBezTo>
                    <a:pt x="4843" y="20149"/>
                    <a:pt x="5416" y="19538"/>
                    <a:pt x="5990" y="18806"/>
                  </a:cubicBezTo>
                  <a:cubicBezTo>
                    <a:pt x="6563" y="18074"/>
                    <a:pt x="7137" y="17220"/>
                    <a:pt x="7423" y="17220"/>
                  </a:cubicBezTo>
                  <a:cubicBezTo>
                    <a:pt x="7710" y="17220"/>
                    <a:pt x="7710" y="18074"/>
                    <a:pt x="7806" y="18806"/>
                  </a:cubicBezTo>
                  <a:cubicBezTo>
                    <a:pt x="7901" y="19538"/>
                    <a:pt x="8092" y="20149"/>
                    <a:pt x="8570" y="20637"/>
                  </a:cubicBezTo>
                  <a:cubicBezTo>
                    <a:pt x="9048" y="21125"/>
                    <a:pt x="9813" y="21491"/>
                    <a:pt x="10577" y="21491"/>
                  </a:cubicBezTo>
                  <a:cubicBezTo>
                    <a:pt x="11342" y="21491"/>
                    <a:pt x="12107" y="21125"/>
                    <a:pt x="13158" y="19722"/>
                  </a:cubicBezTo>
                  <a:cubicBezTo>
                    <a:pt x="14209" y="18318"/>
                    <a:pt x="15547" y="15877"/>
                    <a:pt x="16694" y="12644"/>
                  </a:cubicBezTo>
                  <a:cubicBezTo>
                    <a:pt x="17841" y="9410"/>
                    <a:pt x="18797" y="5383"/>
                    <a:pt x="19370" y="3003"/>
                  </a:cubicBezTo>
                  <a:cubicBezTo>
                    <a:pt x="19944" y="623"/>
                    <a:pt x="20135" y="-109"/>
                    <a:pt x="20135" y="13"/>
                  </a:cubicBezTo>
                  <a:cubicBezTo>
                    <a:pt x="20135" y="135"/>
                    <a:pt x="19944" y="1111"/>
                    <a:pt x="19753" y="3796"/>
                  </a:cubicBezTo>
                  <a:cubicBezTo>
                    <a:pt x="19561" y="6481"/>
                    <a:pt x="19370" y="10874"/>
                    <a:pt x="19657" y="13803"/>
                  </a:cubicBezTo>
                  <a:cubicBezTo>
                    <a:pt x="19944" y="16732"/>
                    <a:pt x="20708" y="18196"/>
                    <a:pt x="21473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683156" y="1243470"/>
              <a:ext cx="136172" cy="3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38" fill="norm" stroke="1" extrusionOk="0">
                  <a:moveTo>
                    <a:pt x="15396" y="17397"/>
                  </a:moveTo>
                  <a:cubicBezTo>
                    <a:pt x="14400" y="16141"/>
                    <a:pt x="13403" y="14885"/>
                    <a:pt x="12073" y="14132"/>
                  </a:cubicBezTo>
                  <a:cubicBezTo>
                    <a:pt x="10744" y="13378"/>
                    <a:pt x="9083" y="13127"/>
                    <a:pt x="7421" y="13378"/>
                  </a:cubicBezTo>
                  <a:cubicBezTo>
                    <a:pt x="5760" y="13629"/>
                    <a:pt x="4098" y="14383"/>
                    <a:pt x="2769" y="15576"/>
                  </a:cubicBezTo>
                  <a:cubicBezTo>
                    <a:pt x="1440" y="16769"/>
                    <a:pt x="443" y="18401"/>
                    <a:pt x="110" y="19532"/>
                  </a:cubicBezTo>
                  <a:cubicBezTo>
                    <a:pt x="-222" y="20662"/>
                    <a:pt x="110" y="21290"/>
                    <a:pt x="2270" y="21415"/>
                  </a:cubicBezTo>
                  <a:cubicBezTo>
                    <a:pt x="4430" y="21541"/>
                    <a:pt x="8418" y="21164"/>
                    <a:pt x="11575" y="19406"/>
                  </a:cubicBezTo>
                  <a:cubicBezTo>
                    <a:pt x="14732" y="17648"/>
                    <a:pt x="17058" y="14508"/>
                    <a:pt x="18387" y="11306"/>
                  </a:cubicBezTo>
                  <a:cubicBezTo>
                    <a:pt x="19716" y="8104"/>
                    <a:pt x="20049" y="4839"/>
                    <a:pt x="20215" y="2829"/>
                  </a:cubicBezTo>
                  <a:cubicBezTo>
                    <a:pt x="20381" y="820"/>
                    <a:pt x="20381" y="67"/>
                    <a:pt x="20049" y="4"/>
                  </a:cubicBezTo>
                  <a:cubicBezTo>
                    <a:pt x="19716" y="-59"/>
                    <a:pt x="19052" y="569"/>
                    <a:pt x="18221" y="2641"/>
                  </a:cubicBezTo>
                  <a:cubicBezTo>
                    <a:pt x="17390" y="4713"/>
                    <a:pt x="16393" y="8229"/>
                    <a:pt x="16892" y="10867"/>
                  </a:cubicBezTo>
                  <a:cubicBezTo>
                    <a:pt x="17390" y="13504"/>
                    <a:pt x="19384" y="15262"/>
                    <a:pt x="21378" y="17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901877" y="13271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933627" y="1448505"/>
              <a:ext cx="91704" cy="17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99" fill="norm" stroke="1" extrusionOk="0">
                  <a:moveTo>
                    <a:pt x="16200" y="694"/>
                  </a:moveTo>
                  <a:cubicBezTo>
                    <a:pt x="11782" y="173"/>
                    <a:pt x="7364" y="-347"/>
                    <a:pt x="5155" y="304"/>
                  </a:cubicBezTo>
                  <a:cubicBezTo>
                    <a:pt x="2945" y="954"/>
                    <a:pt x="2945" y="2776"/>
                    <a:pt x="5400" y="5378"/>
                  </a:cubicBezTo>
                  <a:cubicBezTo>
                    <a:pt x="7855" y="7981"/>
                    <a:pt x="12764" y="11364"/>
                    <a:pt x="15955" y="13576"/>
                  </a:cubicBezTo>
                  <a:cubicBezTo>
                    <a:pt x="19145" y="15788"/>
                    <a:pt x="20618" y="16829"/>
                    <a:pt x="21109" y="18000"/>
                  </a:cubicBezTo>
                  <a:cubicBezTo>
                    <a:pt x="21600" y="19171"/>
                    <a:pt x="21109" y="20472"/>
                    <a:pt x="17427" y="20863"/>
                  </a:cubicBezTo>
                  <a:cubicBezTo>
                    <a:pt x="13745" y="21253"/>
                    <a:pt x="6873" y="20733"/>
                    <a:pt x="0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587677" y="1219200"/>
              <a:ext cx="95251" cy="37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12960" y="0"/>
                  </a:moveTo>
                  <a:cubicBezTo>
                    <a:pt x="10560" y="965"/>
                    <a:pt x="8160" y="1931"/>
                    <a:pt x="6000" y="4465"/>
                  </a:cubicBezTo>
                  <a:cubicBezTo>
                    <a:pt x="3840" y="6999"/>
                    <a:pt x="1920" y="11102"/>
                    <a:pt x="960" y="13817"/>
                  </a:cubicBezTo>
                  <a:cubicBezTo>
                    <a:pt x="0" y="16532"/>
                    <a:pt x="0" y="17859"/>
                    <a:pt x="0" y="18885"/>
                  </a:cubicBezTo>
                  <a:cubicBezTo>
                    <a:pt x="0" y="19911"/>
                    <a:pt x="0" y="20635"/>
                    <a:pt x="1200" y="21057"/>
                  </a:cubicBezTo>
                  <a:cubicBezTo>
                    <a:pt x="2400" y="21479"/>
                    <a:pt x="4800" y="21600"/>
                    <a:pt x="8400" y="21057"/>
                  </a:cubicBezTo>
                  <a:cubicBezTo>
                    <a:pt x="12000" y="20514"/>
                    <a:pt x="16800" y="19307"/>
                    <a:pt x="21600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513368" y="1435100"/>
              <a:ext cx="16956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9362" y="21600"/>
                  </a:moveTo>
                  <a:cubicBezTo>
                    <a:pt x="7762" y="19200"/>
                    <a:pt x="6162" y="16800"/>
                    <a:pt x="4295" y="14400"/>
                  </a:cubicBezTo>
                  <a:cubicBezTo>
                    <a:pt x="2429" y="12000"/>
                    <a:pt x="295" y="9600"/>
                    <a:pt x="29" y="7200"/>
                  </a:cubicBezTo>
                  <a:cubicBezTo>
                    <a:pt x="-238" y="4800"/>
                    <a:pt x="1362" y="2400"/>
                    <a:pt x="5229" y="1200"/>
                  </a:cubicBezTo>
                  <a:cubicBezTo>
                    <a:pt x="9095" y="0"/>
                    <a:pt x="15229" y="0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698736" y="1367493"/>
              <a:ext cx="269579" cy="17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602" fill="norm" stroke="1" extrusionOk="0">
                  <a:moveTo>
                    <a:pt x="4242" y="10165"/>
                  </a:moveTo>
                  <a:cubicBezTo>
                    <a:pt x="4907" y="9171"/>
                    <a:pt x="5571" y="8178"/>
                    <a:pt x="6153" y="6689"/>
                  </a:cubicBezTo>
                  <a:cubicBezTo>
                    <a:pt x="6734" y="5199"/>
                    <a:pt x="7233" y="3213"/>
                    <a:pt x="6984" y="2220"/>
                  </a:cubicBezTo>
                  <a:cubicBezTo>
                    <a:pt x="6734" y="1227"/>
                    <a:pt x="5738" y="1227"/>
                    <a:pt x="4408" y="2716"/>
                  </a:cubicBezTo>
                  <a:cubicBezTo>
                    <a:pt x="3079" y="4206"/>
                    <a:pt x="1418" y="7185"/>
                    <a:pt x="587" y="10289"/>
                  </a:cubicBezTo>
                  <a:cubicBezTo>
                    <a:pt x="-244" y="13392"/>
                    <a:pt x="-244" y="16620"/>
                    <a:pt x="919" y="18606"/>
                  </a:cubicBezTo>
                  <a:cubicBezTo>
                    <a:pt x="2082" y="20592"/>
                    <a:pt x="4408" y="21337"/>
                    <a:pt x="7731" y="19723"/>
                  </a:cubicBezTo>
                  <a:cubicBezTo>
                    <a:pt x="11054" y="18109"/>
                    <a:pt x="15374" y="14137"/>
                    <a:pt x="17701" y="11530"/>
                  </a:cubicBezTo>
                  <a:cubicBezTo>
                    <a:pt x="20027" y="8923"/>
                    <a:pt x="20359" y="7682"/>
                    <a:pt x="20691" y="5944"/>
                  </a:cubicBezTo>
                  <a:cubicBezTo>
                    <a:pt x="21024" y="4206"/>
                    <a:pt x="21356" y="1971"/>
                    <a:pt x="21024" y="854"/>
                  </a:cubicBezTo>
                  <a:cubicBezTo>
                    <a:pt x="20691" y="-263"/>
                    <a:pt x="19694" y="-263"/>
                    <a:pt x="18698" y="730"/>
                  </a:cubicBezTo>
                  <a:cubicBezTo>
                    <a:pt x="17701" y="1723"/>
                    <a:pt x="16704" y="3709"/>
                    <a:pt x="16538" y="5944"/>
                  </a:cubicBezTo>
                  <a:cubicBezTo>
                    <a:pt x="16371" y="8178"/>
                    <a:pt x="17036" y="10661"/>
                    <a:pt x="17534" y="12771"/>
                  </a:cubicBezTo>
                  <a:cubicBezTo>
                    <a:pt x="18033" y="14882"/>
                    <a:pt x="18365" y="16620"/>
                    <a:pt x="18199" y="17861"/>
                  </a:cubicBezTo>
                  <a:cubicBezTo>
                    <a:pt x="18033" y="19103"/>
                    <a:pt x="17368" y="19847"/>
                    <a:pt x="16704" y="2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044353" y="1155700"/>
              <a:ext cx="114825" cy="39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00" fill="norm" stroke="1" extrusionOk="0">
                  <a:moveTo>
                    <a:pt x="11880" y="0"/>
                  </a:moveTo>
                  <a:cubicBezTo>
                    <a:pt x="8345" y="3752"/>
                    <a:pt x="4810" y="7503"/>
                    <a:pt x="2650" y="10629"/>
                  </a:cubicBezTo>
                  <a:cubicBezTo>
                    <a:pt x="490" y="13756"/>
                    <a:pt x="-295" y="16257"/>
                    <a:pt x="98" y="18019"/>
                  </a:cubicBezTo>
                  <a:cubicBezTo>
                    <a:pt x="490" y="19781"/>
                    <a:pt x="2061" y="20804"/>
                    <a:pt x="5007" y="21202"/>
                  </a:cubicBezTo>
                  <a:cubicBezTo>
                    <a:pt x="7952" y="21600"/>
                    <a:pt x="12272" y="21373"/>
                    <a:pt x="15218" y="20747"/>
                  </a:cubicBezTo>
                  <a:cubicBezTo>
                    <a:pt x="18163" y="20122"/>
                    <a:pt x="19734" y="19099"/>
                    <a:pt x="21305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025827" y="1365613"/>
              <a:ext cx="1460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70" y="11918"/>
                    <a:pt x="8139" y="3818"/>
                    <a:pt x="11739" y="1118"/>
                  </a:cubicBezTo>
                  <a:cubicBezTo>
                    <a:pt x="15339" y="-1582"/>
                    <a:pt x="1847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159177" y="1517650"/>
              <a:ext cx="69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660827" y="1143000"/>
              <a:ext cx="76201" cy="39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0"/>
                  </a:moveTo>
                  <a:cubicBezTo>
                    <a:pt x="16800" y="1705"/>
                    <a:pt x="12000" y="3411"/>
                    <a:pt x="8400" y="6253"/>
                  </a:cubicBezTo>
                  <a:cubicBezTo>
                    <a:pt x="4800" y="9095"/>
                    <a:pt x="2400" y="13074"/>
                    <a:pt x="1200" y="15518"/>
                  </a:cubicBezTo>
                  <a:cubicBezTo>
                    <a:pt x="0" y="17962"/>
                    <a:pt x="0" y="18872"/>
                    <a:pt x="0" y="19667"/>
                  </a:cubicBezTo>
                  <a:cubicBezTo>
                    <a:pt x="0" y="20463"/>
                    <a:pt x="0" y="21145"/>
                    <a:pt x="2100" y="21373"/>
                  </a:cubicBezTo>
                  <a:cubicBezTo>
                    <a:pt x="4200" y="21600"/>
                    <a:pt x="8400" y="21373"/>
                    <a:pt x="11400" y="20804"/>
                  </a:cubicBezTo>
                  <a:cubicBezTo>
                    <a:pt x="14400" y="20236"/>
                    <a:pt x="16200" y="19326"/>
                    <a:pt x="18000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583522" y="1358900"/>
              <a:ext cx="17890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3945" y="21600"/>
                  </a:moveTo>
                  <a:cubicBezTo>
                    <a:pt x="1912" y="18720"/>
                    <a:pt x="-121" y="15840"/>
                    <a:pt x="6" y="13680"/>
                  </a:cubicBezTo>
                  <a:cubicBezTo>
                    <a:pt x="133" y="11520"/>
                    <a:pt x="2420" y="10080"/>
                    <a:pt x="6359" y="7920"/>
                  </a:cubicBezTo>
                  <a:cubicBezTo>
                    <a:pt x="10298" y="5760"/>
                    <a:pt x="15888" y="2880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090140" y="1115287"/>
              <a:ext cx="88454" cy="42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57" fill="norm" stroke="1" extrusionOk="0">
                  <a:moveTo>
                    <a:pt x="18674" y="2042"/>
                  </a:moveTo>
                  <a:cubicBezTo>
                    <a:pt x="19679" y="1079"/>
                    <a:pt x="20684" y="117"/>
                    <a:pt x="20935" y="10"/>
                  </a:cubicBezTo>
                  <a:cubicBezTo>
                    <a:pt x="21186" y="-97"/>
                    <a:pt x="20684" y="652"/>
                    <a:pt x="17921" y="2897"/>
                  </a:cubicBezTo>
                  <a:cubicBezTo>
                    <a:pt x="15158" y="5143"/>
                    <a:pt x="10135" y="8885"/>
                    <a:pt x="6619" y="11933"/>
                  </a:cubicBezTo>
                  <a:cubicBezTo>
                    <a:pt x="3102" y="14980"/>
                    <a:pt x="1093" y="17333"/>
                    <a:pt x="339" y="18776"/>
                  </a:cubicBezTo>
                  <a:cubicBezTo>
                    <a:pt x="-414" y="20220"/>
                    <a:pt x="88" y="20754"/>
                    <a:pt x="1846" y="21075"/>
                  </a:cubicBezTo>
                  <a:cubicBezTo>
                    <a:pt x="3605" y="21396"/>
                    <a:pt x="6619" y="21503"/>
                    <a:pt x="9381" y="21075"/>
                  </a:cubicBezTo>
                  <a:cubicBezTo>
                    <a:pt x="12144" y="20648"/>
                    <a:pt x="14656" y="19685"/>
                    <a:pt x="15912" y="19044"/>
                  </a:cubicBezTo>
                  <a:cubicBezTo>
                    <a:pt x="17167" y="18402"/>
                    <a:pt x="17167" y="18081"/>
                    <a:pt x="17167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047047" y="1324947"/>
              <a:ext cx="345912" cy="17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760" fill="norm" stroke="1" extrusionOk="0">
                  <a:moveTo>
                    <a:pt x="1641" y="6439"/>
                  </a:moveTo>
                  <a:cubicBezTo>
                    <a:pt x="855" y="5924"/>
                    <a:pt x="70" y="5410"/>
                    <a:pt x="4" y="5153"/>
                  </a:cubicBezTo>
                  <a:cubicBezTo>
                    <a:pt x="-61" y="4896"/>
                    <a:pt x="594" y="4896"/>
                    <a:pt x="2295" y="5153"/>
                  </a:cubicBezTo>
                  <a:cubicBezTo>
                    <a:pt x="3997" y="5410"/>
                    <a:pt x="6746" y="5924"/>
                    <a:pt x="8448" y="6182"/>
                  </a:cubicBezTo>
                  <a:cubicBezTo>
                    <a:pt x="10150" y="6439"/>
                    <a:pt x="10804" y="6439"/>
                    <a:pt x="11394" y="6053"/>
                  </a:cubicBezTo>
                  <a:cubicBezTo>
                    <a:pt x="11983" y="5667"/>
                    <a:pt x="12506" y="4896"/>
                    <a:pt x="12834" y="3867"/>
                  </a:cubicBezTo>
                  <a:cubicBezTo>
                    <a:pt x="13161" y="2839"/>
                    <a:pt x="13292" y="1553"/>
                    <a:pt x="12964" y="782"/>
                  </a:cubicBezTo>
                  <a:cubicBezTo>
                    <a:pt x="12637" y="10"/>
                    <a:pt x="11852" y="-247"/>
                    <a:pt x="11263" y="267"/>
                  </a:cubicBezTo>
                  <a:cubicBezTo>
                    <a:pt x="10674" y="782"/>
                    <a:pt x="10281" y="2067"/>
                    <a:pt x="9823" y="4124"/>
                  </a:cubicBezTo>
                  <a:cubicBezTo>
                    <a:pt x="9364" y="6182"/>
                    <a:pt x="8841" y="9010"/>
                    <a:pt x="8775" y="11839"/>
                  </a:cubicBezTo>
                  <a:cubicBezTo>
                    <a:pt x="8710" y="14667"/>
                    <a:pt x="9103" y="17496"/>
                    <a:pt x="10019" y="19167"/>
                  </a:cubicBezTo>
                  <a:cubicBezTo>
                    <a:pt x="10935" y="20839"/>
                    <a:pt x="12375" y="21353"/>
                    <a:pt x="13946" y="19939"/>
                  </a:cubicBezTo>
                  <a:cubicBezTo>
                    <a:pt x="15517" y="18524"/>
                    <a:pt x="17219" y="15182"/>
                    <a:pt x="18332" y="12353"/>
                  </a:cubicBezTo>
                  <a:cubicBezTo>
                    <a:pt x="19444" y="9524"/>
                    <a:pt x="19968" y="7210"/>
                    <a:pt x="20295" y="5410"/>
                  </a:cubicBezTo>
                  <a:cubicBezTo>
                    <a:pt x="20623" y="3610"/>
                    <a:pt x="20754" y="2324"/>
                    <a:pt x="20492" y="1682"/>
                  </a:cubicBezTo>
                  <a:cubicBezTo>
                    <a:pt x="20230" y="1039"/>
                    <a:pt x="19575" y="1039"/>
                    <a:pt x="19248" y="1939"/>
                  </a:cubicBezTo>
                  <a:cubicBezTo>
                    <a:pt x="18921" y="2839"/>
                    <a:pt x="18921" y="4639"/>
                    <a:pt x="19314" y="6824"/>
                  </a:cubicBezTo>
                  <a:cubicBezTo>
                    <a:pt x="19706" y="9010"/>
                    <a:pt x="20492" y="11582"/>
                    <a:pt x="20950" y="13896"/>
                  </a:cubicBezTo>
                  <a:cubicBezTo>
                    <a:pt x="21408" y="16210"/>
                    <a:pt x="21539" y="18267"/>
                    <a:pt x="21212" y="19424"/>
                  </a:cubicBezTo>
                  <a:cubicBezTo>
                    <a:pt x="20884" y="20582"/>
                    <a:pt x="20099" y="20839"/>
                    <a:pt x="19641" y="20067"/>
                  </a:cubicBezTo>
                  <a:cubicBezTo>
                    <a:pt x="19183" y="19296"/>
                    <a:pt x="19052" y="17496"/>
                    <a:pt x="18921" y="15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496117" y="1123949"/>
              <a:ext cx="91811" cy="34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03" fill="norm" stroke="1" extrusionOk="0">
                  <a:moveTo>
                    <a:pt x="13929" y="0"/>
                  </a:moveTo>
                  <a:cubicBezTo>
                    <a:pt x="10493" y="3643"/>
                    <a:pt x="7057" y="7287"/>
                    <a:pt x="4602" y="10475"/>
                  </a:cubicBezTo>
                  <a:cubicBezTo>
                    <a:pt x="2148" y="13663"/>
                    <a:pt x="675" y="16395"/>
                    <a:pt x="184" y="18087"/>
                  </a:cubicBezTo>
                  <a:cubicBezTo>
                    <a:pt x="-307" y="19778"/>
                    <a:pt x="184" y="20429"/>
                    <a:pt x="1657" y="20884"/>
                  </a:cubicBezTo>
                  <a:cubicBezTo>
                    <a:pt x="3129" y="21340"/>
                    <a:pt x="5584" y="21600"/>
                    <a:pt x="8775" y="21470"/>
                  </a:cubicBezTo>
                  <a:cubicBezTo>
                    <a:pt x="11966" y="21340"/>
                    <a:pt x="15893" y="20819"/>
                    <a:pt x="18102" y="20039"/>
                  </a:cubicBezTo>
                  <a:cubicBezTo>
                    <a:pt x="20311" y="19258"/>
                    <a:pt x="20802" y="18217"/>
                    <a:pt x="21293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467277" y="131444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587927" y="1384300"/>
              <a:ext cx="889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045127" y="1136650"/>
              <a:ext cx="31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857"/>
                    <a:pt x="15840" y="7714"/>
                    <a:pt x="12240" y="11314"/>
                  </a:cubicBezTo>
                  <a:cubicBezTo>
                    <a:pt x="8640" y="14914"/>
                    <a:pt x="432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044644" y="1212850"/>
              <a:ext cx="15288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21083" y="0"/>
                  </a:moveTo>
                  <a:cubicBezTo>
                    <a:pt x="17872" y="720"/>
                    <a:pt x="14661" y="1440"/>
                    <a:pt x="11159" y="2970"/>
                  </a:cubicBezTo>
                  <a:cubicBezTo>
                    <a:pt x="7656" y="4500"/>
                    <a:pt x="3861" y="6840"/>
                    <a:pt x="1818" y="8550"/>
                  </a:cubicBezTo>
                  <a:cubicBezTo>
                    <a:pt x="-225" y="10260"/>
                    <a:pt x="-517" y="11340"/>
                    <a:pt x="797" y="12960"/>
                  </a:cubicBezTo>
                  <a:cubicBezTo>
                    <a:pt x="2110" y="14580"/>
                    <a:pt x="5029" y="16740"/>
                    <a:pt x="7510" y="18270"/>
                  </a:cubicBezTo>
                  <a:cubicBezTo>
                    <a:pt x="9991" y="19800"/>
                    <a:pt x="12034" y="20700"/>
                    <a:pt x="14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350235" y="1165004"/>
              <a:ext cx="119395" cy="30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337" fill="norm" stroke="1" extrusionOk="0">
                  <a:moveTo>
                    <a:pt x="13988" y="4675"/>
                  </a:moveTo>
                  <a:cubicBezTo>
                    <a:pt x="13628" y="3935"/>
                    <a:pt x="13268" y="3196"/>
                    <a:pt x="12728" y="2308"/>
                  </a:cubicBezTo>
                  <a:cubicBezTo>
                    <a:pt x="12188" y="1420"/>
                    <a:pt x="11468" y="385"/>
                    <a:pt x="9488" y="89"/>
                  </a:cubicBezTo>
                  <a:cubicBezTo>
                    <a:pt x="7508" y="-207"/>
                    <a:pt x="4268" y="237"/>
                    <a:pt x="2108" y="1346"/>
                  </a:cubicBezTo>
                  <a:cubicBezTo>
                    <a:pt x="-52" y="2456"/>
                    <a:pt x="-1132" y="4231"/>
                    <a:pt x="1748" y="6672"/>
                  </a:cubicBezTo>
                  <a:cubicBezTo>
                    <a:pt x="4628" y="9114"/>
                    <a:pt x="11468" y="12220"/>
                    <a:pt x="15428" y="14144"/>
                  </a:cubicBezTo>
                  <a:cubicBezTo>
                    <a:pt x="19388" y="16067"/>
                    <a:pt x="20468" y="16807"/>
                    <a:pt x="20288" y="17768"/>
                  </a:cubicBezTo>
                  <a:cubicBezTo>
                    <a:pt x="20108" y="18730"/>
                    <a:pt x="18668" y="19914"/>
                    <a:pt x="16328" y="20579"/>
                  </a:cubicBezTo>
                  <a:cubicBezTo>
                    <a:pt x="13988" y="21245"/>
                    <a:pt x="10748" y="21393"/>
                    <a:pt x="8228" y="21319"/>
                  </a:cubicBezTo>
                  <a:cubicBezTo>
                    <a:pt x="5708" y="21245"/>
                    <a:pt x="3908" y="20949"/>
                    <a:pt x="3188" y="20283"/>
                  </a:cubicBezTo>
                  <a:cubicBezTo>
                    <a:pt x="2468" y="19618"/>
                    <a:pt x="2828" y="18582"/>
                    <a:pt x="3188" y="17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847328" y="1147858"/>
              <a:ext cx="67750" cy="325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20" fill="norm" stroke="1" extrusionOk="0">
                  <a:moveTo>
                    <a:pt x="20950" y="1771"/>
                  </a:moveTo>
                  <a:cubicBezTo>
                    <a:pt x="20950" y="795"/>
                    <a:pt x="20950" y="-180"/>
                    <a:pt x="19314" y="29"/>
                  </a:cubicBezTo>
                  <a:cubicBezTo>
                    <a:pt x="17677" y="238"/>
                    <a:pt x="14405" y="1632"/>
                    <a:pt x="10805" y="4628"/>
                  </a:cubicBezTo>
                  <a:cubicBezTo>
                    <a:pt x="7205" y="7624"/>
                    <a:pt x="3277" y="12223"/>
                    <a:pt x="1314" y="15010"/>
                  </a:cubicBezTo>
                  <a:cubicBezTo>
                    <a:pt x="-650" y="17797"/>
                    <a:pt x="-650" y="18772"/>
                    <a:pt x="2950" y="19539"/>
                  </a:cubicBezTo>
                  <a:cubicBezTo>
                    <a:pt x="6550" y="20305"/>
                    <a:pt x="13750" y="20863"/>
                    <a:pt x="2095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781727" y="1311899"/>
              <a:ext cx="425980" cy="15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992" fill="norm" stroke="1" extrusionOk="0">
                  <a:moveTo>
                    <a:pt x="0" y="4546"/>
                  </a:moveTo>
                  <a:cubicBezTo>
                    <a:pt x="3208" y="4265"/>
                    <a:pt x="6416" y="3985"/>
                    <a:pt x="8341" y="3845"/>
                  </a:cubicBezTo>
                  <a:cubicBezTo>
                    <a:pt x="10265" y="3704"/>
                    <a:pt x="10907" y="3704"/>
                    <a:pt x="11495" y="3704"/>
                  </a:cubicBezTo>
                  <a:cubicBezTo>
                    <a:pt x="12083" y="3704"/>
                    <a:pt x="12618" y="3704"/>
                    <a:pt x="13046" y="3143"/>
                  </a:cubicBezTo>
                  <a:cubicBezTo>
                    <a:pt x="13473" y="2582"/>
                    <a:pt x="13794" y="1460"/>
                    <a:pt x="13580" y="759"/>
                  </a:cubicBezTo>
                  <a:cubicBezTo>
                    <a:pt x="13366" y="58"/>
                    <a:pt x="12618" y="-223"/>
                    <a:pt x="12083" y="198"/>
                  </a:cubicBezTo>
                  <a:cubicBezTo>
                    <a:pt x="11549" y="619"/>
                    <a:pt x="11228" y="1741"/>
                    <a:pt x="10907" y="3985"/>
                  </a:cubicBezTo>
                  <a:cubicBezTo>
                    <a:pt x="10586" y="6229"/>
                    <a:pt x="10265" y="9595"/>
                    <a:pt x="10319" y="11839"/>
                  </a:cubicBezTo>
                  <a:cubicBezTo>
                    <a:pt x="10372" y="14083"/>
                    <a:pt x="10800" y="15206"/>
                    <a:pt x="11602" y="15767"/>
                  </a:cubicBezTo>
                  <a:cubicBezTo>
                    <a:pt x="12404" y="16328"/>
                    <a:pt x="13580" y="16328"/>
                    <a:pt x="14917" y="14785"/>
                  </a:cubicBezTo>
                  <a:cubicBezTo>
                    <a:pt x="16253" y="13242"/>
                    <a:pt x="17750" y="10156"/>
                    <a:pt x="18552" y="7772"/>
                  </a:cubicBezTo>
                  <a:cubicBezTo>
                    <a:pt x="19354" y="5387"/>
                    <a:pt x="19461" y="3704"/>
                    <a:pt x="19194" y="2582"/>
                  </a:cubicBezTo>
                  <a:cubicBezTo>
                    <a:pt x="18927" y="1460"/>
                    <a:pt x="18285" y="899"/>
                    <a:pt x="18125" y="1180"/>
                  </a:cubicBezTo>
                  <a:cubicBezTo>
                    <a:pt x="17964" y="1460"/>
                    <a:pt x="18285" y="2582"/>
                    <a:pt x="18873" y="4826"/>
                  </a:cubicBezTo>
                  <a:cubicBezTo>
                    <a:pt x="19461" y="7071"/>
                    <a:pt x="20317" y="10437"/>
                    <a:pt x="20851" y="13102"/>
                  </a:cubicBezTo>
                  <a:cubicBezTo>
                    <a:pt x="21386" y="15767"/>
                    <a:pt x="21600" y="17730"/>
                    <a:pt x="21493" y="19133"/>
                  </a:cubicBezTo>
                  <a:cubicBezTo>
                    <a:pt x="21386" y="20535"/>
                    <a:pt x="20958" y="21377"/>
                    <a:pt x="20691" y="20816"/>
                  </a:cubicBezTo>
                  <a:cubicBezTo>
                    <a:pt x="20424" y="20255"/>
                    <a:pt x="20317" y="18291"/>
                    <a:pt x="20210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309785" y="1077054"/>
              <a:ext cx="87893" cy="40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77" fill="norm" stroke="1" extrusionOk="0">
                  <a:moveTo>
                    <a:pt x="12098" y="809"/>
                  </a:moveTo>
                  <a:cubicBezTo>
                    <a:pt x="13641" y="356"/>
                    <a:pt x="15184" y="-96"/>
                    <a:pt x="15955" y="17"/>
                  </a:cubicBezTo>
                  <a:cubicBezTo>
                    <a:pt x="16726" y="130"/>
                    <a:pt x="16726" y="809"/>
                    <a:pt x="14669" y="3014"/>
                  </a:cubicBezTo>
                  <a:cubicBezTo>
                    <a:pt x="12612" y="5219"/>
                    <a:pt x="8498" y="8951"/>
                    <a:pt x="5669" y="12005"/>
                  </a:cubicBezTo>
                  <a:cubicBezTo>
                    <a:pt x="2841" y="15058"/>
                    <a:pt x="1298" y="17433"/>
                    <a:pt x="526" y="18903"/>
                  </a:cubicBezTo>
                  <a:cubicBezTo>
                    <a:pt x="-245" y="20373"/>
                    <a:pt x="-245" y="20939"/>
                    <a:pt x="1041" y="21221"/>
                  </a:cubicBezTo>
                  <a:cubicBezTo>
                    <a:pt x="2326" y="21504"/>
                    <a:pt x="4898" y="21504"/>
                    <a:pt x="7469" y="21447"/>
                  </a:cubicBezTo>
                  <a:cubicBezTo>
                    <a:pt x="10041" y="21391"/>
                    <a:pt x="12612" y="21278"/>
                    <a:pt x="14926" y="20599"/>
                  </a:cubicBezTo>
                  <a:cubicBezTo>
                    <a:pt x="17241" y="19921"/>
                    <a:pt x="19298" y="18677"/>
                    <a:pt x="21355" y="17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296077" y="1289049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6200"/>
                    <a:pt x="4050" y="10800"/>
                    <a:pt x="7650" y="7200"/>
                  </a:cubicBezTo>
                  <a:cubicBezTo>
                    <a:pt x="11250" y="3600"/>
                    <a:pt x="1642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7148695" y="1307827"/>
              <a:ext cx="106233" cy="191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18" fill="norm" stroke="1" extrusionOk="0">
                  <a:moveTo>
                    <a:pt x="21256" y="5665"/>
                  </a:moveTo>
                  <a:cubicBezTo>
                    <a:pt x="21256" y="4491"/>
                    <a:pt x="21256" y="3317"/>
                    <a:pt x="20832" y="2143"/>
                  </a:cubicBezTo>
                  <a:cubicBezTo>
                    <a:pt x="20409" y="969"/>
                    <a:pt x="19562" y="-205"/>
                    <a:pt x="16809" y="30"/>
                  </a:cubicBezTo>
                  <a:cubicBezTo>
                    <a:pt x="14056" y="265"/>
                    <a:pt x="9397" y="1908"/>
                    <a:pt x="6009" y="5312"/>
                  </a:cubicBezTo>
                  <a:cubicBezTo>
                    <a:pt x="2621" y="8717"/>
                    <a:pt x="503" y="13882"/>
                    <a:pt x="80" y="16934"/>
                  </a:cubicBezTo>
                  <a:cubicBezTo>
                    <a:pt x="-344" y="19986"/>
                    <a:pt x="927" y="20925"/>
                    <a:pt x="3680" y="21160"/>
                  </a:cubicBezTo>
                  <a:cubicBezTo>
                    <a:pt x="6432" y="21395"/>
                    <a:pt x="10668" y="20925"/>
                    <a:pt x="14056" y="19517"/>
                  </a:cubicBezTo>
                  <a:cubicBezTo>
                    <a:pt x="17444" y="18108"/>
                    <a:pt x="19985" y="15760"/>
                    <a:pt x="20621" y="13178"/>
                  </a:cubicBezTo>
                  <a:cubicBezTo>
                    <a:pt x="21256" y="10595"/>
                    <a:pt x="19985" y="7778"/>
                    <a:pt x="18291" y="6369"/>
                  </a:cubicBezTo>
                  <a:cubicBezTo>
                    <a:pt x="16597" y="4960"/>
                    <a:pt x="14480" y="4960"/>
                    <a:pt x="12362" y="4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7293027" y="1284751"/>
              <a:ext cx="114351" cy="21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95" fill="norm" stroke="1" extrusionOk="0">
                  <a:moveTo>
                    <a:pt x="0" y="4877"/>
                  </a:moveTo>
                  <a:cubicBezTo>
                    <a:pt x="1178" y="9324"/>
                    <a:pt x="2356" y="13771"/>
                    <a:pt x="2749" y="16524"/>
                  </a:cubicBezTo>
                  <a:cubicBezTo>
                    <a:pt x="3142" y="19277"/>
                    <a:pt x="2749" y="20336"/>
                    <a:pt x="2356" y="20336"/>
                  </a:cubicBezTo>
                  <a:cubicBezTo>
                    <a:pt x="1964" y="20336"/>
                    <a:pt x="1571" y="19277"/>
                    <a:pt x="2160" y="16101"/>
                  </a:cubicBezTo>
                  <a:cubicBezTo>
                    <a:pt x="2749" y="12924"/>
                    <a:pt x="4320" y="7630"/>
                    <a:pt x="5695" y="4560"/>
                  </a:cubicBezTo>
                  <a:cubicBezTo>
                    <a:pt x="7069" y="1489"/>
                    <a:pt x="8247" y="642"/>
                    <a:pt x="10015" y="219"/>
                  </a:cubicBezTo>
                  <a:cubicBezTo>
                    <a:pt x="11782" y="-205"/>
                    <a:pt x="14138" y="-205"/>
                    <a:pt x="16298" y="2019"/>
                  </a:cubicBezTo>
                  <a:cubicBezTo>
                    <a:pt x="18458" y="4242"/>
                    <a:pt x="20422" y="8689"/>
                    <a:pt x="21011" y="12289"/>
                  </a:cubicBezTo>
                  <a:cubicBezTo>
                    <a:pt x="21600" y="15889"/>
                    <a:pt x="20815" y="18642"/>
                    <a:pt x="20029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7534327" y="1130300"/>
              <a:ext cx="381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25"/>
                    <a:pt x="7200" y="6249"/>
                    <a:pt x="3600" y="9849"/>
                  </a:cubicBezTo>
                  <a:cubicBezTo>
                    <a:pt x="0" y="13449"/>
                    <a:pt x="0" y="17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566077" y="1350433"/>
              <a:ext cx="157305" cy="36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88" fill="norm" stroke="1" extrusionOk="0">
                  <a:moveTo>
                    <a:pt x="4320" y="1234"/>
                  </a:moveTo>
                  <a:cubicBezTo>
                    <a:pt x="4608" y="617"/>
                    <a:pt x="4896" y="0"/>
                    <a:pt x="4752" y="0"/>
                  </a:cubicBezTo>
                  <a:cubicBezTo>
                    <a:pt x="4608" y="0"/>
                    <a:pt x="4032" y="617"/>
                    <a:pt x="3744" y="1296"/>
                  </a:cubicBezTo>
                  <a:cubicBezTo>
                    <a:pt x="3456" y="1975"/>
                    <a:pt x="3456" y="2715"/>
                    <a:pt x="4032" y="3333"/>
                  </a:cubicBezTo>
                  <a:cubicBezTo>
                    <a:pt x="4608" y="3950"/>
                    <a:pt x="5760" y="4443"/>
                    <a:pt x="7056" y="4629"/>
                  </a:cubicBezTo>
                  <a:cubicBezTo>
                    <a:pt x="8352" y="4814"/>
                    <a:pt x="9792" y="4690"/>
                    <a:pt x="11088" y="4320"/>
                  </a:cubicBezTo>
                  <a:cubicBezTo>
                    <a:pt x="12384" y="3950"/>
                    <a:pt x="13536" y="3333"/>
                    <a:pt x="14544" y="3271"/>
                  </a:cubicBezTo>
                  <a:cubicBezTo>
                    <a:pt x="15552" y="3209"/>
                    <a:pt x="16416" y="3703"/>
                    <a:pt x="16848" y="4999"/>
                  </a:cubicBezTo>
                  <a:cubicBezTo>
                    <a:pt x="17280" y="6295"/>
                    <a:pt x="17280" y="8393"/>
                    <a:pt x="18000" y="10800"/>
                  </a:cubicBezTo>
                  <a:cubicBezTo>
                    <a:pt x="18720" y="13207"/>
                    <a:pt x="20160" y="15922"/>
                    <a:pt x="20880" y="17650"/>
                  </a:cubicBezTo>
                  <a:cubicBezTo>
                    <a:pt x="21600" y="19378"/>
                    <a:pt x="21600" y="20119"/>
                    <a:pt x="20736" y="20674"/>
                  </a:cubicBezTo>
                  <a:cubicBezTo>
                    <a:pt x="19872" y="21230"/>
                    <a:pt x="18144" y="21600"/>
                    <a:pt x="14544" y="20921"/>
                  </a:cubicBezTo>
                  <a:cubicBezTo>
                    <a:pt x="10944" y="20242"/>
                    <a:pt x="5472" y="18514"/>
                    <a:pt x="0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8186260" y="1301797"/>
              <a:ext cx="101038" cy="37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20" fill="norm" stroke="1" extrusionOk="0">
                  <a:moveTo>
                    <a:pt x="5731" y="9410"/>
                  </a:moveTo>
                  <a:cubicBezTo>
                    <a:pt x="4408" y="13030"/>
                    <a:pt x="3086" y="16650"/>
                    <a:pt x="2424" y="18762"/>
                  </a:cubicBezTo>
                  <a:cubicBezTo>
                    <a:pt x="1763" y="20874"/>
                    <a:pt x="1763" y="21477"/>
                    <a:pt x="1322" y="21417"/>
                  </a:cubicBezTo>
                  <a:cubicBezTo>
                    <a:pt x="882" y="21356"/>
                    <a:pt x="0" y="20632"/>
                    <a:pt x="0" y="18279"/>
                  </a:cubicBezTo>
                  <a:cubicBezTo>
                    <a:pt x="0" y="15926"/>
                    <a:pt x="882" y="11944"/>
                    <a:pt x="2204" y="8867"/>
                  </a:cubicBezTo>
                  <a:cubicBezTo>
                    <a:pt x="3527" y="5790"/>
                    <a:pt x="5290" y="3618"/>
                    <a:pt x="6612" y="2230"/>
                  </a:cubicBezTo>
                  <a:cubicBezTo>
                    <a:pt x="7935" y="842"/>
                    <a:pt x="8816" y="239"/>
                    <a:pt x="10359" y="58"/>
                  </a:cubicBezTo>
                  <a:cubicBezTo>
                    <a:pt x="11902" y="-123"/>
                    <a:pt x="14106" y="118"/>
                    <a:pt x="16531" y="842"/>
                  </a:cubicBezTo>
                  <a:cubicBezTo>
                    <a:pt x="18955" y="1566"/>
                    <a:pt x="21600" y="2773"/>
                    <a:pt x="20939" y="4462"/>
                  </a:cubicBezTo>
                  <a:cubicBezTo>
                    <a:pt x="20278" y="6152"/>
                    <a:pt x="16310" y="8324"/>
                    <a:pt x="12784" y="9470"/>
                  </a:cubicBezTo>
                  <a:cubicBezTo>
                    <a:pt x="9257" y="10617"/>
                    <a:pt x="6171" y="10737"/>
                    <a:pt x="4188" y="10315"/>
                  </a:cubicBezTo>
                  <a:cubicBezTo>
                    <a:pt x="2204" y="9893"/>
                    <a:pt x="1322" y="8927"/>
                    <a:pt x="441" y="7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8356899" y="1301749"/>
              <a:ext cx="123579" cy="21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9" fill="norm" stroke="1" extrusionOk="0">
                  <a:moveTo>
                    <a:pt x="506" y="0"/>
                  </a:moveTo>
                  <a:cubicBezTo>
                    <a:pt x="1971" y="5718"/>
                    <a:pt x="3435" y="11435"/>
                    <a:pt x="4167" y="14824"/>
                  </a:cubicBezTo>
                  <a:cubicBezTo>
                    <a:pt x="4899" y="18212"/>
                    <a:pt x="4899" y="19271"/>
                    <a:pt x="4167" y="20118"/>
                  </a:cubicBezTo>
                  <a:cubicBezTo>
                    <a:pt x="3435" y="20965"/>
                    <a:pt x="1971" y="21600"/>
                    <a:pt x="1055" y="21388"/>
                  </a:cubicBezTo>
                  <a:cubicBezTo>
                    <a:pt x="140" y="21176"/>
                    <a:pt x="-226" y="20118"/>
                    <a:pt x="140" y="17788"/>
                  </a:cubicBezTo>
                  <a:cubicBezTo>
                    <a:pt x="506" y="15459"/>
                    <a:pt x="1605" y="11859"/>
                    <a:pt x="5266" y="9318"/>
                  </a:cubicBezTo>
                  <a:cubicBezTo>
                    <a:pt x="8927" y="6776"/>
                    <a:pt x="15150" y="5294"/>
                    <a:pt x="21374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8465470" y="1339286"/>
              <a:ext cx="74788" cy="13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081" fill="norm" stroke="1" extrusionOk="0">
                  <a:moveTo>
                    <a:pt x="17672" y="1069"/>
                  </a:moveTo>
                  <a:cubicBezTo>
                    <a:pt x="13694" y="415"/>
                    <a:pt x="9715" y="-240"/>
                    <a:pt x="6872" y="87"/>
                  </a:cubicBezTo>
                  <a:cubicBezTo>
                    <a:pt x="4030" y="415"/>
                    <a:pt x="2325" y="1724"/>
                    <a:pt x="1188" y="4996"/>
                  </a:cubicBezTo>
                  <a:cubicBezTo>
                    <a:pt x="51" y="8269"/>
                    <a:pt x="-517" y="13505"/>
                    <a:pt x="620" y="16778"/>
                  </a:cubicBezTo>
                  <a:cubicBezTo>
                    <a:pt x="1757" y="20051"/>
                    <a:pt x="4599" y="21360"/>
                    <a:pt x="8578" y="21033"/>
                  </a:cubicBezTo>
                  <a:cubicBezTo>
                    <a:pt x="12557" y="20705"/>
                    <a:pt x="17672" y="18742"/>
                    <a:pt x="19378" y="15633"/>
                  </a:cubicBezTo>
                  <a:cubicBezTo>
                    <a:pt x="21083" y="12524"/>
                    <a:pt x="19378" y="8269"/>
                    <a:pt x="17672" y="4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607477" y="1320799"/>
              <a:ext cx="133351" cy="17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561"/>
                  </a:moveTo>
                  <a:cubicBezTo>
                    <a:pt x="2057" y="7547"/>
                    <a:pt x="4114" y="13533"/>
                    <a:pt x="5657" y="17046"/>
                  </a:cubicBezTo>
                  <a:cubicBezTo>
                    <a:pt x="7200" y="20559"/>
                    <a:pt x="8229" y="21600"/>
                    <a:pt x="9086" y="21340"/>
                  </a:cubicBezTo>
                  <a:cubicBezTo>
                    <a:pt x="9943" y="21080"/>
                    <a:pt x="10629" y="19518"/>
                    <a:pt x="11829" y="16135"/>
                  </a:cubicBezTo>
                  <a:cubicBezTo>
                    <a:pt x="13029" y="12752"/>
                    <a:pt x="14743" y="7547"/>
                    <a:pt x="16457" y="4554"/>
                  </a:cubicBezTo>
                  <a:cubicBezTo>
                    <a:pt x="18171" y="1561"/>
                    <a:pt x="19886" y="7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772577" y="13208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810677" y="128270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807247" y="1096126"/>
              <a:ext cx="339981" cy="38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42" fill="norm" stroke="1" extrusionOk="0">
                  <a:moveTo>
                    <a:pt x="7462" y="14299"/>
                  </a:moveTo>
                  <a:cubicBezTo>
                    <a:pt x="5852" y="14299"/>
                    <a:pt x="4242" y="14299"/>
                    <a:pt x="3035" y="14830"/>
                  </a:cubicBezTo>
                  <a:cubicBezTo>
                    <a:pt x="1827" y="15361"/>
                    <a:pt x="1022" y="16424"/>
                    <a:pt x="553" y="17368"/>
                  </a:cubicBezTo>
                  <a:cubicBezTo>
                    <a:pt x="83" y="18312"/>
                    <a:pt x="-51" y="19138"/>
                    <a:pt x="16" y="19847"/>
                  </a:cubicBezTo>
                  <a:cubicBezTo>
                    <a:pt x="83" y="20555"/>
                    <a:pt x="351" y="21145"/>
                    <a:pt x="1089" y="21145"/>
                  </a:cubicBezTo>
                  <a:cubicBezTo>
                    <a:pt x="1827" y="21145"/>
                    <a:pt x="3035" y="20555"/>
                    <a:pt x="4376" y="18607"/>
                  </a:cubicBezTo>
                  <a:cubicBezTo>
                    <a:pt x="5718" y="16660"/>
                    <a:pt x="7194" y="13355"/>
                    <a:pt x="8267" y="10286"/>
                  </a:cubicBezTo>
                  <a:cubicBezTo>
                    <a:pt x="9340" y="7217"/>
                    <a:pt x="10011" y="4384"/>
                    <a:pt x="10347" y="2614"/>
                  </a:cubicBezTo>
                  <a:cubicBezTo>
                    <a:pt x="10682" y="843"/>
                    <a:pt x="10682" y="135"/>
                    <a:pt x="10414" y="17"/>
                  </a:cubicBezTo>
                  <a:cubicBezTo>
                    <a:pt x="10145" y="-101"/>
                    <a:pt x="9609" y="371"/>
                    <a:pt x="8804" y="2083"/>
                  </a:cubicBezTo>
                  <a:cubicBezTo>
                    <a:pt x="7999" y="3794"/>
                    <a:pt x="6925" y="6745"/>
                    <a:pt x="6456" y="9519"/>
                  </a:cubicBezTo>
                  <a:cubicBezTo>
                    <a:pt x="5986" y="12292"/>
                    <a:pt x="6120" y="14889"/>
                    <a:pt x="6456" y="16483"/>
                  </a:cubicBezTo>
                  <a:cubicBezTo>
                    <a:pt x="6791" y="18076"/>
                    <a:pt x="7328" y="18666"/>
                    <a:pt x="7999" y="19079"/>
                  </a:cubicBezTo>
                  <a:cubicBezTo>
                    <a:pt x="8669" y="19492"/>
                    <a:pt x="9474" y="19729"/>
                    <a:pt x="10212" y="19729"/>
                  </a:cubicBezTo>
                  <a:cubicBezTo>
                    <a:pt x="10950" y="19729"/>
                    <a:pt x="11621" y="19492"/>
                    <a:pt x="12426" y="18902"/>
                  </a:cubicBezTo>
                  <a:cubicBezTo>
                    <a:pt x="13231" y="18312"/>
                    <a:pt x="14170" y="17368"/>
                    <a:pt x="14774" y="16483"/>
                  </a:cubicBezTo>
                  <a:cubicBezTo>
                    <a:pt x="15378" y="15597"/>
                    <a:pt x="15646" y="14771"/>
                    <a:pt x="15713" y="14063"/>
                  </a:cubicBezTo>
                  <a:cubicBezTo>
                    <a:pt x="15780" y="13355"/>
                    <a:pt x="15646" y="12765"/>
                    <a:pt x="15176" y="12410"/>
                  </a:cubicBezTo>
                  <a:cubicBezTo>
                    <a:pt x="14707" y="12056"/>
                    <a:pt x="13902" y="11938"/>
                    <a:pt x="13231" y="12174"/>
                  </a:cubicBezTo>
                  <a:cubicBezTo>
                    <a:pt x="12560" y="12410"/>
                    <a:pt x="12024" y="13001"/>
                    <a:pt x="11487" y="14240"/>
                  </a:cubicBezTo>
                  <a:cubicBezTo>
                    <a:pt x="10950" y="15479"/>
                    <a:pt x="10414" y="17368"/>
                    <a:pt x="10816" y="18725"/>
                  </a:cubicBezTo>
                  <a:cubicBezTo>
                    <a:pt x="11219" y="20083"/>
                    <a:pt x="12560" y="20909"/>
                    <a:pt x="14506" y="21204"/>
                  </a:cubicBezTo>
                  <a:cubicBezTo>
                    <a:pt x="16451" y="21499"/>
                    <a:pt x="19000" y="21263"/>
                    <a:pt x="21549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9513531" y="1136650"/>
              <a:ext cx="80714" cy="40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508" fill="norm" stroke="1" extrusionOk="0">
                  <a:moveTo>
                    <a:pt x="13469" y="0"/>
                  </a:moveTo>
                  <a:cubicBezTo>
                    <a:pt x="10769" y="3712"/>
                    <a:pt x="8069" y="7425"/>
                    <a:pt x="6449" y="10800"/>
                  </a:cubicBezTo>
                  <a:cubicBezTo>
                    <a:pt x="4829" y="14175"/>
                    <a:pt x="4289" y="17212"/>
                    <a:pt x="4829" y="19012"/>
                  </a:cubicBezTo>
                  <a:cubicBezTo>
                    <a:pt x="5369" y="20813"/>
                    <a:pt x="6989" y="21375"/>
                    <a:pt x="8879" y="21488"/>
                  </a:cubicBezTo>
                  <a:cubicBezTo>
                    <a:pt x="10769" y="21600"/>
                    <a:pt x="12929" y="21262"/>
                    <a:pt x="15089" y="20194"/>
                  </a:cubicBezTo>
                  <a:cubicBezTo>
                    <a:pt x="17249" y="19125"/>
                    <a:pt x="19409" y="17325"/>
                    <a:pt x="20219" y="16088"/>
                  </a:cubicBezTo>
                  <a:cubicBezTo>
                    <a:pt x="21029" y="14850"/>
                    <a:pt x="20489" y="14175"/>
                    <a:pt x="18869" y="13669"/>
                  </a:cubicBezTo>
                  <a:cubicBezTo>
                    <a:pt x="17249" y="13162"/>
                    <a:pt x="14549" y="12825"/>
                    <a:pt x="11039" y="12656"/>
                  </a:cubicBezTo>
                  <a:cubicBezTo>
                    <a:pt x="7529" y="12488"/>
                    <a:pt x="3209" y="12488"/>
                    <a:pt x="1319" y="12825"/>
                  </a:cubicBezTo>
                  <a:cubicBezTo>
                    <a:pt x="-571" y="13162"/>
                    <a:pt x="-31" y="13838"/>
                    <a:pt x="509" y="14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9661577" y="13716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674277" y="128904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735042" y="1312443"/>
              <a:ext cx="250386" cy="19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66" fill="norm" stroke="1" extrusionOk="0">
                  <a:moveTo>
                    <a:pt x="2413" y="3588"/>
                  </a:moveTo>
                  <a:cubicBezTo>
                    <a:pt x="1687" y="8313"/>
                    <a:pt x="961" y="13038"/>
                    <a:pt x="598" y="16188"/>
                  </a:cubicBezTo>
                  <a:cubicBezTo>
                    <a:pt x="235" y="19338"/>
                    <a:pt x="235" y="20913"/>
                    <a:pt x="144" y="21138"/>
                  </a:cubicBezTo>
                  <a:cubicBezTo>
                    <a:pt x="54" y="21363"/>
                    <a:pt x="-128" y="20238"/>
                    <a:pt x="144" y="16975"/>
                  </a:cubicBezTo>
                  <a:cubicBezTo>
                    <a:pt x="417" y="13713"/>
                    <a:pt x="1143" y="8313"/>
                    <a:pt x="1778" y="5163"/>
                  </a:cubicBezTo>
                  <a:cubicBezTo>
                    <a:pt x="2413" y="2013"/>
                    <a:pt x="2958" y="1113"/>
                    <a:pt x="3684" y="551"/>
                  </a:cubicBezTo>
                  <a:cubicBezTo>
                    <a:pt x="4410" y="-12"/>
                    <a:pt x="5317" y="-237"/>
                    <a:pt x="5953" y="326"/>
                  </a:cubicBezTo>
                  <a:cubicBezTo>
                    <a:pt x="6588" y="888"/>
                    <a:pt x="6951" y="2238"/>
                    <a:pt x="7133" y="4713"/>
                  </a:cubicBezTo>
                  <a:cubicBezTo>
                    <a:pt x="7314" y="7188"/>
                    <a:pt x="7314" y="10788"/>
                    <a:pt x="7314" y="13375"/>
                  </a:cubicBezTo>
                  <a:cubicBezTo>
                    <a:pt x="7314" y="15963"/>
                    <a:pt x="7314" y="17538"/>
                    <a:pt x="7859" y="18213"/>
                  </a:cubicBezTo>
                  <a:cubicBezTo>
                    <a:pt x="8403" y="18888"/>
                    <a:pt x="9492" y="18663"/>
                    <a:pt x="10944" y="17201"/>
                  </a:cubicBezTo>
                  <a:cubicBezTo>
                    <a:pt x="12396" y="15738"/>
                    <a:pt x="14211" y="13038"/>
                    <a:pt x="15391" y="11238"/>
                  </a:cubicBezTo>
                  <a:cubicBezTo>
                    <a:pt x="16571" y="9438"/>
                    <a:pt x="17116" y="8538"/>
                    <a:pt x="17569" y="7076"/>
                  </a:cubicBezTo>
                  <a:cubicBezTo>
                    <a:pt x="18023" y="5613"/>
                    <a:pt x="18386" y="3588"/>
                    <a:pt x="18114" y="2800"/>
                  </a:cubicBezTo>
                  <a:cubicBezTo>
                    <a:pt x="17842" y="2013"/>
                    <a:pt x="16934" y="2463"/>
                    <a:pt x="15664" y="3813"/>
                  </a:cubicBezTo>
                  <a:cubicBezTo>
                    <a:pt x="14393" y="5163"/>
                    <a:pt x="12759" y="7413"/>
                    <a:pt x="11670" y="9213"/>
                  </a:cubicBezTo>
                  <a:cubicBezTo>
                    <a:pt x="10581" y="11013"/>
                    <a:pt x="10037" y="12363"/>
                    <a:pt x="9764" y="13600"/>
                  </a:cubicBezTo>
                  <a:cubicBezTo>
                    <a:pt x="9492" y="14838"/>
                    <a:pt x="9492" y="15963"/>
                    <a:pt x="9946" y="16526"/>
                  </a:cubicBezTo>
                  <a:cubicBezTo>
                    <a:pt x="10400" y="17088"/>
                    <a:pt x="11307" y="17088"/>
                    <a:pt x="12396" y="16300"/>
                  </a:cubicBezTo>
                  <a:cubicBezTo>
                    <a:pt x="13485" y="15513"/>
                    <a:pt x="14756" y="13938"/>
                    <a:pt x="15754" y="12476"/>
                  </a:cubicBezTo>
                  <a:cubicBezTo>
                    <a:pt x="16753" y="11013"/>
                    <a:pt x="17479" y="9663"/>
                    <a:pt x="17842" y="9550"/>
                  </a:cubicBezTo>
                  <a:cubicBezTo>
                    <a:pt x="18205" y="9438"/>
                    <a:pt x="18205" y="10563"/>
                    <a:pt x="18205" y="11688"/>
                  </a:cubicBezTo>
                  <a:cubicBezTo>
                    <a:pt x="18205" y="12813"/>
                    <a:pt x="18205" y="13938"/>
                    <a:pt x="18386" y="15176"/>
                  </a:cubicBezTo>
                  <a:cubicBezTo>
                    <a:pt x="18568" y="16413"/>
                    <a:pt x="18931" y="17763"/>
                    <a:pt x="19475" y="18438"/>
                  </a:cubicBezTo>
                  <a:cubicBezTo>
                    <a:pt x="20020" y="19113"/>
                    <a:pt x="20746" y="19113"/>
                    <a:pt x="21472" y="1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998127" y="1315392"/>
              <a:ext cx="231279" cy="40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20" fill="norm" stroke="1" extrusionOk="0">
                  <a:moveTo>
                    <a:pt x="0" y="5378"/>
                  </a:moveTo>
                  <a:cubicBezTo>
                    <a:pt x="196" y="4813"/>
                    <a:pt x="393" y="4247"/>
                    <a:pt x="687" y="3456"/>
                  </a:cubicBezTo>
                  <a:cubicBezTo>
                    <a:pt x="982" y="2664"/>
                    <a:pt x="1375" y="1646"/>
                    <a:pt x="1964" y="1307"/>
                  </a:cubicBezTo>
                  <a:cubicBezTo>
                    <a:pt x="2553" y="968"/>
                    <a:pt x="3338" y="1307"/>
                    <a:pt x="4320" y="2325"/>
                  </a:cubicBezTo>
                  <a:cubicBezTo>
                    <a:pt x="5302" y="3343"/>
                    <a:pt x="6480" y="5039"/>
                    <a:pt x="6971" y="6226"/>
                  </a:cubicBezTo>
                  <a:cubicBezTo>
                    <a:pt x="7462" y="7414"/>
                    <a:pt x="7265" y="8092"/>
                    <a:pt x="6676" y="8545"/>
                  </a:cubicBezTo>
                  <a:cubicBezTo>
                    <a:pt x="6087" y="8997"/>
                    <a:pt x="5105" y="9223"/>
                    <a:pt x="4516" y="9054"/>
                  </a:cubicBezTo>
                  <a:cubicBezTo>
                    <a:pt x="3927" y="8884"/>
                    <a:pt x="3731" y="8319"/>
                    <a:pt x="4320" y="7131"/>
                  </a:cubicBezTo>
                  <a:cubicBezTo>
                    <a:pt x="4909" y="5944"/>
                    <a:pt x="6284" y="4134"/>
                    <a:pt x="7462" y="2947"/>
                  </a:cubicBezTo>
                  <a:cubicBezTo>
                    <a:pt x="8640" y="1759"/>
                    <a:pt x="9622" y="1194"/>
                    <a:pt x="10604" y="742"/>
                  </a:cubicBezTo>
                  <a:cubicBezTo>
                    <a:pt x="11585" y="289"/>
                    <a:pt x="12567" y="-50"/>
                    <a:pt x="13353" y="7"/>
                  </a:cubicBezTo>
                  <a:cubicBezTo>
                    <a:pt x="14138" y="63"/>
                    <a:pt x="14727" y="515"/>
                    <a:pt x="15022" y="1024"/>
                  </a:cubicBezTo>
                  <a:cubicBezTo>
                    <a:pt x="15316" y="1533"/>
                    <a:pt x="15316" y="2099"/>
                    <a:pt x="15316" y="2664"/>
                  </a:cubicBezTo>
                  <a:cubicBezTo>
                    <a:pt x="15316" y="3230"/>
                    <a:pt x="15316" y="3795"/>
                    <a:pt x="15807" y="4078"/>
                  </a:cubicBezTo>
                  <a:cubicBezTo>
                    <a:pt x="16298" y="4360"/>
                    <a:pt x="17280" y="4360"/>
                    <a:pt x="18164" y="3852"/>
                  </a:cubicBezTo>
                  <a:cubicBezTo>
                    <a:pt x="19047" y="3343"/>
                    <a:pt x="19833" y="2325"/>
                    <a:pt x="20225" y="2212"/>
                  </a:cubicBezTo>
                  <a:cubicBezTo>
                    <a:pt x="20618" y="2099"/>
                    <a:pt x="20618" y="2890"/>
                    <a:pt x="20716" y="4982"/>
                  </a:cubicBezTo>
                  <a:cubicBezTo>
                    <a:pt x="20815" y="7075"/>
                    <a:pt x="21011" y="10467"/>
                    <a:pt x="21207" y="13181"/>
                  </a:cubicBezTo>
                  <a:cubicBezTo>
                    <a:pt x="21404" y="15896"/>
                    <a:pt x="21600" y="17931"/>
                    <a:pt x="21305" y="19232"/>
                  </a:cubicBezTo>
                  <a:cubicBezTo>
                    <a:pt x="21011" y="20532"/>
                    <a:pt x="20225" y="21098"/>
                    <a:pt x="19342" y="21324"/>
                  </a:cubicBezTo>
                  <a:cubicBezTo>
                    <a:pt x="18458" y="21550"/>
                    <a:pt x="17476" y="21437"/>
                    <a:pt x="16298" y="20363"/>
                  </a:cubicBezTo>
                  <a:cubicBezTo>
                    <a:pt x="15120" y="19288"/>
                    <a:pt x="13745" y="17253"/>
                    <a:pt x="12371" y="15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501593" y="1128183"/>
              <a:ext cx="187627" cy="40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0" fill="norm" stroke="1" extrusionOk="0">
                  <a:moveTo>
                    <a:pt x="14194" y="18675"/>
                  </a:moveTo>
                  <a:cubicBezTo>
                    <a:pt x="12754" y="17775"/>
                    <a:pt x="11314" y="16875"/>
                    <a:pt x="10114" y="16144"/>
                  </a:cubicBezTo>
                  <a:cubicBezTo>
                    <a:pt x="8914" y="15413"/>
                    <a:pt x="7954" y="14850"/>
                    <a:pt x="6274" y="14962"/>
                  </a:cubicBezTo>
                  <a:cubicBezTo>
                    <a:pt x="4594" y="15075"/>
                    <a:pt x="2194" y="15862"/>
                    <a:pt x="994" y="17044"/>
                  </a:cubicBezTo>
                  <a:cubicBezTo>
                    <a:pt x="-206" y="18225"/>
                    <a:pt x="-206" y="19800"/>
                    <a:pt x="394" y="20644"/>
                  </a:cubicBezTo>
                  <a:cubicBezTo>
                    <a:pt x="994" y="21488"/>
                    <a:pt x="2194" y="21600"/>
                    <a:pt x="3754" y="21150"/>
                  </a:cubicBezTo>
                  <a:cubicBezTo>
                    <a:pt x="5314" y="20700"/>
                    <a:pt x="7234" y="19687"/>
                    <a:pt x="9754" y="17550"/>
                  </a:cubicBezTo>
                  <a:cubicBezTo>
                    <a:pt x="12274" y="15413"/>
                    <a:pt x="15394" y="12150"/>
                    <a:pt x="17434" y="9225"/>
                  </a:cubicBezTo>
                  <a:cubicBezTo>
                    <a:pt x="19474" y="6300"/>
                    <a:pt x="20434" y="3712"/>
                    <a:pt x="20914" y="2138"/>
                  </a:cubicBezTo>
                  <a:cubicBezTo>
                    <a:pt x="21394" y="562"/>
                    <a:pt x="21394" y="0"/>
                    <a:pt x="20914" y="0"/>
                  </a:cubicBezTo>
                  <a:cubicBezTo>
                    <a:pt x="20434" y="0"/>
                    <a:pt x="19474" y="562"/>
                    <a:pt x="18514" y="2362"/>
                  </a:cubicBezTo>
                  <a:cubicBezTo>
                    <a:pt x="17554" y="4162"/>
                    <a:pt x="16594" y="7200"/>
                    <a:pt x="16114" y="10012"/>
                  </a:cubicBezTo>
                  <a:cubicBezTo>
                    <a:pt x="15634" y="12825"/>
                    <a:pt x="15634" y="15413"/>
                    <a:pt x="15994" y="16931"/>
                  </a:cubicBezTo>
                  <a:cubicBezTo>
                    <a:pt x="16354" y="18450"/>
                    <a:pt x="17074" y="18900"/>
                    <a:pt x="17794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666084" y="1343849"/>
              <a:ext cx="119444" cy="14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29" fill="norm" stroke="1" extrusionOk="0">
                  <a:moveTo>
                    <a:pt x="7742" y="10377"/>
                  </a:moveTo>
                  <a:cubicBezTo>
                    <a:pt x="10395" y="7943"/>
                    <a:pt x="13047" y="5509"/>
                    <a:pt x="14942" y="3684"/>
                  </a:cubicBezTo>
                  <a:cubicBezTo>
                    <a:pt x="16837" y="1859"/>
                    <a:pt x="17973" y="642"/>
                    <a:pt x="17595" y="185"/>
                  </a:cubicBezTo>
                  <a:cubicBezTo>
                    <a:pt x="17216" y="-271"/>
                    <a:pt x="15321" y="33"/>
                    <a:pt x="12479" y="2011"/>
                  </a:cubicBezTo>
                  <a:cubicBezTo>
                    <a:pt x="9637" y="3988"/>
                    <a:pt x="5847" y="7639"/>
                    <a:pt x="3573" y="10225"/>
                  </a:cubicBezTo>
                  <a:cubicBezTo>
                    <a:pt x="1300" y="12811"/>
                    <a:pt x="542" y="14332"/>
                    <a:pt x="163" y="15853"/>
                  </a:cubicBezTo>
                  <a:cubicBezTo>
                    <a:pt x="-216" y="17374"/>
                    <a:pt x="-216" y="18895"/>
                    <a:pt x="3384" y="19808"/>
                  </a:cubicBezTo>
                  <a:cubicBezTo>
                    <a:pt x="6984" y="20721"/>
                    <a:pt x="14184" y="21025"/>
                    <a:pt x="21384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826135" y="1319968"/>
              <a:ext cx="130843" cy="18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762" fill="norm" stroke="1" extrusionOk="0">
                  <a:moveTo>
                    <a:pt x="21194" y="4464"/>
                  </a:moveTo>
                  <a:cubicBezTo>
                    <a:pt x="20851" y="3250"/>
                    <a:pt x="20508" y="2037"/>
                    <a:pt x="18623" y="1066"/>
                  </a:cubicBezTo>
                  <a:cubicBezTo>
                    <a:pt x="16737" y="95"/>
                    <a:pt x="13308" y="-633"/>
                    <a:pt x="9880" y="823"/>
                  </a:cubicBezTo>
                  <a:cubicBezTo>
                    <a:pt x="6451" y="2279"/>
                    <a:pt x="3023" y="5920"/>
                    <a:pt x="1308" y="9075"/>
                  </a:cubicBezTo>
                  <a:cubicBezTo>
                    <a:pt x="-406" y="12230"/>
                    <a:pt x="-406" y="14900"/>
                    <a:pt x="1137" y="16963"/>
                  </a:cubicBezTo>
                  <a:cubicBezTo>
                    <a:pt x="2680" y="19025"/>
                    <a:pt x="5765" y="20482"/>
                    <a:pt x="9194" y="20724"/>
                  </a:cubicBezTo>
                  <a:cubicBezTo>
                    <a:pt x="12623" y="20967"/>
                    <a:pt x="16394" y="19996"/>
                    <a:pt x="20165" y="19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1008140" y="1276349"/>
              <a:ext cx="50438" cy="17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08" fill="norm" stroke="1" extrusionOk="0">
                  <a:moveTo>
                    <a:pt x="2546" y="15247"/>
                  </a:moveTo>
                  <a:cubicBezTo>
                    <a:pt x="1646" y="16518"/>
                    <a:pt x="746" y="17788"/>
                    <a:pt x="296" y="19059"/>
                  </a:cubicBezTo>
                  <a:cubicBezTo>
                    <a:pt x="-154" y="20329"/>
                    <a:pt x="-154" y="21600"/>
                    <a:pt x="746" y="20711"/>
                  </a:cubicBezTo>
                  <a:cubicBezTo>
                    <a:pt x="1646" y="19821"/>
                    <a:pt x="3446" y="16772"/>
                    <a:pt x="5696" y="13468"/>
                  </a:cubicBezTo>
                  <a:cubicBezTo>
                    <a:pt x="7946" y="10165"/>
                    <a:pt x="10646" y="6607"/>
                    <a:pt x="12446" y="4066"/>
                  </a:cubicBezTo>
                  <a:cubicBezTo>
                    <a:pt x="14246" y="1525"/>
                    <a:pt x="15146" y="0"/>
                    <a:pt x="16496" y="0"/>
                  </a:cubicBezTo>
                  <a:cubicBezTo>
                    <a:pt x="17846" y="0"/>
                    <a:pt x="19646" y="1525"/>
                    <a:pt x="21446" y="3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1104473" y="1317919"/>
              <a:ext cx="55705" cy="20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87" fill="norm" stroke="1" extrusionOk="0">
                  <a:moveTo>
                    <a:pt x="21053" y="1656"/>
                  </a:moveTo>
                  <a:cubicBezTo>
                    <a:pt x="17853" y="981"/>
                    <a:pt x="14653" y="306"/>
                    <a:pt x="11053" y="81"/>
                  </a:cubicBezTo>
                  <a:cubicBezTo>
                    <a:pt x="7453" y="-144"/>
                    <a:pt x="3453" y="81"/>
                    <a:pt x="1453" y="981"/>
                  </a:cubicBezTo>
                  <a:cubicBezTo>
                    <a:pt x="-547" y="1881"/>
                    <a:pt x="-547" y="3456"/>
                    <a:pt x="1853" y="6043"/>
                  </a:cubicBezTo>
                  <a:cubicBezTo>
                    <a:pt x="4253" y="8631"/>
                    <a:pt x="9053" y="12231"/>
                    <a:pt x="12253" y="14593"/>
                  </a:cubicBezTo>
                  <a:cubicBezTo>
                    <a:pt x="15453" y="16956"/>
                    <a:pt x="17053" y="18081"/>
                    <a:pt x="16653" y="19094"/>
                  </a:cubicBezTo>
                  <a:cubicBezTo>
                    <a:pt x="16253" y="20106"/>
                    <a:pt x="13853" y="21006"/>
                    <a:pt x="10653" y="21231"/>
                  </a:cubicBezTo>
                  <a:cubicBezTo>
                    <a:pt x="7453" y="21456"/>
                    <a:pt x="3453" y="21006"/>
                    <a:pt x="1853" y="19881"/>
                  </a:cubicBezTo>
                  <a:cubicBezTo>
                    <a:pt x="253" y="18756"/>
                    <a:pt x="1053" y="16956"/>
                    <a:pt x="1853" y="15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1224234" y="1301750"/>
              <a:ext cx="62944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7" fill="norm" stroke="1" extrusionOk="0">
                  <a:moveTo>
                    <a:pt x="6290" y="10273"/>
                  </a:moveTo>
                  <a:cubicBezTo>
                    <a:pt x="4850" y="12907"/>
                    <a:pt x="3410" y="15541"/>
                    <a:pt x="2330" y="17649"/>
                  </a:cubicBezTo>
                  <a:cubicBezTo>
                    <a:pt x="1250" y="19756"/>
                    <a:pt x="530" y="21337"/>
                    <a:pt x="170" y="21468"/>
                  </a:cubicBezTo>
                  <a:cubicBezTo>
                    <a:pt x="-190" y="21600"/>
                    <a:pt x="-190" y="20283"/>
                    <a:pt x="2330" y="16990"/>
                  </a:cubicBezTo>
                  <a:cubicBezTo>
                    <a:pt x="4850" y="13698"/>
                    <a:pt x="9890" y="8429"/>
                    <a:pt x="13490" y="5268"/>
                  </a:cubicBezTo>
                  <a:cubicBezTo>
                    <a:pt x="17090" y="2107"/>
                    <a:pt x="19250" y="1054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1307600" y="1378983"/>
              <a:ext cx="81178" cy="1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918" fill="norm" stroke="1" extrusionOk="0">
                  <a:moveTo>
                    <a:pt x="21241" y="5482"/>
                  </a:moveTo>
                  <a:cubicBezTo>
                    <a:pt x="20687" y="3291"/>
                    <a:pt x="20133" y="1099"/>
                    <a:pt x="18472" y="317"/>
                  </a:cubicBezTo>
                  <a:cubicBezTo>
                    <a:pt x="16810" y="-466"/>
                    <a:pt x="14041" y="160"/>
                    <a:pt x="10718" y="2664"/>
                  </a:cubicBezTo>
                  <a:cubicBezTo>
                    <a:pt x="7395" y="5169"/>
                    <a:pt x="3518" y="9551"/>
                    <a:pt x="1579" y="12525"/>
                  </a:cubicBezTo>
                  <a:cubicBezTo>
                    <a:pt x="-359" y="15499"/>
                    <a:pt x="-359" y="17064"/>
                    <a:pt x="749" y="18317"/>
                  </a:cubicBezTo>
                  <a:cubicBezTo>
                    <a:pt x="1856" y="19569"/>
                    <a:pt x="4072" y="20508"/>
                    <a:pt x="6841" y="20821"/>
                  </a:cubicBezTo>
                  <a:cubicBezTo>
                    <a:pt x="9610" y="21134"/>
                    <a:pt x="12933" y="20821"/>
                    <a:pt x="15426" y="17847"/>
                  </a:cubicBezTo>
                  <a:cubicBezTo>
                    <a:pt x="17918" y="14873"/>
                    <a:pt x="19579" y="9238"/>
                    <a:pt x="21241" y="3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1415503" y="1385622"/>
              <a:ext cx="246360" cy="22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21" fill="norm" stroke="1" extrusionOk="0">
                  <a:moveTo>
                    <a:pt x="5377" y="484"/>
                  </a:moveTo>
                  <a:cubicBezTo>
                    <a:pt x="4095" y="4560"/>
                    <a:pt x="2814" y="8635"/>
                    <a:pt x="1899" y="11081"/>
                  </a:cubicBezTo>
                  <a:cubicBezTo>
                    <a:pt x="983" y="13526"/>
                    <a:pt x="434" y="14341"/>
                    <a:pt x="160" y="14137"/>
                  </a:cubicBezTo>
                  <a:cubicBezTo>
                    <a:pt x="-115" y="13933"/>
                    <a:pt x="-115" y="12711"/>
                    <a:pt x="800" y="10367"/>
                  </a:cubicBezTo>
                  <a:cubicBezTo>
                    <a:pt x="1716" y="8024"/>
                    <a:pt x="3546" y="4560"/>
                    <a:pt x="5010" y="2624"/>
                  </a:cubicBezTo>
                  <a:cubicBezTo>
                    <a:pt x="6475" y="688"/>
                    <a:pt x="7573" y="281"/>
                    <a:pt x="8397" y="484"/>
                  </a:cubicBezTo>
                  <a:cubicBezTo>
                    <a:pt x="9221" y="688"/>
                    <a:pt x="9770" y="1503"/>
                    <a:pt x="9770" y="3337"/>
                  </a:cubicBezTo>
                  <a:cubicBezTo>
                    <a:pt x="9770" y="5171"/>
                    <a:pt x="9221" y="8024"/>
                    <a:pt x="8671" y="9960"/>
                  </a:cubicBezTo>
                  <a:cubicBezTo>
                    <a:pt x="8122" y="11896"/>
                    <a:pt x="7573" y="12915"/>
                    <a:pt x="7116" y="14137"/>
                  </a:cubicBezTo>
                  <a:cubicBezTo>
                    <a:pt x="6658" y="15360"/>
                    <a:pt x="6292" y="16786"/>
                    <a:pt x="6566" y="17296"/>
                  </a:cubicBezTo>
                  <a:cubicBezTo>
                    <a:pt x="6841" y="17805"/>
                    <a:pt x="7756" y="17398"/>
                    <a:pt x="9953" y="15258"/>
                  </a:cubicBezTo>
                  <a:cubicBezTo>
                    <a:pt x="12149" y="13118"/>
                    <a:pt x="15627" y="9247"/>
                    <a:pt x="17641" y="6903"/>
                  </a:cubicBezTo>
                  <a:cubicBezTo>
                    <a:pt x="19654" y="4560"/>
                    <a:pt x="20204" y="3745"/>
                    <a:pt x="20661" y="2828"/>
                  </a:cubicBezTo>
                  <a:cubicBezTo>
                    <a:pt x="21119" y="1911"/>
                    <a:pt x="21485" y="892"/>
                    <a:pt x="21210" y="382"/>
                  </a:cubicBezTo>
                  <a:cubicBezTo>
                    <a:pt x="20936" y="-127"/>
                    <a:pt x="20021" y="-127"/>
                    <a:pt x="19288" y="382"/>
                  </a:cubicBezTo>
                  <a:cubicBezTo>
                    <a:pt x="18556" y="892"/>
                    <a:pt x="18007" y="1911"/>
                    <a:pt x="17641" y="3541"/>
                  </a:cubicBezTo>
                  <a:cubicBezTo>
                    <a:pt x="17275" y="5171"/>
                    <a:pt x="17092" y="7413"/>
                    <a:pt x="17458" y="9858"/>
                  </a:cubicBezTo>
                  <a:cubicBezTo>
                    <a:pt x="17824" y="12303"/>
                    <a:pt x="18739" y="14952"/>
                    <a:pt x="19105" y="16786"/>
                  </a:cubicBezTo>
                  <a:cubicBezTo>
                    <a:pt x="19471" y="18620"/>
                    <a:pt x="19288" y="19639"/>
                    <a:pt x="18739" y="20352"/>
                  </a:cubicBezTo>
                  <a:cubicBezTo>
                    <a:pt x="18190" y="21065"/>
                    <a:pt x="17275" y="21473"/>
                    <a:pt x="16543" y="21269"/>
                  </a:cubicBezTo>
                  <a:cubicBezTo>
                    <a:pt x="15810" y="21065"/>
                    <a:pt x="15261" y="20250"/>
                    <a:pt x="14712" y="1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04827" y="2609850"/>
              <a:ext cx="450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4" y="18277"/>
                    <a:pt x="7707" y="14954"/>
                    <a:pt x="11307" y="11354"/>
                  </a:cubicBezTo>
                  <a:cubicBezTo>
                    <a:pt x="14907" y="7754"/>
                    <a:pt x="18254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54077" y="2533650"/>
              <a:ext cx="15131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0" y="0"/>
                  </a:moveTo>
                  <a:cubicBezTo>
                    <a:pt x="6422" y="929"/>
                    <a:pt x="12843" y="1858"/>
                    <a:pt x="16638" y="2787"/>
                  </a:cubicBezTo>
                  <a:cubicBezTo>
                    <a:pt x="20432" y="3716"/>
                    <a:pt x="21600" y="4645"/>
                    <a:pt x="20432" y="7781"/>
                  </a:cubicBezTo>
                  <a:cubicBezTo>
                    <a:pt x="19265" y="10916"/>
                    <a:pt x="15762" y="16258"/>
                    <a:pt x="12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079264" y="2446486"/>
              <a:ext cx="127029" cy="52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87" fill="norm" stroke="1" extrusionOk="0">
                  <a:moveTo>
                    <a:pt x="1615" y="6487"/>
                  </a:moveTo>
                  <a:cubicBezTo>
                    <a:pt x="1615" y="9285"/>
                    <a:pt x="1615" y="12083"/>
                    <a:pt x="1615" y="14445"/>
                  </a:cubicBezTo>
                  <a:cubicBezTo>
                    <a:pt x="1615" y="16806"/>
                    <a:pt x="1615" y="18730"/>
                    <a:pt x="1441" y="19910"/>
                  </a:cubicBezTo>
                  <a:cubicBezTo>
                    <a:pt x="1267" y="21091"/>
                    <a:pt x="918" y="21528"/>
                    <a:pt x="744" y="21484"/>
                  </a:cubicBezTo>
                  <a:cubicBezTo>
                    <a:pt x="570" y="21441"/>
                    <a:pt x="570" y="20916"/>
                    <a:pt x="396" y="19211"/>
                  </a:cubicBezTo>
                  <a:cubicBezTo>
                    <a:pt x="221" y="17505"/>
                    <a:pt x="-127" y="14619"/>
                    <a:pt x="47" y="11646"/>
                  </a:cubicBezTo>
                  <a:cubicBezTo>
                    <a:pt x="221" y="8673"/>
                    <a:pt x="918" y="5612"/>
                    <a:pt x="1615" y="3819"/>
                  </a:cubicBezTo>
                  <a:cubicBezTo>
                    <a:pt x="2312" y="2027"/>
                    <a:pt x="3008" y="1502"/>
                    <a:pt x="4228" y="1021"/>
                  </a:cubicBezTo>
                  <a:cubicBezTo>
                    <a:pt x="5447" y="540"/>
                    <a:pt x="7189" y="103"/>
                    <a:pt x="8931" y="15"/>
                  </a:cubicBezTo>
                  <a:cubicBezTo>
                    <a:pt x="10673" y="-72"/>
                    <a:pt x="12415" y="190"/>
                    <a:pt x="14679" y="1196"/>
                  </a:cubicBezTo>
                  <a:cubicBezTo>
                    <a:pt x="16944" y="2202"/>
                    <a:pt x="19731" y="3951"/>
                    <a:pt x="20602" y="5306"/>
                  </a:cubicBezTo>
                  <a:cubicBezTo>
                    <a:pt x="21473" y="6662"/>
                    <a:pt x="20428" y="7624"/>
                    <a:pt x="18163" y="8367"/>
                  </a:cubicBezTo>
                  <a:cubicBezTo>
                    <a:pt x="15899" y="9110"/>
                    <a:pt x="12415" y="9635"/>
                    <a:pt x="9802" y="9854"/>
                  </a:cubicBezTo>
                  <a:cubicBezTo>
                    <a:pt x="7189" y="10072"/>
                    <a:pt x="5447" y="9985"/>
                    <a:pt x="4925" y="9722"/>
                  </a:cubicBezTo>
                  <a:cubicBezTo>
                    <a:pt x="4402" y="9460"/>
                    <a:pt x="5099" y="9023"/>
                    <a:pt x="5796" y="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304977" y="25971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425627" y="2489200"/>
              <a:ext cx="120651" cy="18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0"/>
                  </a:moveTo>
                  <a:cubicBezTo>
                    <a:pt x="3032" y="6067"/>
                    <a:pt x="6063" y="12135"/>
                    <a:pt x="8147" y="16018"/>
                  </a:cubicBezTo>
                  <a:cubicBezTo>
                    <a:pt x="10232" y="19901"/>
                    <a:pt x="11368" y="21600"/>
                    <a:pt x="12126" y="20993"/>
                  </a:cubicBezTo>
                  <a:cubicBezTo>
                    <a:pt x="12884" y="20387"/>
                    <a:pt x="13263" y="17474"/>
                    <a:pt x="14779" y="13955"/>
                  </a:cubicBezTo>
                  <a:cubicBezTo>
                    <a:pt x="16295" y="10436"/>
                    <a:pt x="18947" y="6310"/>
                    <a:pt x="21600" y="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554275" y="2303383"/>
              <a:ext cx="683211" cy="36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3" fill="norm" stroke="1" extrusionOk="0">
                  <a:moveTo>
                    <a:pt x="2548" y="12834"/>
                  </a:moveTo>
                  <a:cubicBezTo>
                    <a:pt x="2281" y="12459"/>
                    <a:pt x="2015" y="12085"/>
                    <a:pt x="1715" y="12210"/>
                  </a:cubicBezTo>
                  <a:cubicBezTo>
                    <a:pt x="1415" y="12335"/>
                    <a:pt x="1081" y="12959"/>
                    <a:pt x="781" y="14083"/>
                  </a:cubicBezTo>
                  <a:cubicBezTo>
                    <a:pt x="481" y="15206"/>
                    <a:pt x="215" y="16829"/>
                    <a:pt x="81" y="18015"/>
                  </a:cubicBezTo>
                  <a:cubicBezTo>
                    <a:pt x="-52" y="19202"/>
                    <a:pt x="-52" y="19951"/>
                    <a:pt x="315" y="20388"/>
                  </a:cubicBezTo>
                  <a:cubicBezTo>
                    <a:pt x="681" y="20825"/>
                    <a:pt x="1415" y="20950"/>
                    <a:pt x="1915" y="20325"/>
                  </a:cubicBezTo>
                  <a:cubicBezTo>
                    <a:pt x="2415" y="19701"/>
                    <a:pt x="2681" y="18328"/>
                    <a:pt x="2815" y="17141"/>
                  </a:cubicBezTo>
                  <a:cubicBezTo>
                    <a:pt x="2948" y="15955"/>
                    <a:pt x="2948" y="14957"/>
                    <a:pt x="2881" y="14957"/>
                  </a:cubicBezTo>
                  <a:cubicBezTo>
                    <a:pt x="2815" y="14957"/>
                    <a:pt x="2681" y="15955"/>
                    <a:pt x="2615" y="16767"/>
                  </a:cubicBezTo>
                  <a:cubicBezTo>
                    <a:pt x="2548" y="17578"/>
                    <a:pt x="2548" y="18203"/>
                    <a:pt x="2548" y="18827"/>
                  </a:cubicBezTo>
                  <a:cubicBezTo>
                    <a:pt x="2548" y="19451"/>
                    <a:pt x="2548" y="20076"/>
                    <a:pt x="2715" y="20575"/>
                  </a:cubicBezTo>
                  <a:cubicBezTo>
                    <a:pt x="2881" y="21074"/>
                    <a:pt x="3215" y="21449"/>
                    <a:pt x="3515" y="21387"/>
                  </a:cubicBezTo>
                  <a:cubicBezTo>
                    <a:pt x="3815" y="21324"/>
                    <a:pt x="4081" y="20825"/>
                    <a:pt x="4581" y="18765"/>
                  </a:cubicBezTo>
                  <a:cubicBezTo>
                    <a:pt x="5081" y="16704"/>
                    <a:pt x="5815" y="13084"/>
                    <a:pt x="6281" y="10025"/>
                  </a:cubicBezTo>
                  <a:cubicBezTo>
                    <a:pt x="6748" y="6966"/>
                    <a:pt x="6948" y="4469"/>
                    <a:pt x="7081" y="2783"/>
                  </a:cubicBezTo>
                  <a:cubicBezTo>
                    <a:pt x="7215" y="1098"/>
                    <a:pt x="7281" y="224"/>
                    <a:pt x="7181" y="36"/>
                  </a:cubicBezTo>
                  <a:cubicBezTo>
                    <a:pt x="7081" y="-151"/>
                    <a:pt x="6815" y="348"/>
                    <a:pt x="6548" y="2658"/>
                  </a:cubicBezTo>
                  <a:cubicBezTo>
                    <a:pt x="6281" y="4968"/>
                    <a:pt x="6015" y="9088"/>
                    <a:pt x="5881" y="12147"/>
                  </a:cubicBezTo>
                  <a:cubicBezTo>
                    <a:pt x="5748" y="15206"/>
                    <a:pt x="5748" y="17204"/>
                    <a:pt x="5915" y="18452"/>
                  </a:cubicBezTo>
                  <a:cubicBezTo>
                    <a:pt x="6081" y="19701"/>
                    <a:pt x="6415" y="20200"/>
                    <a:pt x="6715" y="20200"/>
                  </a:cubicBezTo>
                  <a:cubicBezTo>
                    <a:pt x="7015" y="20200"/>
                    <a:pt x="7281" y="19701"/>
                    <a:pt x="7548" y="18889"/>
                  </a:cubicBezTo>
                  <a:cubicBezTo>
                    <a:pt x="7815" y="18078"/>
                    <a:pt x="8081" y="16954"/>
                    <a:pt x="8248" y="16018"/>
                  </a:cubicBezTo>
                  <a:cubicBezTo>
                    <a:pt x="8415" y="15081"/>
                    <a:pt x="8481" y="14332"/>
                    <a:pt x="8481" y="14332"/>
                  </a:cubicBezTo>
                  <a:cubicBezTo>
                    <a:pt x="8481" y="14332"/>
                    <a:pt x="8415" y="15081"/>
                    <a:pt x="8348" y="15768"/>
                  </a:cubicBezTo>
                  <a:cubicBezTo>
                    <a:pt x="8281" y="16455"/>
                    <a:pt x="8215" y="17079"/>
                    <a:pt x="8215" y="17828"/>
                  </a:cubicBezTo>
                  <a:cubicBezTo>
                    <a:pt x="8215" y="18577"/>
                    <a:pt x="8281" y="19451"/>
                    <a:pt x="8515" y="19888"/>
                  </a:cubicBezTo>
                  <a:cubicBezTo>
                    <a:pt x="8748" y="20325"/>
                    <a:pt x="9148" y="20325"/>
                    <a:pt x="9615" y="19826"/>
                  </a:cubicBezTo>
                  <a:cubicBezTo>
                    <a:pt x="10081" y="19326"/>
                    <a:pt x="10615" y="18328"/>
                    <a:pt x="11048" y="17266"/>
                  </a:cubicBezTo>
                  <a:cubicBezTo>
                    <a:pt x="11481" y="16205"/>
                    <a:pt x="11815" y="15081"/>
                    <a:pt x="12015" y="14207"/>
                  </a:cubicBezTo>
                  <a:cubicBezTo>
                    <a:pt x="12215" y="13333"/>
                    <a:pt x="12281" y="12709"/>
                    <a:pt x="12248" y="12709"/>
                  </a:cubicBezTo>
                  <a:cubicBezTo>
                    <a:pt x="12215" y="12709"/>
                    <a:pt x="12081" y="13333"/>
                    <a:pt x="12015" y="13958"/>
                  </a:cubicBezTo>
                  <a:cubicBezTo>
                    <a:pt x="11948" y="14582"/>
                    <a:pt x="11948" y="15206"/>
                    <a:pt x="12015" y="15955"/>
                  </a:cubicBezTo>
                  <a:cubicBezTo>
                    <a:pt x="12081" y="16704"/>
                    <a:pt x="12215" y="17578"/>
                    <a:pt x="12481" y="18015"/>
                  </a:cubicBezTo>
                  <a:cubicBezTo>
                    <a:pt x="12748" y="18452"/>
                    <a:pt x="13148" y="18452"/>
                    <a:pt x="13648" y="18078"/>
                  </a:cubicBezTo>
                  <a:cubicBezTo>
                    <a:pt x="14148" y="17703"/>
                    <a:pt x="14748" y="16954"/>
                    <a:pt x="15215" y="16018"/>
                  </a:cubicBezTo>
                  <a:cubicBezTo>
                    <a:pt x="15681" y="15081"/>
                    <a:pt x="16015" y="13958"/>
                    <a:pt x="16215" y="12896"/>
                  </a:cubicBezTo>
                  <a:cubicBezTo>
                    <a:pt x="16415" y="11835"/>
                    <a:pt x="16481" y="10836"/>
                    <a:pt x="16348" y="10337"/>
                  </a:cubicBezTo>
                  <a:cubicBezTo>
                    <a:pt x="16215" y="9837"/>
                    <a:pt x="15881" y="9837"/>
                    <a:pt x="15615" y="10212"/>
                  </a:cubicBezTo>
                  <a:cubicBezTo>
                    <a:pt x="15348" y="10587"/>
                    <a:pt x="15148" y="11336"/>
                    <a:pt x="15015" y="12397"/>
                  </a:cubicBezTo>
                  <a:cubicBezTo>
                    <a:pt x="14881" y="13458"/>
                    <a:pt x="14815" y="14832"/>
                    <a:pt x="14881" y="15893"/>
                  </a:cubicBezTo>
                  <a:cubicBezTo>
                    <a:pt x="14948" y="16954"/>
                    <a:pt x="15148" y="17703"/>
                    <a:pt x="15481" y="18140"/>
                  </a:cubicBezTo>
                  <a:cubicBezTo>
                    <a:pt x="15815" y="18577"/>
                    <a:pt x="16281" y="18702"/>
                    <a:pt x="16881" y="18390"/>
                  </a:cubicBezTo>
                  <a:cubicBezTo>
                    <a:pt x="17481" y="18078"/>
                    <a:pt x="18215" y="17329"/>
                    <a:pt x="18748" y="16330"/>
                  </a:cubicBezTo>
                  <a:cubicBezTo>
                    <a:pt x="19281" y="15331"/>
                    <a:pt x="19615" y="14083"/>
                    <a:pt x="19815" y="13146"/>
                  </a:cubicBezTo>
                  <a:cubicBezTo>
                    <a:pt x="20015" y="12210"/>
                    <a:pt x="20081" y="11585"/>
                    <a:pt x="20015" y="11024"/>
                  </a:cubicBezTo>
                  <a:cubicBezTo>
                    <a:pt x="19948" y="10462"/>
                    <a:pt x="19748" y="9962"/>
                    <a:pt x="19581" y="10025"/>
                  </a:cubicBezTo>
                  <a:cubicBezTo>
                    <a:pt x="19415" y="10087"/>
                    <a:pt x="19281" y="10711"/>
                    <a:pt x="19415" y="11773"/>
                  </a:cubicBezTo>
                  <a:cubicBezTo>
                    <a:pt x="19548" y="12834"/>
                    <a:pt x="19948" y="14332"/>
                    <a:pt x="20281" y="15269"/>
                  </a:cubicBezTo>
                  <a:cubicBezTo>
                    <a:pt x="20615" y="16205"/>
                    <a:pt x="20881" y="16580"/>
                    <a:pt x="21115" y="17017"/>
                  </a:cubicBezTo>
                  <a:cubicBezTo>
                    <a:pt x="21348" y="17454"/>
                    <a:pt x="21548" y="17953"/>
                    <a:pt x="21515" y="18452"/>
                  </a:cubicBezTo>
                  <a:cubicBezTo>
                    <a:pt x="21481" y="18952"/>
                    <a:pt x="21215" y="19451"/>
                    <a:pt x="20781" y="19701"/>
                  </a:cubicBezTo>
                  <a:cubicBezTo>
                    <a:pt x="20348" y="19951"/>
                    <a:pt x="19748" y="19951"/>
                    <a:pt x="19148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873932" y="2244952"/>
              <a:ext cx="80802" cy="39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274" fill="norm" stroke="1" extrusionOk="0">
                  <a:moveTo>
                    <a:pt x="14451" y="1187"/>
                  </a:moveTo>
                  <a:cubicBezTo>
                    <a:pt x="14991" y="502"/>
                    <a:pt x="15531" y="-184"/>
                    <a:pt x="15531" y="45"/>
                  </a:cubicBezTo>
                  <a:cubicBezTo>
                    <a:pt x="15531" y="273"/>
                    <a:pt x="14991" y="1416"/>
                    <a:pt x="12561" y="4273"/>
                  </a:cubicBezTo>
                  <a:cubicBezTo>
                    <a:pt x="10131" y="7130"/>
                    <a:pt x="5811" y="11702"/>
                    <a:pt x="3381" y="14330"/>
                  </a:cubicBezTo>
                  <a:cubicBezTo>
                    <a:pt x="951" y="16959"/>
                    <a:pt x="411" y="17645"/>
                    <a:pt x="141" y="18502"/>
                  </a:cubicBezTo>
                  <a:cubicBezTo>
                    <a:pt x="-129" y="19359"/>
                    <a:pt x="-129" y="20387"/>
                    <a:pt x="1221" y="20902"/>
                  </a:cubicBezTo>
                  <a:cubicBezTo>
                    <a:pt x="2571" y="21416"/>
                    <a:pt x="5271" y="21416"/>
                    <a:pt x="9051" y="20787"/>
                  </a:cubicBezTo>
                  <a:cubicBezTo>
                    <a:pt x="12831" y="20159"/>
                    <a:pt x="17691" y="18902"/>
                    <a:pt x="19581" y="17530"/>
                  </a:cubicBezTo>
                  <a:cubicBezTo>
                    <a:pt x="21471" y="16159"/>
                    <a:pt x="20391" y="14673"/>
                    <a:pt x="19311" y="1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841412" y="2393950"/>
              <a:ext cx="273316" cy="20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7" fill="norm" stroke="1" extrusionOk="0">
                  <a:moveTo>
                    <a:pt x="2513" y="6012"/>
                  </a:moveTo>
                  <a:cubicBezTo>
                    <a:pt x="1350" y="5344"/>
                    <a:pt x="187" y="4676"/>
                    <a:pt x="21" y="4231"/>
                  </a:cubicBezTo>
                  <a:cubicBezTo>
                    <a:pt x="-145" y="3786"/>
                    <a:pt x="686" y="3563"/>
                    <a:pt x="2430" y="4008"/>
                  </a:cubicBezTo>
                  <a:cubicBezTo>
                    <a:pt x="4175" y="4454"/>
                    <a:pt x="6833" y="5567"/>
                    <a:pt x="8910" y="7794"/>
                  </a:cubicBezTo>
                  <a:cubicBezTo>
                    <a:pt x="10987" y="10021"/>
                    <a:pt x="12483" y="13361"/>
                    <a:pt x="13147" y="15699"/>
                  </a:cubicBezTo>
                  <a:cubicBezTo>
                    <a:pt x="13812" y="18037"/>
                    <a:pt x="13646" y="19373"/>
                    <a:pt x="13147" y="20264"/>
                  </a:cubicBezTo>
                  <a:cubicBezTo>
                    <a:pt x="12649" y="21155"/>
                    <a:pt x="11818" y="21600"/>
                    <a:pt x="11153" y="21266"/>
                  </a:cubicBezTo>
                  <a:cubicBezTo>
                    <a:pt x="10489" y="20932"/>
                    <a:pt x="9990" y="19819"/>
                    <a:pt x="9990" y="17926"/>
                  </a:cubicBezTo>
                  <a:cubicBezTo>
                    <a:pt x="9990" y="16033"/>
                    <a:pt x="10489" y="13361"/>
                    <a:pt x="11486" y="11468"/>
                  </a:cubicBezTo>
                  <a:cubicBezTo>
                    <a:pt x="12483" y="9575"/>
                    <a:pt x="13978" y="8462"/>
                    <a:pt x="15141" y="7905"/>
                  </a:cubicBezTo>
                  <a:cubicBezTo>
                    <a:pt x="16304" y="7348"/>
                    <a:pt x="17135" y="7348"/>
                    <a:pt x="17717" y="8907"/>
                  </a:cubicBezTo>
                  <a:cubicBezTo>
                    <a:pt x="18298" y="10466"/>
                    <a:pt x="18630" y="13584"/>
                    <a:pt x="18713" y="15699"/>
                  </a:cubicBezTo>
                  <a:cubicBezTo>
                    <a:pt x="18797" y="17814"/>
                    <a:pt x="18630" y="18928"/>
                    <a:pt x="18547" y="18705"/>
                  </a:cubicBezTo>
                  <a:cubicBezTo>
                    <a:pt x="18464" y="18482"/>
                    <a:pt x="18464" y="16924"/>
                    <a:pt x="18963" y="13584"/>
                  </a:cubicBezTo>
                  <a:cubicBezTo>
                    <a:pt x="19461" y="10243"/>
                    <a:pt x="20458" y="5122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169675" y="2432579"/>
              <a:ext cx="216539" cy="20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097" fill="norm" stroke="1" extrusionOk="0">
                  <a:moveTo>
                    <a:pt x="214" y="3218"/>
                  </a:moveTo>
                  <a:cubicBezTo>
                    <a:pt x="832" y="4091"/>
                    <a:pt x="1449" y="4963"/>
                    <a:pt x="2272" y="4963"/>
                  </a:cubicBezTo>
                  <a:cubicBezTo>
                    <a:pt x="3094" y="4963"/>
                    <a:pt x="4123" y="4091"/>
                    <a:pt x="4843" y="3000"/>
                  </a:cubicBezTo>
                  <a:cubicBezTo>
                    <a:pt x="5563" y="1909"/>
                    <a:pt x="5974" y="600"/>
                    <a:pt x="5563" y="163"/>
                  </a:cubicBezTo>
                  <a:cubicBezTo>
                    <a:pt x="5152" y="-273"/>
                    <a:pt x="3917" y="163"/>
                    <a:pt x="2786" y="1472"/>
                  </a:cubicBezTo>
                  <a:cubicBezTo>
                    <a:pt x="1654" y="2782"/>
                    <a:pt x="626" y="4963"/>
                    <a:pt x="214" y="7363"/>
                  </a:cubicBezTo>
                  <a:cubicBezTo>
                    <a:pt x="-197" y="9763"/>
                    <a:pt x="9" y="12382"/>
                    <a:pt x="626" y="13800"/>
                  </a:cubicBezTo>
                  <a:cubicBezTo>
                    <a:pt x="1243" y="15218"/>
                    <a:pt x="2272" y="15436"/>
                    <a:pt x="4637" y="14345"/>
                  </a:cubicBezTo>
                  <a:cubicBezTo>
                    <a:pt x="7003" y="13254"/>
                    <a:pt x="10706" y="10854"/>
                    <a:pt x="12866" y="9218"/>
                  </a:cubicBezTo>
                  <a:cubicBezTo>
                    <a:pt x="15026" y="7582"/>
                    <a:pt x="15643" y="6709"/>
                    <a:pt x="16260" y="5727"/>
                  </a:cubicBezTo>
                  <a:cubicBezTo>
                    <a:pt x="16877" y="4745"/>
                    <a:pt x="17494" y="3654"/>
                    <a:pt x="17392" y="2782"/>
                  </a:cubicBezTo>
                  <a:cubicBezTo>
                    <a:pt x="17289" y="1909"/>
                    <a:pt x="16466" y="1254"/>
                    <a:pt x="15746" y="1363"/>
                  </a:cubicBezTo>
                  <a:cubicBezTo>
                    <a:pt x="15026" y="1472"/>
                    <a:pt x="14409" y="2345"/>
                    <a:pt x="14409" y="3872"/>
                  </a:cubicBezTo>
                  <a:cubicBezTo>
                    <a:pt x="14409" y="5400"/>
                    <a:pt x="15026" y="7582"/>
                    <a:pt x="16157" y="9763"/>
                  </a:cubicBezTo>
                  <a:cubicBezTo>
                    <a:pt x="17289" y="11945"/>
                    <a:pt x="18934" y="14127"/>
                    <a:pt x="19963" y="16091"/>
                  </a:cubicBezTo>
                  <a:cubicBezTo>
                    <a:pt x="20992" y="18054"/>
                    <a:pt x="21403" y="19800"/>
                    <a:pt x="20683" y="20563"/>
                  </a:cubicBezTo>
                  <a:cubicBezTo>
                    <a:pt x="19963" y="21327"/>
                    <a:pt x="18112" y="21109"/>
                    <a:pt x="16260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842534" y="2190750"/>
              <a:ext cx="282384" cy="34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27" fill="norm" stroke="1" extrusionOk="0">
                  <a:moveTo>
                    <a:pt x="7865" y="0"/>
                  </a:moveTo>
                  <a:cubicBezTo>
                    <a:pt x="7385" y="4814"/>
                    <a:pt x="6905" y="9629"/>
                    <a:pt x="6585" y="13533"/>
                  </a:cubicBezTo>
                  <a:cubicBezTo>
                    <a:pt x="6265" y="17436"/>
                    <a:pt x="6105" y="20429"/>
                    <a:pt x="5705" y="21014"/>
                  </a:cubicBezTo>
                  <a:cubicBezTo>
                    <a:pt x="5305" y="21600"/>
                    <a:pt x="4665" y="19778"/>
                    <a:pt x="3865" y="18282"/>
                  </a:cubicBezTo>
                  <a:cubicBezTo>
                    <a:pt x="3065" y="16786"/>
                    <a:pt x="2105" y="15614"/>
                    <a:pt x="1305" y="14769"/>
                  </a:cubicBezTo>
                  <a:cubicBezTo>
                    <a:pt x="505" y="13923"/>
                    <a:pt x="-135" y="13402"/>
                    <a:pt x="25" y="13337"/>
                  </a:cubicBezTo>
                  <a:cubicBezTo>
                    <a:pt x="185" y="13272"/>
                    <a:pt x="1145" y="13663"/>
                    <a:pt x="3385" y="14053"/>
                  </a:cubicBezTo>
                  <a:cubicBezTo>
                    <a:pt x="5625" y="14443"/>
                    <a:pt x="9145" y="14834"/>
                    <a:pt x="11385" y="15029"/>
                  </a:cubicBezTo>
                  <a:cubicBezTo>
                    <a:pt x="13625" y="15224"/>
                    <a:pt x="14585" y="15224"/>
                    <a:pt x="15385" y="15029"/>
                  </a:cubicBezTo>
                  <a:cubicBezTo>
                    <a:pt x="16185" y="14834"/>
                    <a:pt x="16825" y="14443"/>
                    <a:pt x="16425" y="14313"/>
                  </a:cubicBezTo>
                  <a:cubicBezTo>
                    <a:pt x="16025" y="14183"/>
                    <a:pt x="14585" y="14313"/>
                    <a:pt x="13545" y="14573"/>
                  </a:cubicBezTo>
                  <a:cubicBezTo>
                    <a:pt x="12505" y="14834"/>
                    <a:pt x="11865" y="15224"/>
                    <a:pt x="11545" y="16135"/>
                  </a:cubicBezTo>
                  <a:cubicBezTo>
                    <a:pt x="11225" y="17046"/>
                    <a:pt x="11225" y="18477"/>
                    <a:pt x="12345" y="19453"/>
                  </a:cubicBezTo>
                  <a:cubicBezTo>
                    <a:pt x="13465" y="20429"/>
                    <a:pt x="15705" y="20949"/>
                    <a:pt x="17305" y="21080"/>
                  </a:cubicBezTo>
                  <a:cubicBezTo>
                    <a:pt x="18905" y="21210"/>
                    <a:pt x="19865" y="20949"/>
                    <a:pt x="20505" y="20494"/>
                  </a:cubicBezTo>
                  <a:cubicBezTo>
                    <a:pt x="21145" y="20039"/>
                    <a:pt x="21465" y="19388"/>
                    <a:pt x="21305" y="18802"/>
                  </a:cubicBezTo>
                  <a:cubicBezTo>
                    <a:pt x="21145" y="18217"/>
                    <a:pt x="20505" y="17696"/>
                    <a:pt x="19305" y="17436"/>
                  </a:cubicBezTo>
                  <a:cubicBezTo>
                    <a:pt x="18105" y="17176"/>
                    <a:pt x="16345" y="17176"/>
                    <a:pt x="14585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549827" y="2350448"/>
              <a:ext cx="118359" cy="45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09" fill="norm" stroke="1" extrusionOk="0">
                  <a:moveTo>
                    <a:pt x="5684" y="8576"/>
                  </a:moveTo>
                  <a:cubicBezTo>
                    <a:pt x="4547" y="11846"/>
                    <a:pt x="3411" y="15116"/>
                    <a:pt x="2653" y="16998"/>
                  </a:cubicBezTo>
                  <a:cubicBezTo>
                    <a:pt x="1895" y="18881"/>
                    <a:pt x="1516" y="19376"/>
                    <a:pt x="1137" y="20020"/>
                  </a:cubicBezTo>
                  <a:cubicBezTo>
                    <a:pt x="758" y="20664"/>
                    <a:pt x="379" y="21457"/>
                    <a:pt x="189" y="21506"/>
                  </a:cubicBezTo>
                  <a:cubicBezTo>
                    <a:pt x="0" y="21556"/>
                    <a:pt x="0" y="20862"/>
                    <a:pt x="0" y="18633"/>
                  </a:cubicBezTo>
                  <a:cubicBezTo>
                    <a:pt x="0" y="16404"/>
                    <a:pt x="0" y="12639"/>
                    <a:pt x="758" y="9418"/>
                  </a:cubicBezTo>
                  <a:cubicBezTo>
                    <a:pt x="1516" y="6198"/>
                    <a:pt x="3032" y="3523"/>
                    <a:pt x="4358" y="1987"/>
                  </a:cubicBezTo>
                  <a:cubicBezTo>
                    <a:pt x="5684" y="451"/>
                    <a:pt x="6821" y="55"/>
                    <a:pt x="8337" y="6"/>
                  </a:cubicBezTo>
                  <a:cubicBezTo>
                    <a:pt x="9853" y="-44"/>
                    <a:pt x="11747" y="253"/>
                    <a:pt x="14021" y="1393"/>
                  </a:cubicBezTo>
                  <a:cubicBezTo>
                    <a:pt x="16295" y="2532"/>
                    <a:pt x="18947" y="4514"/>
                    <a:pt x="20274" y="5752"/>
                  </a:cubicBezTo>
                  <a:cubicBezTo>
                    <a:pt x="21600" y="6991"/>
                    <a:pt x="21600" y="7486"/>
                    <a:pt x="19516" y="8031"/>
                  </a:cubicBezTo>
                  <a:cubicBezTo>
                    <a:pt x="17432" y="8576"/>
                    <a:pt x="13263" y="9171"/>
                    <a:pt x="10232" y="9369"/>
                  </a:cubicBezTo>
                  <a:cubicBezTo>
                    <a:pt x="7200" y="9567"/>
                    <a:pt x="5305" y="9369"/>
                    <a:pt x="4737" y="9022"/>
                  </a:cubicBezTo>
                  <a:cubicBezTo>
                    <a:pt x="4168" y="8675"/>
                    <a:pt x="4926" y="8180"/>
                    <a:pt x="5684" y="7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702227" y="2362200"/>
              <a:ext cx="146051" cy="18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440"/>
                  </a:moveTo>
                  <a:cubicBezTo>
                    <a:pt x="1565" y="720"/>
                    <a:pt x="3130" y="0"/>
                    <a:pt x="4539" y="0"/>
                  </a:cubicBezTo>
                  <a:cubicBezTo>
                    <a:pt x="5948" y="0"/>
                    <a:pt x="7200" y="720"/>
                    <a:pt x="8609" y="3120"/>
                  </a:cubicBezTo>
                  <a:cubicBezTo>
                    <a:pt x="10017" y="5520"/>
                    <a:pt x="11583" y="9600"/>
                    <a:pt x="12365" y="12240"/>
                  </a:cubicBezTo>
                  <a:cubicBezTo>
                    <a:pt x="13148" y="14880"/>
                    <a:pt x="13148" y="16080"/>
                    <a:pt x="12678" y="17640"/>
                  </a:cubicBezTo>
                  <a:cubicBezTo>
                    <a:pt x="12209" y="19200"/>
                    <a:pt x="11270" y="21120"/>
                    <a:pt x="10643" y="21360"/>
                  </a:cubicBezTo>
                  <a:cubicBezTo>
                    <a:pt x="10017" y="21600"/>
                    <a:pt x="9704" y="20160"/>
                    <a:pt x="10643" y="17160"/>
                  </a:cubicBezTo>
                  <a:cubicBezTo>
                    <a:pt x="11583" y="14160"/>
                    <a:pt x="13774" y="9600"/>
                    <a:pt x="15809" y="6960"/>
                  </a:cubicBezTo>
                  <a:cubicBezTo>
                    <a:pt x="17843" y="4320"/>
                    <a:pt x="19722" y="3600"/>
                    <a:pt x="2160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875794" y="2400299"/>
              <a:ext cx="102379" cy="13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48" fill="norm" stroke="1" extrusionOk="0">
                  <a:moveTo>
                    <a:pt x="15429" y="0"/>
                  </a:moveTo>
                  <a:cubicBezTo>
                    <a:pt x="11461" y="0"/>
                    <a:pt x="7494" y="0"/>
                    <a:pt x="4629" y="2362"/>
                  </a:cubicBezTo>
                  <a:cubicBezTo>
                    <a:pt x="1763" y="4725"/>
                    <a:pt x="0" y="9450"/>
                    <a:pt x="0" y="13162"/>
                  </a:cubicBezTo>
                  <a:cubicBezTo>
                    <a:pt x="0" y="16875"/>
                    <a:pt x="1763" y="19575"/>
                    <a:pt x="5069" y="20588"/>
                  </a:cubicBezTo>
                  <a:cubicBezTo>
                    <a:pt x="8376" y="21600"/>
                    <a:pt x="13224" y="20925"/>
                    <a:pt x="16310" y="18731"/>
                  </a:cubicBezTo>
                  <a:cubicBezTo>
                    <a:pt x="19396" y="16538"/>
                    <a:pt x="20718" y="12825"/>
                    <a:pt x="21159" y="10125"/>
                  </a:cubicBezTo>
                  <a:cubicBezTo>
                    <a:pt x="21600" y="7425"/>
                    <a:pt x="21159" y="5737"/>
                    <a:pt x="19616" y="4725"/>
                  </a:cubicBezTo>
                  <a:cubicBezTo>
                    <a:pt x="18073" y="3712"/>
                    <a:pt x="15429" y="3375"/>
                    <a:pt x="12784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026077" y="2394892"/>
              <a:ext cx="177801" cy="16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500"/>
                  </a:moveTo>
                  <a:cubicBezTo>
                    <a:pt x="1286" y="690"/>
                    <a:pt x="2571" y="-120"/>
                    <a:pt x="3600" y="15"/>
                  </a:cubicBezTo>
                  <a:cubicBezTo>
                    <a:pt x="4629" y="150"/>
                    <a:pt x="5400" y="1230"/>
                    <a:pt x="6300" y="4470"/>
                  </a:cubicBezTo>
                  <a:cubicBezTo>
                    <a:pt x="7200" y="7710"/>
                    <a:pt x="8229" y="13110"/>
                    <a:pt x="9129" y="16485"/>
                  </a:cubicBezTo>
                  <a:cubicBezTo>
                    <a:pt x="10029" y="19860"/>
                    <a:pt x="10800" y="21210"/>
                    <a:pt x="11571" y="21345"/>
                  </a:cubicBezTo>
                  <a:cubicBezTo>
                    <a:pt x="12343" y="21480"/>
                    <a:pt x="13114" y="20400"/>
                    <a:pt x="14786" y="16755"/>
                  </a:cubicBezTo>
                  <a:cubicBezTo>
                    <a:pt x="16457" y="13110"/>
                    <a:pt x="19029" y="6900"/>
                    <a:pt x="21600" y="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254677" y="240030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273727" y="2342018"/>
              <a:ext cx="254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1800" y="10858"/>
                    <a:pt x="3600" y="889"/>
                    <a:pt x="7200" y="58"/>
                  </a:cubicBezTo>
                  <a:cubicBezTo>
                    <a:pt x="10800" y="-773"/>
                    <a:pt x="162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354336" y="2171439"/>
              <a:ext cx="262292" cy="34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4" fill="norm" stroke="1" extrusionOk="0">
                  <a:moveTo>
                    <a:pt x="7935" y="14328"/>
                  </a:moveTo>
                  <a:cubicBezTo>
                    <a:pt x="8107" y="13401"/>
                    <a:pt x="8280" y="12473"/>
                    <a:pt x="7848" y="11877"/>
                  </a:cubicBezTo>
                  <a:cubicBezTo>
                    <a:pt x="7416" y="11280"/>
                    <a:pt x="6379" y="11015"/>
                    <a:pt x="5429" y="11082"/>
                  </a:cubicBezTo>
                  <a:cubicBezTo>
                    <a:pt x="4479" y="11148"/>
                    <a:pt x="3615" y="11545"/>
                    <a:pt x="2664" y="12804"/>
                  </a:cubicBezTo>
                  <a:cubicBezTo>
                    <a:pt x="1714" y="14063"/>
                    <a:pt x="677" y="16183"/>
                    <a:pt x="245" y="17575"/>
                  </a:cubicBezTo>
                  <a:cubicBezTo>
                    <a:pt x="-187" y="18966"/>
                    <a:pt x="-14" y="19629"/>
                    <a:pt x="504" y="19894"/>
                  </a:cubicBezTo>
                  <a:cubicBezTo>
                    <a:pt x="1023" y="20159"/>
                    <a:pt x="1887" y="20026"/>
                    <a:pt x="3096" y="19032"/>
                  </a:cubicBezTo>
                  <a:cubicBezTo>
                    <a:pt x="4306" y="18039"/>
                    <a:pt x="5861" y="16183"/>
                    <a:pt x="7416" y="13202"/>
                  </a:cubicBezTo>
                  <a:cubicBezTo>
                    <a:pt x="8971" y="10220"/>
                    <a:pt x="10527" y="6112"/>
                    <a:pt x="11304" y="3594"/>
                  </a:cubicBezTo>
                  <a:cubicBezTo>
                    <a:pt x="12082" y="1077"/>
                    <a:pt x="12082" y="149"/>
                    <a:pt x="11736" y="17"/>
                  </a:cubicBezTo>
                  <a:cubicBezTo>
                    <a:pt x="11391" y="-116"/>
                    <a:pt x="10699" y="547"/>
                    <a:pt x="9749" y="2468"/>
                  </a:cubicBezTo>
                  <a:cubicBezTo>
                    <a:pt x="8799" y="4390"/>
                    <a:pt x="7589" y="7570"/>
                    <a:pt x="6984" y="10154"/>
                  </a:cubicBezTo>
                  <a:cubicBezTo>
                    <a:pt x="6379" y="12738"/>
                    <a:pt x="6379" y="14726"/>
                    <a:pt x="6466" y="16051"/>
                  </a:cubicBezTo>
                  <a:cubicBezTo>
                    <a:pt x="6552" y="17376"/>
                    <a:pt x="6725" y="18039"/>
                    <a:pt x="7935" y="18237"/>
                  </a:cubicBezTo>
                  <a:cubicBezTo>
                    <a:pt x="9144" y="18436"/>
                    <a:pt x="11391" y="18171"/>
                    <a:pt x="12859" y="17707"/>
                  </a:cubicBezTo>
                  <a:cubicBezTo>
                    <a:pt x="14328" y="17244"/>
                    <a:pt x="15019" y="16581"/>
                    <a:pt x="15538" y="15918"/>
                  </a:cubicBezTo>
                  <a:cubicBezTo>
                    <a:pt x="16056" y="15256"/>
                    <a:pt x="16402" y="14593"/>
                    <a:pt x="16143" y="14129"/>
                  </a:cubicBezTo>
                  <a:cubicBezTo>
                    <a:pt x="15883" y="13666"/>
                    <a:pt x="15019" y="13401"/>
                    <a:pt x="14069" y="13864"/>
                  </a:cubicBezTo>
                  <a:cubicBezTo>
                    <a:pt x="13119" y="14328"/>
                    <a:pt x="12082" y="15521"/>
                    <a:pt x="11823" y="16846"/>
                  </a:cubicBezTo>
                  <a:cubicBezTo>
                    <a:pt x="11563" y="18171"/>
                    <a:pt x="12082" y="19629"/>
                    <a:pt x="13810" y="20424"/>
                  </a:cubicBezTo>
                  <a:cubicBezTo>
                    <a:pt x="15538" y="21219"/>
                    <a:pt x="18475" y="21351"/>
                    <a:pt x="21413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169077" y="2336714"/>
              <a:ext cx="202204" cy="23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48" fill="norm" stroke="1" extrusionOk="0">
                  <a:moveTo>
                    <a:pt x="10125" y="3987"/>
                  </a:moveTo>
                  <a:cubicBezTo>
                    <a:pt x="9900" y="3040"/>
                    <a:pt x="9675" y="2092"/>
                    <a:pt x="8438" y="1240"/>
                  </a:cubicBezTo>
                  <a:cubicBezTo>
                    <a:pt x="7200" y="387"/>
                    <a:pt x="4950" y="-371"/>
                    <a:pt x="3150" y="197"/>
                  </a:cubicBezTo>
                  <a:cubicBezTo>
                    <a:pt x="1350" y="766"/>
                    <a:pt x="0" y="2661"/>
                    <a:pt x="0" y="4840"/>
                  </a:cubicBezTo>
                  <a:cubicBezTo>
                    <a:pt x="0" y="7018"/>
                    <a:pt x="1350" y="9482"/>
                    <a:pt x="2925" y="11471"/>
                  </a:cubicBezTo>
                  <a:cubicBezTo>
                    <a:pt x="4500" y="13461"/>
                    <a:pt x="6300" y="14976"/>
                    <a:pt x="7200" y="16303"/>
                  </a:cubicBezTo>
                  <a:cubicBezTo>
                    <a:pt x="8100" y="17629"/>
                    <a:pt x="8100" y="18766"/>
                    <a:pt x="7312" y="19618"/>
                  </a:cubicBezTo>
                  <a:cubicBezTo>
                    <a:pt x="6525" y="20471"/>
                    <a:pt x="4950" y="21040"/>
                    <a:pt x="3487" y="21134"/>
                  </a:cubicBezTo>
                  <a:cubicBezTo>
                    <a:pt x="2025" y="21229"/>
                    <a:pt x="675" y="20850"/>
                    <a:pt x="900" y="19334"/>
                  </a:cubicBezTo>
                  <a:cubicBezTo>
                    <a:pt x="1125" y="17818"/>
                    <a:pt x="2925" y="15166"/>
                    <a:pt x="5625" y="12892"/>
                  </a:cubicBezTo>
                  <a:cubicBezTo>
                    <a:pt x="8325" y="10618"/>
                    <a:pt x="11925" y="8724"/>
                    <a:pt x="14063" y="7397"/>
                  </a:cubicBezTo>
                  <a:cubicBezTo>
                    <a:pt x="16200" y="6071"/>
                    <a:pt x="16875" y="5313"/>
                    <a:pt x="16763" y="5408"/>
                  </a:cubicBezTo>
                  <a:cubicBezTo>
                    <a:pt x="16650" y="5503"/>
                    <a:pt x="15750" y="6450"/>
                    <a:pt x="14738" y="7966"/>
                  </a:cubicBezTo>
                  <a:cubicBezTo>
                    <a:pt x="13725" y="9482"/>
                    <a:pt x="12600" y="11566"/>
                    <a:pt x="12038" y="13176"/>
                  </a:cubicBezTo>
                  <a:cubicBezTo>
                    <a:pt x="11475" y="14787"/>
                    <a:pt x="11475" y="15924"/>
                    <a:pt x="12713" y="16776"/>
                  </a:cubicBezTo>
                  <a:cubicBezTo>
                    <a:pt x="13950" y="17629"/>
                    <a:pt x="16425" y="18197"/>
                    <a:pt x="18337" y="17724"/>
                  </a:cubicBezTo>
                  <a:cubicBezTo>
                    <a:pt x="20250" y="17250"/>
                    <a:pt x="21600" y="15734"/>
                    <a:pt x="21488" y="13745"/>
                  </a:cubicBezTo>
                  <a:cubicBezTo>
                    <a:pt x="21375" y="11755"/>
                    <a:pt x="19800" y="9292"/>
                    <a:pt x="18225" y="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455987" y="2376991"/>
              <a:ext cx="379841" cy="14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935" fill="norm" stroke="1" extrusionOk="0">
                  <a:moveTo>
                    <a:pt x="1374" y="1524"/>
                  </a:moveTo>
                  <a:cubicBezTo>
                    <a:pt x="1254" y="7305"/>
                    <a:pt x="1134" y="13085"/>
                    <a:pt x="894" y="16584"/>
                  </a:cubicBezTo>
                  <a:cubicBezTo>
                    <a:pt x="654" y="20082"/>
                    <a:pt x="294" y="21299"/>
                    <a:pt x="114" y="20843"/>
                  </a:cubicBezTo>
                  <a:cubicBezTo>
                    <a:pt x="-66" y="20386"/>
                    <a:pt x="-66" y="18257"/>
                    <a:pt x="354" y="14910"/>
                  </a:cubicBezTo>
                  <a:cubicBezTo>
                    <a:pt x="774" y="11564"/>
                    <a:pt x="1614" y="7000"/>
                    <a:pt x="2274" y="4262"/>
                  </a:cubicBezTo>
                  <a:cubicBezTo>
                    <a:pt x="2934" y="1524"/>
                    <a:pt x="3414" y="612"/>
                    <a:pt x="3894" y="916"/>
                  </a:cubicBezTo>
                  <a:cubicBezTo>
                    <a:pt x="4374" y="1220"/>
                    <a:pt x="4854" y="2741"/>
                    <a:pt x="5154" y="4414"/>
                  </a:cubicBezTo>
                  <a:cubicBezTo>
                    <a:pt x="5454" y="6088"/>
                    <a:pt x="5574" y="7913"/>
                    <a:pt x="5634" y="9586"/>
                  </a:cubicBezTo>
                  <a:cubicBezTo>
                    <a:pt x="5694" y="11260"/>
                    <a:pt x="5694" y="12781"/>
                    <a:pt x="5514" y="14150"/>
                  </a:cubicBezTo>
                  <a:cubicBezTo>
                    <a:pt x="5334" y="15519"/>
                    <a:pt x="4974" y="16736"/>
                    <a:pt x="4854" y="16431"/>
                  </a:cubicBezTo>
                  <a:cubicBezTo>
                    <a:pt x="4734" y="16127"/>
                    <a:pt x="4854" y="14302"/>
                    <a:pt x="5274" y="11868"/>
                  </a:cubicBezTo>
                  <a:cubicBezTo>
                    <a:pt x="5694" y="9434"/>
                    <a:pt x="6414" y="6392"/>
                    <a:pt x="7014" y="4414"/>
                  </a:cubicBezTo>
                  <a:cubicBezTo>
                    <a:pt x="7614" y="2437"/>
                    <a:pt x="8094" y="1524"/>
                    <a:pt x="8634" y="1220"/>
                  </a:cubicBezTo>
                  <a:cubicBezTo>
                    <a:pt x="9174" y="916"/>
                    <a:pt x="9774" y="1220"/>
                    <a:pt x="10134" y="2133"/>
                  </a:cubicBezTo>
                  <a:cubicBezTo>
                    <a:pt x="10494" y="3045"/>
                    <a:pt x="10614" y="4567"/>
                    <a:pt x="10674" y="6544"/>
                  </a:cubicBezTo>
                  <a:cubicBezTo>
                    <a:pt x="10734" y="8522"/>
                    <a:pt x="10734" y="10955"/>
                    <a:pt x="10854" y="12933"/>
                  </a:cubicBezTo>
                  <a:cubicBezTo>
                    <a:pt x="10974" y="14910"/>
                    <a:pt x="11214" y="16431"/>
                    <a:pt x="11634" y="17192"/>
                  </a:cubicBezTo>
                  <a:cubicBezTo>
                    <a:pt x="12054" y="17953"/>
                    <a:pt x="12654" y="17953"/>
                    <a:pt x="13434" y="17040"/>
                  </a:cubicBezTo>
                  <a:cubicBezTo>
                    <a:pt x="14214" y="16127"/>
                    <a:pt x="15174" y="14302"/>
                    <a:pt x="15894" y="12324"/>
                  </a:cubicBezTo>
                  <a:cubicBezTo>
                    <a:pt x="16614" y="10347"/>
                    <a:pt x="17094" y="8217"/>
                    <a:pt x="17394" y="6088"/>
                  </a:cubicBezTo>
                  <a:cubicBezTo>
                    <a:pt x="17694" y="3958"/>
                    <a:pt x="17814" y="1829"/>
                    <a:pt x="17574" y="764"/>
                  </a:cubicBezTo>
                  <a:cubicBezTo>
                    <a:pt x="17334" y="-301"/>
                    <a:pt x="16734" y="-301"/>
                    <a:pt x="16014" y="1068"/>
                  </a:cubicBezTo>
                  <a:cubicBezTo>
                    <a:pt x="15294" y="2437"/>
                    <a:pt x="14454" y="5175"/>
                    <a:pt x="14034" y="7761"/>
                  </a:cubicBezTo>
                  <a:cubicBezTo>
                    <a:pt x="13614" y="10347"/>
                    <a:pt x="13614" y="12781"/>
                    <a:pt x="14274" y="14454"/>
                  </a:cubicBezTo>
                  <a:cubicBezTo>
                    <a:pt x="14934" y="16127"/>
                    <a:pt x="16254" y="17040"/>
                    <a:pt x="17574" y="17496"/>
                  </a:cubicBezTo>
                  <a:cubicBezTo>
                    <a:pt x="18894" y="17953"/>
                    <a:pt x="20214" y="17953"/>
                    <a:pt x="21534" y="17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374365" y="2370565"/>
              <a:ext cx="179013" cy="13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88" fill="norm" stroke="1" extrusionOk="0">
                  <a:moveTo>
                    <a:pt x="14630" y="9506"/>
                  </a:moveTo>
                  <a:cubicBezTo>
                    <a:pt x="14630" y="7870"/>
                    <a:pt x="14630" y="6233"/>
                    <a:pt x="14503" y="4597"/>
                  </a:cubicBezTo>
                  <a:cubicBezTo>
                    <a:pt x="14376" y="2961"/>
                    <a:pt x="14122" y="1324"/>
                    <a:pt x="13359" y="506"/>
                  </a:cubicBezTo>
                  <a:cubicBezTo>
                    <a:pt x="12597" y="-312"/>
                    <a:pt x="11326" y="-312"/>
                    <a:pt x="9166" y="1815"/>
                  </a:cubicBezTo>
                  <a:cubicBezTo>
                    <a:pt x="7006" y="3943"/>
                    <a:pt x="3957" y="8197"/>
                    <a:pt x="2178" y="11306"/>
                  </a:cubicBezTo>
                  <a:cubicBezTo>
                    <a:pt x="399" y="14415"/>
                    <a:pt x="-109" y="16379"/>
                    <a:pt x="18" y="18015"/>
                  </a:cubicBezTo>
                  <a:cubicBezTo>
                    <a:pt x="145" y="19652"/>
                    <a:pt x="907" y="20961"/>
                    <a:pt x="2178" y="20961"/>
                  </a:cubicBezTo>
                  <a:cubicBezTo>
                    <a:pt x="3449" y="20961"/>
                    <a:pt x="5227" y="19652"/>
                    <a:pt x="6879" y="17524"/>
                  </a:cubicBezTo>
                  <a:cubicBezTo>
                    <a:pt x="8531" y="15397"/>
                    <a:pt x="10056" y="12452"/>
                    <a:pt x="11199" y="10324"/>
                  </a:cubicBezTo>
                  <a:cubicBezTo>
                    <a:pt x="12343" y="8197"/>
                    <a:pt x="13105" y="6888"/>
                    <a:pt x="13359" y="7052"/>
                  </a:cubicBezTo>
                  <a:cubicBezTo>
                    <a:pt x="13613" y="7215"/>
                    <a:pt x="13359" y="8852"/>
                    <a:pt x="13105" y="10652"/>
                  </a:cubicBezTo>
                  <a:cubicBezTo>
                    <a:pt x="12851" y="12452"/>
                    <a:pt x="12597" y="14415"/>
                    <a:pt x="13995" y="16215"/>
                  </a:cubicBezTo>
                  <a:cubicBezTo>
                    <a:pt x="15392" y="18015"/>
                    <a:pt x="18442" y="19652"/>
                    <a:pt x="21491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624934" y="2176920"/>
              <a:ext cx="140905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37" fill="norm" stroke="1" extrusionOk="0">
                  <a:moveTo>
                    <a:pt x="11179" y="15867"/>
                  </a:moveTo>
                  <a:cubicBezTo>
                    <a:pt x="11497" y="14922"/>
                    <a:pt x="11815" y="13977"/>
                    <a:pt x="11179" y="13437"/>
                  </a:cubicBezTo>
                  <a:cubicBezTo>
                    <a:pt x="10544" y="12897"/>
                    <a:pt x="8956" y="12762"/>
                    <a:pt x="7526" y="12897"/>
                  </a:cubicBezTo>
                  <a:cubicBezTo>
                    <a:pt x="6097" y="13032"/>
                    <a:pt x="4826" y="13437"/>
                    <a:pt x="3397" y="14719"/>
                  </a:cubicBezTo>
                  <a:cubicBezTo>
                    <a:pt x="1968" y="16002"/>
                    <a:pt x="379" y="18162"/>
                    <a:pt x="62" y="19512"/>
                  </a:cubicBezTo>
                  <a:cubicBezTo>
                    <a:pt x="-256" y="20862"/>
                    <a:pt x="697" y="21402"/>
                    <a:pt x="1968" y="21469"/>
                  </a:cubicBezTo>
                  <a:cubicBezTo>
                    <a:pt x="3238" y="21537"/>
                    <a:pt x="4826" y="21132"/>
                    <a:pt x="7209" y="19377"/>
                  </a:cubicBezTo>
                  <a:cubicBezTo>
                    <a:pt x="9591" y="17622"/>
                    <a:pt x="12768" y="14517"/>
                    <a:pt x="15150" y="11344"/>
                  </a:cubicBezTo>
                  <a:cubicBezTo>
                    <a:pt x="17532" y="8172"/>
                    <a:pt x="19120" y="4932"/>
                    <a:pt x="20073" y="2907"/>
                  </a:cubicBezTo>
                  <a:cubicBezTo>
                    <a:pt x="21026" y="882"/>
                    <a:pt x="21344" y="72"/>
                    <a:pt x="21026" y="5"/>
                  </a:cubicBezTo>
                  <a:cubicBezTo>
                    <a:pt x="20709" y="-63"/>
                    <a:pt x="19756" y="612"/>
                    <a:pt x="18644" y="2705"/>
                  </a:cubicBezTo>
                  <a:cubicBezTo>
                    <a:pt x="17532" y="4797"/>
                    <a:pt x="16262" y="8307"/>
                    <a:pt x="15468" y="11479"/>
                  </a:cubicBezTo>
                  <a:cubicBezTo>
                    <a:pt x="14673" y="14652"/>
                    <a:pt x="14356" y="17487"/>
                    <a:pt x="14832" y="19107"/>
                  </a:cubicBezTo>
                  <a:cubicBezTo>
                    <a:pt x="15309" y="20727"/>
                    <a:pt x="16579" y="21132"/>
                    <a:pt x="1785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784094" y="2248897"/>
              <a:ext cx="141817" cy="27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16119" y="14267"/>
                  </a:moveTo>
                  <a:cubicBezTo>
                    <a:pt x="15797" y="13443"/>
                    <a:pt x="15475" y="12618"/>
                    <a:pt x="14669" y="11711"/>
                  </a:cubicBezTo>
                  <a:cubicBezTo>
                    <a:pt x="13863" y="10804"/>
                    <a:pt x="12573" y="9815"/>
                    <a:pt x="10155" y="10475"/>
                  </a:cubicBezTo>
                  <a:cubicBezTo>
                    <a:pt x="7737" y="11134"/>
                    <a:pt x="4191" y="13443"/>
                    <a:pt x="2257" y="15091"/>
                  </a:cubicBezTo>
                  <a:cubicBezTo>
                    <a:pt x="322" y="16740"/>
                    <a:pt x="0" y="17730"/>
                    <a:pt x="0" y="18801"/>
                  </a:cubicBezTo>
                  <a:cubicBezTo>
                    <a:pt x="0" y="19873"/>
                    <a:pt x="322" y="21027"/>
                    <a:pt x="2257" y="21275"/>
                  </a:cubicBezTo>
                  <a:cubicBezTo>
                    <a:pt x="4191" y="21522"/>
                    <a:pt x="7737" y="20862"/>
                    <a:pt x="11122" y="18059"/>
                  </a:cubicBezTo>
                  <a:cubicBezTo>
                    <a:pt x="14507" y="15256"/>
                    <a:pt x="17731" y="10310"/>
                    <a:pt x="19504" y="7342"/>
                  </a:cubicBezTo>
                  <a:cubicBezTo>
                    <a:pt x="21278" y="4374"/>
                    <a:pt x="21600" y="3385"/>
                    <a:pt x="21600" y="2313"/>
                  </a:cubicBezTo>
                  <a:cubicBezTo>
                    <a:pt x="21600" y="1241"/>
                    <a:pt x="21278" y="87"/>
                    <a:pt x="20794" y="4"/>
                  </a:cubicBezTo>
                  <a:cubicBezTo>
                    <a:pt x="20310" y="-78"/>
                    <a:pt x="19666" y="911"/>
                    <a:pt x="19021" y="3549"/>
                  </a:cubicBezTo>
                  <a:cubicBezTo>
                    <a:pt x="18376" y="6188"/>
                    <a:pt x="17731" y="10475"/>
                    <a:pt x="17893" y="12948"/>
                  </a:cubicBezTo>
                  <a:cubicBezTo>
                    <a:pt x="18054" y="15421"/>
                    <a:pt x="19021" y="16081"/>
                    <a:pt x="19988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956332" y="2286000"/>
              <a:ext cx="47896" cy="18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85" fill="norm" stroke="1" extrusionOk="0">
                  <a:moveTo>
                    <a:pt x="9980" y="11172"/>
                  </a:moveTo>
                  <a:cubicBezTo>
                    <a:pt x="7163" y="13655"/>
                    <a:pt x="4346" y="16138"/>
                    <a:pt x="2467" y="18124"/>
                  </a:cubicBezTo>
                  <a:cubicBezTo>
                    <a:pt x="589" y="20110"/>
                    <a:pt x="-350" y="21600"/>
                    <a:pt x="120" y="21228"/>
                  </a:cubicBezTo>
                  <a:cubicBezTo>
                    <a:pt x="589" y="20855"/>
                    <a:pt x="2467" y="18621"/>
                    <a:pt x="4815" y="15269"/>
                  </a:cubicBezTo>
                  <a:cubicBezTo>
                    <a:pt x="7163" y="11917"/>
                    <a:pt x="9980" y="7448"/>
                    <a:pt x="12798" y="4717"/>
                  </a:cubicBezTo>
                  <a:cubicBezTo>
                    <a:pt x="15615" y="1986"/>
                    <a:pt x="18433" y="993"/>
                    <a:pt x="212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057144" y="2190750"/>
              <a:ext cx="61384" cy="28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0"/>
                  </a:moveTo>
                  <a:cubicBezTo>
                    <a:pt x="14897" y="4997"/>
                    <a:pt x="8193" y="9994"/>
                    <a:pt x="4469" y="13057"/>
                  </a:cubicBezTo>
                  <a:cubicBezTo>
                    <a:pt x="745" y="16119"/>
                    <a:pt x="0" y="17248"/>
                    <a:pt x="0" y="18296"/>
                  </a:cubicBezTo>
                  <a:cubicBezTo>
                    <a:pt x="0" y="19343"/>
                    <a:pt x="745" y="20310"/>
                    <a:pt x="3352" y="20875"/>
                  </a:cubicBezTo>
                  <a:cubicBezTo>
                    <a:pt x="5959" y="21439"/>
                    <a:pt x="10428" y="21600"/>
                    <a:pt x="13779" y="21197"/>
                  </a:cubicBezTo>
                  <a:cubicBezTo>
                    <a:pt x="17131" y="20794"/>
                    <a:pt x="19366" y="19827"/>
                    <a:pt x="21600" y="18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060245" y="2336800"/>
              <a:ext cx="96383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4477" y="6480"/>
                  </a:moveTo>
                  <a:cubicBezTo>
                    <a:pt x="2129" y="5554"/>
                    <a:pt x="-219" y="4629"/>
                    <a:pt x="16" y="4166"/>
                  </a:cubicBezTo>
                  <a:cubicBezTo>
                    <a:pt x="251" y="3703"/>
                    <a:pt x="3068" y="3703"/>
                    <a:pt x="6355" y="5246"/>
                  </a:cubicBezTo>
                  <a:cubicBezTo>
                    <a:pt x="9642" y="6789"/>
                    <a:pt x="13398" y="9874"/>
                    <a:pt x="15277" y="12343"/>
                  </a:cubicBezTo>
                  <a:cubicBezTo>
                    <a:pt x="17155" y="14811"/>
                    <a:pt x="17155" y="16663"/>
                    <a:pt x="17155" y="18360"/>
                  </a:cubicBezTo>
                  <a:cubicBezTo>
                    <a:pt x="17155" y="20057"/>
                    <a:pt x="17155" y="21600"/>
                    <a:pt x="16685" y="21600"/>
                  </a:cubicBezTo>
                  <a:cubicBezTo>
                    <a:pt x="16216" y="21600"/>
                    <a:pt x="15277" y="20057"/>
                    <a:pt x="14807" y="17434"/>
                  </a:cubicBezTo>
                  <a:cubicBezTo>
                    <a:pt x="14338" y="14811"/>
                    <a:pt x="14338" y="11109"/>
                    <a:pt x="15511" y="8023"/>
                  </a:cubicBezTo>
                  <a:cubicBezTo>
                    <a:pt x="16685" y="4937"/>
                    <a:pt x="19033" y="2469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183350" y="2366656"/>
              <a:ext cx="85841" cy="10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465" fill="norm" stroke="1" extrusionOk="0">
                  <a:moveTo>
                    <a:pt x="16650" y="379"/>
                  </a:moveTo>
                  <a:cubicBezTo>
                    <a:pt x="13565" y="-44"/>
                    <a:pt x="10479" y="-468"/>
                    <a:pt x="7650" y="1226"/>
                  </a:cubicBezTo>
                  <a:cubicBezTo>
                    <a:pt x="4822" y="2920"/>
                    <a:pt x="2250" y="6732"/>
                    <a:pt x="965" y="10120"/>
                  </a:cubicBezTo>
                  <a:cubicBezTo>
                    <a:pt x="-321" y="13508"/>
                    <a:pt x="-321" y="16473"/>
                    <a:pt x="965" y="18379"/>
                  </a:cubicBezTo>
                  <a:cubicBezTo>
                    <a:pt x="2250" y="20285"/>
                    <a:pt x="4822" y="21132"/>
                    <a:pt x="8422" y="19861"/>
                  </a:cubicBezTo>
                  <a:cubicBezTo>
                    <a:pt x="12022" y="18591"/>
                    <a:pt x="16650" y="15203"/>
                    <a:pt x="18965" y="12450"/>
                  </a:cubicBezTo>
                  <a:cubicBezTo>
                    <a:pt x="21279" y="9697"/>
                    <a:pt x="21279" y="7579"/>
                    <a:pt x="19993" y="5885"/>
                  </a:cubicBezTo>
                  <a:cubicBezTo>
                    <a:pt x="18708" y="4191"/>
                    <a:pt x="16136" y="2920"/>
                    <a:pt x="13565" y="1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302677" y="2072539"/>
              <a:ext cx="398872" cy="40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49" fill="norm" stroke="1" extrusionOk="0">
                  <a:moveTo>
                    <a:pt x="0" y="15237"/>
                  </a:moveTo>
                  <a:cubicBezTo>
                    <a:pt x="457" y="15682"/>
                    <a:pt x="914" y="16128"/>
                    <a:pt x="1143" y="17018"/>
                  </a:cubicBezTo>
                  <a:cubicBezTo>
                    <a:pt x="1371" y="17909"/>
                    <a:pt x="1371" y="19245"/>
                    <a:pt x="1200" y="20136"/>
                  </a:cubicBezTo>
                  <a:cubicBezTo>
                    <a:pt x="1029" y="21027"/>
                    <a:pt x="686" y="21472"/>
                    <a:pt x="514" y="21138"/>
                  </a:cubicBezTo>
                  <a:cubicBezTo>
                    <a:pt x="343" y="20804"/>
                    <a:pt x="343" y="19691"/>
                    <a:pt x="971" y="18132"/>
                  </a:cubicBezTo>
                  <a:cubicBezTo>
                    <a:pt x="1600" y="16573"/>
                    <a:pt x="2857" y="14569"/>
                    <a:pt x="3771" y="13511"/>
                  </a:cubicBezTo>
                  <a:cubicBezTo>
                    <a:pt x="4686" y="12453"/>
                    <a:pt x="5257" y="12342"/>
                    <a:pt x="5771" y="12453"/>
                  </a:cubicBezTo>
                  <a:cubicBezTo>
                    <a:pt x="6286" y="12565"/>
                    <a:pt x="6743" y="12899"/>
                    <a:pt x="6971" y="13957"/>
                  </a:cubicBezTo>
                  <a:cubicBezTo>
                    <a:pt x="7200" y="15014"/>
                    <a:pt x="7200" y="16796"/>
                    <a:pt x="7200" y="17965"/>
                  </a:cubicBezTo>
                  <a:cubicBezTo>
                    <a:pt x="7200" y="19134"/>
                    <a:pt x="7200" y="19691"/>
                    <a:pt x="7486" y="20080"/>
                  </a:cubicBezTo>
                  <a:cubicBezTo>
                    <a:pt x="7771" y="20470"/>
                    <a:pt x="8343" y="20693"/>
                    <a:pt x="9200" y="20025"/>
                  </a:cubicBezTo>
                  <a:cubicBezTo>
                    <a:pt x="10057" y="19357"/>
                    <a:pt x="11200" y="17798"/>
                    <a:pt x="11943" y="16684"/>
                  </a:cubicBezTo>
                  <a:cubicBezTo>
                    <a:pt x="12686" y="15571"/>
                    <a:pt x="13029" y="14903"/>
                    <a:pt x="13200" y="14291"/>
                  </a:cubicBezTo>
                  <a:cubicBezTo>
                    <a:pt x="13371" y="13678"/>
                    <a:pt x="13371" y="13121"/>
                    <a:pt x="13029" y="13010"/>
                  </a:cubicBezTo>
                  <a:cubicBezTo>
                    <a:pt x="12686" y="12899"/>
                    <a:pt x="12000" y="13233"/>
                    <a:pt x="11314" y="13957"/>
                  </a:cubicBezTo>
                  <a:cubicBezTo>
                    <a:pt x="10629" y="14680"/>
                    <a:pt x="9943" y="15794"/>
                    <a:pt x="9543" y="16629"/>
                  </a:cubicBezTo>
                  <a:cubicBezTo>
                    <a:pt x="9143" y="17464"/>
                    <a:pt x="9029" y="18020"/>
                    <a:pt x="9257" y="18299"/>
                  </a:cubicBezTo>
                  <a:cubicBezTo>
                    <a:pt x="9486" y="18577"/>
                    <a:pt x="10057" y="18577"/>
                    <a:pt x="10629" y="18243"/>
                  </a:cubicBezTo>
                  <a:cubicBezTo>
                    <a:pt x="11200" y="17909"/>
                    <a:pt x="11771" y="17241"/>
                    <a:pt x="12114" y="17185"/>
                  </a:cubicBezTo>
                  <a:cubicBezTo>
                    <a:pt x="12457" y="17130"/>
                    <a:pt x="12571" y="17686"/>
                    <a:pt x="12800" y="18187"/>
                  </a:cubicBezTo>
                  <a:cubicBezTo>
                    <a:pt x="13029" y="18688"/>
                    <a:pt x="13371" y="19134"/>
                    <a:pt x="13771" y="19190"/>
                  </a:cubicBezTo>
                  <a:cubicBezTo>
                    <a:pt x="14171" y="19245"/>
                    <a:pt x="14629" y="18911"/>
                    <a:pt x="15657" y="17241"/>
                  </a:cubicBezTo>
                  <a:cubicBezTo>
                    <a:pt x="16686" y="15571"/>
                    <a:pt x="18286" y="12565"/>
                    <a:pt x="19371" y="9726"/>
                  </a:cubicBezTo>
                  <a:cubicBezTo>
                    <a:pt x="20457" y="6886"/>
                    <a:pt x="21029" y="4214"/>
                    <a:pt x="21314" y="2544"/>
                  </a:cubicBezTo>
                  <a:cubicBezTo>
                    <a:pt x="21600" y="874"/>
                    <a:pt x="21600" y="206"/>
                    <a:pt x="21371" y="39"/>
                  </a:cubicBezTo>
                  <a:cubicBezTo>
                    <a:pt x="21143" y="-128"/>
                    <a:pt x="20686" y="206"/>
                    <a:pt x="20114" y="1820"/>
                  </a:cubicBezTo>
                  <a:cubicBezTo>
                    <a:pt x="19543" y="3435"/>
                    <a:pt x="18857" y="6330"/>
                    <a:pt x="18514" y="8946"/>
                  </a:cubicBezTo>
                  <a:cubicBezTo>
                    <a:pt x="18171" y="11563"/>
                    <a:pt x="18171" y="13901"/>
                    <a:pt x="18286" y="15348"/>
                  </a:cubicBezTo>
                  <a:cubicBezTo>
                    <a:pt x="18400" y="16796"/>
                    <a:pt x="18629" y="17352"/>
                    <a:pt x="19029" y="17575"/>
                  </a:cubicBezTo>
                  <a:cubicBezTo>
                    <a:pt x="19429" y="17798"/>
                    <a:pt x="20000" y="17686"/>
                    <a:pt x="20571" y="17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198027" y="23431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198027" y="2217146"/>
              <a:ext cx="31751" cy="8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1339"/>
                  </a:moveTo>
                  <a:cubicBezTo>
                    <a:pt x="1440" y="16908"/>
                    <a:pt x="2880" y="12477"/>
                    <a:pt x="5040" y="8324"/>
                  </a:cubicBezTo>
                  <a:cubicBezTo>
                    <a:pt x="7200" y="4170"/>
                    <a:pt x="10080" y="293"/>
                    <a:pt x="12960" y="16"/>
                  </a:cubicBezTo>
                  <a:cubicBezTo>
                    <a:pt x="15840" y="-261"/>
                    <a:pt x="18720" y="3062"/>
                    <a:pt x="21600" y="6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262803" y="2235199"/>
              <a:ext cx="138425" cy="19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802" fill="norm" stroke="1" extrusionOk="0">
                  <a:moveTo>
                    <a:pt x="3730" y="8272"/>
                  </a:moveTo>
                  <a:cubicBezTo>
                    <a:pt x="3403" y="10570"/>
                    <a:pt x="3076" y="12868"/>
                    <a:pt x="2912" y="14706"/>
                  </a:cubicBezTo>
                  <a:cubicBezTo>
                    <a:pt x="2748" y="16544"/>
                    <a:pt x="2748" y="17923"/>
                    <a:pt x="2258" y="19072"/>
                  </a:cubicBezTo>
                  <a:cubicBezTo>
                    <a:pt x="1767" y="20221"/>
                    <a:pt x="785" y="21140"/>
                    <a:pt x="294" y="20680"/>
                  </a:cubicBezTo>
                  <a:cubicBezTo>
                    <a:pt x="-197" y="20221"/>
                    <a:pt x="-197" y="18383"/>
                    <a:pt x="1276" y="15166"/>
                  </a:cubicBezTo>
                  <a:cubicBezTo>
                    <a:pt x="2748" y="11949"/>
                    <a:pt x="5694" y="7353"/>
                    <a:pt x="7821" y="4595"/>
                  </a:cubicBezTo>
                  <a:cubicBezTo>
                    <a:pt x="9948" y="1838"/>
                    <a:pt x="11258" y="919"/>
                    <a:pt x="12894" y="344"/>
                  </a:cubicBezTo>
                  <a:cubicBezTo>
                    <a:pt x="14530" y="-230"/>
                    <a:pt x="16494" y="-460"/>
                    <a:pt x="17967" y="2757"/>
                  </a:cubicBezTo>
                  <a:cubicBezTo>
                    <a:pt x="19439" y="5974"/>
                    <a:pt x="20421" y="12638"/>
                    <a:pt x="21403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518855" y="2040732"/>
              <a:ext cx="97768" cy="41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77" fill="norm" stroke="1" extrusionOk="0">
                  <a:moveTo>
                    <a:pt x="19958" y="3804"/>
                  </a:moveTo>
                  <a:cubicBezTo>
                    <a:pt x="20418" y="3150"/>
                    <a:pt x="20877" y="2495"/>
                    <a:pt x="21107" y="1841"/>
                  </a:cubicBezTo>
                  <a:cubicBezTo>
                    <a:pt x="21337" y="1186"/>
                    <a:pt x="21337" y="532"/>
                    <a:pt x="20188" y="204"/>
                  </a:cubicBezTo>
                  <a:cubicBezTo>
                    <a:pt x="19039" y="-123"/>
                    <a:pt x="16741" y="-123"/>
                    <a:pt x="13754" y="695"/>
                  </a:cubicBezTo>
                  <a:cubicBezTo>
                    <a:pt x="10767" y="1513"/>
                    <a:pt x="7090" y="3150"/>
                    <a:pt x="4563" y="5877"/>
                  </a:cubicBezTo>
                  <a:cubicBezTo>
                    <a:pt x="2035" y="8604"/>
                    <a:pt x="656" y="12422"/>
                    <a:pt x="197" y="15150"/>
                  </a:cubicBezTo>
                  <a:cubicBezTo>
                    <a:pt x="-263" y="17877"/>
                    <a:pt x="197" y="19513"/>
                    <a:pt x="426" y="20386"/>
                  </a:cubicBezTo>
                  <a:cubicBezTo>
                    <a:pt x="656" y="21259"/>
                    <a:pt x="656" y="21368"/>
                    <a:pt x="656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477427" y="2315072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64" y="12302"/>
                    <a:pt x="1728" y="4448"/>
                    <a:pt x="5328" y="1502"/>
                  </a:cubicBezTo>
                  <a:cubicBezTo>
                    <a:pt x="8928" y="-1443"/>
                    <a:pt x="152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600194" y="2309671"/>
              <a:ext cx="106442" cy="12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66" fill="norm" stroke="1" extrusionOk="0">
                  <a:moveTo>
                    <a:pt x="13292" y="299"/>
                  </a:moveTo>
                  <a:cubicBezTo>
                    <a:pt x="9969" y="-67"/>
                    <a:pt x="6646" y="-433"/>
                    <a:pt x="4154" y="1398"/>
                  </a:cubicBezTo>
                  <a:cubicBezTo>
                    <a:pt x="1662" y="3228"/>
                    <a:pt x="0" y="7255"/>
                    <a:pt x="0" y="10916"/>
                  </a:cubicBezTo>
                  <a:cubicBezTo>
                    <a:pt x="0" y="14577"/>
                    <a:pt x="1662" y="17872"/>
                    <a:pt x="3531" y="19520"/>
                  </a:cubicBezTo>
                  <a:cubicBezTo>
                    <a:pt x="5400" y="21167"/>
                    <a:pt x="7477" y="21167"/>
                    <a:pt x="10385" y="20252"/>
                  </a:cubicBezTo>
                  <a:cubicBezTo>
                    <a:pt x="13292" y="19336"/>
                    <a:pt x="17031" y="17506"/>
                    <a:pt x="19108" y="15492"/>
                  </a:cubicBezTo>
                  <a:cubicBezTo>
                    <a:pt x="21185" y="13479"/>
                    <a:pt x="21600" y="11282"/>
                    <a:pt x="19523" y="8720"/>
                  </a:cubicBezTo>
                  <a:cubicBezTo>
                    <a:pt x="17446" y="6157"/>
                    <a:pt x="12877" y="3228"/>
                    <a:pt x="8308" y="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370781" y="2152650"/>
              <a:ext cx="80714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600" fill="norm" stroke="1" extrusionOk="0">
                  <a:moveTo>
                    <a:pt x="19949" y="0"/>
                  </a:moveTo>
                  <a:cubicBezTo>
                    <a:pt x="15629" y="2989"/>
                    <a:pt x="11309" y="5977"/>
                    <a:pt x="8339" y="9102"/>
                  </a:cubicBezTo>
                  <a:cubicBezTo>
                    <a:pt x="5369" y="12226"/>
                    <a:pt x="3749" y="15487"/>
                    <a:pt x="2939" y="17457"/>
                  </a:cubicBezTo>
                  <a:cubicBezTo>
                    <a:pt x="2129" y="19426"/>
                    <a:pt x="2129" y="20106"/>
                    <a:pt x="3209" y="20649"/>
                  </a:cubicBezTo>
                  <a:cubicBezTo>
                    <a:pt x="4289" y="21192"/>
                    <a:pt x="6449" y="21600"/>
                    <a:pt x="8609" y="21600"/>
                  </a:cubicBezTo>
                  <a:cubicBezTo>
                    <a:pt x="10769" y="21600"/>
                    <a:pt x="12929" y="21192"/>
                    <a:pt x="15089" y="20309"/>
                  </a:cubicBezTo>
                  <a:cubicBezTo>
                    <a:pt x="17249" y="19426"/>
                    <a:pt x="19409" y="18068"/>
                    <a:pt x="20219" y="16981"/>
                  </a:cubicBezTo>
                  <a:cubicBezTo>
                    <a:pt x="21029" y="15894"/>
                    <a:pt x="20489" y="15079"/>
                    <a:pt x="18869" y="14400"/>
                  </a:cubicBezTo>
                  <a:cubicBezTo>
                    <a:pt x="17249" y="13721"/>
                    <a:pt x="14549" y="13177"/>
                    <a:pt x="11039" y="12906"/>
                  </a:cubicBezTo>
                  <a:cubicBezTo>
                    <a:pt x="7529" y="12634"/>
                    <a:pt x="3209" y="12634"/>
                    <a:pt x="1319" y="12974"/>
                  </a:cubicBezTo>
                  <a:cubicBezTo>
                    <a:pt x="-571" y="13313"/>
                    <a:pt x="-31" y="13992"/>
                    <a:pt x="509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492449" y="2303005"/>
              <a:ext cx="72841" cy="18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349" fill="norm" stroke="1" extrusionOk="0">
                  <a:moveTo>
                    <a:pt x="2021" y="10428"/>
                  </a:moveTo>
                  <a:cubicBezTo>
                    <a:pt x="7859" y="8001"/>
                    <a:pt x="13697" y="5574"/>
                    <a:pt x="16907" y="3753"/>
                  </a:cubicBezTo>
                  <a:cubicBezTo>
                    <a:pt x="20118" y="1933"/>
                    <a:pt x="20702" y="720"/>
                    <a:pt x="19534" y="234"/>
                  </a:cubicBezTo>
                  <a:cubicBezTo>
                    <a:pt x="18367" y="-251"/>
                    <a:pt x="15448" y="-8"/>
                    <a:pt x="11945" y="1205"/>
                  </a:cubicBezTo>
                  <a:cubicBezTo>
                    <a:pt x="8443" y="2419"/>
                    <a:pt x="4356" y="4603"/>
                    <a:pt x="2021" y="7758"/>
                  </a:cubicBezTo>
                  <a:cubicBezTo>
                    <a:pt x="-314" y="10913"/>
                    <a:pt x="-898" y="15039"/>
                    <a:pt x="1729" y="17466"/>
                  </a:cubicBezTo>
                  <a:cubicBezTo>
                    <a:pt x="4356" y="19893"/>
                    <a:pt x="10194" y="20621"/>
                    <a:pt x="16032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623365" y="2336800"/>
              <a:ext cx="107924" cy="31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69" fill="norm" stroke="1" extrusionOk="0">
                  <a:moveTo>
                    <a:pt x="1916" y="0"/>
                  </a:moveTo>
                  <a:cubicBezTo>
                    <a:pt x="1085" y="864"/>
                    <a:pt x="254" y="1728"/>
                    <a:pt x="47" y="2592"/>
                  </a:cubicBezTo>
                  <a:cubicBezTo>
                    <a:pt x="-161" y="3456"/>
                    <a:pt x="254" y="4320"/>
                    <a:pt x="2747" y="4752"/>
                  </a:cubicBezTo>
                  <a:cubicBezTo>
                    <a:pt x="5239" y="5184"/>
                    <a:pt x="9808" y="5184"/>
                    <a:pt x="13131" y="4608"/>
                  </a:cubicBezTo>
                  <a:cubicBezTo>
                    <a:pt x="16454" y="4032"/>
                    <a:pt x="18531" y="2880"/>
                    <a:pt x="19777" y="1944"/>
                  </a:cubicBezTo>
                  <a:cubicBezTo>
                    <a:pt x="21024" y="1008"/>
                    <a:pt x="21439" y="288"/>
                    <a:pt x="21024" y="2016"/>
                  </a:cubicBezTo>
                  <a:cubicBezTo>
                    <a:pt x="20608" y="3744"/>
                    <a:pt x="19362" y="7920"/>
                    <a:pt x="18739" y="11160"/>
                  </a:cubicBezTo>
                  <a:cubicBezTo>
                    <a:pt x="18116" y="14400"/>
                    <a:pt x="18116" y="16704"/>
                    <a:pt x="17701" y="18288"/>
                  </a:cubicBezTo>
                  <a:cubicBezTo>
                    <a:pt x="17285" y="19872"/>
                    <a:pt x="16454" y="20736"/>
                    <a:pt x="15001" y="21168"/>
                  </a:cubicBezTo>
                  <a:cubicBezTo>
                    <a:pt x="13547" y="21600"/>
                    <a:pt x="11470" y="21600"/>
                    <a:pt x="9393" y="20952"/>
                  </a:cubicBezTo>
                  <a:cubicBezTo>
                    <a:pt x="7316" y="20304"/>
                    <a:pt x="5239" y="19008"/>
                    <a:pt x="4824" y="17640"/>
                  </a:cubicBezTo>
                  <a:cubicBezTo>
                    <a:pt x="4408" y="16272"/>
                    <a:pt x="5654" y="14832"/>
                    <a:pt x="6901" y="13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0769415" y="2350442"/>
              <a:ext cx="105013" cy="11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58" fill="norm" stroke="1" extrusionOk="0">
                  <a:moveTo>
                    <a:pt x="21432" y="2142"/>
                  </a:moveTo>
                  <a:cubicBezTo>
                    <a:pt x="19704" y="985"/>
                    <a:pt x="17976" y="-172"/>
                    <a:pt x="14736" y="21"/>
                  </a:cubicBezTo>
                  <a:cubicBezTo>
                    <a:pt x="11496" y="214"/>
                    <a:pt x="6744" y="1757"/>
                    <a:pt x="3936" y="4457"/>
                  </a:cubicBezTo>
                  <a:cubicBezTo>
                    <a:pt x="1128" y="7157"/>
                    <a:pt x="264" y="11014"/>
                    <a:pt x="48" y="13907"/>
                  </a:cubicBezTo>
                  <a:cubicBezTo>
                    <a:pt x="-168" y="16799"/>
                    <a:pt x="264" y="18728"/>
                    <a:pt x="2856" y="19885"/>
                  </a:cubicBezTo>
                  <a:cubicBezTo>
                    <a:pt x="5448" y="21042"/>
                    <a:pt x="10200" y="21428"/>
                    <a:pt x="13224" y="20657"/>
                  </a:cubicBezTo>
                  <a:cubicBezTo>
                    <a:pt x="16248" y="19885"/>
                    <a:pt x="17544" y="17957"/>
                    <a:pt x="18408" y="15449"/>
                  </a:cubicBezTo>
                  <a:cubicBezTo>
                    <a:pt x="19272" y="12942"/>
                    <a:pt x="19704" y="9857"/>
                    <a:pt x="18840" y="7928"/>
                  </a:cubicBezTo>
                  <a:cubicBezTo>
                    <a:pt x="17976" y="5999"/>
                    <a:pt x="15816" y="5228"/>
                    <a:pt x="13656" y="4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931577" y="2349912"/>
              <a:ext cx="120651" cy="12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978"/>
                  </a:moveTo>
                  <a:cubicBezTo>
                    <a:pt x="1516" y="2371"/>
                    <a:pt x="3032" y="3765"/>
                    <a:pt x="3789" y="6552"/>
                  </a:cubicBezTo>
                  <a:cubicBezTo>
                    <a:pt x="4547" y="9339"/>
                    <a:pt x="4547" y="13519"/>
                    <a:pt x="3979" y="16481"/>
                  </a:cubicBezTo>
                  <a:cubicBezTo>
                    <a:pt x="3411" y="19442"/>
                    <a:pt x="2274" y="21184"/>
                    <a:pt x="1705" y="21010"/>
                  </a:cubicBezTo>
                  <a:cubicBezTo>
                    <a:pt x="1137" y="20836"/>
                    <a:pt x="1137" y="18745"/>
                    <a:pt x="2274" y="15784"/>
                  </a:cubicBezTo>
                  <a:cubicBezTo>
                    <a:pt x="3411" y="12823"/>
                    <a:pt x="5684" y="8990"/>
                    <a:pt x="7579" y="6378"/>
                  </a:cubicBezTo>
                  <a:cubicBezTo>
                    <a:pt x="9474" y="3765"/>
                    <a:pt x="10989" y="2371"/>
                    <a:pt x="12695" y="1326"/>
                  </a:cubicBezTo>
                  <a:cubicBezTo>
                    <a:pt x="14400" y="281"/>
                    <a:pt x="16295" y="-416"/>
                    <a:pt x="17621" y="281"/>
                  </a:cubicBezTo>
                  <a:cubicBezTo>
                    <a:pt x="18947" y="978"/>
                    <a:pt x="19705" y="3068"/>
                    <a:pt x="20274" y="6378"/>
                  </a:cubicBezTo>
                  <a:cubicBezTo>
                    <a:pt x="20842" y="9687"/>
                    <a:pt x="21221" y="14216"/>
                    <a:pt x="21600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1109988" y="2138955"/>
              <a:ext cx="176685" cy="32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78" fill="norm" stroke="1" extrusionOk="0">
                  <a:moveTo>
                    <a:pt x="13040" y="15116"/>
                  </a:moveTo>
                  <a:cubicBezTo>
                    <a:pt x="12783" y="14001"/>
                    <a:pt x="12526" y="12886"/>
                    <a:pt x="11626" y="12259"/>
                  </a:cubicBezTo>
                  <a:cubicBezTo>
                    <a:pt x="10726" y="11632"/>
                    <a:pt x="9183" y="11493"/>
                    <a:pt x="7126" y="12399"/>
                  </a:cubicBezTo>
                  <a:cubicBezTo>
                    <a:pt x="5069" y="13304"/>
                    <a:pt x="2497" y="15255"/>
                    <a:pt x="1212" y="16579"/>
                  </a:cubicBezTo>
                  <a:cubicBezTo>
                    <a:pt x="-74" y="17903"/>
                    <a:pt x="-74" y="18600"/>
                    <a:pt x="55" y="19297"/>
                  </a:cubicBezTo>
                  <a:cubicBezTo>
                    <a:pt x="183" y="19993"/>
                    <a:pt x="440" y="20690"/>
                    <a:pt x="1340" y="21039"/>
                  </a:cubicBezTo>
                  <a:cubicBezTo>
                    <a:pt x="2240" y="21387"/>
                    <a:pt x="3783" y="21387"/>
                    <a:pt x="5840" y="20830"/>
                  </a:cubicBezTo>
                  <a:cubicBezTo>
                    <a:pt x="7897" y="20272"/>
                    <a:pt x="10469" y="19157"/>
                    <a:pt x="13040" y="16440"/>
                  </a:cubicBezTo>
                  <a:cubicBezTo>
                    <a:pt x="15612" y="13722"/>
                    <a:pt x="18183" y="9402"/>
                    <a:pt x="19597" y="6824"/>
                  </a:cubicBezTo>
                  <a:cubicBezTo>
                    <a:pt x="21012" y="4246"/>
                    <a:pt x="21269" y="3410"/>
                    <a:pt x="21397" y="2435"/>
                  </a:cubicBezTo>
                  <a:cubicBezTo>
                    <a:pt x="21526" y="1459"/>
                    <a:pt x="21526" y="344"/>
                    <a:pt x="20883" y="66"/>
                  </a:cubicBezTo>
                  <a:cubicBezTo>
                    <a:pt x="20240" y="-213"/>
                    <a:pt x="18955" y="344"/>
                    <a:pt x="16769" y="2783"/>
                  </a:cubicBezTo>
                  <a:cubicBezTo>
                    <a:pt x="14583" y="5222"/>
                    <a:pt x="11497" y="9542"/>
                    <a:pt x="10983" y="12817"/>
                  </a:cubicBezTo>
                  <a:cubicBezTo>
                    <a:pt x="10469" y="16092"/>
                    <a:pt x="12526" y="18321"/>
                    <a:pt x="14583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460966" y="3001433"/>
              <a:ext cx="441412" cy="34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94" fill="norm" stroke="1" extrusionOk="0">
                  <a:moveTo>
                    <a:pt x="4810" y="3273"/>
                  </a:moveTo>
                  <a:cubicBezTo>
                    <a:pt x="5017" y="2618"/>
                    <a:pt x="5224" y="1964"/>
                    <a:pt x="5379" y="1309"/>
                  </a:cubicBezTo>
                  <a:cubicBezTo>
                    <a:pt x="5534" y="655"/>
                    <a:pt x="5637" y="0"/>
                    <a:pt x="5689" y="0"/>
                  </a:cubicBezTo>
                  <a:cubicBezTo>
                    <a:pt x="5741" y="0"/>
                    <a:pt x="5741" y="655"/>
                    <a:pt x="5482" y="3273"/>
                  </a:cubicBezTo>
                  <a:cubicBezTo>
                    <a:pt x="5224" y="5891"/>
                    <a:pt x="4707" y="10473"/>
                    <a:pt x="4397" y="13484"/>
                  </a:cubicBezTo>
                  <a:cubicBezTo>
                    <a:pt x="4087" y="16495"/>
                    <a:pt x="3984" y="17935"/>
                    <a:pt x="4035" y="18982"/>
                  </a:cubicBezTo>
                  <a:cubicBezTo>
                    <a:pt x="4087" y="20029"/>
                    <a:pt x="4294" y="20684"/>
                    <a:pt x="4655" y="21076"/>
                  </a:cubicBezTo>
                  <a:cubicBezTo>
                    <a:pt x="5017" y="21469"/>
                    <a:pt x="5534" y="21600"/>
                    <a:pt x="5947" y="21404"/>
                  </a:cubicBezTo>
                  <a:cubicBezTo>
                    <a:pt x="6361" y="21207"/>
                    <a:pt x="6671" y="20684"/>
                    <a:pt x="6774" y="19702"/>
                  </a:cubicBezTo>
                  <a:cubicBezTo>
                    <a:pt x="6877" y="18720"/>
                    <a:pt x="6774" y="17280"/>
                    <a:pt x="5792" y="15905"/>
                  </a:cubicBezTo>
                  <a:cubicBezTo>
                    <a:pt x="4810" y="14531"/>
                    <a:pt x="2950" y="13222"/>
                    <a:pt x="1762" y="12567"/>
                  </a:cubicBezTo>
                  <a:cubicBezTo>
                    <a:pt x="573" y="11913"/>
                    <a:pt x="56" y="11913"/>
                    <a:pt x="5" y="11716"/>
                  </a:cubicBezTo>
                  <a:cubicBezTo>
                    <a:pt x="-47" y="11520"/>
                    <a:pt x="366" y="11127"/>
                    <a:pt x="1865" y="9818"/>
                  </a:cubicBezTo>
                  <a:cubicBezTo>
                    <a:pt x="3364" y="8509"/>
                    <a:pt x="5947" y="6284"/>
                    <a:pt x="7497" y="4844"/>
                  </a:cubicBezTo>
                  <a:cubicBezTo>
                    <a:pt x="9048" y="3404"/>
                    <a:pt x="9564" y="2749"/>
                    <a:pt x="10081" y="2225"/>
                  </a:cubicBezTo>
                  <a:cubicBezTo>
                    <a:pt x="10598" y="1702"/>
                    <a:pt x="11115" y="1309"/>
                    <a:pt x="11321" y="1636"/>
                  </a:cubicBezTo>
                  <a:cubicBezTo>
                    <a:pt x="11528" y="1964"/>
                    <a:pt x="11425" y="3011"/>
                    <a:pt x="11166" y="5105"/>
                  </a:cubicBezTo>
                  <a:cubicBezTo>
                    <a:pt x="10908" y="7200"/>
                    <a:pt x="10495" y="10342"/>
                    <a:pt x="10236" y="12371"/>
                  </a:cubicBezTo>
                  <a:cubicBezTo>
                    <a:pt x="9978" y="14400"/>
                    <a:pt x="9875" y="15316"/>
                    <a:pt x="9720" y="16102"/>
                  </a:cubicBezTo>
                  <a:cubicBezTo>
                    <a:pt x="9564" y="16887"/>
                    <a:pt x="9358" y="17542"/>
                    <a:pt x="9254" y="17542"/>
                  </a:cubicBezTo>
                  <a:cubicBezTo>
                    <a:pt x="9151" y="17542"/>
                    <a:pt x="9151" y="16887"/>
                    <a:pt x="9203" y="16233"/>
                  </a:cubicBezTo>
                  <a:cubicBezTo>
                    <a:pt x="9254" y="15578"/>
                    <a:pt x="9358" y="14924"/>
                    <a:pt x="9668" y="14531"/>
                  </a:cubicBezTo>
                  <a:cubicBezTo>
                    <a:pt x="9978" y="14138"/>
                    <a:pt x="10495" y="14007"/>
                    <a:pt x="10960" y="14269"/>
                  </a:cubicBezTo>
                  <a:cubicBezTo>
                    <a:pt x="11425" y="14531"/>
                    <a:pt x="11838" y="15185"/>
                    <a:pt x="12510" y="15840"/>
                  </a:cubicBezTo>
                  <a:cubicBezTo>
                    <a:pt x="13182" y="16495"/>
                    <a:pt x="14112" y="17149"/>
                    <a:pt x="14835" y="17411"/>
                  </a:cubicBezTo>
                  <a:cubicBezTo>
                    <a:pt x="15559" y="17673"/>
                    <a:pt x="16075" y="17542"/>
                    <a:pt x="16489" y="17149"/>
                  </a:cubicBezTo>
                  <a:cubicBezTo>
                    <a:pt x="16902" y="16756"/>
                    <a:pt x="17212" y="16102"/>
                    <a:pt x="17522" y="15447"/>
                  </a:cubicBezTo>
                  <a:cubicBezTo>
                    <a:pt x="17832" y="14793"/>
                    <a:pt x="18142" y="14138"/>
                    <a:pt x="18349" y="13353"/>
                  </a:cubicBezTo>
                  <a:cubicBezTo>
                    <a:pt x="18556" y="12567"/>
                    <a:pt x="18659" y="11651"/>
                    <a:pt x="18453" y="11258"/>
                  </a:cubicBezTo>
                  <a:cubicBezTo>
                    <a:pt x="18246" y="10865"/>
                    <a:pt x="17729" y="10996"/>
                    <a:pt x="17316" y="11324"/>
                  </a:cubicBezTo>
                  <a:cubicBezTo>
                    <a:pt x="16902" y="11651"/>
                    <a:pt x="16592" y="12175"/>
                    <a:pt x="16644" y="13222"/>
                  </a:cubicBezTo>
                  <a:cubicBezTo>
                    <a:pt x="16696" y="14269"/>
                    <a:pt x="17109" y="15840"/>
                    <a:pt x="17987" y="16691"/>
                  </a:cubicBezTo>
                  <a:cubicBezTo>
                    <a:pt x="18866" y="17542"/>
                    <a:pt x="20209" y="17673"/>
                    <a:pt x="21553" y="17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513714" y="3130949"/>
              <a:ext cx="176064" cy="15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591" fill="norm" stroke="1" extrusionOk="0">
                  <a:moveTo>
                    <a:pt x="16760" y="6767"/>
                  </a:moveTo>
                  <a:cubicBezTo>
                    <a:pt x="14960" y="4494"/>
                    <a:pt x="13160" y="2220"/>
                    <a:pt x="11489" y="941"/>
                  </a:cubicBezTo>
                  <a:cubicBezTo>
                    <a:pt x="9818" y="-338"/>
                    <a:pt x="8275" y="-622"/>
                    <a:pt x="6346" y="2078"/>
                  </a:cubicBezTo>
                  <a:cubicBezTo>
                    <a:pt x="4418" y="4778"/>
                    <a:pt x="2103" y="10462"/>
                    <a:pt x="946" y="14015"/>
                  </a:cubicBezTo>
                  <a:cubicBezTo>
                    <a:pt x="-211" y="17567"/>
                    <a:pt x="-211" y="18989"/>
                    <a:pt x="432" y="19841"/>
                  </a:cubicBezTo>
                  <a:cubicBezTo>
                    <a:pt x="1075" y="20694"/>
                    <a:pt x="2360" y="20978"/>
                    <a:pt x="3903" y="19841"/>
                  </a:cubicBezTo>
                  <a:cubicBezTo>
                    <a:pt x="5446" y="18704"/>
                    <a:pt x="7246" y="16146"/>
                    <a:pt x="8660" y="13589"/>
                  </a:cubicBezTo>
                  <a:cubicBezTo>
                    <a:pt x="10075" y="11031"/>
                    <a:pt x="11103" y="8473"/>
                    <a:pt x="11746" y="7904"/>
                  </a:cubicBezTo>
                  <a:cubicBezTo>
                    <a:pt x="12389" y="7336"/>
                    <a:pt x="12646" y="8757"/>
                    <a:pt x="13546" y="10889"/>
                  </a:cubicBezTo>
                  <a:cubicBezTo>
                    <a:pt x="14446" y="13020"/>
                    <a:pt x="15989" y="15862"/>
                    <a:pt x="17403" y="17567"/>
                  </a:cubicBezTo>
                  <a:cubicBezTo>
                    <a:pt x="18818" y="19273"/>
                    <a:pt x="20103" y="19841"/>
                    <a:pt x="21389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731877" y="3157656"/>
              <a:ext cx="91251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36" fill="norm" stroke="1" extrusionOk="0">
                  <a:moveTo>
                    <a:pt x="21163" y="6609"/>
                  </a:moveTo>
                  <a:cubicBezTo>
                    <a:pt x="21163" y="4972"/>
                    <a:pt x="21163" y="3336"/>
                    <a:pt x="19690" y="2027"/>
                  </a:cubicBezTo>
                  <a:cubicBezTo>
                    <a:pt x="18218" y="718"/>
                    <a:pt x="15272" y="-264"/>
                    <a:pt x="12572" y="63"/>
                  </a:cubicBezTo>
                  <a:cubicBezTo>
                    <a:pt x="9872" y="391"/>
                    <a:pt x="7418" y="2027"/>
                    <a:pt x="5208" y="4809"/>
                  </a:cubicBezTo>
                  <a:cubicBezTo>
                    <a:pt x="2999" y="7591"/>
                    <a:pt x="1036" y="11518"/>
                    <a:pt x="299" y="14300"/>
                  </a:cubicBezTo>
                  <a:cubicBezTo>
                    <a:pt x="-437" y="17081"/>
                    <a:pt x="54" y="18718"/>
                    <a:pt x="3245" y="19700"/>
                  </a:cubicBezTo>
                  <a:cubicBezTo>
                    <a:pt x="6436" y="20681"/>
                    <a:pt x="12327" y="21009"/>
                    <a:pt x="18218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870469" y="3135299"/>
              <a:ext cx="98709" cy="1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026" fill="norm" stroke="1" extrusionOk="0">
                  <a:moveTo>
                    <a:pt x="19635" y="255"/>
                  </a:moveTo>
                  <a:cubicBezTo>
                    <a:pt x="17385" y="-83"/>
                    <a:pt x="15135" y="-420"/>
                    <a:pt x="11760" y="1605"/>
                  </a:cubicBezTo>
                  <a:cubicBezTo>
                    <a:pt x="8385" y="3630"/>
                    <a:pt x="3885" y="8018"/>
                    <a:pt x="1635" y="11055"/>
                  </a:cubicBezTo>
                  <a:cubicBezTo>
                    <a:pt x="-615" y="14093"/>
                    <a:pt x="-615" y="15780"/>
                    <a:pt x="2085" y="17468"/>
                  </a:cubicBezTo>
                  <a:cubicBezTo>
                    <a:pt x="4785" y="19155"/>
                    <a:pt x="10185" y="20843"/>
                    <a:pt x="13785" y="21011"/>
                  </a:cubicBezTo>
                  <a:cubicBezTo>
                    <a:pt x="17385" y="21180"/>
                    <a:pt x="19185" y="19830"/>
                    <a:pt x="20985" y="18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988227" y="3141323"/>
              <a:ext cx="88901" cy="16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306" fill="norm" stroke="1" extrusionOk="0">
                  <a:moveTo>
                    <a:pt x="13254" y="6726"/>
                  </a:moveTo>
                  <a:cubicBezTo>
                    <a:pt x="15218" y="5646"/>
                    <a:pt x="17182" y="4566"/>
                    <a:pt x="18409" y="3351"/>
                  </a:cubicBezTo>
                  <a:cubicBezTo>
                    <a:pt x="19636" y="2136"/>
                    <a:pt x="20127" y="786"/>
                    <a:pt x="19145" y="246"/>
                  </a:cubicBezTo>
                  <a:cubicBezTo>
                    <a:pt x="18163" y="-294"/>
                    <a:pt x="15709" y="-24"/>
                    <a:pt x="12273" y="1866"/>
                  </a:cubicBezTo>
                  <a:cubicBezTo>
                    <a:pt x="8836" y="3756"/>
                    <a:pt x="4418" y="7266"/>
                    <a:pt x="1963" y="10101"/>
                  </a:cubicBezTo>
                  <a:cubicBezTo>
                    <a:pt x="-491" y="12936"/>
                    <a:pt x="-982" y="15096"/>
                    <a:pt x="2454" y="16851"/>
                  </a:cubicBezTo>
                  <a:cubicBezTo>
                    <a:pt x="5891" y="18606"/>
                    <a:pt x="13254" y="19956"/>
                    <a:pt x="20618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096177" y="3120841"/>
              <a:ext cx="115448" cy="31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50" fill="norm" stroke="1" extrusionOk="0">
                  <a:moveTo>
                    <a:pt x="6943" y="8493"/>
                  </a:moveTo>
                  <a:cubicBezTo>
                    <a:pt x="4629" y="11247"/>
                    <a:pt x="2314" y="14002"/>
                    <a:pt x="1157" y="15886"/>
                  </a:cubicBezTo>
                  <a:cubicBezTo>
                    <a:pt x="0" y="17771"/>
                    <a:pt x="0" y="18786"/>
                    <a:pt x="0" y="19655"/>
                  </a:cubicBezTo>
                  <a:cubicBezTo>
                    <a:pt x="0" y="20525"/>
                    <a:pt x="0" y="21250"/>
                    <a:pt x="0" y="21250"/>
                  </a:cubicBezTo>
                  <a:cubicBezTo>
                    <a:pt x="0" y="21250"/>
                    <a:pt x="0" y="20525"/>
                    <a:pt x="579" y="17698"/>
                  </a:cubicBezTo>
                  <a:cubicBezTo>
                    <a:pt x="1157" y="14871"/>
                    <a:pt x="2314" y="9943"/>
                    <a:pt x="3471" y="6681"/>
                  </a:cubicBezTo>
                  <a:cubicBezTo>
                    <a:pt x="4629" y="3419"/>
                    <a:pt x="5786" y="1824"/>
                    <a:pt x="7329" y="882"/>
                  </a:cubicBezTo>
                  <a:cubicBezTo>
                    <a:pt x="8871" y="-60"/>
                    <a:pt x="10800" y="-350"/>
                    <a:pt x="13307" y="520"/>
                  </a:cubicBezTo>
                  <a:cubicBezTo>
                    <a:pt x="15814" y="1390"/>
                    <a:pt x="18900" y="3419"/>
                    <a:pt x="20250" y="4796"/>
                  </a:cubicBezTo>
                  <a:cubicBezTo>
                    <a:pt x="21600" y="6173"/>
                    <a:pt x="21214" y="6898"/>
                    <a:pt x="19093" y="7623"/>
                  </a:cubicBezTo>
                  <a:cubicBezTo>
                    <a:pt x="16971" y="8348"/>
                    <a:pt x="13114" y="9073"/>
                    <a:pt x="10221" y="9290"/>
                  </a:cubicBezTo>
                  <a:cubicBezTo>
                    <a:pt x="7329" y="9508"/>
                    <a:pt x="5400" y="9218"/>
                    <a:pt x="4629" y="8710"/>
                  </a:cubicBezTo>
                  <a:cubicBezTo>
                    <a:pt x="3857" y="8203"/>
                    <a:pt x="4243" y="7478"/>
                    <a:pt x="5014" y="6753"/>
                  </a:cubicBezTo>
                  <a:cubicBezTo>
                    <a:pt x="5786" y="6029"/>
                    <a:pt x="6943" y="5304"/>
                    <a:pt x="8100" y="4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262801" y="2971543"/>
              <a:ext cx="87377" cy="30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99" fill="norm" stroke="1" extrusionOk="0">
                  <a:moveTo>
                    <a:pt x="4259" y="2268"/>
                  </a:moveTo>
                  <a:cubicBezTo>
                    <a:pt x="7344" y="1218"/>
                    <a:pt x="10430" y="168"/>
                    <a:pt x="11973" y="18"/>
                  </a:cubicBezTo>
                  <a:cubicBezTo>
                    <a:pt x="13516" y="-132"/>
                    <a:pt x="13516" y="618"/>
                    <a:pt x="11201" y="3393"/>
                  </a:cubicBezTo>
                  <a:cubicBezTo>
                    <a:pt x="8887" y="6168"/>
                    <a:pt x="4259" y="10968"/>
                    <a:pt x="1944" y="14118"/>
                  </a:cubicBezTo>
                  <a:cubicBezTo>
                    <a:pt x="-370" y="17268"/>
                    <a:pt x="-370" y="18768"/>
                    <a:pt x="659" y="19818"/>
                  </a:cubicBezTo>
                  <a:cubicBezTo>
                    <a:pt x="1687" y="20868"/>
                    <a:pt x="3744" y="21468"/>
                    <a:pt x="7344" y="21393"/>
                  </a:cubicBezTo>
                  <a:cubicBezTo>
                    <a:pt x="10944" y="21318"/>
                    <a:pt x="16087" y="20568"/>
                    <a:pt x="21230" y="1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267627" y="30924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492774" y="2984500"/>
              <a:ext cx="130454" cy="35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83" fill="norm" stroke="1" extrusionOk="0">
                  <a:moveTo>
                    <a:pt x="21131" y="0"/>
                  </a:moveTo>
                  <a:cubicBezTo>
                    <a:pt x="16674" y="4786"/>
                    <a:pt x="12217" y="9571"/>
                    <a:pt x="8960" y="12740"/>
                  </a:cubicBezTo>
                  <a:cubicBezTo>
                    <a:pt x="5702" y="15909"/>
                    <a:pt x="3645" y="17461"/>
                    <a:pt x="2102" y="18819"/>
                  </a:cubicBezTo>
                  <a:cubicBezTo>
                    <a:pt x="560" y="20177"/>
                    <a:pt x="-469" y="21341"/>
                    <a:pt x="217" y="21471"/>
                  </a:cubicBezTo>
                  <a:cubicBezTo>
                    <a:pt x="902" y="21600"/>
                    <a:pt x="3302" y="20695"/>
                    <a:pt x="5702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610527" y="3120074"/>
              <a:ext cx="165101" cy="17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3674"/>
                  </a:moveTo>
                  <a:cubicBezTo>
                    <a:pt x="831" y="2357"/>
                    <a:pt x="1662" y="1040"/>
                    <a:pt x="2769" y="382"/>
                  </a:cubicBezTo>
                  <a:cubicBezTo>
                    <a:pt x="3877" y="-277"/>
                    <a:pt x="5262" y="-277"/>
                    <a:pt x="7200" y="1962"/>
                  </a:cubicBezTo>
                  <a:cubicBezTo>
                    <a:pt x="9138" y="4201"/>
                    <a:pt x="11631" y="8679"/>
                    <a:pt x="13015" y="11840"/>
                  </a:cubicBezTo>
                  <a:cubicBezTo>
                    <a:pt x="14400" y="15001"/>
                    <a:pt x="14677" y="16845"/>
                    <a:pt x="13985" y="18425"/>
                  </a:cubicBezTo>
                  <a:cubicBezTo>
                    <a:pt x="13292" y="20006"/>
                    <a:pt x="11631" y="21323"/>
                    <a:pt x="10662" y="21191"/>
                  </a:cubicBezTo>
                  <a:cubicBezTo>
                    <a:pt x="9692" y="21060"/>
                    <a:pt x="9415" y="19479"/>
                    <a:pt x="10662" y="16450"/>
                  </a:cubicBezTo>
                  <a:cubicBezTo>
                    <a:pt x="11908" y="13421"/>
                    <a:pt x="14677" y="8943"/>
                    <a:pt x="16754" y="6308"/>
                  </a:cubicBezTo>
                  <a:cubicBezTo>
                    <a:pt x="18831" y="3674"/>
                    <a:pt x="20215" y="2884"/>
                    <a:pt x="21600" y="2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790754" y="3144242"/>
              <a:ext cx="137274" cy="10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674" fill="norm" stroke="1" extrusionOk="0">
                  <a:moveTo>
                    <a:pt x="4534" y="5812"/>
                  </a:moveTo>
                  <a:cubicBezTo>
                    <a:pt x="4207" y="7812"/>
                    <a:pt x="3880" y="9812"/>
                    <a:pt x="4370" y="10012"/>
                  </a:cubicBezTo>
                  <a:cubicBezTo>
                    <a:pt x="4861" y="10212"/>
                    <a:pt x="6170" y="8612"/>
                    <a:pt x="7152" y="6412"/>
                  </a:cubicBezTo>
                  <a:cubicBezTo>
                    <a:pt x="8134" y="4212"/>
                    <a:pt x="8789" y="1412"/>
                    <a:pt x="8298" y="412"/>
                  </a:cubicBezTo>
                  <a:cubicBezTo>
                    <a:pt x="7807" y="-588"/>
                    <a:pt x="6170" y="212"/>
                    <a:pt x="4534" y="3012"/>
                  </a:cubicBezTo>
                  <a:cubicBezTo>
                    <a:pt x="2898" y="5812"/>
                    <a:pt x="1261" y="10612"/>
                    <a:pt x="443" y="14012"/>
                  </a:cubicBezTo>
                  <a:cubicBezTo>
                    <a:pt x="-375" y="17412"/>
                    <a:pt x="-375" y="19412"/>
                    <a:pt x="3225" y="20212"/>
                  </a:cubicBezTo>
                  <a:cubicBezTo>
                    <a:pt x="6825" y="21012"/>
                    <a:pt x="14025" y="20612"/>
                    <a:pt x="21225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896277" y="3155950"/>
              <a:ext cx="95251" cy="31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0"/>
                  </a:moveTo>
                  <a:cubicBezTo>
                    <a:pt x="19680" y="1989"/>
                    <a:pt x="17760" y="3979"/>
                    <a:pt x="17040" y="6892"/>
                  </a:cubicBezTo>
                  <a:cubicBezTo>
                    <a:pt x="16320" y="9805"/>
                    <a:pt x="16800" y="13642"/>
                    <a:pt x="16800" y="16200"/>
                  </a:cubicBezTo>
                  <a:cubicBezTo>
                    <a:pt x="16800" y="18758"/>
                    <a:pt x="16320" y="20037"/>
                    <a:pt x="14640" y="20747"/>
                  </a:cubicBezTo>
                  <a:cubicBezTo>
                    <a:pt x="12960" y="21458"/>
                    <a:pt x="10080" y="21600"/>
                    <a:pt x="7440" y="21103"/>
                  </a:cubicBezTo>
                  <a:cubicBezTo>
                    <a:pt x="4800" y="20605"/>
                    <a:pt x="2400" y="19468"/>
                    <a:pt x="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934377" y="3086049"/>
              <a:ext cx="698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273" y="11670"/>
                    <a:pt x="6545" y="3363"/>
                    <a:pt x="10145" y="870"/>
                  </a:cubicBezTo>
                  <a:cubicBezTo>
                    <a:pt x="13745" y="-1622"/>
                    <a:pt x="1767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044953" y="3103703"/>
              <a:ext cx="94877" cy="20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115" fill="norm" stroke="1" extrusionOk="0">
                  <a:moveTo>
                    <a:pt x="809" y="11164"/>
                  </a:moveTo>
                  <a:cubicBezTo>
                    <a:pt x="5404" y="9652"/>
                    <a:pt x="10000" y="8140"/>
                    <a:pt x="13217" y="6844"/>
                  </a:cubicBezTo>
                  <a:cubicBezTo>
                    <a:pt x="16434" y="5548"/>
                    <a:pt x="18273" y="4468"/>
                    <a:pt x="19421" y="3280"/>
                  </a:cubicBezTo>
                  <a:cubicBezTo>
                    <a:pt x="20570" y="2092"/>
                    <a:pt x="21030" y="796"/>
                    <a:pt x="20111" y="256"/>
                  </a:cubicBezTo>
                  <a:cubicBezTo>
                    <a:pt x="19192" y="-284"/>
                    <a:pt x="16894" y="-68"/>
                    <a:pt x="13217" y="1876"/>
                  </a:cubicBezTo>
                  <a:cubicBezTo>
                    <a:pt x="9541" y="3820"/>
                    <a:pt x="4485" y="7492"/>
                    <a:pt x="1958" y="10408"/>
                  </a:cubicBezTo>
                  <a:cubicBezTo>
                    <a:pt x="-570" y="13324"/>
                    <a:pt x="-570" y="15484"/>
                    <a:pt x="1498" y="17212"/>
                  </a:cubicBezTo>
                  <a:cubicBezTo>
                    <a:pt x="3566" y="18940"/>
                    <a:pt x="7702" y="20236"/>
                    <a:pt x="10919" y="20776"/>
                  </a:cubicBezTo>
                  <a:cubicBezTo>
                    <a:pt x="14136" y="21316"/>
                    <a:pt x="16434" y="21100"/>
                    <a:pt x="18732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178601" y="3124247"/>
              <a:ext cx="130427" cy="12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26" fill="norm" stroke="1" extrusionOk="0">
                  <a:moveTo>
                    <a:pt x="13106" y="4385"/>
                  </a:moveTo>
                  <a:cubicBezTo>
                    <a:pt x="13106" y="2555"/>
                    <a:pt x="13106" y="724"/>
                    <a:pt x="12235" y="175"/>
                  </a:cubicBezTo>
                  <a:cubicBezTo>
                    <a:pt x="11364" y="-374"/>
                    <a:pt x="9622" y="358"/>
                    <a:pt x="7532" y="2555"/>
                  </a:cubicBezTo>
                  <a:cubicBezTo>
                    <a:pt x="5441" y="4751"/>
                    <a:pt x="3002" y="8412"/>
                    <a:pt x="1609" y="11158"/>
                  </a:cubicBezTo>
                  <a:cubicBezTo>
                    <a:pt x="215" y="13904"/>
                    <a:pt x="-133" y="15734"/>
                    <a:pt x="41" y="17565"/>
                  </a:cubicBezTo>
                  <a:cubicBezTo>
                    <a:pt x="215" y="19395"/>
                    <a:pt x="912" y="21226"/>
                    <a:pt x="4570" y="21226"/>
                  </a:cubicBezTo>
                  <a:cubicBezTo>
                    <a:pt x="8228" y="21226"/>
                    <a:pt x="14848" y="19395"/>
                    <a:pt x="21467" y="17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373535" y="2920999"/>
              <a:ext cx="81543" cy="33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07" fill="norm" stroke="1" extrusionOk="0">
                  <a:moveTo>
                    <a:pt x="21336" y="0"/>
                  </a:moveTo>
                  <a:cubicBezTo>
                    <a:pt x="15798" y="3125"/>
                    <a:pt x="10259" y="6249"/>
                    <a:pt x="6659" y="9442"/>
                  </a:cubicBezTo>
                  <a:cubicBezTo>
                    <a:pt x="3059" y="12634"/>
                    <a:pt x="1398" y="15894"/>
                    <a:pt x="567" y="17932"/>
                  </a:cubicBezTo>
                  <a:cubicBezTo>
                    <a:pt x="-264" y="19970"/>
                    <a:pt x="-264" y="20785"/>
                    <a:pt x="1121" y="21192"/>
                  </a:cubicBezTo>
                  <a:cubicBezTo>
                    <a:pt x="2505" y="21600"/>
                    <a:pt x="5274" y="21600"/>
                    <a:pt x="7767" y="21260"/>
                  </a:cubicBezTo>
                  <a:cubicBezTo>
                    <a:pt x="10259" y="20921"/>
                    <a:pt x="12474" y="20242"/>
                    <a:pt x="1469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334427" y="306704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65461" y="4400550"/>
              <a:ext cx="30926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632" y="21600"/>
                  </a:moveTo>
                  <a:cubicBezTo>
                    <a:pt x="751" y="21000"/>
                    <a:pt x="-131" y="20400"/>
                    <a:pt x="16" y="19500"/>
                  </a:cubicBezTo>
                  <a:cubicBezTo>
                    <a:pt x="163" y="18600"/>
                    <a:pt x="1338" y="17400"/>
                    <a:pt x="4351" y="15000"/>
                  </a:cubicBezTo>
                  <a:cubicBezTo>
                    <a:pt x="7363" y="12600"/>
                    <a:pt x="12212" y="9000"/>
                    <a:pt x="15371" y="6300"/>
                  </a:cubicBezTo>
                  <a:cubicBezTo>
                    <a:pt x="18530" y="3600"/>
                    <a:pt x="20000" y="180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96515" y="4298950"/>
              <a:ext cx="100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5595" y="0"/>
                  </a:moveTo>
                  <a:cubicBezTo>
                    <a:pt x="3435" y="0"/>
                    <a:pt x="1275" y="0"/>
                    <a:pt x="411" y="581"/>
                  </a:cubicBezTo>
                  <a:cubicBezTo>
                    <a:pt x="-453" y="1161"/>
                    <a:pt x="-21" y="2323"/>
                    <a:pt x="2355" y="3716"/>
                  </a:cubicBezTo>
                  <a:cubicBezTo>
                    <a:pt x="4731" y="5110"/>
                    <a:pt x="9051" y="6735"/>
                    <a:pt x="12723" y="8942"/>
                  </a:cubicBezTo>
                  <a:cubicBezTo>
                    <a:pt x="16395" y="11148"/>
                    <a:pt x="19419" y="13935"/>
                    <a:pt x="20283" y="16142"/>
                  </a:cubicBezTo>
                  <a:cubicBezTo>
                    <a:pt x="21147" y="18348"/>
                    <a:pt x="19851" y="19974"/>
                    <a:pt x="185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311327" y="4254499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18"/>
                    <a:pt x="21600" y="9035"/>
                    <a:pt x="18000" y="12635"/>
                  </a:cubicBezTo>
                  <a:cubicBezTo>
                    <a:pt x="14400" y="16235"/>
                    <a:pt x="7200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155288" y="4210050"/>
              <a:ext cx="37194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407" y="21600"/>
                  </a:moveTo>
                  <a:cubicBezTo>
                    <a:pt x="1308" y="19862"/>
                    <a:pt x="210" y="18124"/>
                    <a:pt x="27" y="16634"/>
                  </a:cubicBezTo>
                  <a:cubicBezTo>
                    <a:pt x="-156" y="15145"/>
                    <a:pt x="576" y="13903"/>
                    <a:pt x="2956" y="11669"/>
                  </a:cubicBezTo>
                  <a:cubicBezTo>
                    <a:pt x="5336" y="9434"/>
                    <a:pt x="9363" y="6207"/>
                    <a:pt x="12719" y="4097"/>
                  </a:cubicBezTo>
                  <a:cubicBezTo>
                    <a:pt x="16075" y="1986"/>
                    <a:pt x="18759" y="993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492038" y="4368799"/>
              <a:ext cx="133871" cy="3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44" fill="norm" stroke="1" extrusionOk="0">
                  <a:moveTo>
                    <a:pt x="1560" y="0"/>
                  </a:moveTo>
                  <a:cubicBezTo>
                    <a:pt x="885" y="1609"/>
                    <a:pt x="210" y="3217"/>
                    <a:pt x="42" y="4366"/>
                  </a:cubicBezTo>
                  <a:cubicBezTo>
                    <a:pt x="-127" y="5515"/>
                    <a:pt x="210" y="6204"/>
                    <a:pt x="1054" y="6721"/>
                  </a:cubicBezTo>
                  <a:cubicBezTo>
                    <a:pt x="1898" y="7238"/>
                    <a:pt x="3248" y="7583"/>
                    <a:pt x="4429" y="7526"/>
                  </a:cubicBezTo>
                  <a:cubicBezTo>
                    <a:pt x="5610" y="7468"/>
                    <a:pt x="6623" y="7009"/>
                    <a:pt x="7635" y="6377"/>
                  </a:cubicBezTo>
                  <a:cubicBezTo>
                    <a:pt x="8648" y="5745"/>
                    <a:pt x="9661" y="4940"/>
                    <a:pt x="10504" y="4194"/>
                  </a:cubicBezTo>
                  <a:cubicBezTo>
                    <a:pt x="11348" y="3447"/>
                    <a:pt x="12023" y="2757"/>
                    <a:pt x="12698" y="2126"/>
                  </a:cubicBezTo>
                  <a:cubicBezTo>
                    <a:pt x="13373" y="1494"/>
                    <a:pt x="14048" y="919"/>
                    <a:pt x="14385" y="1034"/>
                  </a:cubicBezTo>
                  <a:cubicBezTo>
                    <a:pt x="14723" y="1149"/>
                    <a:pt x="14723" y="1953"/>
                    <a:pt x="15735" y="4251"/>
                  </a:cubicBezTo>
                  <a:cubicBezTo>
                    <a:pt x="16748" y="6549"/>
                    <a:pt x="18773" y="10340"/>
                    <a:pt x="19954" y="13155"/>
                  </a:cubicBezTo>
                  <a:cubicBezTo>
                    <a:pt x="21135" y="15970"/>
                    <a:pt x="21473" y="17809"/>
                    <a:pt x="21304" y="19015"/>
                  </a:cubicBezTo>
                  <a:cubicBezTo>
                    <a:pt x="21135" y="20221"/>
                    <a:pt x="20461" y="20796"/>
                    <a:pt x="19279" y="21140"/>
                  </a:cubicBezTo>
                  <a:cubicBezTo>
                    <a:pt x="18098" y="21485"/>
                    <a:pt x="16411" y="21600"/>
                    <a:pt x="14554" y="21140"/>
                  </a:cubicBezTo>
                  <a:cubicBezTo>
                    <a:pt x="12698" y="20681"/>
                    <a:pt x="10673" y="19647"/>
                    <a:pt x="9661" y="18670"/>
                  </a:cubicBezTo>
                  <a:cubicBezTo>
                    <a:pt x="8648" y="17694"/>
                    <a:pt x="8648" y="16774"/>
                    <a:pt x="8648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711377" y="4343508"/>
              <a:ext cx="135242" cy="43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00" fill="norm" stroke="1" extrusionOk="0">
                  <a:moveTo>
                    <a:pt x="0" y="4645"/>
                  </a:moveTo>
                  <a:cubicBezTo>
                    <a:pt x="332" y="8366"/>
                    <a:pt x="665" y="12086"/>
                    <a:pt x="997" y="14618"/>
                  </a:cubicBezTo>
                  <a:cubicBezTo>
                    <a:pt x="1329" y="17150"/>
                    <a:pt x="1662" y="18494"/>
                    <a:pt x="1828" y="19527"/>
                  </a:cubicBezTo>
                  <a:cubicBezTo>
                    <a:pt x="1994" y="20561"/>
                    <a:pt x="1994" y="21284"/>
                    <a:pt x="1828" y="21388"/>
                  </a:cubicBezTo>
                  <a:cubicBezTo>
                    <a:pt x="1662" y="21491"/>
                    <a:pt x="1329" y="20974"/>
                    <a:pt x="1329" y="18752"/>
                  </a:cubicBezTo>
                  <a:cubicBezTo>
                    <a:pt x="1329" y="16530"/>
                    <a:pt x="1662" y="12603"/>
                    <a:pt x="2492" y="9399"/>
                  </a:cubicBezTo>
                  <a:cubicBezTo>
                    <a:pt x="3323" y="6195"/>
                    <a:pt x="4652" y="3715"/>
                    <a:pt x="5982" y="2216"/>
                  </a:cubicBezTo>
                  <a:cubicBezTo>
                    <a:pt x="7311" y="718"/>
                    <a:pt x="8640" y="201"/>
                    <a:pt x="10135" y="46"/>
                  </a:cubicBezTo>
                  <a:cubicBezTo>
                    <a:pt x="11631" y="-109"/>
                    <a:pt x="13292" y="98"/>
                    <a:pt x="15286" y="1080"/>
                  </a:cubicBezTo>
                  <a:cubicBezTo>
                    <a:pt x="17280" y="2061"/>
                    <a:pt x="19606" y="3818"/>
                    <a:pt x="20603" y="5317"/>
                  </a:cubicBezTo>
                  <a:cubicBezTo>
                    <a:pt x="21600" y="6815"/>
                    <a:pt x="21268" y="8056"/>
                    <a:pt x="20603" y="8882"/>
                  </a:cubicBezTo>
                  <a:cubicBezTo>
                    <a:pt x="19938" y="9709"/>
                    <a:pt x="18942" y="10123"/>
                    <a:pt x="16782" y="10019"/>
                  </a:cubicBezTo>
                  <a:cubicBezTo>
                    <a:pt x="14622" y="9916"/>
                    <a:pt x="11298" y="9296"/>
                    <a:pt x="7975" y="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946327" y="43624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965377" y="4260849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025079" y="4119475"/>
              <a:ext cx="701241" cy="54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02" fill="norm" stroke="1" extrusionOk="0">
                  <a:moveTo>
                    <a:pt x="2841" y="8042"/>
                  </a:moveTo>
                  <a:cubicBezTo>
                    <a:pt x="2257" y="7958"/>
                    <a:pt x="1673" y="7875"/>
                    <a:pt x="1187" y="8498"/>
                  </a:cubicBezTo>
                  <a:cubicBezTo>
                    <a:pt x="700" y="9122"/>
                    <a:pt x="311" y="10451"/>
                    <a:pt x="117" y="11323"/>
                  </a:cubicBezTo>
                  <a:cubicBezTo>
                    <a:pt x="-78" y="12195"/>
                    <a:pt x="-78" y="12611"/>
                    <a:pt x="506" y="12985"/>
                  </a:cubicBezTo>
                  <a:cubicBezTo>
                    <a:pt x="1090" y="13358"/>
                    <a:pt x="2257" y="13691"/>
                    <a:pt x="3425" y="13358"/>
                  </a:cubicBezTo>
                  <a:cubicBezTo>
                    <a:pt x="4592" y="13026"/>
                    <a:pt x="5760" y="12029"/>
                    <a:pt x="6376" y="11323"/>
                  </a:cubicBezTo>
                  <a:cubicBezTo>
                    <a:pt x="6992" y="10617"/>
                    <a:pt x="7057" y="10202"/>
                    <a:pt x="6992" y="9828"/>
                  </a:cubicBezTo>
                  <a:cubicBezTo>
                    <a:pt x="6927" y="9454"/>
                    <a:pt x="6733" y="9122"/>
                    <a:pt x="6473" y="8914"/>
                  </a:cubicBezTo>
                  <a:cubicBezTo>
                    <a:pt x="6214" y="8706"/>
                    <a:pt x="5890" y="8623"/>
                    <a:pt x="5533" y="8997"/>
                  </a:cubicBezTo>
                  <a:cubicBezTo>
                    <a:pt x="5176" y="9371"/>
                    <a:pt x="4787" y="10202"/>
                    <a:pt x="4592" y="10866"/>
                  </a:cubicBezTo>
                  <a:cubicBezTo>
                    <a:pt x="4398" y="11531"/>
                    <a:pt x="4398" y="12029"/>
                    <a:pt x="4560" y="12278"/>
                  </a:cubicBezTo>
                  <a:cubicBezTo>
                    <a:pt x="4722" y="12528"/>
                    <a:pt x="5046" y="12528"/>
                    <a:pt x="5371" y="12362"/>
                  </a:cubicBezTo>
                  <a:cubicBezTo>
                    <a:pt x="5695" y="12195"/>
                    <a:pt x="6019" y="11863"/>
                    <a:pt x="6279" y="11531"/>
                  </a:cubicBezTo>
                  <a:cubicBezTo>
                    <a:pt x="6538" y="11198"/>
                    <a:pt x="6733" y="10866"/>
                    <a:pt x="6863" y="10908"/>
                  </a:cubicBezTo>
                  <a:cubicBezTo>
                    <a:pt x="6992" y="10949"/>
                    <a:pt x="7057" y="11365"/>
                    <a:pt x="7154" y="11780"/>
                  </a:cubicBezTo>
                  <a:cubicBezTo>
                    <a:pt x="7252" y="12195"/>
                    <a:pt x="7381" y="12611"/>
                    <a:pt x="7608" y="12818"/>
                  </a:cubicBezTo>
                  <a:cubicBezTo>
                    <a:pt x="7836" y="13026"/>
                    <a:pt x="8160" y="13026"/>
                    <a:pt x="8549" y="12694"/>
                  </a:cubicBezTo>
                  <a:cubicBezTo>
                    <a:pt x="8938" y="12362"/>
                    <a:pt x="9392" y="11697"/>
                    <a:pt x="9944" y="10077"/>
                  </a:cubicBezTo>
                  <a:cubicBezTo>
                    <a:pt x="10495" y="8457"/>
                    <a:pt x="11144" y="5882"/>
                    <a:pt x="11565" y="4262"/>
                  </a:cubicBezTo>
                  <a:cubicBezTo>
                    <a:pt x="11987" y="2642"/>
                    <a:pt x="12181" y="1977"/>
                    <a:pt x="12279" y="1354"/>
                  </a:cubicBezTo>
                  <a:cubicBezTo>
                    <a:pt x="12376" y="731"/>
                    <a:pt x="12376" y="149"/>
                    <a:pt x="12279" y="25"/>
                  </a:cubicBezTo>
                  <a:cubicBezTo>
                    <a:pt x="12181" y="-100"/>
                    <a:pt x="11987" y="232"/>
                    <a:pt x="11630" y="1603"/>
                  </a:cubicBezTo>
                  <a:cubicBezTo>
                    <a:pt x="11273" y="2974"/>
                    <a:pt x="10754" y="5383"/>
                    <a:pt x="10495" y="7335"/>
                  </a:cubicBezTo>
                  <a:cubicBezTo>
                    <a:pt x="10236" y="9288"/>
                    <a:pt x="10236" y="10783"/>
                    <a:pt x="10365" y="11697"/>
                  </a:cubicBezTo>
                  <a:cubicBezTo>
                    <a:pt x="10495" y="12611"/>
                    <a:pt x="10754" y="12943"/>
                    <a:pt x="11046" y="13026"/>
                  </a:cubicBezTo>
                  <a:cubicBezTo>
                    <a:pt x="11338" y="13109"/>
                    <a:pt x="11663" y="12943"/>
                    <a:pt x="12117" y="12071"/>
                  </a:cubicBezTo>
                  <a:cubicBezTo>
                    <a:pt x="12571" y="11198"/>
                    <a:pt x="13154" y="9620"/>
                    <a:pt x="13673" y="7792"/>
                  </a:cubicBezTo>
                  <a:cubicBezTo>
                    <a:pt x="14192" y="5965"/>
                    <a:pt x="14646" y="3888"/>
                    <a:pt x="14938" y="2642"/>
                  </a:cubicBezTo>
                  <a:cubicBezTo>
                    <a:pt x="15230" y="1395"/>
                    <a:pt x="15360" y="980"/>
                    <a:pt x="15522" y="606"/>
                  </a:cubicBezTo>
                  <a:cubicBezTo>
                    <a:pt x="15684" y="232"/>
                    <a:pt x="15879" y="-100"/>
                    <a:pt x="15944" y="66"/>
                  </a:cubicBezTo>
                  <a:cubicBezTo>
                    <a:pt x="16008" y="232"/>
                    <a:pt x="15944" y="897"/>
                    <a:pt x="15717" y="2351"/>
                  </a:cubicBezTo>
                  <a:cubicBezTo>
                    <a:pt x="15490" y="3805"/>
                    <a:pt x="15100" y="6048"/>
                    <a:pt x="14873" y="7377"/>
                  </a:cubicBezTo>
                  <a:cubicBezTo>
                    <a:pt x="14646" y="8706"/>
                    <a:pt x="14581" y="9122"/>
                    <a:pt x="14549" y="9537"/>
                  </a:cubicBezTo>
                  <a:cubicBezTo>
                    <a:pt x="14517" y="9952"/>
                    <a:pt x="14517" y="10368"/>
                    <a:pt x="14679" y="10658"/>
                  </a:cubicBezTo>
                  <a:cubicBezTo>
                    <a:pt x="14841" y="10949"/>
                    <a:pt x="15165" y="11115"/>
                    <a:pt x="15457" y="11032"/>
                  </a:cubicBezTo>
                  <a:cubicBezTo>
                    <a:pt x="15749" y="10949"/>
                    <a:pt x="16008" y="10617"/>
                    <a:pt x="16300" y="10035"/>
                  </a:cubicBezTo>
                  <a:cubicBezTo>
                    <a:pt x="16592" y="9454"/>
                    <a:pt x="16917" y="8623"/>
                    <a:pt x="17144" y="7875"/>
                  </a:cubicBezTo>
                  <a:cubicBezTo>
                    <a:pt x="17371" y="7128"/>
                    <a:pt x="17500" y="6463"/>
                    <a:pt x="17533" y="6380"/>
                  </a:cubicBezTo>
                  <a:cubicBezTo>
                    <a:pt x="17565" y="6297"/>
                    <a:pt x="17500" y="6795"/>
                    <a:pt x="17436" y="7460"/>
                  </a:cubicBezTo>
                  <a:cubicBezTo>
                    <a:pt x="17371" y="8125"/>
                    <a:pt x="17306" y="8955"/>
                    <a:pt x="17306" y="9578"/>
                  </a:cubicBezTo>
                  <a:cubicBezTo>
                    <a:pt x="17306" y="10202"/>
                    <a:pt x="17371" y="10617"/>
                    <a:pt x="17565" y="10783"/>
                  </a:cubicBezTo>
                  <a:cubicBezTo>
                    <a:pt x="17760" y="10949"/>
                    <a:pt x="18084" y="10866"/>
                    <a:pt x="18408" y="10617"/>
                  </a:cubicBezTo>
                  <a:cubicBezTo>
                    <a:pt x="18733" y="10368"/>
                    <a:pt x="19057" y="9952"/>
                    <a:pt x="19349" y="9412"/>
                  </a:cubicBezTo>
                  <a:cubicBezTo>
                    <a:pt x="19641" y="8872"/>
                    <a:pt x="19900" y="8208"/>
                    <a:pt x="20030" y="8083"/>
                  </a:cubicBezTo>
                  <a:cubicBezTo>
                    <a:pt x="20160" y="7958"/>
                    <a:pt x="20160" y="8374"/>
                    <a:pt x="20257" y="9703"/>
                  </a:cubicBezTo>
                  <a:cubicBezTo>
                    <a:pt x="20354" y="11032"/>
                    <a:pt x="20549" y="13275"/>
                    <a:pt x="20776" y="15103"/>
                  </a:cubicBezTo>
                  <a:cubicBezTo>
                    <a:pt x="21003" y="16931"/>
                    <a:pt x="21263" y="18343"/>
                    <a:pt x="21392" y="19257"/>
                  </a:cubicBezTo>
                  <a:cubicBezTo>
                    <a:pt x="21522" y="20171"/>
                    <a:pt x="21522" y="20586"/>
                    <a:pt x="21392" y="20918"/>
                  </a:cubicBezTo>
                  <a:cubicBezTo>
                    <a:pt x="21263" y="21251"/>
                    <a:pt x="21003" y="21500"/>
                    <a:pt x="20387" y="21085"/>
                  </a:cubicBezTo>
                  <a:cubicBezTo>
                    <a:pt x="19771" y="20669"/>
                    <a:pt x="18798" y="19589"/>
                    <a:pt x="17825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342104" y="4279900"/>
              <a:ext cx="172674" cy="19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90" fill="norm" stroke="1" extrusionOk="0">
                  <a:moveTo>
                    <a:pt x="943" y="0"/>
                  </a:moveTo>
                  <a:cubicBezTo>
                    <a:pt x="416" y="5342"/>
                    <a:pt x="-111" y="10684"/>
                    <a:pt x="21" y="14284"/>
                  </a:cubicBezTo>
                  <a:cubicBezTo>
                    <a:pt x="152" y="17884"/>
                    <a:pt x="943" y="19742"/>
                    <a:pt x="1996" y="20671"/>
                  </a:cubicBezTo>
                  <a:cubicBezTo>
                    <a:pt x="3050" y="21600"/>
                    <a:pt x="4367" y="21600"/>
                    <a:pt x="5948" y="19858"/>
                  </a:cubicBezTo>
                  <a:cubicBezTo>
                    <a:pt x="7528" y="18116"/>
                    <a:pt x="9372" y="14632"/>
                    <a:pt x="10426" y="12194"/>
                  </a:cubicBezTo>
                  <a:cubicBezTo>
                    <a:pt x="11479" y="9755"/>
                    <a:pt x="11743" y="8361"/>
                    <a:pt x="12138" y="6968"/>
                  </a:cubicBezTo>
                  <a:cubicBezTo>
                    <a:pt x="12533" y="5574"/>
                    <a:pt x="13060" y="4181"/>
                    <a:pt x="13323" y="4065"/>
                  </a:cubicBezTo>
                  <a:cubicBezTo>
                    <a:pt x="13587" y="3948"/>
                    <a:pt x="13587" y="5110"/>
                    <a:pt x="13850" y="6968"/>
                  </a:cubicBezTo>
                  <a:cubicBezTo>
                    <a:pt x="14113" y="8826"/>
                    <a:pt x="14640" y="11381"/>
                    <a:pt x="15430" y="13006"/>
                  </a:cubicBezTo>
                  <a:cubicBezTo>
                    <a:pt x="16221" y="14632"/>
                    <a:pt x="17274" y="15329"/>
                    <a:pt x="18328" y="15329"/>
                  </a:cubicBezTo>
                  <a:cubicBezTo>
                    <a:pt x="19382" y="15329"/>
                    <a:pt x="20435" y="14632"/>
                    <a:pt x="21489" y="1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575397" y="4252297"/>
              <a:ext cx="64403" cy="21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186" fill="norm" stroke="1" extrusionOk="0">
                  <a:moveTo>
                    <a:pt x="19143" y="2762"/>
                  </a:moveTo>
                  <a:cubicBezTo>
                    <a:pt x="17793" y="1703"/>
                    <a:pt x="16443" y="644"/>
                    <a:pt x="13405" y="221"/>
                  </a:cubicBezTo>
                  <a:cubicBezTo>
                    <a:pt x="10368" y="-203"/>
                    <a:pt x="5643" y="9"/>
                    <a:pt x="2943" y="644"/>
                  </a:cubicBezTo>
                  <a:cubicBezTo>
                    <a:pt x="243" y="1279"/>
                    <a:pt x="-432" y="2338"/>
                    <a:pt x="243" y="3821"/>
                  </a:cubicBezTo>
                  <a:cubicBezTo>
                    <a:pt x="918" y="5303"/>
                    <a:pt x="2943" y="7209"/>
                    <a:pt x="6656" y="9538"/>
                  </a:cubicBezTo>
                  <a:cubicBezTo>
                    <a:pt x="10368" y="11868"/>
                    <a:pt x="15768" y="14621"/>
                    <a:pt x="18468" y="16526"/>
                  </a:cubicBezTo>
                  <a:cubicBezTo>
                    <a:pt x="21168" y="18432"/>
                    <a:pt x="21168" y="19491"/>
                    <a:pt x="18805" y="20232"/>
                  </a:cubicBezTo>
                  <a:cubicBezTo>
                    <a:pt x="16443" y="20973"/>
                    <a:pt x="11718" y="21397"/>
                    <a:pt x="9018" y="21079"/>
                  </a:cubicBezTo>
                  <a:cubicBezTo>
                    <a:pt x="6318" y="20762"/>
                    <a:pt x="5643" y="19703"/>
                    <a:pt x="4968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667177" y="4072778"/>
              <a:ext cx="359017" cy="39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16" fill="norm" stroke="1" extrusionOk="0">
                  <a:moveTo>
                    <a:pt x="0" y="16833"/>
                  </a:moveTo>
                  <a:cubicBezTo>
                    <a:pt x="1144" y="16381"/>
                    <a:pt x="2287" y="15929"/>
                    <a:pt x="3367" y="15250"/>
                  </a:cubicBezTo>
                  <a:cubicBezTo>
                    <a:pt x="4447" y="14572"/>
                    <a:pt x="5464" y="13667"/>
                    <a:pt x="6035" y="12932"/>
                  </a:cubicBezTo>
                  <a:cubicBezTo>
                    <a:pt x="6607" y="12197"/>
                    <a:pt x="6734" y="11631"/>
                    <a:pt x="6480" y="11462"/>
                  </a:cubicBezTo>
                  <a:cubicBezTo>
                    <a:pt x="6226" y="11292"/>
                    <a:pt x="5591" y="11518"/>
                    <a:pt x="4892" y="12366"/>
                  </a:cubicBezTo>
                  <a:cubicBezTo>
                    <a:pt x="4193" y="13215"/>
                    <a:pt x="3431" y="14685"/>
                    <a:pt x="3049" y="15985"/>
                  </a:cubicBezTo>
                  <a:cubicBezTo>
                    <a:pt x="2668" y="17286"/>
                    <a:pt x="2668" y="18417"/>
                    <a:pt x="2922" y="19265"/>
                  </a:cubicBezTo>
                  <a:cubicBezTo>
                    <a:pt x="3176" y="20113"/>
                    <a:pt x="3685" y="20678"/>
                    <a:pt x="4638" y="21018"/>
                  </a:cubicBezTo>
                  <a:cubicBezTo>
                    <a:pt x="5591" y="21357"/>
                    <a:pt x="6988" y="21470"/>
                    <a:pt x="8767" y="21018"/>
                  </a:cubicBezTo>
                  <a:cubicBezTo>
                    <a:pt x="10546" y="20565"/>
                    <a:pt x="12706" y="19547"/>
                    <a:pt x="14104" y="18473"/>
                  </a:cubicBezTo>
                  <a:cubicBezTo>
                    <a:pt x="15501" y="17399"/>
                    <a:pt x="16136" y="16268"/>
                    <a:pt x="16454" y="15420"/>
                  </a:cubicBezTo>
                  <a:cubicBezTo>
                    <a:pt x="16772" y="14572"/>
                    <a:pt x="16772" y="14006"/>
                    <a:pt x="16454" y="13723"/>
                  </a:cubicBezTo>
                  <a:cubicBezTo>
                    <a:pt x="16136" y="13441"/>
                    <a:pt x="15501" y="13441"/>
                    <a:pt x="14421" y="14176"/>
                  </a:cubicBezTo>
                  <a:cubicBezTo>
                    <a:pt x="13341" y="14911"/>
                    <a:pt x="11816" y="16381"/>
                    <a:pt x="10927" y="17399"/>
                  </a:cubicBezTo>
                  <a:cubicBezTo>
                    <a:pt x="10038" y="18417"/>
                    <a:pt x="9784" y="18982"/>
                    <a:pt x="9720" y="19547"/>
                  </a:cubicBezTo>
                  <a:cubicBezTo>
                    <a:pt x="9656" y="20113"/>
                    <a:pt x="9784" y="20678"/>
                    <a:pt x="10228" y="21018"/>
                  </a:cubicBezTo>
                  <a:cubicBezTo>
                    <a:pt x="10673" y="21357"/>
                    <a:pt x="11435" y="21470"/>
                    <a:pt x="12706" y="20678"/>
                  </a:cubicBezTo>
                  <a:cubicBezTo>
                    <a:pt x="13976" y="19887"/>
                    <a:pt x="15755" y="18190"/>
                    <a:pt x="17280" y="15646"/>
                  </a:cubicBezTo>
                  <a:cubicBezTo>
                    <a:pt x="18805" y="13101"/>
                    <a:pt x="20075" y="9709"/>
                    <a:pt x="20774" y="7221"/>
                  </a:cubicBezTo>
                  <a:cubicBezTo>
                    <a:pt x="21473" y="4733"/>
                    <a:pt x="21600" y="3150"/>
                    <a:pt x="21536" y="2019"/>
                  </a:cubicBezTo>
                  <a:cubicBezTo>
                    <a:pt x="21473" y="888"/>
                    <a:pt x="21219" y="209"/>
                    <a:pt x="20838" y="40"/>
                  </a:cubicBezTo>
                  <a:cubicBezTo>
                    <a:pt x="20456" y="-130"/>
                    <a:pt x="19948" y="209"/>
                    <a:pt x="19504" y="1679"/>
                  </a:cubicBezTo>
                  <a:cubicBezTo>
                    <a:pt x="19059" y="3150"/>
                    <a:pt x="18678" y="5751"/>
                    <a:pt x="18551" y="8634"/>
                  </a:cubicBezTo>
                  <a:cubicBezTo>
                    <a:pt x="18424" y="11518"/>
                    <a:pt x="18551" y="14685"/>
                    <a:pt x="18932" y="16664"/>
                  </a:cubicBezTo>
                  <a:cubicBezTo>
                    <a:pt x="19313" y="18643"/>
                    <a:pt x="19948" y="19434"/>
                    <a:pt x="20584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816527" y="4051300"/>
              <a:ext cx="237450" cy="38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26" fill="norm" stroke="1" extrusionOk="0">
                  <a:moveTo>
                    <a:pt x="7325" y="0"/>
                  </a:moveTo>
                  <a:cubicBezTo>
                    <a:pt x="6762" y="2479"/>
                    <a:pt x="6198" y="4957"/>
                    <a:pt x="5729" y="8026"/>
                  </a:cubicBezTo>
                  <a:cubicBezTo>
                    <a:pt x="5259" y="11095"/>
                    <a:pt x="4883" y="14754"/>
                    <a:pt x="4883" y="16879"/>
                  </a:cubicBezTo>
                  <a:cubicBezTo>
                    <a:pt x="4883" y="19003"/>
                    <a:pt x="5259" y="19593"/>
                    <a:pt x="5917" y="19948"/>
                  </a:cubicBezTo>
                  <a:cubicBezTo>
                    <a:pt x="6574" y="20302"/>
                    <a:pt x="7513" y="20420"/>
                    <a:pt x="8170" y="20125"/>
                  </a:cubicBezTo>
                  <a:cubicBezTo>
                    <a:pt x="8828" y="19830"/>
                    <a:pt x="9203" y="19121"/>
                    <a:pt x="9016" y="18059"/>
                  </a:cubicBezTo>
                  <a:cubicBezTo>
                    <a:pt x="8828" y="16997"/>
                    <a:pt x="8077" y="15580"/>
                    <a:pt x="6856" y="14518"/>
                  </a:cubicBezTo>
                  <a:cubicBezTo>
                    <a:pt x="5635" y="13456"/>
                    <a:pt x="3944" y="12748"/>
                    <a:pt x="2536" y="12334"/>
                  </a:cubicBezTo>
                  <a:cubicBezTo>
                    <a:pt x="1127" y="11921"/>
                    <a:pt x="0" y="11803"/>
                    <a:pt x="0" y="11744"/>
                  </a:cubicBezTo>
                  <a:cubicBezTo>
                    <a:pt x="0" y="11685"/>
                    <a:pt x="1127" y="11685"/>
                    <a:pt x="3381" y="11508"/>
                  </a:cubicBezTo>
                  <a:cubicBezTo>
                    <a:pt x="5635" y="11331"/>
                    <a:pt x="9016" y="10977"/>
                    <a:pt x="11270" y="10741"/>
                  </a:cubicBezTo>
                  <a:cubicBezTo>
                    <a:pt x="13523" y="10505"/>
                    <a:pt x="14650" y="10387"/>
                    <a:pt x="14838" y="10505"/>
                  </a:cubicBezTo>
                  <a:cubicBezTo>
                    <a:pt x="15026" y="10623"/>
                    <a:pt x="14275" y="10977"/>
                    <a:pt x="13054" y="12039"/>
                  </a:cubicBezTo>
                  <a:cubicBezTo>
                    <a:pt x="11833" y="13102"/>
                    <a:pt x="10143" y="14872"/>
                    <a:pt x="9391" y="16407"/>
                  </a:cubicBezTo>
                  <a:cubicBezTo>
                    <a:pt x="8640" y="17941"/>
                    <a:pt x="8828" y="19239"/>
                    <a:pt x="9297" y="20066"/>
                  </a:cubicBezTo>
                  <a:cubicBezTo>
                    <a:pt x="9767" y="20892"/>
                    <a:pt x="10518" y="21246"/>
                    <a:pt x="11363" y="21423"/>
                  </a:cubicBezTo>
                  <a:cubicBezTo>
                    <a:pt x="12209" y="21600"/>
                    <a:pt x="13148" y="21600"/>
                    <a:pt x="14744" y="21010"/>
                  </a:cubicBezTo>
                  <a:cubicBezTo>
                    <a:pt x="16341" y="20420"/>
                    <a:pt x="18595" y="19239"/>
                    <a:pt x="19910" y="17941"/>
                  </a:cubicBezTo>
                  <a:cubicBezTo>
                    <a:pt x="21224" y="16643"/>
                    <a:pt x="21600" y="15226"/>
                    <a:pt x="20097" y="14164"/>
                  </a:cubicBezTo>
                  <a:cubicBezTo>
                    <a:pt x="18595" y="13102"/>
                    <a:pt x="15214" y="12393"/>
                    <a:pt x="11833" y="11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635942" y="4226245"/>
              <a:ext cx="121636" cy="47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93" fill="norm" stroke="1" extrusionOk="0">
                  <a:moveTo>
                    <a:pt x="4347" y="7617"/>
                  </a:moveTo>
                  <a:cubicBezTo>
                    <a:pt x="3249" y="10593"/>
                    <a:pt x="2151" y="13569"/>
                    <a:pt x="1601" y="15729"/>
                  </a:cubicBezTo>
                  <a:cubicBezTo>
                    <a:pt x="1052" y="17889"/>
                    <a:pt x="1052" y="19233"/>
                    <a:pt x="869" y="20145"/>
                  </a:cubicBezTo>
                  <a:cubicBezTo>
                    <a:pt x="686" y="21057"/>
                    <a:pt x="320" y="21537"/>
                    <a:pt x="137" y="21489"/>
                  </a:cubicBezTo>
                  <a:cubicBezTo>
                    <a:pt x="-46" y="21441"/>
                    <a:pt x="-46" y="20865"/>
                    <a:pt x="137" y="18609"/>
                  </a:cubicBezTo>
                  <a:cubicBezTo>
                    <a:pt x="320" y="16353"/>
                    <a:pt x="686" y="12417"/>
                    <a:pt x="1418" y="9153"/>
                  </a:cubicBezTo>
                  <a:cubicBezTo>
                    <a:pt x="2151" y="5889"/>
                    <a:pt x="3249" y="3297"/>
                    <a:pt x="4530" y="1857"/>
                  </a:cubicBezTo>
                  <a:cubicBezTo>
                    <a:pt x="5812" y="417"/>
                    <a:pt x="7276" y="129"/>
                    <a:pt x="8923" y="33"/>
                  </a:cubicBezTo>
                  <a:cubicBezTo>
                    <a:pt x="10571" y="-63"/>
                    <a:pt x="12401" y="33"/>
                    <a:pt x="14415" y="513"/>
                  </a:cubicBezTo>
                  <a:cubicBezTo>
                    <a:pt x="16429" y="993"/>
                    <a:pt x="18625" y="1857"/>
                    <a:pt x="19907" y="2865"/>
                  </a:cubicBezTo>
                  <a:cubicBezTo>
                    <a:pt x="21188" y="3873"/>
                    <a:pt x="21554" y="5025"/>
                    <a:pt x="20090" y="6033"/>
                  </a:cubicBezTo>
                  <a:cubicBezTo>
                    <a:pt x="18625" y="7041"/>
                    <a:pt x="15330" y="7905"/>
                    <a:pt x="12585" y="8337"/>
                  </a:cubicBezTo>
                  <a:cubicBezTo>
                    <a:pt x="9839" y="8769"/>
                    <a:pt x="7642" y="8769"/>
                    <a:pt x="6361" y="8433"/>
                  </a:cubicBezTo>
                  <a:cubicBezTo>
                    <a:pt x="5079" y="8097"/>
                    <a:pt x="4713" y="7425"/>
                    <a:pt x="4713" y="6993"/>
                  </a:cubicBezTo>
                  <a:cubicBezTo>
                    <a:pt x="4713" y="6561"/>
                    <a:pt x="5079" y="6369"/>
                    <a:pt x="5446" y="6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807127" y="4234886"/>
              <a:ext cx="133351" cy="17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840"/>
                  </a:moveTo>
                  <a:cubicBezTo>
                    <a:pt x="1714" y="325"/>
                    <a:pt x="3429" y="-189"/>
                    <a:pt x="4800" y="68"/>
                  </a:cubicBezTo>
                  <a:cubicBezTo>
                    <a:pt x="6171" y="325"/>
                    <a:pt x="7200" y="1354"/>
                    <a:pt x="8229" y="4054"/>
                  </a:cubicBezTo>
                  <a:cubicBezTo>
                    <a:pt x="9257" y="6754"/>
                    <a:pt x="10286" y="11125"/>
                    <a:pt x="10800" y="13954"/>
                  </a:cubicBezTo>
                  <a:cubicBezTo>
                    <a:pt x="11314" y="16782"/>
                    <a:pt x="11314" y="18068"/>
                    <a:pt x="10629" y="19225"/>
                  </a:cubicBezTo>
                  <a:cubicBezTo>
                    <a:pt x="9943" y="20382"/>
                    <a:pt x="8571" y="21411"/>
                    <a:pt x="7714" y="21154"/>
                  </a:cubicBezTo>
                  <a:cubicBezTo>
                    <a:pt x="6857" y="20897"/>
                    <a:pt x="6514" y="19354"/>
                    <a:pt x="6857" y="16525"/>
                  </a:cubicBezTo>
                  <a:cubicBezTo>
                    <a:pt x="7200" y="13697"/>
                    <a:pt x="8229" y="9582"/>
                    <a:pt x="10800" y="6625"/>
                  </a:cubicBezTo>
                  <a:cubicBezTo>
                    <a:pt x="13371" y="3668"/>
                    <a:pt x="17486" y="1868"/>
                    <a:pt x="21600" y="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959519" y="4252839"/>
              <a:ext cx="98113" cy="14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983" fill="norm" stroke="1" extrusionOk="0">
                  <a:moveTo>
                    <a:pt x="13502" y="245"/>
                  </a:moveTo>
                  <a:cubicBezTo>
                    <a:pt x="10802" y="-68"/>
                    <a:pt x="8102" y="-381"/>
                    <a:pt x="5627" y="1341"/>
                  </a:cubicBezTo>
                  <a:cubicBezTo>
                    <a:pt x="3152" y="3062"/>
                    <a:pt x="902" y="6819"/>
                    <a:pt x="227" y="10262"/>
                  </a:cubicBezTo>
                  <a:cubicBezTo>
                    <a:pt x="-448" y="13706"/>
                    <a:pt x="452" y="16836"/>
                    <a:pt x="2027" y="18715"/>
                  </a:cubicBezTo>
                  <a:cubicBezTo>
                    <a:pt x="3602" y="20593"/>
                    <a:pt x="5852" y="21219"/>
                    <a:pt x="9002" y="20906"/>
                  </a:cubicBezTo>
                  <a:cubicBezTo>
                    <a:pt x="12152" y="20593"/>
                    <a:pt x="16202" y="19341"/>
                    <a:pt x="18452" y="17306"/>
                  </a:cubicBezTo>
                  <a:cubicBezTo>
                    <a:pt x="20702" y="15271"/>
                    <a:pt x="21152" y="12454"/>
                    <a:pt x="20702" y="10262"/>
                  </a:cubicBezTo>
                  <a:cubicBezTo>
                    <a:pt x="20252" y="8071"/>
                    <a:pt x="18902" y="6506"/>
                    <a:pt x="17102" y="5880"/>
                  </a:cubicBezTo>
                  <a:cubicBezTo>
                    <a:pt x="15302" y="5254"/>
                    <a:pt x="13052" y="5567"/>
                    <a:pt x="10802" y="5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086527" y="4248150"/>
              <a:ext cx="139701" cy="16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3240"/>
                  </a:moveTo>
                  <a:cubicBezTo>
                    <a:pt x="1636" y="4050"/>
                    <a:pt x="3273" y="4860"/>
                    <a:pt x="4582" y="7155"/>
                  </a:cubicBezTo>
                  <a:cubicBezTo>
                    <a:pt x="5891" y="9450"/>
                    <a:pt x="6873" y="13230"/>
                    <a:pt x="7691" y="16065"/>
                  </a:cubicBezTo>
                  <a:cubicBezTo>
                    <a:pt x="8509" y="18900"/>
                    <a:pt x="9164" y="20790"/>
                    <a:pt x="9982" y="21195"/>
                  </a:cubicBezTo>
                  <a:cubicBezTo>
                    <a:pt x="10800" y="21600"/>
                    <a:pt x="11782" y="20520"/>
                    <a:pt x="12927" y="17685"/>
                  </a:cubicBezTo>
                  <a:cubicBezTo>
                    <a:pt x="14073" y="14850"/>
                    <a:pt x="15382" y="10260"/>
                    <a:pt x="16855" y="7020"/>
                  </a:cubicBezTo>
                  <a:cubicBezTo>
                    <a:pt x="18327" y="3780"/>
                    <a:pt x="19964" y="18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277027" y="42608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296077" y="4182533"/>
              <a:ext cx="254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329416" y="3993021"/>
              <a:ext cx="246062" cy="39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7" fill="norm" stroke="1" extrusionOk="0">
                  <a:moveTo>
                    <a:pt x="9276" y="14882"/>
                  </a:moveTo>
                  <a:cubicBezTo>
                    <a:pt x="8907" y="14308"/>
                    <a:pt x="8538" y="13733"/>
                    <a:pt x="7892" y="13389"/>
                  </a:cubicBezTo>
                  <a:cubicBezTo>
                    <a:pt x="7246" y="13044"/>
                    <a:pt x="6323" y="12929"/>
                    <a:pt x="4938" y="13446"/>
                  </a:cubicBezTo>
                  <a:cubicBezTo>
                    <a:pt x="3553" y="13963"/>
                    <a:pt x="1707" y="15112"/>
                    <a:pt x="784" y="16261"/>
                  </a:cubicBezTo>
                  <a:cubicBezTo>
                    <a:pt x="-139" y="17410"/>
                    <a:pt x="-139" y="18559"/>
                    <a:pt x="230" y="19420"/>
                  </a:cubicBezTo>
                  <a:cubicBezTo>
                    <a:pt x="599" y="20282"/>
                    <a:pt x="1338" y="20857"/>
                    <a:pt x="2169" y="21029"/>
                  </a:cubicBezTo>
                  <a:cubicBezTo>
                    <a:pt x="2999" y="21201"/>
                    <a:pt x="3923" y="20972"/>
                    <a:pt x="5215" y="19823"/>
                  </a:cubicBezTo>
                  <a:cubicBezTo>
                    <a:pt x="6507" y="18674"/>
                    <a:pt x="8169" y="16606"/>
                    <a:pt x="9646" y="13389"/>
                  </a:cubicBezTo>
                  <a:cubicBezTo>
                    <a:pt x="11123" y="10172"/>
                    <a:pt x="12415" y="5806"/>
                    <a:pt x="13061" y="3278"/>
                  </a:cubicBezTo>
                  <a:cubicBezTo>
                    <a:pt x="13707" y="750"/>
                    <a:pt x="13707" y="61"/>
                    <a:pt x="13430" y="3"/>
                  </a:cubicBezTo>
                  <a:cubicBezTo>
                    <a:pt x="13153" y="-54"/>
                    <a:pt x="12599" y="520"/>
                    <a:pt x="11584" y="2818"/>
                  </a:cubicBezTo>
                  <a:cubicBezTo>
                    <a:pt x="10569" y="5116"/>
                    <a:pt x="9092" y="9137"/>
                    <a:pt x="8353" y="12010"/>
                  </a:cubicBezTo>
                  <a:cubicBezTo>
                    <a:pt x="7615" y="14882"/>
                    <a:pt x="7615" y="16606"/>
                    <a:pt x="7707" y="17812"/>
                  </a:cubicBezTo>
                  <a:cubicBezTo>
                    <a:pt x="7799" y="19018"/>
                    <a:pt x="7984" y="19708"/>
                    <a:pt x="8538" y="20167"/>
                  </a:cubicBezTo>
                  <a:cubicBezTo>
                    <a:pt x="9092" y="20627"/>
                    <a:pt x="10015" y="20857"/>
                    <a:pt x="10846" y="20799"/>
                  </a:cubicBezTo>
                  <a:cubicBezTo>
                    <a:pt x="11676" y="20742"/>
                    <a:pt x="12415" y="20397"/>
                    <a:pt x="13338" y="19420"/>
                  </a:cubicBezTo>
                  <a:cubicBezTo>
                    <a:pt x="14261" y="18444"/>
                    <a:pt x="15369" y="16835"/>
                    <a:pt x="15923" y="15629"/>
                  </a:cubicBezTo>
                  <a:cubicBezTo>
                    <a:pt x="16476" y="14423"/>
                    <a:pt x="16476" y="13618"/>
                    <a:pt x="16015" y="13274"/>
                  </a:cubicBezTo>
                  <a:cubicBezTo>
                    <a:pt x="15553" y="12929"/>
                    <a:pt x="14630" y="13044"/>
                    <a:pt x="13615" y="13733"/>
                  </a:cubicBezTo>
                  <a:cubicBezTo>
                    <a:pt x="12599" y="14423"/>
                    <a:pt x="11492" y="15686"/>
                    <a:pt x="10846" y="16663"/>
                  </a:cubicBezTo>
                  <a:cubicBezTo>
                    <a:pt x="10199" y="17640"/>
                    <a:pt x="10015" y="18329"/>
                    <a:pt x="10015" y="19018"/>
                  </a:cubicBezTo>
                  <a:cubicBezTo>
                    <a:pt x="10015" y="19708"/>
                    <a:pt x="10199" y="20397"/>
                    <a:pt x="10753" y="20857"/>
                  </a:cubicBezTo>
                  <a:cubicBezTo>
                    <a:pt x="11307" y="21316"/>
                    <a:pt x="12230" y="21546"/>
                    <a:pt x="14076" y="21316"/>
                  </a:cubicBezTo>
                  <a:cubicBezTo>
                    <a:pt x="15923" y="21086"/>
                    <a:pt x="18692" y="20397"/>
                    <a:pt x="21461" y="1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957847" y="4195133"/>
              <a:ext cx="163731" cy="19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47" fill="norm" stroke="1" extrusionOk="0">
                  <a:moveTo>
                    <a:pt x="15606" y="9586"/>
                  </a:moveTo>
                  <a:cubicBezTo>
                    <a:pt x="15883" y="7136"/>
                    <a:pt x="16159" y="4687"/>
                    <a:pt x="15744" y="3017"/>
                  </a:cubicBezTo>
                  <a:cubicBezTo>
                    <a:pt x="15329" y="1347"/>
                    <a:pt x="14221" y="456"/>
                    <a:pt x="12975" y="122"/>
                  </a:cubicBezTo>
                  <a:cubicBezTo>
                    <a:pt x="11729" y="-212"/>
                    <a:pt x="10344" y="11"/>
                    <a:pt x="8129" y="2460"/>
                  </a:cubicBezTo>
                  <a:cubicBezTo>
                    <a:pt x="5913" y="4910"/>
                    <a:pt x="2867" y="9586"/>
                    <a:pt x="1344" y="12815"/>
                  </a:cubicBezTo>
                  <a:cubicBezTo>
                    <a:pt x="-179" y="16044"/>
                    <a:pt x="-179" y="17825"/>
                    <a:pt x="236" y="19161"/>
                  </a:cubicBezTo>
                  <a:cubicBezTo>
                    <a:pt x="652" y="20497"/>
                    <a:pt x="1483" y="21388"/>
                    <a:pt x="3698" y="20720"/>
                  </a:cubicBezTo>
                  <a:cubicBezTo>
                    <a:pt x="5913" y="20052"/>
                    <a:pt x="9513" y="17825"/>
                    <a:pt x="11590" y="16155"/>
                  </a:cubicBezTo>
                  <a:cubicBezTo>
                    <a:pt x="13667" y="14485"/>
                    <a:pt x="14221" y="13372"/>
                    <a:pt x="14636" y="11924"/>
                  </a:cubicBezTo>
                  <a:cubicBezTo>
                    <a:pt x="15052" y="10477"/>
                    <a:pt x="15329" y="8695"/>
                    <a:pt x="15329" y="8361"/>
                  </a:cubicBezTo>
                  <a:cubicBezTo>
                    <a:pt x="15329" y="8027"/>
                    <a:pt x="15052" y="9141"/>
                    <a:pt x="15329" y="11145"/>
                  </a:cubicBezTo>
                  <a:cubicBezTo>
                    <a:pt x="15606" y="13149"/>
                    <a:pt x="16436" y="16044"/>
                    <a:pt x="17544" y="17825"/>
                  </a:cubicBezTo>
                  <a:cubicBezTo>
                    <a:pt x="18652" y="19607"/>
                    <a:pt x="20036" y="20275"/>
                    <a:pt x="21421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506060" y="4223783"/>
              <a:ext cx="187018" cy="20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54" fill="norm" stroke="1" extrusionOk="0">
                  <a:moveTo>
                    <a:pt x="3241" y="2511"/>
                  </a:moveTo>
                  <a:cubicBezTo>
                    <a:pt x="2998" y="7093"/>
                    <a:pt x="2755" y="11675"/>
                    <a:pt x="2513" y="14511"/>
                  </a:cubicBezTo>
                  <a:cubicBezTo>
                    <a:pt x="2270" y="17348"/>
                    <a:pt x="2027" y="18439"/>
                    <a:pt x="1542" y="19420"/>
                  </a:cubicBezTo>
                  <a:cubicBezTo>
                    <a:pt x="1056" y="20402"/>
                    <a:pt x="328" y="21275"/>
                    <a:pt x="86" y="20839"/>
                  </a:cubicBezTo>
                  <a:cubicBezTo>
                    <a:pt x="-157" y="20402"/>
                    <a:pt x="86" y="18657"/>
                    <a:pt x="1178" y="15384"/>
                  </a:cubicBezTo>
                  <a:cubicBezTo>
                    <a:pt x="2270" y="12111"/>
                    <a:pt x="4212" y="7311"/>
                    <a:pt x="5668" y="4584"/>
                  </a:cubicBezTo>
                  <a:cubicBezTo>
                    <a:pt x="7124" y="1857"/>
                    <a:pt x="8095" y="1202"/>
                    <a:pt x="8823" y="1420"/>
                  </a:cubicBezTo>
                  <a:cubicBezTo>
                    <a:pt x="9551" y="1639"/>
                    <a:pt x="10036" y="2730"/>
                    <a:pt x="10279" y="4366"/>
                  </a:cubicBezTo>
                  <a:cubicBezTo>
                    <a:pt x="10522" y="6002"/>
                    <a:pt x="10522" y="8184"/>
                    <a:pt x="10400" y="9820"/>
                  </a:cubicBezTo>
                  <a:cubicBezTo>
                    <a:pt x="10279" y="11457"/>
                    <a:pt x="10036" y="12548"/>
                    <a:pt x="10158" y="12439"/>
                  </a:cubicBezTo>
                  <a:cubicBezTo>
                    <a:pt x="10279" y="12330"/>
                    <a:pt x="10764" y="11020"/>
                    <a:pt x="11978" y="8839"/>
                  </a:cubicBezTo>
                  <a:cubicBezTo>
                    <a:pt x="13191" y="6657"/>
                    <a:pt x="15133" y="3602"/>
                    <a:pt x="16710" y="1857"/>
                  </a:cubicBezTo>
                  <a:cubicBezTo>
                    <a:pt x="18288" y="111"/>
                    <a:pt x="19501" y="-325"/>
                    <a:pt x="20230" y="220"/>
                  </a:cubicBezTo>
                  <a:cubicBezTo>
                    <a:pt x="20958" y="766"/>
                    <a:pt x="21200" y="2293"/>
                    <a:pt x="21322" y="5020"/>
                  </a:cubicBezTo>
                  <a:cubicBezTo>
                    <a:pt x="21443" y="7748"/>
                    <a:pt x="21443" y="11675"/>
                    <a:pt x="21443" y="15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737527" y="4224313"/>
              <a:ext cx="139701" cy="18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8279"/>
                  </a:moveTo>
                  <a:cubicBezTo>
                    <a:pt x="3273" y="8279"/>
                    <a:pt x="6545" y="8279"/>
                    <a:pt x="8836" y="7927"/>
                  </a:cubicBezTo>
                  <a:cubicBezTo>
                    <a:pt x="11127" y="7575"/>
                    <a:pt x="12436" y="6870"/>
                    <a:pt x="13255" y="5579"/>
                  </a:cubicBezTo>
                  <a:cubicBezTo>
                    <a:pt x="14073" y="4288"/>
                    <a:pt x="14400" y="2409"/>
                    <a:pt x="13745" y="1235"/>
                  </a:cubicBezTo>
                  <a:cubicBezTo>
                    <a:pt x="13091" y="62"/>
                    <a:pt x="11455" y="-408"/>
                    <a:pt x="9491" y="414"/>
                  </a:cubicBezTo>
                  <a:cubicBezTo>
                    <a:pt x="7527" y="1235"/>
                    <a:pt x="5236" y="3349"/>
                    <a:pt x="3764" y="6049"/>
                  </a:cubicBezTo>
                  <a:cubicBezTo>
                    <a:pt x="2291" y="8749"/>
                    <a:pt x="1636" y="12035"/>
                    <a:pt x="2291" y="14735"/>
                  </a:cubicBezTo>
                  <a:cubicBezTo>
                    <a:pt x="2945" y="17435"/>
                    <a:pt x="4909" y="19549"/>
                    <a:pt x="8345" y="20370"/>
                  </a:cubicBezTo>
                  <a:cubicBezTo>
                    <a:pt x="11782" y="21192"/>
                    <a:pt x="16691" y="20722"/>
                    <a:pt x="21600" y="2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880723" y="4228312"/>
              <a:ext cx="193355" cy="15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18" fill="norm" stroke="1" extrusionOk="0">
                  <a:moveTo>
                    <a:pt x="8769" y="10203"/>
                  </a:moveTo>
                  <a:cubicBezTo>
                    <a:pt x="9238" y="8800"/>
                    <a:pt x="9708" y="7398"/>
                    <a:pt x="9943" y="5574"/>
                  </a:cubicBezTo>
                  <a:cubicBezTo>
                    <a:pt x="10177" y="3751"/>
                    <a:pt x="10177" y="1507"/>
                    <a:pt x="9590" y="525"/>
                  </a:cubicBezTo>
                  <a:cubicBezTo>
                    <a:pt x="9004" y="-457"/>
                    <a:pt x="7830" y="-176"/>
                    <a:pt x="6186" y="2348"/>
                  </a:cubicBezTo>
                  <a:cubicBezTo>
                    <a:pt x="4543" y="4873"/>
                    <a:pt x="2430" y="9642"/>
                    <a:pt x="1256" y="12727"/>
                  </a:cubicBezTo>
                  <a:cubicBezTo>
                    <a:pt x="82" y="15813"/>
                    <a:pt x="-153" y="17216"/>
                    <a:pt x="82" y="18478"/>
                  </a:cubicBezTo>
                  <a:cubicBezTo>
                    <a:pt x="317" y="19740"/>
                    <a:pt x="1021" y="20862"/>
                    <a:pt x="1960" y="21003"/>
                  </a:cubicBezTo>
                  <a:cubicBezTo>
                    <a:pt x="2899" y="21143"/>
                    <a:pt x="4073" y="20301"/>
                    <a:pt x="5364" y="18478"/>
                  </a:cubicBezTo>
                  <a:cubicBezTo>
                    <a:pt x="6656" y="16655"/>
                    <a:pt x="8064" y="13849"/>
                    <a:pt x="9238" y="11185"/>
                  </a:cubicBezTo>
                  <a:cubicBezTo>
                    <a:pt x="10412" y="8520"/>
                    <a:pt x="11351" y="5995"/>
                    <a:pt x="11821" y="5574"/>
                  </a:cubicBezTo>
                  <a:cubicBezTo>
                    <a:pt x="12290" y="5153"/>
                    <a:pt x="12290" y="6837"/>
                    <a:pt x="12173" y="8660"/>
                  </a:cubicBezTo>
                  <a:cubicBezTo>
                    <a:pt x="12056" y="10483"/>
                    <a:pt x="11821" y="12447"/>
                    <a:pt x="11821" y="14130"/>
                  </a:cubicBezTo>
                  <a:cubicBezTo>
                    <a:pt x="11821" y="15813"/>
                    <a:pt x="12056" y="17216"/>
                    <a:pt x="12760" y="18057"/>
                  </a:cubicBezTo>
                  <a:cubicBezTo>
                    <a:pt x="13464" y="18899"/>
                    <a:pt x="14638" y="19179"/>
                    <a:pt x="16164" y="18198"/>
                  </a:cubicBezTo>
                  <a:cubicBezTo>
                    <a:pt x="17690" y="17216"/>
                    <a:pt x="19569" y="14972"/>
                    <a:pt x="21447" y="12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066843" y="4197349"/>
              <a:ext cx="85336" cy="21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427" fill="norm" stroke="1" extrusionOk="0">
                  <a:moveTo>
                    <a:pt x="9252" y="7699"/>
                  </a:moveTo>
                  <a:cubicBezTo>
                    <a:pt x="9754" y="6630"/>
                    <a:pt x="10256" y="5560"/>
                    <a:pt x="10758" y="4491"/>
                  </a:cubicBezTo>
                  <a:cubicBezTo>
                    <a:pt x="11261" y="3422"/>
                    <a:pt x="11763" y="2352"/>
                    <a:pt x="11010" y="1497"/>
                  </a:cubicBezTo>
                  <a:cubicBezTo>
                    <a:pt x="10256" y="642"/>
                    <a:pt x="8247" y="0"/>
                    <a:pt x="6238" y="0"/>
                  </a:cubicBezTo>
                  <a:cubicBezTo>
                    <a:pt x="4228" y="0"/>
                    <a:pt x="2219" y="642"/>
                    <a:pt x="963" y="2032"/>
                  </a:cubicBezTo>
                  <a:cubicBezTo>
                    <a:pt x="-293" y="3422"/>
                    <a:pt x="-795" y="5560"/>
                    <a:pt x="2470" y="8341"/>
                  </a:cubicBezTo>
                  <a:cubicBezTo>
                    <a:pt x="5735" y="11121"/>
                    <a:pt x="12768" y="14543"/>
                    <a:pt x="16535" y="16788"/>
                  </a:cubicBezTo>
                  <a:cubicBezTo>
                    <a:pt x="20303" y="19034"/>
                    <a:pt x="20805" y="20103"/>
                    <a:pt x="19800" y="20745"/>
                  </a:cubicBezTo>
                  <a:cubicBezTo>
                    <a:pt x="18796" y="21386"/>
                    <a:pt x="16284" y="21600"/>
                    <a:pt x="13772" y="21279"/>
                  </a:cubicBezTo>
                  <a:cubicBezTo>
                    <a:pt x="11261" y="20958"/>
                    <a:pt x="8749" y="20103"/>
                    <a:pt x="7242" y="18820"/>
                  </a:cubicBezTo>
                  <a:cubicBezTo>
                    <a:pt x="5735" y="17537"/>
                    <a:pt x="5233" y="15826"/>
                    <a:pt x="4731" y="14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201077" y="4235185"/>
              <a:ext cx="152401" cy="13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1008"/>
                  </a:moveTo>
                  <a:cubicBezTo>
                    <a:pt x="600" y="6488"/>
                    <a:pt x="1200" y="11969"/>
                    <a:pt x="1650" y="15515"/>
                  </a:cubicBezTo>
                  <a:cubicBezTo>
                    <a:pt x="2100" y="19061"/>
                    <a:pt x="2400" y="20673"/>
                    <a:pt x="3150" y="20996"/>
                  </a:cubicBezTo>
                  <a:cubicBezTo>
                    <a:pt x="3900" y="21318"/>
                    <a:pt x="5100" y="20351"/>
                    <a:pt x="6900" y="17127"/>
                  </a:cubicBezTo>
                  <a:cubicBezTo>
                    <a:pt x="8700" y="13903"/>
                    <a:pt x="11100" y="8422"/>
                    <a:pt x="12450" y="4876"/>
                  </a:cubicBezTo>
                  <a:cubicBezTo>
                    <a:pt x="13800" y="1330"/>
                    <a:pt x="14100" y="-282"/>
                    <a:pt x="14100" y="40"/>
                  </a:cubicBezTo>
                  <a:cubicBezTo>
                    <a:pt x="14100" y="363"/>
                    <a:pt x="13800" y="2619"/>
                    <a:pt x="13800" y="5521"/>
                  </a:cubicBezTo>
                  <a:cubicBezTo>
                    <a:pt x="13800" y="8422"/>
                    <a:pt x="14100" y="11969"/>
                    <a:pt x="14700" y="14387"/>
                  </a:cubicBezTo>
                  <a:cubicBezTo>
                    <a:pt x="15300" y="16805"/>
                    <a:pt x="16200" y="18094"/>
                    <a:pt x="17400" y="18739"/>
                  </a:cubicBezTo>
                  <a:cubicBezTo>
                    <a:pt x="18600" y="19384"/>
                    <a:pt x="20100" y="19384"/>
                    <a:pt x="21600" y="19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391577" y="4180187"/>
              <a:ext cx="254001" cy="17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4347"/>
                  </a:moveTo>
                  <a:cubicBezTo>
                    <a:pt x="900" y="4093"/>
                    <a:pt x="1800" y="3839"/>
                    <a:pt x="2880" y="4982"/>
                  </a:cubicBezTo>
                  <a:cubicBezTo>
                    <a:pt x="3960" y="6126"/>
                    <a:pt x="5220" y="8667"/>
                    <a:pt x="6030" y="11208"/>
                  </a:cubicBezTo>
                  <a:cubicBezTo>
                    <a:pt x="6840" y="13749"/>
                    <a:pt x="7200" y="16291"/>
                    <a:pt x="7110" y="18069"/>
                  </a:cubicBezTo>
                  <a:cubicBezTo>
                    <a:pt x="7020" y="19848"/>
                    <a:pt x="6480" y="20865"/>
                    <a:pt x="5940" y="20865"/>
                  </a:cubicBezTo>
                  <a:cubicBezTo>
                    <a:pt x="5400" y="20865"/>
                    <a:pt x="4860" y="19848"/>
                    <a:pt x="4680" y="17942"/>
                  </a:cubicBezTo>
                  <a:cubicBezTo>
                    <a:pt x="4500" y="16037"/>
                    <a:pt x="4680" y="13241"/>
                    <a:pt x="5400" y="10827"/>
                  </a:cubicBezTo>
                  <a:cubicBezTo>
                    <a:pt x="6120" y="8413"/>
                    <a:pt x="7380" y="6380"/>
                    <a:pt x="8820" y="5618"/>
                  </a:cubicBezTo>
                  <a:cubicBezTo>
                    <a:pt x="10260" y="4855"/>
                    <a:pt x="11880" y="5364"/>
                    <a:pt x="13140" y="5618"/>
                  </a:cubicBezTo>
                  <a:cubicBezTo>
                    <a:pt x="14400" y="5872"/>
                    <a:pt x="15300" y="5872"/>
                    <a:pt x="16200" y="5491"/>
                  </a:cubicBezTo>
                  <a:cubicBezTo>
                    <a:pt x="17100" y="5109"/>
                    <a:pt x="18000" y="4347"/>
                    <a:pt x="18540" y="3331"/>
                  </a:cubicBezTo>
                  <a:cubicBezTo>
                    <a:pt x="19080" y="2314"/>
                    <a:pt x="19260" y="1044"/>
                    <a:pt x="18810" y="408"/>
                  </a:cubicBezTo>
                  <a:cubicBezTo>
                    <a:pt x="18360" y="-227"/>
                    <a:pt x="17280" y="-227"/>
                    <a:pt x="15750" y="1171"/>
                  </a:cubicBezTo>
                  <a:cubicBezTo>
                    <a:pt x="14220" y="2568"/>
                    <a:pt x="12240" y="5364"/>
                    <a:pt x="11250" y="8286"/>
                  </a:cubicBezTo>
                  <a:cubicBezTo>
                    <a:pt x="10260" y="11208"/>
                    <a:pt x="10260" y="14258"/>
                    <a:pt x="11160" y="16545"/>
                  </a:cubicBezTo>
                  <a:cubicBezTo>
                    <a:pt x="12060" y="18832"/>
                    <a:pt x="13860" y="20357"/>
                    <a:pt x="15750" y="20865"/>
                  </a:cubicBezTo>
                  <a:cubicBezTo>
                    <a:pt x="17640" y="21373"/>
                    <a:pt x="19620" y="20865"/>
                    <a:pt x="21600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9056610" y="4196820"/>
              <a:ext cx="89094" cy="15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015" fill="norm" stroke="1" extrusionOk="0">
                  <a:moveTo>
                    <a:pt x="18072" y="7848"/>
                  </a:moveTo>
                  <a:cubicBezTo>
                    <a:pt x="19053" y="5544"/>
                    <a:pt x="20035" y="3240"/>
                    <a:pt x="19299" y="1800"/>
                  </a:cubicBezTo>
                  <a:cubicBezTo>
                    <a:pt x="18562" y="360"/>
                    <a:pt x="16108" y="-216"/>
                    <a:pt x="14144" y="72"/>
                  </a:cubicBezTo>
                  <a:cubicBezTo>
                    <a:pt x="12181" y="360"/>
                    <a:pt x="10708" y="1512"/>
                    <a:pt x="8253" y="4392"/>
                  </a:cubicBezTo>
                  <a:cubicBezTo>
                    <a:pt x="5799" y="7272"/>
                    <a:pt x="2362" y="11880"/>
                    <a:pt x="890" y="14904"/>
                  </a:cubicBezTo>
                  <a:cubicBezTo>
                    <a:pt x="-583" y="17928"/>
                    <a:pt x="-92" y="19368"/>
                    <a:pt x="1381" y="20232"/>
                  </a:cubicBezTo>
                  <a:cubicBezTo>
                    <a:pt x="2853" y="21096"/>
                    <a:pt x="5308" y="21384"/>
                    <a:pt x="8744" y="20376"/>
                  </a:cubicBezTo>
                  <a:cubicBezTo>
                    <a:pt x="12181" y="19368"/>
                    <a:pt x="16599" y="17064"/>
                    <a:pt x="18808" y="14904"/>
                  </a:cubicBezTo>
                  <a:cubicBezTo>
                    <a:pt x="21017" y="12744"/>
                    <a:pt x="21017" y="10728"/>
                    <a:pt x="20035" y="9288"/>
                  </a:cubicBezTo>
                  <a:cubicBezTo>
                    <a:pt x="19053" y="7848"/>
                    <a:pt x="17090" y="6984"/>
                    <a:pt x="15126" y="6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9217077" y="4006973"/>
              <a:ext cx="101601" cy="39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0" y="3440"/>
                  </a:moveTo>
                  <a:cubicBezTo>
                    <a:pt x="21600" y="2750"/>
                    <a:pt x="21600" y="2061"/>
                    <a:pt x="21375" y="1429"/>
                  </a:cubicBezTo>
                  <a:cubicBezTo>
                    <a:pt x="21150" y="797"/>
                    <a:pt x="20700" y="223"/>
                    <a:pt x="19350" y="50"/>
                  </a:cubicBezTo>
                  <a:cubicBezTo>
                    <a:pt x="18000" y="-122"/>
                    <a:pt x="15750" y="108"/>
                    <a:pt x="13500" y="1314"/>
                  </a:cubicBezTo>
                  <a:cubicBezTo>
                    <a:pt x="11250" y="2521"/>
                    <a:pt x="9000" y="4704"/>
                    <a:pt x="6975" y="7691"/>
                  </a:cubicBezTo>
                  <a:cubicBezTo>
                    <a:pt x="4950" y="10678"/>
                    <a:pt x="3150" y="14469"/>
                    <a:pt x="2250" y="16652"/>
                  </a:cubicBezTo>
                  <a:cubicBezTo>
                    <a:pt x="1350" y="18835"/>
                    <a:pt x="1350" y="19410"/>
                    <a:pt x="1350" y="19984"/>
                  </a:cubicBezTo>
                  <a:cubicBezTo>
                    <a:pt x="1350" y="20559"/>
                    <a:pt x="1350" y="21133"/>
                    <a:pt x="1125" y="21306"/>
                  </a:cubicBezTo>
                  <a:cubicBezTo>
                    <a:pt x="900" y="21478"/>
                    <a:pt x="450" y="21248"/>
                    <a:pt x="0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9185327" y="4210049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9625512" y="4208638"/>
              <a:ext cx="131316" cy="19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0971" fill="norm" stroke="1" extrusionOk="0">
                  <a:moveTo>
                    <a:pt x="17901" y="148"/>
                  </a:moveTo>
                  <a:cubicBezTo>
                    <a:pt x="16213" y="-74"/>
                    <a:pt x="14525" y="-297"/>
                    <a:pt x="11657" y="1484"/>
                  </a:cubicBezTo>
                  <a:cubicBezTo>
                    <a:pt x="8788" y="3266"/>
                    <a:pt x="4738" y="7051"/>
                    <a:pt x="2375" y="10392"/>
                  </a:cubicBezTo>
                  <a:cubicBezTo>
                    <a:pt x="13" y="13732"/>
                    <a:pt x="-662" y="16627"/>
                    <a:pt x="688" y="18519"/>
                  </a:cubicBezTo>
                  <a:cubicBezTo>
                    <a:pt x="2038" y="20412"/>
                    <a:pt x="5413" y="21303"/>
                    <a:pt x="9125" y="20858"/>
                  </a:cubicBezTo>
                  <a:cubicBezTo>
                    <a:pt x="12838" y="20412"/>
                    <a:pt x="16888" y="18631"/>
                    <a:pt x="20938" y="1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757504" y="4262551"/>
              <a:ext cx="110709" cy="10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616" fill="norm" stroke="1" extrusionOk="0">
                  <a:moveTo>
                    <a:pt x="12096" y="2245"/>
                  </a:moveTo>
                  <a:cubicBezTo>
                    <a:pt x="10466" y="949"/>
                    <a:pt x="8836" y="-347"/>
                    <a:pt x="7002" y="85"/>
                  </a:cubicBezTo>
                  <a:cubicBezTo>
                    <a:pt x="5168" y="517"/>
                    <a:pt x="3130" y="2677"/>
                    <a:pt x="1908" y="5053"/>
                  </a:cubicBezTo>
                  <a:cubicBezTo>
                    <a:pt x="685" y="7429"/>
                    <a:pt x="278" y="10021"/>
                    <a:pt x="74" y="13045"/>
                  </a:cubicBezTo>
                  <a:cubicBezTo>
                    <a:pt x="-130" y="16069"/>
                    <a:pt x="-130" y="19525"/>
                    <a:pt x="3130" y="20389"/>
                  </a:cubicBezTo>
                  <a:cubicBezTo>
                    <a:pt x="6391" y="21253"/>
                    <a:pt x="12912" y="19525"/>
                    <a:pt x="16579" y="17365"/>
                  </a:cubicBezTo>
                  <a:cubicBezTo>
                    <a:pt x="20247" y="15205"/>
                    <a:pt x="21062" y="12613"/>
                    <a:pt x="21266" y="10237"/>
                  </a:cubicBezTo>
                  <a:cubicBezTo>
                    <a:pt x="21470" y="7861"/>
                    <a:pt x="21062" y="5701"/>
                    <a:pt x="19840" y="4189"/>
                  </a:cubicBezTo>
                  <a:cubicBezTo>
                    <a:pt x="18617" y="2677"/>
                    <a:pt x="16579" y="1813"/>
                    <a:pt x="14542" y="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934627" y="4228461"/>
              <a:ext cx="120651" cy="15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11" fill="norm" stroke="1" extrusionOk="0">
                  <a:moveTo>
                    <a:pt x="0" y="3543"/>
                  </a:moveTo>
                  <a:cubicBezTo>
                    <a:pt x="1490" y="2103"/>
                    <a:pt x="2980" y="663"/>
                    <a:pt x="3725" y="807"/>
                  </a:cubicBezTo>
                  <a:cubicBezTo>
                    <a:pt x="4469" y="951"/>
                    <a:pt x="4469" y="2679"/>
                    <a:pt x="4283" y="5847"/>
                  </a:cubicBezTo>
                  <a:cubicBezTo>
                    <a:pt x="4097" y="9015"/>
                    <a:pt x="3725" y="13623"/>
                    <a:pt x="3166" y="16647"/>
                  </a:cubicBezTo>
                  <a:cubicBezTo>
                    <a:pt x="2607" y="19671"/>
                    <a:pt x="1862" y="21111"/>
                    <a:pt x="1118" y="21111"/>
                  </a:cubicBezTo>
                  <a:cubicBezTo>
                    <a:pt x="373" y="21111"/>
                    <a:pt x="-372" y="19671"/>
                    <a:pt x="931" y="16503"/>
                  </a:cubicBezTo>
                  <a:cubicBezTo>
                    <a:pt x="2235" y="13335"/>
                    <a:pt x="5587" y="8439"/>
                    <a:pt x="8007" y="5415"/>
                  </a:cubicBezTo>
                  <a:cubicBezTo>
                    <a:pt x="10428" y="2391"/>
                    <a:pt x="11918" y="1239"/>
                    <a:pt x="13780" y="519"/>
                  </a:cubicBezTo>
                  <a:cubicBezTo>
                    <a:pt x="15642" y="-201"/>
                    <a:pt x="17876" y="-489"/>
                    <a:pt x="19180" y="1815"/>
                  </a:cubicBezTo>
                  <a:cubicBezTo>
                    <a:pt x="20483" y="4119"/>
                    <a:pt x="20856" y="9015"/>
                    <a:pt x="21042" y="12183"/>
                  </a:cubicBezTo>
                  <a:cubicBezTo>
                    <a:pt x="21228" y="15351"/>
                    <a:pt x="21228" y="16791"/>
                    <a:pt x="21228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0139415" y="4059447"/>
              <a:ext cx="176213" cy="31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50" fill="norm" stroke="1" extrusionOk="0">
                  <a:moveTo>
                    <a:pt x="18321" y="1574"/>
                  </a:moveTo>
                  <a:cubicBezTo>
                    <a:pt x="17550" y="1009"/>
                    <a:pt x="16778" y="445"/>
                    <a:pt x="15750" y="162"/>
                  </a:cubicBezTo>
                  <a:cubicBezTo>
                    <a:pt x="14721" y="-120"/>
                    <a:pt x="13436" y="-120"/>
                    <a:pt x="12021" y="868"/>
                  </a:cubicBezTo>
                  <a:cubicBezTo>
                    <a:pt x="10607" y="1856"/>
                    <a:pt x="9064" y="3833"/>
                    <a:pt x="8036" y="6939"/>
                  </a:cubicBezTo>
                  <a:cubicBezTo>
                    <a:pt x="7007" y="10045"/>
                    <a:pt x="6493" y="14280"/>
                    <a:pt x="6493" y="16962"/>
                  </a:cubicBezTo>
                  <a:cubicBezTo>
                    <a:pt x="6493" y="19645"/>
                    <a:pt x="7007" y="20774"/>
                    <a:pt x="6750" y="21127"/>
                  </a:cubicBezTo>
                  <a:cubicBezTo>
                    <a:pt x="6493" y="21480"/>
                    <a:pt x="5464" y="21056"/>
                    <a:pt x="4178" y="20068"/>
                  </a:cubicBezTo>
                  <a:cubicBezTo>
                    <a:pt x="2893" y="19080"/>
                    <a:pt x="1350" y="17527"/>
                    <a:pt x="578" y="16398"/>
                  </a:cubicBezTo>
                  <a:cubicBezTo>
                    <a:pt x="-193" y="15268"/>
                    <a:pt x="-193" y="14562"/>
                    <a:pt x="578" y="14068"/>
                  </a:cubicBezTo>
                  <a:cubicBezTo>
                    <a:pt x="1350" y="13574"/>
                    <a:pt x="2893" y="13292"/>
                    <a:pt x="4950" y="13151"/>
                  </a:cubicBezTo>
                  <a:cubicBezTo>
                    <a:pt x="7007" y="13009"/>
                    <a:pt x="9578" y="13009"/>
                    <a:pt x="11378" y="13292"/>
                  </a:cubicBezTo>
                  <a:cubicBezTo>
                    <a:pt x="13178" y="13574"/>
                    <a:pt x="14207" y="14139"/>
                    <a:pt x="14850" y="14774"/>
                  </a:cubicBezTo>
                  <a:cubicBezTo>
                    <a:pt x="15493" y="15409"/>
                    <a:pt x="15750" y="16115"/>
                    <a:pt x="15621" y="16821"/>
                  </a:cubicBezTo>
                  <a:cubicBezTo>
                    <a:pt x="15493" y="17527"/>
                    <a:pt x="14978" y="18233"/>
                    <a:pt x="14721" y="18162"/>
                  </a:cubicBezTo>
                  <a:cubicBezTo>
                    <a:pt x="14464" y="18092"/>
                    <a:pt x="14464" y="17245"/>
                    <a:pt x="15621" y="15621"/>
                  </a:cubicBezTo>
                  <a:cubicBezTo>
                    <a:pt x="16778" y="13998"/>
                    <a:pt x="19093" y="11598"/>
                    <a:pt x="21407" y="9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334677" y="4062960"/>
              <a:ext cx="350474" cy="31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33" fill="norm" stroke="1" extrusionOk="0">
                  <a:moveTo>
                    <a:pt x="5075" y="13803"/>
                  </a:moveTo>
                  <a:cubicBezTo>
                    <a:pt x="5075" y="13087"/>
                    <a:pt x="5075" y="12372"/>
                    <a:pt x="4749" y="11943"/>
                  </a:cubicBezTo>
                  <a:cubicBezTo>
                    <a:pt x="4424" y="11514"/>
                    <a:pt x="3773" y="11371"/>
                    <a:pt x="2928" y="12229"/>
                  </a:cubicBezTo>
                  <a:cubicBezTo>
                    <a:pt x="2082" y="13087"/>
                    <a:pt x="1041" y="14947"/>
                    <a:pt x="520" y="16234"/>
                  </a:cubicBezTo>
                  <a:cubicBezTo>
                    <a:pt x="0" y="17522"/>
                    <a:pt x="0" y="18237"/>
                    <a:pt x="0" y="18952"/>
                  </a:cubicBezTo>
                  <a:cubicBezTo>
                    <a:pt x="0" y="19667"/>
                    <a:pt x="0" y="20383"/>
                    <a:pt x="390" y="20812"/>
                  </a:cubicBezTo>
                  <a:cubicBezTo>
                    <a:pt x="781" y="21241"/>
                    <a:pt x="1561" y="21384"/>
                    <a:pt x="2537" y="20311"/>
                  </a:cubicBezTo>
                  <a:cubicBezTo>
                    <a:pt x="3513" y="19238"/>
                    <a:pt x="4684" y="16950"/>
                    <a:pt x="5855" y="13803"/>
                  </a:cubicBezTo>
                  <a:cubicBezTo>
                    <a:pt x="7027" y="10656"/>
                    <a:pt x="8198" y="6650"/>
                    <a:pt x="8783" y="4075"/>
                  </a:cubicBezTo>
                  <a:cubicBezTo>
                    <a:pt x="9369" y="1501"/>
                    <a:pt x="9369" y="356"/>
                    <a:pt x="9108" y="70"/>
                  </a:cubicBezTo>
                  <a:cubicBezTo>
                    <a:pt x="8848" y="-216"/>
                    <a:pt x="8328" y="356"/>
                    <a:pt x="7742" y="2073"/>
                  </a:cubicBezTo>
                  <a:cubicBezTo>
                    <a:pt x="7157" y="3789"/>
                    <a:pt x="6506" y="6650"/>
                    <a:pt x="6116" y="9297"/>
                  </a:cubicBezTo>
                  <a:cubicBezTo>
                    <a:pt x="5725" y="11943"/>
                    <a:pt x="5595" y="14375"/>
                    <a:pt x="5790" y="15805"/>
                  </a:cubicBezTo>
                  <a:cubicBezTo>
                    <a:pt x="5986" y="17236"/>
                    <a:pt x="6506" y="17665"/>
                    <a:pt x="7417" y="17665"/>
                  </a:cubicBezTo>
                  <a:cubicBezTo>
                    <a:pt x="8328" y="17665"/>
                    <a:pt x="9629" y="17236"/>
                    <a:pt x="10475" y="16735"/>
                  </a:cubicBezTo>
                  <a:cubicBezTo>
                    <a:pt x="11320" y="16234"/>
                    <a:pt x="11711" y="15662"/>
                    <a:pt x="11776" y="15018"/>
                  </a:cubicBezTo>
                  <a:cubicBezTo>
                    <a:pt x="11841" y="14375"/>
                    <a:pt x="11581" y="13659"/>
                    <a:pt x="11125" y="13445"/>
                  </a:cubicBezTo>
                  <a:cubicBezTo>
                    <a:pt x="10670" y="13230"/>
                    <a:pt x="10019" y="13516"/>
                    <a:pt x="9629" y="14017"/>
                  </a:cubicBezTo>
                  <a:cubicBezTo>
                    <a:pt x="9239" y="14518"/>
                    <a:pt x="9108" y="15233"/>
                    <a:pt x="9108" y="16020"/>
                  </a:cubicBezTo>
                  <a:cubicBezTo>
                    <a:pt x="9108" y="16807"/>
                    <a:pt x="9239" y="17665"/>
                    <a:pt x="9694" y="18094"/>
                  </a:cubicBezTo>
                  <a:cubicBezTo>
                    <a:pt x="10149" y="18523"/>
                    <a:pt x="10930" y="18523"/>
                    <a:pt x="11971" y="17951"/>
                  </a:cubicBezTo>
                  <a:cubicBezTo>
                    <a:pt x="13012" y="17379"/>
                    <a:pt x="14313" y="16234"/>
                    <a:pt x="15159" y="15305"/>
                  </a:cubicBezTo>
                  <a:cubicBezTo>
                    <a:pt x="16005" y="14375"/>
                    <a:pt x="16395" y="13659"/>
                    <a:pt x="16525" y="13731"/>
                  </a:cubicBezTo>
                  <a:cubicBezTo>
                    <a:pt x="16655" y="13803"/>
                    <a:pt x="16525" y="14661"/>
                    <a:pt x="16395" y="15448"/>
                  </a:cubicBezTo>
                  <a:cubicBezTo>
                    <a:pt x="16265" y="16234"/>
                    <a:pt x="16135" y="16950"/>
                    <a:pt x="16070" y="17736"/>
                  </a:cubicBezTo>
                  <a:cubicBezTo>
                    <a:pt x="16005" y="18523"/>
                    <a:pt x="16005" y="19381"/>
                    <a:pt x="16005" y="19381"/>
                  </a:cubicBezTo>
                  <a:cubicBezTo>
                    <a:pt x="16005" y="19381"/>
                    <a:pt x="16005" y="18523"/>
                    <a:pt x="16525" y="16878"/>
                  </a:cubicBezTo>
                  <a:cubicBezTo>
                    <a:pt x="17046" y="15233"/>
                    <a:pt x="18087" y="12801"/>
                    <a:pt x="18867" y="11371"/>
                  </a:cubicBezTo>
                  <a:cubicBezTo>
                    <a:pt x="19648" y="9940"/>
                    <a:pt x="20169" y="9511"/>
                    <a:pt x="20624" y="9583"/>
                  </a:cubicBezTo>
                  <a:cubicBezTo>
                    <a:pt x="21080" y="9654"/>
                    <a:pt x="21470" y="10226"/>
                    <a:pt x="21535" y="11728"/>
                  </a:cubicBezTo>
                  <a:cubicBezTo>
                    <a:pt x="21600" y="13230"/>
                    <a:pt x="21340" y="15662"/>
                    <a:pt x="21080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726045" y="4210150"/>
              <a:ext cx="218233" cy="1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77" fill="norm" stroke="1" extrusionOk="0">
                  <a:moveTo>
                    <a:pt x="11444" y="1837"/>
                  </a:moveTo>
                  <a:cubicBezTo>
                    <a:pt x="10405" y="1528"/>
                    <a:pt x="9367" y="1220"/>
                    <a:pt x="7498" y="3071"/>
                  </a:cubicBezTo>
                  <a:cubicBezTo>
                    <a:pt x="5628" y="4923"/>
                    <a:pt x="2928" y="8934"/>
                    <a:pt x="1475" y="11711"/>
                  </a:cubicBezTo>
                  <a:cubicBezTo>
                    <a:pt x="21" y="14488"/>
                    <a:pt x="-187" y="16031"/>
                    <a:pt x="125" y="17266"/>
                  </a:cubicBezTo>
                  <a:cubicBezTo>
                    <a:pt x="436" y="18500"/>
                    <a:pt x="1267" y="19426"/>
                    <a:pt x="3448" y="18963"/>
                  </a:cubicBezTo>
                  <a:cubicBezTo>
                    <a:pt x="5628" y="18500"/>
                    <a:pt x="9159" y="16648"/>
                    <a:pt x="11755" y="14643"/>
                  </a:cubicBezTo>
                  <a:cubicBezTo>
                    <a:pt x="14351" y="12637"/>
                    <a:pt x="16013" y="10477"/>
                    <a:pt x="17051" y="8626"/>
                  </a:cubicBezTo>
                  <a:cubicBezTo>
                    <a:pt x="18090" y="6774"/>
                    <a:pt x="18505" y="5231"/>
                    <a:pt x="18609" y="3688"/>
                  </a:cubicBezTo>
                  <a:cubicBezTo>
                    <a:pt x="18713" y="2146"/>
                    <a:pt x="18505" y="603"/>
                    <a:pt x="17882" y="140"/>
                  </a:cubicBezTo>
                  <a:cubicBezTo>
                    <a:pt x="17259" y="-323"/>
                    <a:pt x="16221" y="294"/>
                    <a:pt x="14975" y="3071"/>
                  </a:cubicBezTo>
                  <a:cubicBezTo>
                    <a:pt x="13728" y="5848"/>
                    <a:pt x="12275" y="10786"/>
                    <a:pt x="11651" y="14026"/>
                  </a:cubicBezTo>
                  <a:cubicBezTo>
                    <a:pt x="11028" y="17266"/>
                    <a:pt x="11236" y="18808"/>
                    <a:pt x="13001" y="19734"/>
                  </a:cubicBezTo>
                  <a:cubicBezTo>
                    <a:pt x="14767" y="20660"/>
                    <a:pt x="18090" y="20968"/>
                    <a:pt x="21413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762927" y="4540720"/>
              <a:ext cx="261620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0400"/>
                  </a:moveTo>
                  <a:cubicBezTo>
                    <a:pt x="175" y="10400"/>
                    <a:pt x="350" y="10400"/>
                    <a:pt x="778" y="10400"/>
                  </a:cubicBezTo>
                  <a:cubicBezTo>
                    <a:pt x="1206" y="10400"/>
                    <a:pt x="1887" y="10400"/>
                    <a:pt x="2586" y="9500"/>
                  </a:cubicBezTo>
                  <a:cubicBezTo>
                    <a:pt x="3285" y="8600"/>
                    <a:pt x="4002" y="6800"/>
                    <a:pt x="4701" y="5900"/>
                  </a:cubicBezTo>
                  <a:cubicBezTo>
                    <a:pt x="5400" y="5000"/>
                    <a:pt x="6082" y="5000"/>
                    <a:pt x="6719" y="5000"/>
                  </a:cubicBezTo>
                  <a:cubicBezTo>
                    <a:pt x="7357" y="5000"/>
                    <a:pt x="7951" y="5000"/>
                    <a:pt x="8554" y="5000"/>
                  </a:cubicBezTo>
                  <a:cubicBezTo>
                    <a:pt x="9157" y="5000"/>
                    <a:pt x="9769" y="5000"/>
                    <a:pt x="10389" y="5000"/>
                  </a:cubicBezTo>
                  <a:cubicBezTo>
                    <a:pt x="11010" y="5000"/>
                    <a:pt x="11639" y="5000"/>
                    <a:pt x="12338" y="5000"/>
                  </a:cubicBezTo>
                  <a:cubicBezTo>
                    <a:pt x="13037" y="5000"/>
                    <a:pt x="13806" y="5000"/>
                    <a:pt x="14549" y="5000"/>
                  </a:cubicBezTo>
                  <a:cubicBezTo>
                    <a:pt x="15291" y="5000"/>
                    <a:pt x="16008" y="5000"/>
                    <a:pt x="16750" y="5000"/>
                  </a:cubicBezTo>
                  <a:cubicBezTo>
                    <a:pt x="17493" y="5000"/>
                    <a:pt x="18262" y="5000"/>
                    <a:pt x="19005" y="4100"/>
                  </a:cubicBezTo>
                  <a:cubicBezTo>
                    <a:pt x="19748" y="3200"/>
                    <a:pt x="20464" y="1400"/>
                    <a:pt x="20866" y="500"/>
                  </a:cubicBezTo>
                  <a:cubicBezTo>
                    <a:pt x="21268" y="-400"/>
                    <a:pt x="21355" y="-400"/>
                    <a:pt x="21425" y="3200"/>
                  </a:cubicBezTo>
                  <a:cubicBezTo>
                    <a:pt x="21495" y="6800"/>
                    <a:pt x="21548" y="14000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880027" y="504825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880027" y="49530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943527" y="4961091"/>
              <a:ext cx="171451" cy="14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8194"/>
                  </a:moveTo>
                  <a:cubicBezTo>
                    <a:pt x="267" y="13203"/>
                    <a:pt x="533" y="18212"/>
                    <a:pt x="1333" y="17116"/>
                  </a:cubicBezTo>
                  <a:cubicBezTo>
                    <a:pt x="2133" y="16020"/>
                    <a:pt x="3467" y="8820"/>
                    <a:pt x="5333" y="4751"/>
                  </a:cubicBezTo>
                  <a:cubicBezTo>
                    <a:pt x="7200" y="681"/>
                    <a:pt x="9600" y="-258"/>
                    <a:pt x="11867" y="55"/>
                  </a:cubicBezTo>
                  <a:cubicBezTo>
                    <a:pt x="14133" y="368"/>
                    <a:pt x="16267" y="1933"/>
                    <a:pt x="17867" y="5690"/>
                  </a:cubicBezTo>
                  <a:cubicBezTo>
                    <a:pt x="19467" y="9446"/>
                    <a:pt x="20533" y="15394"/>
                    <a:pt x="216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414022" y="4982738"/>
              <a:ext cx="196256" cy="13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966" fill="norm" stroke="1" extrusionOk="0">
                  <a:moveTo>
                    <a:pt x="10387" y="4303"/>
                  </a:moveTo>
                  <a:cubicBezTo>
                    <a:pt x="9690" y="2642"/>
                    <a:pt x="8993" y="980"/>
                    <a:pt x="8064" y="316"/>
                  </a:cubicBezTo>
                  <a:cubicBezTo>
                    <a:pt x="7135" y="-349"/>
                    <a:pt x="5974" y="-17"/>
                    <a:pt x="4696" y="1811"/>
                  </a:cubicBezTo>
                  <a:cubicBezTo>
                    <a:pt x="3419" y="3639"/>
                    <a:pt x="2025" y="6962"/>
                    <a:pt x="1212" y="9620"/>
                  </a:cubicBezTo>
                  <a:cubicBezTo>
                    <a:pt x="400" y="12279"/>
                    <a:pt x="167" y="14273"/>
                    <a:pt x="51" y="16100"/>
                  </a:cubicBezTo>
                  <a:cubicBezTo>
                    <a:pt x="-65" y="17928"/>
                    <a:pt x="-65" y="19589"/>
                    <a:pt x="980" y="20420"/>
                  </a:cubicBezTo>
                  <a:cubicBezTo>
                    <a:pt x="2025" y="21251"/>
                    <a:pt x="4116" y="21251"/>
                    <a:pt x="5974" y="19589"/>
                  </a:cubicBezTo>
                  <a:cubicBezTo>
                    <a:pt x="7832" y="17928"/>
                    <a:pt x="9458" y="14605"/>
                    <a:pt x="10619" y="11614"/>
                  </a:cubicBezTo>
                  <a:cubicBezTo>
                    <a:pt x="11780" y="8623"/>
                    <a:pt x="12477" y="5965"/>
                    <a:pt x="12825" y="5466"/>
                  </a:cubicBezTo>
                  <a:cubicBezTo>
                    <a:pt x="13174" y="4968"/>
                    <a:pt x="13174" y="6629"/>
                    <a:pt x="13522" y="8291"/>
                  </a:cubicBezTo>
                  <a:cubicBezTo>
                    <a:pt x="13870" y="9953"/>
                    <a:pt x="14567" y="11614"/>
                    <a:pt x="15961" y="12943"/>
                  </a:cubicBezTo>
                  <a:cubicBezTo>
                    <a:pt x="17354" y="14273"/>
                    <a:pt x="19445" y="15269"/>
                    <a:pt x="21535" y="1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6188127" y="4997449"/>
              <a:ext cx="16510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378"/>
                  </a:moveTo>
                  <a:cubicBezTo>
                    <a:pt x="0" y="2919"/>
                    <a:pt x="0" y="1459"/>
                    <a:pt x="831" y="730"/>
                  </a:cubicBezTo>
                  <a:cubicBezTo>
                    <a:pt x="1662" y="0"/>
                    <a:pt x="3323" y="0"/>
                    <a:pt x="5677" y="1605"/>
                  </a:cubicBezTo>
                  <a:cubicBezTo>
                    <a:pt x="8031" y="3211"/>
                    <a:pt x="11077" y="6422"/>
                    <a:pt x="12877" y="9486"/>
                  </a:cubicBezTo>
                  <a:cubicBezTo>
                    <a:pt x="14677" y="12551"/>
                    <a:pt x="15231" y="15470"/>
                    <a:pt x="14954" y="17659"/>
                  </a:cubicBezTo>
                  <a:cubicBezTo>
                    <a:pt x="14677" y="19849"/>
                    <a:pt x="13569" y="21308"/>
                    <a:pt x="12600" y="21454"/>
                  </a:cubicBezTo>
                  <a:cubicBezTo>
                    <a:pt x="11631" y="21600"/>
                    <a:pt x="10800" y="20432"/>
                    <a:pt x="10385" y="18243"/>
                  </a:cubicBezTo>
                  <a:cubicBezTo>
                    <a:pt x="9969" y="16054"/>
                    <a:pt x="9969" y="12843"/>
                    <a:pt x="11908" y="9632"/>
                  </a:cubicBezTo>
                  <a:cubicBezTo>
                    <a:pt x="13846" y="6422"/>
                    <a:pt x="17723" y="3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378093" y="4981096"/>
              <a:ext cx="102135" cy="17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604" fill="norm" stroke="1" extrusionOk="0">
                  <a:moveTo>
                    <a:pt x="1433" y="9884"/>
                  </a:moveTo>
                  <a:cubicBezTo>
                    <a:pt x="3197" y="9156"/>
                    <a:pt x="4960" y="8428"/>
                    <a:pt x="6503" y="6608"/>
                  </a:cubicBezTo>
                  <a:cubicBezTo>
                    <a:pt x="8046" y="4787"/>
                    <a:pt x="9368" y="1875"/>
                    <a:pt x="8927" y="661"/>
                  </a:cubicBezTo>
                  <a:cubicBezTo>
                    <a:pt x="8486" y="-552"/>
                    <a:pt x="6282" y="-67"/>
                    <a:pt x="4299" y="1875"/>
                  </a:cubicBezTo>
                  <a:cubicBezTo>
                    <a:pt x="2315" y="3817"/>
                    <a:pt x="552" y="7214"/>
                    <a:pt x="111" y="10491"/>
                  </a:cubicBezTo>
                  <a:cubicBezTo>
                    <a:pt x="-330" y="13767"/>
                    <a:pt x="552" y="16922"/>
                    <a:pt x="2535" y="18742"/>
                  </a:cubicBezTo>
                  <a:cubicBezTo>
                    <a:pt x="4519" y="20563"/>
                    <a:pt x="7605" y="21048"/>
                    <a:pt x="10911" y="20199"/>
                  </a:cubicBezTo>
                  <a:cubicBezTo>
                    <a:pt x="14217" y="19349"/>
                    <a:pt x="17743" y="17165"/>
                    <a:pt x="21270" y="14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480227" y="4997449"/>
              <a:ext cx="57159" cy="34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93" fill="norm" stroke="1" extrusionOk="0">
                  <a:moveTo>
                    <a:pt x="16200" y="0"/>
                  </a:moveTo>
                  <a:cubicBezTo>
                    <a:pt x="14657" y="1964"/>
                    <a:pt x="13114" y="3927"/>
                    <a:pt x="14271" y="6545"/>
                  </a:cubicBezTo>
                  <a:cubicBezTo>
                    <a:pt x="15429" y="9164"/>
                    <a:pt x="19286" y="12436"/>
                    <a:pt x="20443" y="14924"/>
                  </a:cubicBezTo>
                  <a:cubicBezTo>
                    <a:pt x="21600" y="17411"/>
                    <a:pt x="20057" y="19113"/>
                    <a:pt x="17357" y="20160"/>
                  </a:cubicBezTo>
                  <a:cubicBezTo>
                    <a:pt x="14657" y="21207"/>
                    <a:pt x="10800" y="21600"/>
                    <a:pt x="7714" y="21469"/>
                  </a:cubicBezTo>
                  <a:cubicBezTo>
                    <a:pt x="4629" y="21338"/>
                    <a:pt x="2314" y="20684"/>
                    <a:pt x="1157" y="19767"/>
                  </a:cubicBezTo>
                  <a:cubicBezTo>
                    <a:pt x="0" y="18851"/>
                    <a:pt x="0" y="17673"/>
                    <a:pt x="0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531027" y="48831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6581827" y="4977180"/>
              <a:ext cx="127001" cy="13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10006"/>
                  </a:moveTo>
                  <a:cubicBezTo>
                    <a:pt x="3600" y="10006"/>
                    <a:pt x="7200" y="10006"/>
                    <a:pt x="9720" y="9352"/>
                  </a:cubicBezTo>
                  <a:cubicBezTo>
                    <a:pt x="12240" y="8697"/>
                    <a:pt x="13680" y="7388"/>
                    <a:pt x="14760" y="5916"/>
                  </a:cubicBezTo>
                  <a:cubicBezTo>
                    <a:pt x="15840" y="4443"/>
                    <a:pt x="16560" y="2806"/>
                    <a:pt x="15840" y="1661"/>
                  </a:cubicBezTo>
                  <a:cubicBezTo>
                    <a:pt x="15120" y="516"/>
                    <a:pt x="12960" y="-139"/>
                    <a:pt x="11160" y="25"/>
                  </a:cubicBezTo>
                  <a:cubicBezTo>
                    <a:pt x="9360" y="188"/>
                    <a:pt x="7920" y="1170"/>
                    <a:pt x="6660" y="3952"/>
                  </a:cubicBezTo>
                  <a:cubicBezTo>
                    <a:pt x="5400" y="6734"/>
                    <a:pt x="4320" y="11316"/>
                    <a:pt x="5040" y="14752"/>
                  </a:cubicBezTo>
                  <a:cubicBezTo>
                    <a:pt x="5760" y="18188"/>
                    <a:pt x="8280" y="20479"/>
                    <a:pt x="11340" y="20970"/>
                  </a:cubicBezTo>
                  <a:cubicBezTo>
                    <a:pt x="14400" y="21461"/>
                    <a:pt x="18000" y="20152"/>
                    <a:pt x="21600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758172" y="4973045"/>
              <a:ext cx="134806" cy="15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887" fill="norm" stroke="1" extrusionOk="0">
                  <a:moveTo>
                    <a:pt x="14186" y="719"/>
                  </a:moveTo>
                  <a:cubicBezTo>
                    <a:pt x="12524" y="150"/>
                    <a:pt x="10862" y="-418"/>
                    <a:pt x="8536" y="435"/>
                  </a:cubicBezTo>
                  <a:cubicBezTo>
                    <a:pt x="6210" y="1287"/>
                    <a:pt x="3219" y="3561"/>
                    <a:pt x="1558" y="6261"/>
                  </a:cubicBezTo>
                  <a:cubicBezTo>
                    <a:pt x="-104" y="8961"/>
                    <a:pt x="-436" y="12087"/>
                    <a:pt x="561" y="14645"/>
                  </a:cubicBezTo>
                  <a:cubicBezTo>
                    <a:pt x="1558" y="17203"/>
                    <a:pt x="3884" y="19193"/>
                    <a:pt x="6044" y="20187"/>
                  </a:cubicBezTo>
                  <a:cubicBezTo>
                    <a:pt x="8204" y="21182"/>
                    <a:pt x="10198" y="21182"/>
                    <a:pt x="12690" y="19761"/>
                  </a:cubicBezTo>
                  <a:cubicBezTo>
                    <a:pt x="15182" y="18340"/>
                    <a:pt x="18173" y="15498"/>
                    <a:pt x="21164" y="12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931634" y="4787899"/>
              <a:ext cx="75644" cy="29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00" fill="norm" stroke="1" extrusionOk="0">
                  <a:moveTo>
                    <a:pt x="21442" y="0"/>
                  </a:moveTo>
                  <a:cubicBezTo>
                    <a:pt x="18442" y="302"/>
                    <a:pt x="15442" y="604"/>
                    <a:pt x="11842" y="2870"/>
                  </a:cubicBezTo>
                  <a:cubicBezTo>
                    <a:pt x="8242" y="5136"/>
                    <a:pt x="4042" y="9365"/>
                    <a:pt x="1942" y="12310"/>
                  </a:cubicBezTo>
                  <a:cubicBezTo>
                    <a:pt x="-158" y="15256"/>
                    <a:pt x="-158" y="16917"/>
                    <a:pt x="142" y="18201"/>
                  </a:cubicBezTo>
                  <a:cubicBezTo>
                    <a:pt x="442" y="19485"/>
                    <a:pt x="1042" y="20392"/>
                    <a:pt x="3442" y="20920"/>
                  </a:cubicBezTo>
                  <a:cubicBezTo>
                    <a:pt x="5842" y="21449"/>
                    <a:pt x="10042" y="21600"/>
                    <a:pt x="13342" y="21071"/>
                  </a:cubicBezTo>
                  <a:cubicBezTo>
                    <a:pt x="16642" y="20543"/>
                    <a:pt x="19042" y="19334"/>
                    <a:pt x="21442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918377" y="497205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7527457" y="4785783"/>
              <a:ext cx="171971" cy="34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0" fill="norm" stroke="1" extrusionOk="0">
                  <a:moveTo>
                    <a:pt x="14289" y="16135"/>
                  </a:moveTo>
                  <a:cubicBezTo>
                    <a:pt x="14289" y="15484"/>
                    <a:pt x="14289" y="14834"/>
                    <a:pt x="13235" y="14118"/>
                  </a:cubicBezTo>
                  <a:cubicBezTo>
                    <a:pt x="12181" y="13402"/>
                    <a:pt x="10074" y="12622"/>
                    <a:pt x="8099" y="12752"/>
                  </a:cubicBezTo>
                  <a:cubicBezTo>
                    <a:pt x="6123" y="12882"/>
                    <a:pt x="4279" y="13923"/>
                    <a:pt x="2830" y="15224"/>
                  </a:cubicBezTo>
                  <a:cubicBezTo>
                    <a:pt x="1381" y="16525"/>
                    <a:pt x="328" y="18087"/>
                    <a:pt x="64" y="19258"/>
                  </a:cubicBezTo>
                  <a:cubicBezTo>
                    <a:pt x="-199" y="20429"/>
                    <a:pt x="328" y="21210"/>
                    <a:pt x="1908" y="21405"/>
                  </a:cubicBezTo>
                  <a:cubicBezTo>
                    <a:pt x="3489" y="21600"/>
                    <a:pt x="6123" y="21210"/>
                    <a:pt x="8625" y="19453"/>
                  </a:cubicBezTo>
                  <a:cubicBezTo>
                    <a:pt x="11128" y="17696"/>
                    <a:pt x="13499" y="14573"/>
                    <a:pt x="15079" y="11320"/>
                  </a:cubicBezTo>
                  <a:cubicBezTo>
                    <a:pt x="16660" y="8067"/>
                    <a:pt x="17450" y="4684"/>
                    <a:pt x="17845" y="2667"/>
                  </a:cubicBezTo>
                  <a:cubicBezTo>
                    <a:pt x="18240" y="651"/>
                    <a:pt x="18240" y="0"/>
                    <a:pt x="18108" y="0"/>
                  </a:cubicBezTo>
                  <a:cubicBezTo>
                    <a:pt x="17977" y="0"/>
                    <a:pt x="17713" y="651"/>
                    <a:pt x="17318" y="2993"/>
                  </a:cubicBezTo>
                  <a:cubicBezTo>
                    <a:pt x="16923" y="5335"/>
                    <a:pt x="16396" y="9369"/>
                    <a:pt x="16133" y="12036"/>
                  </a:cubicBezTo>
                  <a:cubicBezTo>
                    <a:pt x="15869" y="14704"/>
                    <a:pt x="15869" y="16005"/>
                    <a:pt x="16133" y="16981"/>
                  </a:cubicBezTo>
                  <a:cubicBezTo>
                    <a:pt x="16396" y="17957"/>
                    <a:pt x="16923" y="18607"/>
                    <a:pt x="17845" y="18867"/>
                  </a:cubicBezTo>
                  <a:cubicBezTo>
                    <a:pt x="18767" y="19128"/>
                    <a:pt x="20084" y="18998"/>
                    <a:pt x="21401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738138" y="4985696"/>
              <a:ext cx="107340" cy="14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949" fill="norm" stroke="1" extrusionOk="0">
                  <a:moveTo>
                    <a:pt x="6231" y="9251"/>
                  </a:moveTo>
                  <a:cubicBezTo>
                    <a:pt x="7925" y="7999"/>
                    <a:pt x="9619" y="6747"/>
                    <a:pt x="11102" y="5025"/>
                  </a:cubicBezTo>
                  <a:cubicBezTo>
                    <a:pt x="12584" y="3304"/>
                    <a:pt x="13854" y="1112"/>
                    <a:pt x="13431" y="330"/>
                  </a:cubicBezTo>
                  <a:cubicBezTo>
                    <a:pt x="13007" y="-453"/>
                    <a:pt x="10890" y="173"/>
                    <a:pt x="8560" y="2051"/>
                  </a:cubicBezTo>
                  <a:cubicBezTo>
                    <a:pt x="6231" y="3930"/>
                    <a:pt x="3690" y="7060"/>
                    <a:pt x="2207" y="9408"/>
                  </a:cubicBezTo>
                  <a:cubicBezTo>
                    <a:pt x="725" y="11756"/>
                    <a:pt x="302" y="13321"/>
                    <a:pt x="90" y="15043"/>
                  </a:cubicBezTo>
                  <a:cubicBezTo>
                    <a:pt x="-122" y="16764"/>
                    <a:pt x="-122" y="18643"/>
                    <a:pt x="1996" y="19738"/>
                  </a:cubicBezTo>
                  <a:cubicBezTo>
                    <a:pt x="4113" y="20834"/>
                    <a:pt x="8349" y="21147"/>
                    <a:pt x="11949" y="20834"/>
                  </a:cubicBezTo>
                  <a:cubicBezTo>
                    <a:pt x="15549" y="20521"/>
                    <a:pt x="18513" y="19582"/>
                    <a:pt x="21478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900510" y="4982232"/>
              <a:ext cx="116418" cy="13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10996" y="5463"/>
                  </a:moveTo>
                  <a:cubicBezTo>
                    <a:pt x="10996" y="3776"/>
                    <a:pt x="10996" y="2088"/>
                    <a:pt x="10015" y="1076"/>
                  </a:cubicBezTo>
                  <a:cubicBezTo>
                    <a:pt x="9033" y="63"/>
                    <a:pt x="7069" y="-274"/>
                    <a:pt x="5498" y="232"/>
                  </a:cubicBezTo>
                  <a:cubicBezTo>
                    <a:pt x="3927" y="738"/>
                    <a:pt x="2749" y="2088"/>
                    <a:pt x="1767" y="4788"/>
                  </a:cubicBezTo>
                  <a:cubicBezTo>
                    <a:pt x="785" y="7488"/>
                    <a:pt x="0" y="11538"/>
                    <a:pt x="0" y="14407"/>
                  </a:cubicBezTo>
                  <a:cubicBezTo>
                    <a:pt x="0" y="17276"/>
                    <a:pt x="785" y="18963"/>
                    <a:pt x="3535" y="19976"/>
                  </a:cubicBezTo>
                  <a:cubicBezTo>
                    <a:pt x="6284" y="20988"/>
                    <a:pt x="10996" y="21326"/>
                    <a:pt x="14335" y="20651"/>
                  </a:cubicBezTo>
                  <a:cubicBezTo>
                    <a:pt x="17673" y="19976"/>
                    <a:pt x="19636" y="18289"/>
                    <a:pt x="21600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033008" y="5035550"/>
              <a:ext cx="2202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600" fill="norm" stroke="1" extrusionOk="0">
                  <a:moveTo>
                    <a:pt x="14536" y="1964"/>
                  </a:moveTo>
                  <a:cubicBezTo>
                    <a:pt x="10609" y="5891"/>
                    <a:pt x="6682" y="9818"/>
                    <a:pt x="3736" y="13745"/>
                  </a:cubicBezTo>
                  <a:cubicBezTo>
                    <a:pt x="791" y="17673"/>
                    <a:pt x="-1173" y="21600"/>
                    <a:pt x="791" y="21600"/>
                  </a:cubicBezTo>
                  <a:cubicBezTo>
                    <a:pt x="2754" y="21600"/>
                    <a:pt x="8645" y="17673"/>
                    <a:pt x="12572" y="13418"/>
                  </a:cubicBezTo>
                  <a:cubicBezTo>
                    <a:pt x="16500" y="9164"/>
                    <a:pt x="18463" y="4582"/>
                    <a:pt x="20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067727" y="491490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116483" y="4948766"/>
              <a:ext cx="78245" cy="17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24" fill="norm" stroke="1" extrusionOk="0">
                  <a:moveTo>
                    <a:pt x="21012" y="3688"/>
                  </a:moveTo>
                  <a:cubicBezTo>
                    <a:pt x="19307" y="2634"/>
                    <a:pt x="17601" y="1580"/>
                    <a:pt x="15328" y="922"/>
                  </a:cubicBezTo>
                  <a:cubicBezTo>
                    <a:pt x="13054" y="263"/>
                    <a:pt x="10212" y="0"/>
                    <a:pt x="7370" y="0"/>
                  </a:cubicBezTo>
                  <a:cubicBezTo>
                    <a:pt x="4528" y="0"/>
                    <a:pt x="1686" y="263"/>
                    <a:pt x="549" y="1185"/>
                  </a:cubicBezTo>
                  <a:cubicBezTo>
                    <a:pt x="-588" y="2107"/>
                    <a:pt x="-20" y="3688"/>
                    <a:pt x="2823" y="5927"/>
                  </a:cubicBezTo>
                  <a:cubicBezTo>
                    <a:pt x="5665" y="8166"/>
                    <a:pt x="10780" y="11063"/>
                    <a:pt x="14191" y="13698"/>
                  </a:cubicBezTo>
                  <a:cubicBezTo>
                    <a:pt x="17601" y="16332"/>
                    <a:pt x="19307" y="18702"/>
                    <a:pt x="18738" y="20020"/>
                  </a:cubicBezTo>
                  <a:cubicBezTo>
                    <a:pt x="18170" y="21337"/>
                    <a:pt x="15328" y="21600"/>
                    <a:pt x="13623" y="20678"/>
                  </a:cubicBezTo>
                  <a:cubicBezTo>
                    <a:pt x="11917" y="19756"/>
                    <a:pt x="11349" y="17649"/>
                    <a:pt x="10780" y="15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213777" y="499110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251877" y="4914849"/>
              <a:ext cx="6350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1440" y="16990"/>
                    <a:pt x="2880" y="13133"/>
                    <a:pt x="4680" y="9276"/>
                  </a:cubicBezTo>
                  <a:cubicBezTo>
                    <a:pt x="6480" y="5418"/>
                    <a:pt x="8640" y="1561"/>
                    <a:pt x="11520" y="404"/>
                  </a:cubicBezTo>
                  <a:cubicBezTo>
                    <a:pt x="14400" y="-753"/>
                    <a:pt x="18000" y="790"/>
                    <a:pt x="21600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285151" y="4976799"/>
              <a:ext cx="87377" cy="12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849" fill="norm" stroke="1" extrusionOk="0">
                  <a:moveTo>
                    <a:pt x="21230" y="277"/>
                  </a:moveTo>
                  <a:cubicBezTo>
                    <a:pt x="18659" y="-89"/>
                    <a:pt x="16087" y="-455"/>
                    <a:pt x="12487" y="1742"/>
                  </a:cubicBezTo>
                  <a:cubicBezTo>
                    <a:pt x="8887" y="3938"/>
                    <a:pt x="4259" y="8698"/>
                    <a:pt x="1944" y="11992"/>
                  </a:cubicBezTo>
                  <a:cubicBezTo>
                    <a:pt x="-370" y="15287"/>
                    <a:pt x="-370" y="17118"/>
                    <a:pt x="659" y="18582"/>
                  </a:cubicBezTo>
                  <a:cubicBezTo>
                    <a:pt x="1687" y="20047"/>
                    <a:pt x="3744" y="21145"/>
                    <a:pt x="7087" y="20779"/>
                  </a:cubicBezTo>
                  <a:cubicBezTo>
                    <a:pt x="10430" y="20413"/>
                    <a:pt x="15059" y="18582"/>
                    <a:pt x="17373" y="15653"/>
                  </a:cubicBezTo>
                  <a:cubicBezTo>
                    <a:pt x="19687" y="12725"/>
                    <a:pt x="19687" y="8698"/>
                    <a:pt x="19687" y="4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410627" y="4958847"/>
              <a:ext cx="142288" cy="18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3" fill="norm" stroke="1" extrusionOk="0">
                  <a:moveTo>
                    <a:pt x="0" y="4477"/>
                  </a:moveTo>
                  <a:cubicBezTo>
                    <a:pt x="318" y="5704"/>
                    <a:pt x="635" y="6931"/>
                    <a:pt x="794" y="8649"/>
                  </a:cubicBezTo>
                  <a:cubicBezTo>
                    <a:pt x="953" y="10368"/>
                    <a:pt x="953" y="12577"/>
                    <a:pt x="1271" y="13068"/>
                  </a:cubicBezTo>
                  <a:cubicBezTo>
                    <a:pt x="1588" y="13558"/>
                    <a:pt x="2224" y="12331"/>
                    <a:pt x="4288" y="9999"/>
                  </a:cubicBezTo>
                  <a:cubicBezTo>
                    <a:pt x="6353" y="7668"/>
                    <a:pt x="9847" y="4231"/>
                    <a:pt x="12388" y="2268"/>
                  </a:cubicBezTo>
                  <a:cubicBezTo>
                    <a:pt x="14929" y="304"/>
                    <a:pt x="16518" y="-187"/>
                    <a:pt x="17788" y="58"/>
                  </a:cubicBezTo>
                  <a:cubicBezTo>
                    <a:pt x="19059" y="304"/>
                    <a:pt x="20012" y="1286"/>
                    <a:pt x="20647" y="3740"/>
                  </a:cubicBezTo>
                  <a:cubicBezTo>
                    <a:pt x="21282" y="6195"/>
                    <a:pt x="21600" y="10122"/>
                    <a:pt x="21124" y="13313"/>
                  </a:cubicBezTo>
                  <a:cubicBezTo>
                    <a:pt x="20647" y="16504"/>
                    <a:pt x="19376" y="18958"/>
                    <a:pt x="18106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613827" y="507364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" name="Drawing"/>
          <p:cNvGrpSpPr/>
          <p:nvPr/>
        </p:nvGrpSpPr>
        <p:grpSpPr>
          <a:xfrm>
            <a:off x="25400" y="1752600"/>
            <a:ext cx="12928600" cy="7478477"/>
            <a:chOff x="0" y="0"/>
            <a:chExt cx="12928600" cy="7478476"/>
          </a:xfrm>
        </p:grpSpPr>
        <p:sp>
          <p:nvSpPr>
            <p:cNvPr id="324" name="Line"/>
            <p:cNvSpPr/>
            <p:nvPr/>
          </p:nvSpPr>
          <p:spPr>
            <a:xfrm>
              <a:off x="899255" y="264982"/>
              <a:ext cx="129782" cy="51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95" fill="norm" stroke="1" extrusionOk="0">
                  <a:moveTo>
                    <a:pt x="2415" y="5626"/>
                  </a:moveTo>
                  <a:cubicBezTo>
                    <a:pt x="2752" y="8711"/>
                    <a:pt x="3090" y="11797"/>
                    <a:pt x="3259" y="14177"/>
                  </a:cubicBezTo>
                  <a:cubicBezTo>
                    <a:pt x="3428" y="16558"/>
                    <a:pt x="3428" y="18233"/>
                    <a:pt x="3428" y="19467"/>
                  </a:cubicBezTo>
                  <a:cubicBezTo>
                    <a:pt x="3428" y="20702"/>
                    <a:pt x="3428" y="21495"/>
                    <a:pt x="3428" y="21495"/>
                  </a:cubicBezTo>
                  <a:cubicBezTo>
                    <a:pt x="3428" y="21495"/>
                    <a:pt x="3428" y="20702"/>
                    <a:pt x="3090" y="18718"/>
                  </a:cubicBezTo>
                  <a:cubicBezTo>
                    <a:pt x="2752" y="16734"/>
                    <a:pt x="2078" y="13560"/>
                    <a:pt x="1740" y="10695"/>
                  </a:cubicBezTo>
                  <a:cubicBezTo>
                    <a:pt x="1403" y="7830"/>
                    <a:pt x="1403" y="5273"/>
                    <a:pt x="1403" y="3774"/>
                  </a:cubicBezTo>
                  <a:cubicBezTo>
                    <a:pt x="1403" y="2275"/>
                    <a:pt x="1403" y="1835"/>
                    <a:pt x="2078" y="1394"/>
                  </a:cubicBezTo>
                  <a:cubicBezTo>
                    <a:pt x="2752" y="953"/>
                    <a:pt x="4103" y="512"/>
                    <a:pt x="5621" y="248"/>
                  </a:cubicBezTo>
                  <a:cubicBezTo>
                    <a:pt x="7140" y="-17"/>
                    <a:pt x="8827" y="-105"/>
                    <a:pt x="11359" y="159"/>
                  </a:cubicBezTo>
                  <a:cubicBezTo>
                    <a:pt x="13890" y="424"/>
                    <a:pt x="17265" y="1041"/>
                    <a:pt x="19121" y="2011"/>
                  </a:cubicBezTo>
                  <a:cubicBezTo>
                    <a:pt x="20977" y="2981"/>
                    <a:pt x="21315" y="4303"/>
                    <a:pt x="19459" y="5758"/>
                  </a:cubicBezTo>
                  <a:cubicBezTo>
                    <a:pt x="17603" y="7213"/>
                    <a:pt x="13553" y="8799"/>
                    <a:pt x="10684" y="9637"/>
                  </a:cubicBezTo>
                  <a:cubicBezTo>
                    <a:pt x="7815" y="10475"/>
                    <a:pt x="6128" y="10563"/>
                    <a:pt x="4440" y="10519"/>
                  </a:cubicBezTo>
                  <a:cubicBezTo>
                    <a:pt x="2752" y="10475"/>
                    <a:pt x="1065" y="10298"/>
                    <a:pt x="390" y="9902"/>
                  </a:cubicBezTo>
                  <a:cubicBezTo>
                    <a:pt x="-285" y="9505"/>
                    <a:pt x="53" y="8888"/>
                    <a:pt x="390" y="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073150" y="393700"/>
              <a:ext cx="95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238250" y="253999"/>
              <a:ext cx="139700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33"/>
                  </a:moveTo>
                  <a:cubicBezTo>
                    <a:pt x="3273" y="9856"/>
                    <a:pt x="6545" y="14680"/>
                    <a:pt x="8673" y="17616"/>
                  </a:cubicBezTo>
                  <a:cubicBezTo>
                    <a:pt x="10800" y="20551"/>
                    <a:pt x="11782" y="21600"/>
                    <a:pt x="12600" y="21600"/>
                  </a:cubicBezTo>
                  <a:cubicBezTo>
                    <a:pt x="13418" y="21600"/>
                    <a:pt x="14073" y="20551"/>
                    <a:pt x="15218" y="17301"/>
                  </a:cubicBezTo>
                  <a:cubicBezTo>
                    <a:pt x="16364" y="14050"/>
                    <a:pt x="18000" y="8598"/>
                    <a:pt x="19145" y="5348"/>
                  </a:cubicBezTo>
                  <a:cubicBezTo>
                    <a:pt x="20291" y="2097"/>
                    <a:pt x="20945" y="10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386416" y="287823"/>
              <a:ext cx="169334" cy="15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9450" y="3933"/>
                  </a:moveTo>
                  <a:cubicBezTo>
                    <a:pt x="9450" y="2530"/>
                    <a:pt x="9450" y="1128"/>
                    <a:pt x="8775" y="426"/>
                  </a:cubicBezTo>
                  <a:cubicBezTo>
                    <a:pt x="8100" y="-275"/>
                    <a:pt x="6750" y="-275"/>
                    <a:pt x="5265" y="1689"/>
                  </a:cubicBezTo>
                  <a:cubicBezTo>
                    <a:pt x="3780" y="3652"/>
                    <a:pt x="2160" y="7580"/>
                    <a:pt x="1215" y="10525"/>
                  </a:cubicBezTo>
                  <a:cubicBezTo>
                    <a:pt x="270" y="13470"/>
                    <a:pt x="0" y="15434"/>
                    <a:pt x="0" y="17117"/>
                  </a:cubicBezTo>
                  <a:cubicBezTo>
                    <a:pt x="0" y="18800"/>
                    <a:pt x="270" y="20203"/>
                    <a:pt x="1080" y="20764"/>
                  </a:cubicBezTo>
                  <a:cubicBezTo>
                    <a:pt x="1890" y="21325"/>
                    <a:pt x="3240" y="21044"/>
                    <a:pt x="4725" y="19361"/>
                  </a:cubicBezTo>
                  <a:cubicBezTo>
                    <a:pt x="6210" y="17678"/>
                    <a:pt x="7830" y="14593"/>
                    <a:pt x="8775" y="12348"/>
                  </a:cubicBezTo>
                  <a:cubicBezTo>
                    <a:pt x="9720" y="10104"/>
                    <a:pt x="9990" y="8702"/>
                    <a:pt x="10125" y="7299"/>
                  </a:cubicBezTo>
                  <a:cubicBezTo>
                    <a:pt x="10260" y="5896"/>
                    <a:pt x="10260" y="4494"/>
                    <a:pt x="10260" y="4494"/>
                  </a:cubicBezTo>
                  <a:cubicBezTo>
                    <a:pt x="10260" y="4494"/>
                    <a:pt x="10260" y="5896"/>
                    <a:pt x="10530" y="8141"/>
                  </a:cubicBezTo>
                  <a:cubicBezTo>
                    <a:pt x="10800" y="10385"/>
                    <a:pt x="11340" y="13470"/>
                    <a:pt x="12150" y="15715"/>
                  </a:cubicBezTo>
                  <a:cubicBezTo>
                    <a:pt x="12960" y="17959"/>
                    <a:pt x="14040" y="19361"/>
                    <a:pt x="15660" y="19502"/>
                  </a:cubicBezTo>
                  <a:cubicBezTo>
                    <a:pt x="17280" y="19642"/>
                    <a:pt x="19440" y="18520"/>
                    <a:pt x="21600" y="17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568449" y="82550"/>
              <a:ext cx="508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000"/>
                    <a:pt x="5400" y="8000"/>
                    <a:pt x="9000" y="11600"/>
                  </a:cubicBezTo>
                  <a:cubicBezTo>
                    <a:pt x="12600" y="15200"/>
                    <a:pt x="171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663700" y="273049"/>
              <a:ext cx="387350" cy="18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3724"/>
                  </a:moveTo>
                  <a:cubicBezTo>
                    <a:pt x="0" y="7945"/>
                    <a:pt x="0" y="12166"/>
                    <a:pt x="118" y="14897"/>
                  </a:cubicBezTo>
                  <a:cubicBezTo>
                    <a:pt x="236" y="17628"/>
                    <a:pt x="472" y="18869"/>
                    <a:pt x="826" y="19862"/>
                  </a:cubicBezTo>
                  <a:cubicBezTo>
                    <a:pt x="1180" y="20855"/>
                    <a:pt x="1652" y="21600"/>
                    <a:pt x="2066" y="21352"/>
                  </a:cubicBezTo>
                  <a:cubicBezTo>
                    <a:pt x="2479" y="21103"/>
                    <a:pt x="2833" y="19862"/>
                    <a:pt x="3246" y="17876"/>
                  </a:cubicBezTo>
                  <a:cubicBezTo>
                    <a:pt x="3659" y="15890"/>
                    <a:pt x="4131" y="13159"/>
                    <a:pt x="4485" y="10676"/>
                  </a:cubicBezTo>
                  <a:cubicBezTo>
                    <a:pt x="4839" y="8193"/>
                    <a:pt x="5075" y="5959"/>
                    <a:pt x="5193" y="5586"/>
                  </a:cubicBezTo>
                  <a:cubicBezTo>
                    <a:pt x="5311" y="5214"/>
                    <a:pt x="5311" y="6703"/>
                    <a:pt x="5311" y="8069"/>
                  </a:cubicBezTo>
                  <a:cubicBezTo>
                    <a:pt x="5311" y="9434"/>
                    <a:pt x="5311" y="10676"/>
                    <a:pt x="5725" y="12166"/>
                  </a:cubicBezTo>
                  <a:cubicBezTo>
                    <a:pt x="6138" y="13655"/>
                    <a:pt x="6964" y="15393"/>
                    <a:pt x="7672" y="16262"/>
                  </a:cubicBezTo>
                  <a:cubicBezTo>
                    <a:pt x="8380" y="17131"/>
                    <a:pt x="8970" y="17131"/>
                    <a:pt x="9856" y="15766"/>
                  </a:cubicBezTo>
                  <a:cubicBezTo>
                    <a:pt x="10741" y="14400"/>
                    <a:pt x="11921" y="11669"/>
                    <a:pt x="12689" y="9310"/>
                  </a:cubicBezTo>
                  <a:cubicBezTo>
                    <a:pt x="13456" y="6952"/>
                    <a:pt x="13810" y="4966"/>
                    <a:pt x="13987" y="3228"/>
                  </a:cubicBezTo>
                  <a:cubicBezTo>
                    <a:pt x="14164" y="1490"/>
                    <a:pt x="14164" y="0"/>
                    <a:pt x="13869" y="0"/>
                  </a:cubicBezTo>
                  <a:cubicBezTo>
                    <a:pt x="13574" y="0"/>
                    <a:pt x="12984" y="1490"/>
                    <a:pt x="12570" y="3476"/>
                  </a:cubicBezTo>
                  <a:cubicBezTo>
                    <a:pt x="12157" y="5462"/>
                    <a:pt x="11921" y="7945"/>
                    <a:pt x="11803" y="9807"/>
                  </a:cubicBezTo>
                  <a:cubicBezTo>
                    <a:pt x="11685" y="11669"/>
                    <a:pt x="11685" y="12910"/>
                    <a:pt x="11921" y="13903"/>
                  </a:cubicBezTo>
                  <a:cubicBezTo>
                    <a:pt x="12157" y="14897"/>
                    <a:pt x="12630" y="15641"/>
                    <a:pt x="14282" y="15641"/>
                  </a:cubicBezTo>
                  <a:cubicBezTo>
                    <a:pt x="15934" y="15641"/>
                    <a:pt x="18767" y="14897"/>
                    <a:pt x="21600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46150" y="571500"/>
              <a:ext cx="723900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19440"/>
                  </a:moveTo>
                  <a:cubicBezTo>
                    <a:pt x="2211" y="20520"/>
                    <a:pt x="4421" y="21600"/>
                    <a:pt x="6821" y="20520"/>
                  </a:cubicBezTo>
                  <a:cubicBezTo>
                    <a:pt x="9221" y="19440"/>
                    <a:pt x="11811" y="16200"/>
                    <a:pt x="14305" y="12420"/>
                  </a:cubicBezTo>
                  <a:cubicBezTo>
                    <a:pt x="16800" y="8640"/>
                    <a:pt x="192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100666" y="628650"/>
              <a:ext cx="607484" cy="6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054" y="19440"/>
                  </a:moveTo>
                  <a:cubicBezTo>
                    <a:pt x="527" y="20160"/>
                    <a:pt x="0" y="20880"/>
                    <a:pt x="0" y="21240"/>
                  </a:cubicBezTo>
                  <a:cubicBezTo>
                    <a:pt x="0" y="21600"/>
                    <a:pt x="527" y="21600"/>
                    <a:pt x="2145" y="20160"/>
                  </a:cubicBezTo>
                  <a:cubicBezTo>
                    <a:pt x="3763" y="18720"/>
                    <a:pt x="6472" y="15840"/>
                    <a:pt x="9144" y="12960"/>
                  </a:cubicBezTo>
                  <a:cubicBezTo>
                    <a:pt x="11816" y="10080"/>
                    <a:pt x="14450" y="7200"/>
                    <a:pt x="16520" y="5040"/>
                  </a:cubicBezTo>
                  <a:cubicBezTo>
                    <a:pt x="18590" y="2880"/>
                    <a:pt x="2009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171700" y="3111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235200" y="4318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813050" y="308222"/>
              <a:ext cx="150029" cy="45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38" fill="norm" stroke="1" extrusionOk="0">
                  <a:moveTo>
                    <a:pt x="0" y="6167"/>
                  </a:moveTo>
                  <a:cubicBezTo>
                    <a:pt x="1200" y="9181"/>
                    <a:pt x="2400" y="12195"/>
                    <a:pt x="3000" y="14556"/>
                  </a:cubicBezTo>
                  <a:cubicBezTo>
                    <a:pt x="3600" y="16917"/>
                    <a:pt x="3600" y="18625"/>
                    <a:pt x="3450" y="19780"/>
                  </a:cubicBezTo>
                  <a:cubicBezTo>
                    <a:pt x="3300" y="20935"/>
                    <a:pt x="3000" y="21538"/>
                    <a:pt x="2850" y="21538"/>
                  </a:cubicBezTo>
                  <a:cubicBezTo>
                    <a:pt x="2700" y="21538"/>
                    <a:pt x="2700" y="20935"/>
                    <a:pt x="2550" y="18675"/>
                  </a:cubicBezTo>
                  <a:cubicBezTo>
                    <a:pt x="2400" y="16414"/>
                    <a:pt x="2100" y="12496"/>
                    <a:pt x="2250" y="9331"/>
                  </a:cubicBezTo>
                  <a:cubicBezTo>
                    <a:pt x="2400" y="6167"/>
                    <a:pt x="3000" y="3756"/>
                    <a:pt x="3750" y="2349"/>
                  </a:cubicBezTo>
                  <a:cubicBezTo>
                    <a:pt x="4500" y="943"/>
                    <a:pt x="5400" y="541"/>
                    <a:pt x="6900" y="290"/>
                  </a:cubicBezTo>
                  <a:cubicBezTo>
                    <a:pt x="8400" y="38"/>
                    <a:pt x="10500" y="-62"/>
                    <a:pt x="12300" y="38"/>
                  </a:cubicBezTo>
                  <a:cubicBezTo>
                    <a:pt x="14100" y="139"/>
                    <a:pt x="15600" y="440"/>
                    <a:pt x="17250" y="1294"/>
                  </a:cubicBezTo>
                  <a:cubicBezTo>
                    <a:pt x="18900" y="2148"/>
                    <a:pt x="20700" y="3555"/>
                    <a:pt x="21150" y="4811"/>
                  </a:cubicBezTo>
                  <a:cubicBezTo>
                    <a:pt x="21600" y="6066"/>
                    <a:pt x="20700" y="7171"/>
                    <a:pt x="18750" y="8025"/>
                  </a:cubicBezTo>
                  <a:cubicBezTo>
                    <a:pt x="16800" y="8879"/>
                    <a:pt x="13800" y="9482"/>
                    <a:pt x="11250" y="9784"/>
                  </a:cubicBezTo>
                  <a:cubicBezTo>
                    <a:pt x="8700" y="10085"/>
                    <a:pt x="6600" y="10085"/>
                    <a:pt x="4800" y="9985"/>
                  </a:cubicBezTo>
                  <a:cubicBezTo>
                    <a:pt x="3000" y="9884"/>
                    <a:pt x="1500" y="9683"/>
                    <a:pt x="900" y="9281"/>
                  </a:cubicBezTo>
                  <a:cubicBezTo>
                    <a:pt x="300" y="8879"/>
                    <a:pt x="600" y="8277"/>
                    <a:pt x="900" y="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009899" y="336549"/>
              <a:ext cx="139701" cy="15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558"/>
                  </a:moveTo>
                  <a:cubicBezTo>
                    <a:pt x="1964" y="2558"/>
                    <a:pt x="3927" y="2558"/>
                    <a:pt x="6382" y="4689"/>
                  </a:cubicBezTo>
                  <a:cubicBezTo>
                    <a:pt x="8836" y="6821"/>
                    <a:pt x="11782" y="11084"/>
                    <a:pt x="13255" y="14068"/>
                  </a:cubicBezTo>
                  <a:cubicBezTo>
                    <a:pt x="14727" y="17053"/>
                    <a:pt x="14727" y="18758"/>
                    <a:pt x="13909" y="19895"/>
                  </a:cubicBezTo>
                  <a:cubicBezTo>
                    <a:pt x="13091" y="21032"/>
                    <a:pt x="11455" y="21600"/>
                    <a:pt x="10473" y="20463"/>
                  </a:cubicBezTo>
                  <a:cubicBezTo>
                    <a:pt x="9491" y="19326"/>
                    <a:pt x="9164" y="16484"/>
                    <a:pt x="9818" y="13216"/>
                  </a:cubicBezTo>
                  <a:cubicBezTo>
                    <a:pt x="10473" y="9947"/>
                    <a:pt x="12109" y="6253"/>
                    <a:pt x="14236" y="3979"/>
                  </a:cubicBezTo>
                  <a:cubicBezTo>
                    <a:pt x="16364" y="1705"/>
                    <a:pt x="18982" y="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3176008" y="323850"/>
              <a:ext cx="104207" cy="15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983" fill="norm" stroke="1" extrusionOk="0">
                  <a:moveTo>
                    <a:pt x="12504" y="5326"/>
                  </a:moveTo>
                  <a:cubicBezTo>
                    <a:pt x="11233" y="4142"/>
                    <a:pt x="9963" y="2959"/>
                    <a:pt x="8480" y="2959"/>
                  </a:cubicBezTo>
                  <a:cubicBezTo>
                    <a:pt x="6998" y="2959"/>
                    <a:pt x="5304" y="4142"/>
                    <a:pt x="3822" y="6510"/>
                  </a:cubicBezTo>
                  <a:cubicBezTo>
                    <a:pt x="2339" y="8877"/>
                    <a:pt x="1069" y="12427"/>
                    <a:pt x="433" y="14942"/>
                  </a:cubicBezTo>
                  <a:cubicBezTo>
                    <a:pt x="-202" y="17458"/>
                    <a:pt x="-202" y="18937"/>
                    <a:pt x="857" y="19973"/>
                  </a:cubicBezTo>
                  <a:cubicBezTo>
                    <a:pt x="1916" y="21008"/>
                    <a:pt x="4033" y="21600"/>
                    <a:pt x="7633" y="19973"/>
                  </a:cubicBezTo>
                  <a:cubicBezTo>
                    <a:pt x="11233" y="18345"/>
                    <a:pt x="16316" y="14499"/>
                    <a:pt x="18857" y="11392"/>
                  </a:cubicBezTo>
                  <a:cubicBezTo>
                    <a:pt x="21398" y="8285"/>
                    <a:pt x="21398" y="5918"/>
                    <a:pt x="19492" y="4142"/>
                  </a:cubicBezTo>
                  <a:cubicBezTo>
                    <a:pt x="17586" y="2367"/>
                    <a:pt x="13774" y="1184"/>
                    <a:pt x="99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347244" y="177799"/>
              <a:ext cx="122344" cy="33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49" fill="norm" stroke="1" extrusionOk="0">
                  <a:moveTo>
                    <a:pt x="2060" y="0"/>
                  </a:moveTo>
                  <a:cubicBezTo>
                    <a:pt x="2060" y="5366"/>
                    <a:pt x="2060" y="10733"/>
                    <a:pt x="2060" y="13752"/>
                  </a:cubicBezTo>
                  <a:cubicBezTo>
                    <a:pt x="2060" y="16770"/>
                    <a:pt x="2060" y="17441"/>
                    <a:pt x="1694" y="18179"/>
                  </a:cubicBezTo>
                  <a:cubicBezTo>
                    <a:pt x="1327" y="18917"/>
                    <a:pt x="595" y="19722"/>
                    <a:pt x="229" y="19789"/>
                  </a:cubicBezTo>
                  <a:cubicBezTo>
                    <a:pt x="-137" y="19856"/>
                    <a:pt x="-137" y="19185"/>
                    <a:pt x="778" y="17776"/>
                  </a:cubicBezTo>
                  <a:cubicBezTo>
                    <a:pt x="1694" y="16368"/>
                    <a:pt x="3524" y="14221"/>
                    <a:pt x="4988" y="12880"/>
                  </a:cubicBezTo>
                  <a:cubicBezTo>
                    <a:pt x="6453" y="11538"/>
                    <a:pt x="7551" y="11001"/>
                    <a:pt x="9016" y="10733"/>
                  </a:cubicBezTo>
                  <a:cubicBezTo>
                    <a:pt x="10480" y="10465"/>
                    <a:pt x="12310" y="10465"/>
                    <a:pt x="14324" y="11270"/>
                  </a:cubicBezTo>
                  <a:cubicBezTo>
                    <a:pt x="16338" y="12075"/>
                    <a:pt x="18534" y="13684"/>
                    <a:pt x="19816" y="15160"/>
                  </a:cubicBezTo>
                  <a:cubicBezTo>
                    <a:pt x="21097" y="16636"/>
                    <a:pt x="21463" y="17978"/>
                    <a:pt x="20914" y="18917"/>
                  </a:cubicBezTo>
                  <a:cubicBezTo>
                    <a:pt x="20365" y="19856"/>
                    <a:pt x="18900" y="20393"/>
                    <a:pt x="17253" y="20795"/>
                  </a:cubicBezTo>
                  <a:cubicBezTo>
                    <a:pt x="15605" y="21198"/>
                    <a:pt x="13775" y="21466"/>
                    <a:pt x="11212" y="21533"/>
                  </a:cubicBezTo>
                  <a:cubicBezTo>
                    <a:pt x="8649" y="21600"/>
                    <a:pt x="5355" y="21466"/>
                    <a:pt x="3341" y="21063"/>
                  </a:cubicBezTo>
                  <a:cubicBezTo>
                    <a:pt x="1327" y="20661"/>
                    <a:pt x="595" y="19990"/>
                    <a:pt x="1144" y="19319"/>
                  </a:cubicBezTo>
                  <a:cubicBezTo>
                    <a:pt x="1694" y="18648"/>
                    <a:pt x="3524" y="17978"/>
                    <a:pt x="5355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495983" y="350575"/>
              <a:ext cx="180668" cy="12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14" fill="norm" stroke="1" extrusionOk="0">
                  <a:moveTo>
                    <a:pt x="12396" y="8415"/>
                  </a:moveTo>
                  <a:cubicBezTo>
                    <a:pt x="12647" y="6615"/>
                    <a:pt x="12898" y="4815"/>
                    <a:pt x="12522" y="3375"/>
                  </a:cubicBezTo>
                  <a:cubicBezTo>
                    <a:pt x="12145" y="1935"/>
                    <a:pt x="11140" y="855"/>
                    <a:pt x="10010" y="315"/>
                  </a:cubicBezTo>
                  <a:cubicBezTo>
                    <a:pt x="8880" y="-225"/>
                    <a:pt x="7624" y="-225"/>
                    <a:pt x="5991" y="1575"/>
                  </a:cubicBezTo>
                  <a:cubicBezTo>
                    <a:pt x="4359" y="3375"/>
                    <a:pt x="2350" y="6975"/>
                    <a:pt x="1219" y="9855"/>
                  </a:cubicBezTo>
                  <a:cubicBezTo>
                    <a:pt x="89" y="12735"/>
                    <a:pt x="-162" y="14895"/>
                    <a:pt x="89" y="16695"/>
                  </a:cubicBezTo>
                  <a:cubicBezTo>
                    <a:pt x="340" y="18495"/>
                    <a:pt x="1094" y="19935"/>
                    <a:pt x="2601" y="19575"/>
                  </a:cubicBezTo>
                  <a:cubicBezTo>
                    <a:pt x="4108" y="19215"/>
                    <a:pt x="6368" y="17055"/>
                    <a:pt x="8126" y="14715"/>
                  </a:cubicBezTo>
                  <a:cubicBezTo>
                    <a:pt x="9885" y="12375"/>
                    <a:pt x="11140" y="9855"/>
                    <a:pt x="11768" y="9675"/>
                  </a:cubicBezTo>
                  <a:cubicBezTo>
                    <a:pt x="12396" y="9495"/>
                    <a:pt x="12396" y="11655"/>
                    <a:pt x="12647" y="13635"/>
                  </a:cubicBezTo>
                  <a:cubicBezTo>
                    <a:pt x="12898" y="15615"/>
                    <a:pt x="13401" y="17415"/>
                    <a:pt x="14154" y="18855"/>
                  </a:cubicBezTo>
                  <a:cubicBezTo>
                    <a:pt x="14908" y="20295"/>
                    <a:pt x="15912" y="21375"/>
                    <a:pt x="17168" y="21195"/>
                  </a:cubicBezTo>
                  <a:cubicBezTo>
                    <a:pt x="18424" y="21015"/>
                    <a:pt x="19931" y="19575"/>
                    <a:pt x="21438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3710101" y="146050"/>
              <a:ext cx="105157" cy="35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457" fill="norm" stroke="1" extrusionOk="0">
                  <a:moveTo>
                    <a:pt x="3404" y="0"/>
                  </a:moveTo>
                  <a:cubicBezTo>
                    <a:pt x="2574" y="4114"/>
                    <a:pt x="1743" y="8229"/>
                    <a:pt x="1328" y="11379"/>
                  </a:cubicBezTo>
                  <a:cubicBezTo>
                    <a:pt x="912" y="14529"/>
                    <a:pt x="912" y="16714"/>
                    <a:pt x="912" y="18193"/>
                  </a:cubicBezTo>
                  <a:cubicBezTo>
                    <a:pt x="912" y="19671"/>
                    <a:pt x="912" y="20443"/>
                    <a:pt x="1328" y="20379"/>
                  </a:cubicBezTo>
                  <a:cubicBezTo>
                    <a:pt x="1743" y="20314"/>
                    <a:pt x="2574" y="19414"/>
                    <a:pt x="3404" y="18000"/>
                  </a:cubicBezTo>
                  <a:cubicBezTo>
                    <a:pt x="4235" y="16586"/>
                    <a:pt x="5066" y="14657"/>
                    <a:pt x="5897" y="13371"/>
                  </a:cubicBezTo>
                  <a:cubicBezTo>
                    <a:pt x="6728" y="12086"/>
                    <a:pt x="7558" y="11443"/>
                    <a:pt x="9012" y="10993"/>
                  </a:cubicBezTo>
                  <a:cubicBezTo>
                    <a:pt x="10466" y="10543"/>
                    <a:pt x="12543" y="10286"/>
                    <a:pt x="14412" y="10479"/>
                  </a:cubicBezTo>
                  <a:cubicBezTo>
                    <a:pt x="16281" y="10671"/>
                    <a:pt x="17943" y="11314"/>
                    <a:pt x="19189" y="12729"/>
                  </a:cubicBezTo>
                  <a:cubicBezTo>
                    <a:pt x="20435" y="14143"/>
                    <a:pt x="21266" y="16329"/>
                    <a:pt x="20020" y="17936"/>
                  </a:cubicBezTo>
                  <a:cubicBezTo>
                    <a:pt x="18774" y="19543"/>
                    <a:pt x="15451" y="20571"/>
                    <a:pt x="12543" y="21086"/>
                  </a:cubicBezTo>
                  <a:cubicBezTo>
                    <a:pt x="9635" y="21600"/>
                    <a:pt x="7143" y="21600"/>
                    <a:pt x="4858" y="20957"/>
                  </a:cubicBezTo>
                  <a:cubicBezTo>
                    <a:pt x="2574" y="20314"/>
                    <a:pt x="497" y="19029"/>
                    <a:pt x="81" y="18129"/>
                  </a:cubicBezTo>
                  <a:cubicBezTo>
                    <a:pt x="-334" y="17229"/>
                    <a:pt x="912" y="16714"/>
                    <a:pt x="215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860800" y="3492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867150" y="24129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987800" y="107950"/>
              <a:ext cx="63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93"/>
                    <a:pt x="0" y="10387"/>
                    <a:pt x="3600" y="13987"/>
                  </a:cubicBezTo>
                  <a:cubicBezTo>
                    <a:pt x="7200" y="17587"/>
                    <a:pt x="14400" y="195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051300" y="36195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083050" y="19050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155815" y="120650"/>
              <a:ext cx="35185" cy="3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89" fill="norm" stroke="1" extrusionOk="0">
                  <a:moveTo>
                    <a:pt x="17309" y="0"/>
                  </a:moveTo>
                  <a:cubicBezTo>
                    <a:pt x="13497" y="3556"/>
                    <a:pt x="9686" y="7112"/>
                    <a:pt x="6509" y="10405"/>
                  </a:cubicBezTo>
                  <a:cubicBezTo>
                    <a:pt x="3333" y="13698"/>
                    <a:pt x="792" y="16727"/>
                    <a:pt x="156" y="18571"/>
                  </a:cubicBezTo>
                  <a:cubicBezTo>
                    <a:pt x="-479" y="20415"/>
                    <a:pt x="792" y="21073"/>
                    <a:pt x="4603" y="21337"/>
                  </a:cubicBezTo>
                  <a:cubicBezTo>
                    <a:pt x="8415" y="21600"/>
                    <a:pt x="14768" y="21468"/>
                    <a:pt x="21121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127515" y="331197"/>
              <a:ext cx="216430" cy="33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59" fill="norm" stroke="1" extrusionOk="0">
                  <a:moveTo>
                    <a:pt x="2491" y="756"/>
                  </a:moveTo>
                  <a:cubicBezTo>
                    <a:pt x="1453" y="483"/>
                    <a:pt x="414" y="209"/>
                    <a:pt x="103" y="414"/>
                  </a:cubicBezTo>
                  <a:cubicBezTo>
                    <a:pt x="-209" y="620"/>
                    <a:pt x="206" y="1303"/>
                    <a:pt x="1141" y="1645"/>
                  </a:cubicBezTo>
                  <a:cubicBezTo>
                    <a:pt x="2076" y="1987"/>
                    <a:pt x="3529" y="1987"/>
                    <a:pt x="4879" y="1782"/>
                  </a:cubicBezTo>
                  <a:cubicBezTo>
                    <a:pt x="6229" y="1577"/>
                    <a:pt x="7476" y="1166"/>
                    <a:pt x="8722" y="893"/>
                  </a:cubicBezTo>
                  <a:cubicBezTo>
                    <a:pt x="9968" y="620"/>
                    <a:pt x="11214" y="483"/>
                    <a:pt x="12149" y="688"/>
                  </a:cubicBezTo>
                  <a:cubicBezTo>
                    <a:pt x="13083" y="893"/>
                    <a:pt x="13706" y="1440"/>
                    <a:pt x="14537" y="1235"/>
                  </a:cubicBezTo>
                  <a:cubicBezTo>
                    <a:pt x="15368" y="1030"/>
                    <a:pt x="16406" y="73"/>
                    <a:pt x="16926" y="4"/>
                  </a:cubicBezTo>
                  <a:cubicBezTo>
                    <a:pt x="17445" y="-64"/>
                    <a:pt x="17445" y="756"/>
                    <a:pt x="17964" y="2875"/>
                  </a:cubicBezTo>
                  <a:cubicBezTo>
                    <a:pt x="18483" y="4994"/>
                    <a:pt x="19522" y="8412"/>
                    <a:pt x="20249" y="11214"/>
                  </a:cubicBezTo>
                  <a:cubicBezTo>
                    <a:pt x="20976" y="14017"/>
                    <a:pt x="21391" y="16204"/>
                    <a:pt x="21183" y="17982"/>
                  </a:cubicBezTo>
                  <a:cubicBezTo>
                    <a:pt x="20976" y="19759"/>
                    <a:pt x="20145" y="21126"/>
                    <a:pt x="18172" y="21331"/>
                  </a:cubicBezTo>
                  <a:cubicBezTo>
                    <a:pt x="16199" y="21536"/>
                    <a:pt x="13083" y="20579"/>
                    <a:pt x="9968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865321" y="323850"/>
              <a:ext cx="75030" cy="16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097" fill="norm" stroke="1" extrusionOk="0">
                  <a:moveTo>
                    <a:pt x="18928" y="4101"/>
                  </a:moveTo>
                  <a:cubicBezTo>
                    <a:pt x="20095" y="2734"/>
                    <a:pt x="21263" y="1367"/>
                    <a:pt x="20387" y="820"/>
                  </a:cubicBezTo>
                  <a:cubicBezTo>
                    <a:pt x="19512" y="273"/>
                    <a:pt x="16593" y="547"/>
                    <a:pt x="12798" y="2871"/>
                  </a:cubicBezTo>
                  <a:cubicBezTo>
                    <a:pt x="9004" y="5195"/>
                    <a:pt x="4333" y="9570"/>
                    <a:pt x="1998" y="12577"/>
                  </a:cubicBezTo>
                  <a:cubicBezTo>
                    <a:pt x="-337" y="15585"/>
                    <a:pt x="-337" y="17225"/>
                    <a:pt x="539" y="18729"/>
                  </a:cubicBezTo>
                  <a:cubicBezTo>
                    <a:pt x="1414" y="20233"/>
                    <a:pt x="3166" y="21600"/>
                    <a:pt x="6960" y="20916"/>
                  </a:cubicBezTo>
                  <a:cubicBezTo>
                    <a:pt x="10755" y="20233"/>
                    <a:pt x="16593" y="17499"/>
                    <a:pt x="18052" y="13671"/>
                  </a:cubicBezTo>
                  <a:cubicBezTo>
                    <a:pt x="19512" y="9843"/>
                    <a:pt x="16593" y="4922"/>
                    <a:pt x="136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035550" y="105659"/>
              <a:ext cx="74084" cy="37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0366" y="4425"/>
                  </a:moveTo>
                  <a:cubicBezTo>
                    <a:pt x="20983" y="3828"/>
                    <a:pt x="21600" y="3232"/>
                    <a:pt x="21600" y="2396"/>
                  </a:cubicBezTo>
                  <a:cubicBezTo>
                    <a:pt x="21600" y="1561"/>
                    <a:pt x="20983" y="487"/>
                    <a:pt x="18823" y="129"/>
                  </a:cubicBezTo>
                  <a:cubicBezTo>
                    <a:pt x="16663" y="-229"/>
                    <a:pt x="12960" y="129"/>
                    <a:pt x="9566" y="1561"/>
                  </a:cubicBezTo>
                  <a:cubicBezTo>
                    <a:pt x="6171" y="2993"/>
                    <a:pt x="3086" y="5499"/>
                    <a:pt x="2160" y="8721"/>
                  </a:cubicBezTo>
                  <a:cubicBezTo>
                    <a:pt x="1234" y="11943"/>
                    <a:pt x="2469" y="15881"/>
                    <a:pt x="3086" y="18209"/>
                  </a:cubicBezTo>
                  <a:cubicBezTo>
                    <a:pt x="3703" y="20536"/>
                    <a:pt x="3703" y="21252"/>
                    <a:pt x="3086" y="21311"/>
                  </a:cubicBezTo>
                  <a:cubicBezTo>
                    <a:pt x="2469" y="21371"/>
                    <a:pt x="1234" y="20774"/>
                    <a:pt x="0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991100" y="3556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840"/>
                    <a:pt x="7513" y="10080"/>
                    <a:pt x="11113" y="6480"/>
                  </a:cubicBezTo>
                  <a:cubicBezTo>
                    <a:pt x="14713" y="2880"/>
                    <a:pt x="181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694068" y="312877"/>
              <a:ext cx="104566" cy="17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861" fill="norm" stroke="1" extrusionOk="0">
                  <a:moveTo>
                    <a:pt x="19061" y="2745"/>
                  </a:moveTo>
                  <a:cubicBezTo>
                    <a:pt x="17400" y="1518"/>
                    <a:pt x="15738" y="291"/>
                    <a:pt x="13869" y="45"/>
                  </a:cubicBezTo>
                  <a:cubicBezTo>
                    <a:pt x="12000" y="-200"/>
                    <a:pt x="9923" y="536"/>
                    <a:pt x="7638" y="2745"/>
                  </a:cubicBezTo>
                  <a:cubicBezTo>
                    <a:pt x="5353" y="4955"/>
                    <a:pt x="2861" y="8636"/>
                    <a:pt x="1407" y="11827"/>
                  </a:cubicBezTo>
                  <a:cubicBezTo>
                    <a:pt x="-47" y="15018"/>
                    <a:pt x="-462" y="17718"/>
                    <a:pt x="576" y="19314"/>
                  </a:cubicBezTo>
                  <a:cubicBezTo>
                    <a:pt x="1615" y="20909"/>
                    <a:pt x="4107" y="21400"/>
                    <a:pt x="7846" y="20173"/>
                  </a:cubicBezTo>
                  <a:cubicBezTo>
                    <a:pt x="11584" y="18945"/>
                    <a:pt x="16569" y="16000"/>
                    <a:pt x="18853" y="12932"/>
                  </a:cubicBezTo>
                  <a:cubicBezTo>
                    <a:pt x="21138" y="9864"/>
                    <a:pt x="20723" y="6673"/>
                    <a:pt x="19684" y="4709"/>
                  </a:cubicBezTo>
                  <a:cubicBezTo>
                    <a:pt x="18646" y="2745"/>
                    <a:pt x="16984" y="2009"/>
                    <a:pt x="15946" y="2009"/>
                  </a:cubicBezTo>
                  <a:cubicBezTo>
                    <a:pt x="14907" y="2009"/>
                    <a:pt x="14492" y="2745"/>
                    <a:pt x="14076" y="3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873749" y="127000"/>
              <a:ext cx="124885" cy="40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4393" y="0"/>
                  </a:moveTo>
                  <a:cubicBezTo>
                    <a:pt x="3661" y="3845"/>
                    <a:pt x="2929" y="7690"/>
                    <a:pt x="2197" y="11196"/>
                  </a:cubicBezTo>
                  <a:cubicBezTo>
                    <a:pt x="1464" y="14702"/>
                    <a:pt x="732" y="17868"/>
                    <a:pt x="1281" y="18377"/>
                  </a:cubicBezTo>
                  <a:cubicBezTo>
                    <a:pt x="1831" y="18886"/>
                    <a:pt x="3661" y="16737"/>
                    <a:pt x="5125" y="15267"/>
                  </a:cubicBezTo>
                  <a:cubicBezTo>
                    <a:pt x="6590" y="13797"/>
                    <a:pt x="7688" y="13005"/>
                    <a:pt x="8969" y="12440"/>
                  </a:cubicBezTo>
                  <a:cubicBezTo>
                    <a:pt x="10251" y="11874"/>
                    <a:pt x="11715" y="11535"/>
                    <a:pt x="13363" y="11479"/>
                  </a:cubicBezTo>
                  <a:cubicBezTo>
                    <a:pt x="15010" y="11422"/>
                    <a:pt x="16841" y="11648"/>
                    <a:pt x="18488" y="12496"/>
                  </a:cubicBezTo>
                  <a:cubicBezTo>
                    <a:pt x="20136" y="13345"/>
                    <a:pt x="21600" y="14815"/>
                    <a:pt x="21600" y="16285"/>
                  </a:cubicBezTo>
                  <a:cubicBezTo>
                    <a:pt x="21600" y="17755"/>
                    <a:pt x="20136" y="19225"/>
                    <a:pt x="17207" y="20130"/>
                  </a:cubicBezTo>
                  <a:cubicBezTo>
                    <a:pt x="14278" y="21035"/>
                    <a:pt x="9885" y="21374"/>
                    <a:pt x="6773" y="21487"/>
                  </a:cubicBezTo>
                  <a:cubicBezTo>
                    <a:pt x="3661" y="21600"/>
                    <a:pt x="1831" y="21487"/>
                    <a:pt x="915" y="20808"/>
                  </a:cubicBezTo>
                  <a:cubicBezTo>
                    <a:pt x="0" y="20130"/>
                    <a:pt x="0" y="18886"/>
                    <a:pt x="0" y="17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082368" y="299732"/>
              <a:ext cx="81366" cy="18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322" fill="norm" stroke="1" extrusionOk="0">
                  <a:moveTo>
                    <a:pt x="16438" y="6553"/>
                  </a:moveTo>
                  <a:cubicBezTo>
                    <a:pt x="15898" y="5312"/>
                    <a:pt x="15358" y="4071"/>
                    <a:pt x="14278" y="2953"/>
                  </a:cubicBezTo>
                  <a:cubicBezTo>
                    <a:pt x="13198" y="1836"/>
                    <a:pt x="11578" y="843"/>
                    <a:pt x="9148" y="347"/>
                  </a:cubicBezTo>
                  <a:cubicBezTo>
                    <a:pt x="6718" y="-150"/>
                    <a:pt x="3478" y="-150"/>
                    <a:pt x="1588" y="595"/>
                  </a:cubicBezTo>
                  <a:cubicBezTo>
                    <a:pt x="-302" y="1340"/>
                    <a:pt x="-842" y="2829"/>
                    <a:pt x="1858" y="5312"/>
                  </a:cubicBezTo>
                  <a:cubicBezTo>
                    <a:pt x="4558" y="7795"/>
                    <a:pt x="10498" y="11271"/>
                    <a:pt x="14548" y="13753"/>
                  </a:cubicBezTo>
                  <a:cubicBezTo>
                    <a:pt x="18598" y="16236"/>
                    <a:pt x="20758" y="17726"/>
                    <a:pt x="20758" y="18843"/>
                  </a:cubicBezTo>
                  <a:cubicBezTo>
                    <a:pt x="20758" y="19960"/>
                    <a:pt x="18598" y="20705"/>
                    <a:pt x="15628" y="21078"/>
                  </a:cubicBezTo>
                  <a:cubicBezTo>
                    <a:pt x="12658" y="21450"/>
                    <a:pt x="8878" y="21450"/>
                    <a:pt x="6448" y="20705"/>
                  </a:cubicBezTo>
                  <a:cubicBezTo>
                    <a:pt x="4018" y="19960"/>
                    <a:pt x="2938" y="18471"/>
                    <a:pt x="1858" y="16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197421" y="300100"/>
              <a:ext cx="96780" cy="1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2" h="21392" fill="norm" stroke="1" extrusionOk="0">
                  <a:moveTo>
                    <a:pt x="5220" y="10992"/>
                  </a:moveTo>
                  <a:cubicBezTo>
                    <a:pt x="9972" y="8592"/>
                    <a:pt x="14724" y="6192"/>
                    <a:pt x="17316" y="4325"/>
                  </a:cubicBezTo>
                  <a:cubicBezTo>
                    <a:pt x="19908" y="2459"/>
                    <a:pt x="20340" y="1125"/>
                    <a:pt x="19044" y="459"/>
                  </a:cubicBezTo>
                  <a:cubicBezTo>
                    <a:pt x="17748" y="-208"/>
                    <a:pt x="14724" y="-208"/>
                    <a:pt x="11484" y="859"/>
                  </a:cubicBezTo>
                  <a:cubicBezTo>
                    <a:pt x="8244" y="1925"/>
                    <a:pt x="4788" y="4059"/>
                    <a:pt x="2412" y="6992"/>
                  </a:cubicBezTo>
                  <a:cubicBezTo>
                    <a:pt x="36" y="9925"/>
                    <a:pt x="-1260" y="13659"/>
                    <a:pt x="1764" y="16192"/>
                  </a:cubicBezTo>
                  <a:cubicBezTo>
                    <a:pt x="4788" y="18725"/>
                    <a:pt x="12132" y="20059"/>
                    <a:pt x="19476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369050" y="298449"/>
              <a:ext cx="139700" cy="18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6"/>
                  </a:moveTo>
                  <a:cubicBezTo>
                    <a:pt x="5236" y="6067"/>
                    <a:pt x="10473" y="10679"/>
                    <a:pt x="13091" y="13712"/>
                  </a:cubicBezTo>
                  <a:cubicBezTo>
                    <a:pt x="15709" y="16746"/>
                    <a:pt x="15709" y="18202"/>
                    <a:pt x="15218" y="19416"/>
                  </a:cubicBezTo>
                  <a:cubicBezTo>
                    <a:pt x="14727" y="20629"/>
                    <a:pt x="13745" y="21600"/>
                    <a:pt x="12764" y="21600"/>
                  </a:cubicBezTo>
                  <a:cubicBezTo>
                    <a:pt x="11782" y="21600"/>
                    <a:pt x="10800" y="20629"/>
                    <a:pt x="10309" y="18324"/>
                  </a:cubicBezTo>
                  <a:cubicBezTo>
                    <a:pt x="9818" y="16018"/>
                    <a:pt x="9818" y="12378"/>
                    <a:pt x="11782" y="9101"/>
                  </a:cubicBezTo>
                  <a:cubicBezTo>
                    <a:pt x="13745" y="5825"/>
                    <a:pt x="17673" y="29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619593" y="298449"/>
              <a:ext cx="105057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0" fill="norm" stroke="1" extrusionOk="0">
                  <a:moveTo>
                    <a:pt x="705" y="0"/>
                  </a:moveTo>
                  <a:cubicBezTo>
                    <a:pt x="273" y="6246"/>
                    <a:pt x="-159" y="12492"/>
                    <a:pt x="57" y="16265"/>
                  </a:cubicBezTo>
                  <a:cubicBezTo>
                    <a:pt x="273" y="20039"/>
                    <a:pt x="1137" y="21340"/>
                    <a:pt x="2217" y="21470"/>
                  </a:cubicBezTo>
                  <a:cubicBezTo>
                    <a:pt x="3297" y="21600"/>
                    <a:pt x="4593" y="20559"/>
                    <a:pt x="7833" y="16916"/>
                  </a:cubicBezTo>
                  <a:cubicBezTo>
                    <a:pt x="11073" y="13272"/>
                    <a:pt x="16257" y="7027"/>
                    <a:pt x="21441" y="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762750" y="31750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781800" y="24130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833326" y="278960"/>
              <a:ext cx="237689" cy="42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087" fill="norm" stroke="1" extrusionOk="0">
                  <a:moveTo>
                    <a:pt x="2209" y="3183"/>
                  </a:moveTo>
                  <a:cubicBezTo>
                    <a:pt x="1830" y="4236"/>
                    <a:pt x="1451" y="5290"/>
                    <a:pt x="1072" y="6291"/>
                  </a:cubicBezTo>
                  <a:cubicBezTo>
                    <a:pt x="693" y="7292"/>
                    <a:pt x="314" y="8240"/>
                    <a:pt x="124" y="8451"/>
                  </a:cubicBezTo>
                  <a:cubicBezTo>
                    <a:pt x="-65" y="8662"/>
                    <a:pt x="-65" y="8135"/>
                    <a:pt x="314" y="6923"/>
                  </a:cubicBezTo>
                  <a:cubicBezTo>
                    <a:pt x="693" y="5711"/>
                    <a:pt x="1451" y="3815"/>
                    <a:pt x="2303" y="2551"/>
                  </a:cubicBezTo>
                  <a:cubicBezTo>
                    <a:pt x="3156" y="1286"/>
                    <a:pt x="4103" y="654"/>
                    <a:pt x="5051" y="285"/>
                  </a:cubicBezTo>
                  <a:cubicBezTo>
                    <a:pt x="5998" y="-84"/>
                    <a:pt x="6946" y="-189"/>
                    <a:pt x="7703" y="549"/>
                  </a:cubicBezTo>
                  <a:cubicBezTo>
                    <a:pt x="8461" y="1286"/>
                    <a:pt x="9030" y="2867"/>
                    <a:pt x="9124" y="4078"/>
                  </a:cubicBezTo>
                  <a:cubicBezTo>
                    <a:pt x="9219" y="5290"/>
                    <a:pt x="8840" y="6133"/>
                    <a:pt x="8556" y="6818"/>
                  </a:cubicBezTo>
                  <a:cubicBezTo>
                    <a:pt x="8272" y="7503"/>
                    <a:pt x="8082" y="8030"/>
                    <a:pt x="8556" y="8293"/>
                  </a:cubicBezTo>
                  <a:cubicBezTo>
                    <a:pt x="9030" y="8556"/>
                    <a:pt x="10167" y="8556"/>
                    <a:pt x="11777" y="8135"/>
                  </a:cubicBezTo>
                  <a:cubicBezTo>
                    <a:pt x="13388" y="7713"/>
                    <a:pt x="15472" y="6871"/>
                    <a:pt x="16988" y="6080"/>
                  </a:cubicBezTo>
                  <a:cubicBezTo>
                    <a:pt x="18503" y="5290"/>
                    <a:pt x="19451" y="4552"/>
                    <a:pt x="20209" y="3920"/>
                  </a:cubicBezTo>
                  <a:cubicBezTo>
                    <a:pt x="20967" y="3288"/>
                    <a:pt x="21535" y="2761"/>
                    <a:pt x="21156" y="2603"/>
                  </a:cubicBezTo>
                  <a:cubicBezTo>
                    <a:pt x="20777" y="2445"/>
                    <a:pt x="19451" y="2656"/>
                    <a:pt x="18314" y="2919"/>
                  </a:cubicBezTo>
                  <a:cubicBezTo>
                    <a:pt x="17177" y="3183"/>
                    <a:pt x="16230" y="3499"/>
                    <a:pt x="16419" y="3762"/>
                  </a:cubicBezTo>
                  <a:cubicBezTo>
                    <a:pt x="16609" y="4026"/>
                    <a:pt x="17935" y="4236"/>
                    <a:pt x="18598" y="5132"/>
                  </a:cubicBezTo>
                  <a:cubicBezTo>
                    <a:pt x="19261" y="6028"/>
                    <a:pt x="19261" y="7608"/>
                    <a:pt x="19261" y="9768"/>
                  </a:cubicBezTo>
                  <a:cubicBezTo>
                    <a:pt x="19261" y="11928"/>
                    <a:pt x="19261" y="14668"/>
                    <a:pt x="19261" y="16564"/>
                  </a:cubicBezTo>
                  <a:cubicBezTo>
                    <a:pt x="19261" y="18461"/>
                    <a:pt x="19261" y="19514"/>
                    <a:pt x="18314" y="20252"/>
                  </a:cubicBezTo>
                  <a:cubicBezTo>
                    <a:pt x="17367" y="20990"/>
                    <a:pt x="15472" y="21411"/>
                    <a:pt x="13577" y="20779"/>
                  </a:cubicBezTo>
                  <a:cubicBezTo>
                    <a:pt x="11682" y="20147"/>
                    <a:pt x="9788" y="18461"/>
                    <a:pt x="7893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577365" y="294793"/>
              <a:ext cx="182335" cy="20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14" fill="norm" stroke="1" extrusionOk="0">
                  <a:moveTo>
                    <a:pt x="16173" y="7814"/>
                  </a:moveTo>
                  <a:cubicBezTo>
                    <a:pt x="16421" y="6689"/>
                    <a:pt x="16670" y="5564"/>
                    <a:pt x="15677" y="3989"/>
                  </a:cubicBezTo>
                  <a:cubicBezTo>
                    <a:pt x="14684" y="2414"/>
                    <a:pt x="12449" y="389"/>
                    <a:pt x="10215" y="51"/>
                  </a:cubicBezTo>
                  <a:cubicBezTo>
                    <a:pt x="7980" y="-286"/>
                    <a:pt x="5746" y="1064"/>
                    <a:pt x="4008" y="3539"/>
                  </a:cubicBezTo>
                  <a:cubicBezTo>
                    <a:pt x="2270" y="6014"/>
                    <a:pt x="1028" y="9614"/>
                    <a:pt x="408" y="11976"/>
                  </a:cubicBezTo>
                  <a:cubicBezTo>
                    <a:pt x="-213" y="14339"/>
                    <a:pt x="-213" y="15464"/>
                    <a:pt x="1028" y="16252"/>
                  </a:cubicBezTo>
                  <a:cubicBezTo>
                    <a:pt x="2270" y="17039"/>
                    <a:pt x="4753" y="17489"/>
                    <a:pt x="7235" y="15689"/>
                  </a:cubicBezTo>
                  <a:cubicBezTo>
                    <a:pt x="9718" y="13889"/>
                    <a:pt x="12201" y="9839"/>
                    <a:pt x="13442" y="7251"/>
                  </a:cubicBezTo>
                  <a:cubicBezTo>
                    <a:pt x="14684" y="4664"/>
                    <a:pt x="14684" y="3539"/>
                    <a:pt x="14435" y="3539"/>
                  </a:cubicBezTo>
                  <a:cubicBezTo>
                    <a:pt x="14187" y="3539"/>
                    <a:pt x="13690" y="4664"/>
                    <a:pt x="14063" y="7364"/>
                  </a:cubicBezTo>
                  <a:cubicBezTo>
                    <a:pt x="14435" y="10064"/>
                    <a:pt x="15677" y="14339"/>
                    <a:pt x="17042" y="16927"/>
                  </a:cubicBezTo>
                  <a:cubicBezTo>
                    <a:pt x="18408" y="19514"/>
                    <a:pt x="19897" y="20414"/>
                    <a:pt x="21387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122376" y="308713"/>
              <a:ext cx="145325" cy="17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9" fill="norm" stroke="1" extrusionOk="0">
                  <a:moveTo>
                    <a:pt x="1771" y="1080"/>
                  </a:moveTo>
                  <a:cubicBezTo>
                    <a:pt x="1771" y="6285"/>
                    <a:pt x="1771" y="11490"/>
                    <a:pt x="1458" y="14743"/>
                  </a:cubicBezTo>
                  <a:cubicBezTo>
                    <a:pt x="1145" y="17996"/>
                    <a:pt x="519" y="19297"/>
                    <a:pt x="206" y="19037"/>
                  </a:cubicBezTo>
                  <a:cubicBezTo>
                    <a:pt x="-107" y="18777"/>
                    <a:pt x="-107" y="16955"/>
                    <a:pt x="519" y="14092"/>
                  </a:cubicBezTo>
                  <a:cubicBezTo>
                    <a:pt x="1145" y="11230"/>
                    <a:pt x="2397" y="7326"/>
                    <a:pt x="3493" y="4854"/>
                  </a:cubicBezTo>
                  <a:cubicBezTo>
                    <a:pt x="4589" y="2381"/>
                    <a:pt x="5528" y="1340"/>
                    <a:pt x="6310" y="1471"/>
                  </a:cubicBezTo>
                  <a:cubicBezTo>
                    <a:pt x="7093" y="1601"/>
                    <a:pt x="7719" y="2902"/>
                    <a:pt x="8189" y="4333"/>
                  </a:cubicBezTo>
                  <a:cubicBezTo>
                    <a:pt x="8658" y="5765"/>
                    <a:pt x="8971" y="7326"/>
                    <a:pt x="9128" y="9148"/>
                  </a:cubicBezTo>
                  <a:cubicBezTo>
                    <a:pt x="9284" y="10969"/>
                    <a:pt x="9284" y="13051"/>
                    <a:pt x="9284" y="13442"/>
                  </a:cubicBezTo>
                  <a:cubicBezTo>
                    <a:pt x="9284" y="13832"/>
                    <a:pt x="9284" y="12531"/>
                    <a:pt x="10223" y="10319"/>
                  </a:cubicBezTo>
                  <a:cubicBezTo>
                    <a:pt x="11163" y="8107"/>
                    <a:pt x="13041" y="4984"/>
                    <a:pt x="14919" y="2902"/>
                  </a:cubicBezTo>
                  <a:cubicBezTo>
                    <a:pt x="16797" y="820"/>
                    <a:pt x="18676" y="-221"/>
                    <a:pt x="19771" y="39"/>
                  </a:cubicBezTo>
                  <a:cubicBezTo>
                    <a:pt x="20867" y="299"/>
                    <a:pt x="21180" y="1861"/>
                    <a:pt x="21336" y="5634"/>
                  </a:cubicBezTo>
                  <a:cubicBezTo>
                    <a:pt x="21493" y="9408"/>
                    <a:pt x="21493" y="15393"/>
                    <a:pt x="21493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324310" y="319696"/>
              <a:ext cx="86001" cy="15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0977" fill="norm" stroke="1" extrusionOk="0">
                  <a:moveTo>
                    <a:pt x="18646" y="5749"/>
                  </a:moveTo>
                  <a:cubicBezTo>
                    <a:pt x="18646" y="3733"/>
                    <a:pt x="18646" y="1717"/>
                    <a:pt x="17360" y="709"/>
                  </a:cubicBezTo>
                  <a:cubicBezTo>
                    <a:pt x="16074" y="-299"/>
                    <a:pt x="13503" y="-299"/>
                    <a:pt x="10674" y="1141"/>
                  </a:cubicBezTo>
                  <a:cubicBezTo>
                    <a:pt x="7846" y="2581"/>
                    <a:pt x="4760" y="5461"/>
                    <a:pt x="2703" y="8773"/>
                  </a:cubicBezTo>
                  <a:cubicBezTo>
                    <a:pt x="646" y="12085"/>
                    <a:pt x="-383" y="15829"/>
                    <a:pt x="131" y="18133"/>
                  </a:cubicBezTo>
                  <a:cubicBezTo>
                    <a:pt x="646" y="20437"/>
                    <a:pt x="2703" y="21301"/>
                    <a:pt x="5788" y="20869"/>
                  </a:cubicBezTo>
                  <a:cubicBezTo>
                    <a:pt x="8874" y="20437"/>
                    <a:pt x="12988" y="18709"/>
                    <a:pt x="15817" y="16549"/>
                  </a:cubicBezTo>
                  <a:cubicBezTo>
                    <a:pt x="18646" y="14389"/>
                    <a:pt x="20188" y="11797"/>
                    <a:pt x="20703" y="9637"/>
                  </a:cubicBezTo>
                  <a:cubicBezTo>
                    <a:pt x="21217" y="7477"/>
                    <a:pt x="20703" y="5749"/>
                    <a:pt x="19160" y="4885"/>
                  </a:cubicBezTo>
                  <a:cubicBezTo>
                    <a:pt x="17617" y="4021"/>
                    <a:pt x="15046" y="4021"/>
                    <a:pt x="13503" y="4453"/>
                  </a:cubicBezTo>
                  <a:cubicBezTo>
                    <a:pt x="11960" y="4885"/>
                    <a:pt x="11446" y="5749"/>
                    <a:pt x="10931" y="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458200" y="296757"/>
              <a:ext cx="146050" cy="18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9" fill="norm" stroke="1" extrusionOk="0">
                  <a:moveTo>
                    <a:pt x="0" y="3709"/>
                  </a:moveTo>
                  <a:cubicBezTo>
                    <a:pt x="1252" y="2066"/>
                    <a:pt x="2504" y="422"/>
                    <a:pt x="3757" y="70"/>
                  </a:cubicBezTo>
                  <a:cubicBezTo>
                    <a:pt x="5009" y="-282"/>
                    <a:pt x="6261" y="657"/>
                    <a:pt x="7826" y="3592"/>
                  </a:cubicBezTo>
                  <a:cubicBezTo>
                    <a:pt x="9391" y="6527"/>
                    <a:pt x="11270" y="11457"/>
                    <a:pt x="11896" y="14509"/>
                  </a:cubicBezTo>
                  <a:cubicBezTo>
                    <a:pt x="12522" y="17561"/>
                    <a:pt x="11896" y="18735"/>
                    <a:pt x="10957" y="19675"/>
                  </a:cubicBezTo>
                  <a:cubicBezTo>
                    <a:pt x="10017" y="20614"/>
                    <a:pt x="8765" y="21318"/>
                    <a:pt x="7200" y="20144"/>
                  </a:cubicBezTo>
                  <a:cubicBezTo>
                    <a:pt x="5635" y="18970"/>
                    <a:pt x="3757" y="15918"/>
                    <a:pt x="4539" y="12514"/>
                  </a:cubicBezTo>
                  <a:cubicBezTo>
                    <a:pt x="5322" y="9109"/>
                    <a:pt x="8765" y="5353"/>
                    <a:pt x="12052" y="3357"/>
                  </a:cubicBezTo>
                  <a:cubicBezTo>
                    <a:pt x="15339" y="1361"/>
                    <a:pt x="18470" y="1127"/>
                    <a:pt x="21600" y="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599246" y="285254"/>
              <a:ext cx="195504" cy="17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99" fill="norm" stroke="1" extrusionOk="0">
                  <a:moveTo>
                    <a:pt x="3301" y="9101"/>
                  </a:moveTo>
                  <a:cubicBezTo>
                    <a:pt x="5598" y="6841"/>
                    <a:pt x="7896" y="4580"/>
                    <a:pt x="9390" y="2948"/>
                  </a:cubicBezTo>
                  <a:cubicBezTo>
                    <a:pt x="10884" y="1315"/>
                    <a:pt x="11573" y="310"/>
                    <a:pt x="11228" y="59"/>
                  </a:cubicBezTo>
                  <a:cubicBezTo>
                    <a:pt x="10884" y="-192"/>
                    <a:pt x="9505" y="310"/>
                    <a:pt x="7552" y="2571"/>
                  </a:cubicBezTo>
                  <a:cubicBezTo>
                    <a:pt x="5598" y="4831"/>
                    <a:pt x="3071" y="8850"/>
                    <a:pt x="1577" y="11487"/>
                  </a:cubicBezTo>
                  <a:cubicBezTo>
                    <a:pt x="84" y="14124"/>
                    <a:pt x="-376" y="15380"/>
                    <a:pt x="313" y="17013"/>
                  </a:cubicBezTo>
                  <a:cubicBezTo>
                    <a:pt x="1003" y="18645"/>
                    <a:pt x="2841" y="20655"/>
                    <a:pt x="6518" y="21031"/>
                  </a:cubicBezTo>
                  <a:cubicBezTo>
                    <a:pt x="10194" y="21408"/>
                    <a:pt x="15709" y="20152"/>
                    <a:pt x="21224" y="18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9232397" y="258827"/>
              <a:ext cx="133853" cy="13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43" fill="norm" stroke="1" extrusionOk="0">
                  <a:moveTo>
                    <a:pt x="1093" y="11036"/>
                  </a:moveTo>
                  <a:cubicBezTo>
                    <a:pt x="5480" y="10381"/>
                    <a:pt x="9868" y="9726"/>
                    <a:pt x="12906" y="8745"/>
                  </a:cubicBezTo>
                  <a:cubicBezTo>
                    <a:pt x="15943" y="7763"/>
                    <a:pt x="17631" y="6454"/>
                    <a:pt x="18643" y="4981"/>
                  </a:cubicBezTo>
                  <a:cubicBezTo>
                    <a:pt x="19656" y="3508"/>
                    <a:pt x="19993" y="1872"/>
                    <a:pt x="19318" y="890"/>
                  </a:cubicBezTo>
                  <a:cubicBezTo>
                    <a:pt x="18643" y="-92"/>
                    <a:pt x="16956" y="-419"/>
                    <a:pt x="13749" y="726"/>
                  </a:cubicBezTo>
                  <a:cubicBezTo>
                    <a:pt x="10543" y="1872"/>
                    <a:pt x="5818" y="4490"/>
                    <a:pt x="3118" y="7763"/>
                  </a:cubicBezTo>
                  <a:cubicBezTo>
                    <a:pt x="418" y="11036"/>
                    <a:pt x="-257" y="14963"/>
                    <a:pt x="80" y="17417"/>
                  </a:cubicBezTo>
                  <a:cubicBezTo>
                    <a:pt x="418" y="19872"/>
                    <a:pt x="1768" y="20854"/>
                    <a:pt x="5480" y="21017"/>
                  </a:cubicBezTo>
                  <a:cubicBezTo>
                    <a:pt x="9193" y="21181"/>
                    <a:pt x="15268" y="20526"/>
                    <a:pt x="21343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436100" y="258612"/>
              <a:ext cx="95250" cy="16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6121"/>
                  </a:moveTo>
                  <a:cubicBezTo>
                    <a:pt x="0" y="4718"/>
                    <a:pt x="0" y="3316"/>
                    <a:pt x="720" y="2053"/>
                  </a:cubicBezTo>
                  <a:cubicBezTo>
                    <a:pt x="1440" y="791"/>
                    <a:pt x="2880" y="-331"/>
                    <a:pt x="4800" y="90"/>
                  </a:cubicBezTo>
                  <a:cubicBezTo>
                    <a:pt x="6720" y="511"/>
                    <a:pt x="9120" y="2474"/>
                    <a:pt x="12000" y="6261"/>
                  </a:cubicBezTo>
                  <a:cubicBezTo>
                    <a:pt x="14880" y="10048"/>
                    <a:pt x="18240" y="15659"/>
                    <a:pt x="21600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461500" y="254000"/>
              <a:ext cx="889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533"/>
                    <a:pt x="16457" y="1067"/>
                    <a:pt x="12857" y="4667"/>
                  </a:cubicBezTo>
                  <a:cubicBezTo>
                    <a:pt x="9257" y="8267"/>
                    <a:pt x="4629" y="14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640150" y="76200"/>
              <a:ext cx="37251" cy="31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24" fill="norm" stroke="1" extrusionOk="0">
                  <a:moveTo>
                    <a:pt x="21118" y="0"/>
                  </a:moveTo>
                  <a:cubicBezTo>
                    <a:pt x="16318" y="1287"/>
                    <a:pt x="11518" y="2575"/>
                    <a:pt x="7918" y="5722"/>
                  </a:cubicBezTo>
                  <a:cubicBezTo>
                    <a:pt x="4318" y="8869"/>
                    <a:pt x="1918" y="13875"/>
                    <a:pt x="718" y="16951"/>
                  </a:cubicBezTo>
                  <a:cubicBezTo>
                    <a:pt x="-482" y="20026"/>
                    <a:pt x="-482" y="21171"/>
                    <a:pt x="3118" y="21385"/>
                  </a:cubicBezTo>
                  <a:cubicBezTo>
                    <a:pt x="6718" y="21600"/>
                    <a:pt x="13918" y="20885"/>
                    <a:pt x="21118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588500" y="241299"/>
              <a:ext cx="203200" cy="13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5803"/>
                  </a:moveTo>
                  <a:cubicBezTo>
                    <a:pt x="2250" y="4191"/>
                    <a:pt x="4500" y="2579"/>
                    <a:pt x="7312" y="2418"/>
                  </a:cubicBezTo>
                  <a:cubicBezTo>
                    <a:pt x="10125" y="2257"/>
                    <a:pt x="13500" y="3546"/>
                    <a:pt x="15525" y="5964"/>
                  </a:cubicBezTo>
                  <a:cubicBezTo>
                    <a:pt x="17550" y="8382"/>
                    <a:pt x="18225" y="11928"/>
                    <a:pt x="18450" y="14991"/>
                  </a:cubicBezTo>
                  <a:cubicBezTo>
                    <a:pt x="18675" y="18054"/>
                    <a:pt x="18450" y="20633"/>
                    <a:pt x="18000" y="21116"/>
                  </a:cubicBezTo>
                  <a:cubicBezTo>
                    <a:pt x="17550" y="21600"/>
                    <a:pt x="16875" y="19988"/>
                    <a:pt x="16875" y="17087"/>
                  </a:cubicBezTo>
                  <a:cubicBezTo>
                    <a:pt x="16875" y="14185"/>
                    <a:pt x="17550" y="9994"/>
                    <a:pt x="18450" y="6931"/>
                  </a:cubicBezTo>
                  <a:cubicBezTo>
                    <a:pt x="19350" y="3869"/>
                    <a:pt x="20475" y="19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811225" y="212552"/>
              <a:ext cx="82075" cy="16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0952" fill="norm" stroke="1" extrusionOk="0">
                  <a:moveTo>
                    <a:pt x="4739" y="6907"/>
                  </a:moveTo>
                  <a:cubicBezTo>
                    <a:pt x="7439" y="6097"/>
                    <a:pt x="10139" y="5287"/>
                    <a:pt x="12029" y="3937"/>
                  </a:cubicBezTo>
                  <a:cubicBezTo>
                    <a:pt x="13919" y="2587"/>
                    <a:pt x="14999" y="697"/>
                    <a:pt x="14189" y="157"/>
                  </a:cubicBezTo>
                  <a:cubicBezTo>
                    <a:pt x="13379" y="-383"/>
                    <a:pt x="10679" y="427"/>
                    <a:pt x="7709" y="3262"/>
                  </a:cubicBezTo>
                  <a:cubicBezTo>
                    <a:pt x="4739" y="6097"/>
                    <a:pt x="1499" y="10957"/>
                    <a:pt x="419" y="14197"/>
                  </a:cubicBezTo>
                  <a:cubicBezTo>
                    <a:pt x="-661" y="17437"/>
                    <a:pt x="419" y="19057"/>
                    <a:pt x="2849" y="20002"/>
                  </a:cubicBezTo>
                  <a:cubicBezTo>
                    <a:pt x="5279" y="20947"/>
                    <a:pt x="9059" y="21217"/>
                    <a:pt x="12299" y="20677"/>
                  </a:cubicBezTo>
                  <a:cubicBezTo>
                    <a:pt x="15539" y="20137"/>
                    <a:pt x="18239" y="18787"/>
                    <a:pt x="20939" y="17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9925413" y="215992"/>
              <a:ext cx="126132" cy="15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59" fill="norm" stroke="1" extrusionOk="0">
                  <a:moveTo>
                    <a:pt x="2098" y="863"/>
                  </a:moveTo>
                  <a:cubicBezTo>
                    <a:pt x="1738" y="6700"/>
                    <a:pt x="1378" y="12538"/>
                    <a:pt x="1018" y="16187"/>
                  </a:cubicBezTo>
                  <a:cubicBezTo>
                    <a:pt x="658" y="19836"/>
                    <a:pt x="298" y="21295"/>
                    <a:pt x="118" y="21149"/>
                  </a:cubicBezTo>
                  <a:cubicBezTo>
                    <a:pt x="-62" y="21003"/>
                    <a:pt x="-62" y="19252"/>
                    <a:pt x="298" y="16187"/>
                  </a:cubicBezTo>
                  <a:cubicBezTo>
                    <a:pt x="658" y="13122"/>
                    <a:pt x="1378" y="8744"/>
                    <a:pt x="2638" y="5825"/>
                  </a:cubicBezTo>
                  <a:cubicBezTo>
                    <a:pt x="3898" y="2906"/>
                    <a:pt x="5698" y="1446"/>
                    <a:pt x="6778" y="1592"/>
                  </a:cubicBezTo>
                  <a:cubicBezTo>
                    <a:pt x="7858" y="1738"/>
                    <a:pt x="8218" y="3490"/>
                    <a:pt x="8398" y="5825"/>
                  </a:cubicBezTo>
                  <a:cubicBezTo>
                    <a:pt x="8578" y="8160"/>
                    <a:pt x="8578" y="11079"/>
                    <a:pt x="8578" y="13268"/>
                  </a:cubicBezTo>
                  <a:cubicBezTo>
                    <a:pt x="8578" y="15457"/>
                    <a:pt x="8578" y="16917"/>
                    <a:pt x="8398" y="16917"/>
                  </a:cubicBezTo>
                  <a:cubicBezTo>
                    <a:pt x="8218" y="16917"/>
                    <a:pt x="7858" y="15457"/>
                    <a:pt x="9118" y="12538"/>
                  </a:cubicBezTo>
                  <a:cubicBezTo>
                    <a:pt x="10378" y="9619"/>
                    <a:pt x="13258" y="5241"/>
                    <a:pt x="15598" y="2760"/>
                  </a:cubicBezTo>
                  <a:cubicBezTo>
                    <a:pt x="17938" y="279"/>
                    <a:pt x="19738" y="-305"/>
                    <a:pt x="20638" y="133"/>
                  </a:cubicBezTo>
                  <a:cubicBezTo>
                    <a:pt x="21538" y="571"/>
                    <a:pt x="21538" y="2030"/>
                    <a:pt x="21358" y="5387"/>
                  </a:cubicBezTo>
                  <a:cubicBezTo>
                    <a:pt x="21178" y="8744"/>
                    <a:pt x="20818" y="13998"/>
                    <a:pt x="20458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090149" y="211437"/>
              <a:ext cx="114301" cy="15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9126"/>
                  </a:moveTo>
                  <a:cubicBezTo>
                    <a:pt x="2000" y="9694"/>
                    <a:pt x="4000" y="10263"/>
                    <a:pt x="6600" y="9410"/>
                  </a:cubicBezTo>
                  <a:cubicBezTo>
                    <a:pt x="9200" y="8558"/>
                    <a:pt x="12400" y="6284"/>
                    <a:pt x="14000" y="4436"/>
                  </a:cubicBezTo>
                  <a:cubicBezTo>
                    <a:pt x="15600" y="2589"/>
                    <a:pt x="15600" y="1168"/>
                    <a:pt x="14600" y="458"/>
                  </a:cubicBezTo>
                  <a:cubicBezTo>
                    <a:pt x="13600" y="-253"/>
                    <a:pt x="11600" y="-253"/>
                    <a:pt x="9000" y="1310"/>
                  </a:cubicBezTo>
                  <a:cubicBezTo>
                    <a:pt x="6400" y="2873"/>
                    <a:pt x="3200" y="6000"/>
                    <a:pt x="1600" y="9268"/>
                  </a:cubicBezTo>
                  <a:cubicBezTo>
                    <a:pt x="0" y="12536"/>
                    <a:pt x="0" y="15947"/>
                    <a:pt x="800" y="18079"/>
                  </a:cubicBezTo>
                  <a:cubicBezTo>
                    <a:pt x="1600" y="20210"/>
                    <a:pt x="3200" y="21063"/>
                    <a:pt x="6800" y="21205"/>
                  </a:cubicBezTo>
                  <a:cubicBezTo>
                    <a:pt x="10400" y="21347"/>
                    <a:pt x="16000" y="20779"/>
                    <a:pt x="21600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635118" y="174365"/>
              <a:ext cx="73099" cy="18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09" fill="norm" stroke="1" extrusionOk="0">
                  <a:moveTo>
                    <a:pt x="18321" y="3989"/>
                  </a:moveTo>
                  <a:cubicBezTo>
                    <a:pt x="17121" y="2789"/>
                    <a:pt x="15921" y="1589"/>
                    <a:pt x="13821" y="869"/>
                  </a:cubicBezTo>
                  <a:cubicBezTo>
                    <a:pt x="11721" y="149"/>
                    <a:pt x="8721" y="-91"/>
                    <a:pt x="5721" y="29"/>
                  </a:cubicBezTo>
                  <a:cubicBezTo>
                    <a:pt x="2721" y="149"/>
                    <a:pt x="-279" y="629"/>
                    <a:pt x="21" y="2789"/>
                  </a:cubicBezTo>
                  <a:cubicBezTo>
                    <a:pt x="321" y="4949"/>
                    <a:pt x="3921" y="8789"/>
                    <a:pt x="7821" y="11429"/>
                  </a:cubicBezTo>
                  <a:cubicBezTo>
                    <a:pt x="11721" y="14069"/>
                    <a:pt x="15921" y="15509"/>
                    <a:pt x="18321" y="16829"/>
                  </a:cubicBezTo>
                  <a:cubicBezTo>
                    <a:pt x="20721" y="18149"/>
                    <a:pt x="21321" y="19349"/>
                    <a:pt x="20121" y="20189"/>
                  </a:cubicBezTo>
                  <a:cubicBezTo>
                    <a:pt x="18921" y="21029"/>
                    <a:pt x="15921" y="21509"/>
                    <a:pt x="12921" y="21509"/>
                  </a:cubicBezTo>
                  <a:cubicBezTo>
                    <a:pt x="9921" y="21509"/>
                    <a:pt x="6921" y="21029"/>
                    <a:pt x="5121" y="19949"/>
                  </a:cubicBezTo>
                  <a:cubicBezTo>
                    <a:pt x="3321" y="18869"/>
                    <a:pt x="2721" y="17189"/>
                    <a:pt x="2121" y="15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0783094" y="63499"/>
              <a:ext cx="75407" cy="33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2" fill="norm" stroke="1" extrusionOk="0">
                  <a:moveTo>
                    <a:pt x="12375" y="0"/>
                  </a:moveTo>
                  <a:cubicBezTo>
                    <a:pt x="9375" y="4101"/>
                    <a:pt x="6375" y="8203"/>
                    <a:pt x="4275" y="11415"/>
                  </a:cubicBezTo>
                  <a:cubicBezTo>
                    <a:pt x="2175" y="14628"/>
                    <a:pt x="975" y="16952"/>
                    <a:pt x="375" y="18456"/>
                  </a:cubicBezTo>
                  <a:cubicBezTo>
                    <a:pt x="-225" y="19959"/>
                    <a:pt x="-225" y="20643"/>
                    <a:pt x="1275" y="21053"/>
                  </a:cubicBezTo>
                  <a:cubicBezTo>
                    <a:pt x="2775" y="21463"/>
                    <a:pt x="5775" y="21600"/>
                    <a:pt x="9375" y="21258"/>
                  </a:cubicBezTo>
                  <a:cubicBezTo>
                    <a:pt x="12975" y="20916"/>
                    <a:pt x="17175" y="20096"/>
                    <a:pt x="21375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0756900" y="225922"/>
              <a:ext cx="171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67" y="12302"/>
                    <a:pt x="6933" y="4448"/>
                    <a:pt x="10533" y="1502"/>
                  </a:cubicBezTo>
                  <a:cubicBezTo>
                    <a:pt x="14133" y="-1443"/>
                    <a:pt x="178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855645" y="3089"/>
              <a:ext cx="285249" cy="33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43" fill="norm" stroke="1" extrusionOk="0">
                  <a:moveTo>
                    <a:pt x="9268" y="13745"/>
                  </a:moveTo>
                  <a:cubicBezTo>
                    <a:pt x="7679" y="13745"/>
                    <a:pt x="6091" y="13745"/>
                    <a:pt x="4582" y="14428"/>
                  </a:cubicBezTo>
                  <a:cubicBezTo>
                    <a:pt x="3073" y="15112"/>
                    <a:pt x="1644" y="16479"/>
                    <a:pt x="850" y="17504"/>
                  </a:cubicBezTo>
                  <a:cubicBezTo>
                    <a:pt x="56" y="18529"/>
                    <a:pt x="-103" y="19213"/>
                    <a:pt x="56" y="19828"/>
                  </a:cubicBezTo>
                  <a:cubicBezTo>
                    <a:pt x="215" y="20443"/>
                    <a:pt x="691" y="20990"/>
                    <a:pt x="1882" y="20580"/>
                  </a:cubicBezTo>
                  <a:cubicBezTo>
                    <a:pt x="3073" y="20170"/>
                    <a:pt x="4979" y="18803"/>
                    <a:pt x="6012" y="17641"/>
                  </a:cubicBezTo>
                  <a:cubicBezTo>
                    <a:pt x="7044" y="16479"/>
                    <a:pt x="7203" y="15522"/>
                    <a:pt x="7123" y="15385"/>
                  </a:cubicBezTo>
                  <a:cubicBezTo>
                    <a:pt x="7044" y="15248"/>
                    <a:pt x="6726" y="15932"/>
                    <a:pt x="6568" y="16615"/>
                  </a:cubicBezTo>
                  <a:cubicBezTo>
                    <a:pt x="6409" y="17299"/>
                    <a:pt x="6409" y="17983"/>
                    <a:pt x="6568" y="18666"/>
                  </a:cubicBezTo>
                  <a:cubicBezTo>
                    <a:pt x="6726" y="19350"/>
                    <a:pt x="7044" y="20033"/>
                    <a:pt x="7997" y="20170"/>
                  </a:cubicBezTo>
                  <a:cubicBezTo>
                    <a:pt x="8950" y="20307"/>
                    <a:pt x="10538" y="19896"/>
                    <a:pt x="12285" y="18256"/>
                  </a:cubicBezTo>
                  <a:cubicBezTo>
                    <a:pt x="14032" y="16615"/>
                    <a:pt x="15938" y="13745"/>
                    <a:pt x="17368" y="11147"/>
                  </a:cubicBezTo>
                  <a:cubicBezTo>
                    <a:pt x="18797" y="8550"/>
                    <a:pt x="19750" y="6226"/>
                    <a:pt x="20306" y="4653"/>
                  </a:cubicBezTo>
                  <a:cubicBezTo>
                    <a:pt x="20862" y="3081"/>
                    <a:pt x="21021" y="2261"/>
                    <a:pt x="21179" y="1509"/>
                  </a:cubicBezTo>
                  <a:cubicBezTo>
                    <a:pt x="21338" y="757"/>
                    <a:pt x="21497" y="74"/>
                    <a:pt x="21338" y="5"/>
                  </a:cubicBezTo>
                  <a:cubicBezTo>
                    <a:pt x="21179" y="-63"/>
                    <a:pt x="20703" y="484"/>
                    <a:pt x="19750" y="2603"/>
                  </a:cubicBezTo>
                  <a:cubicBezTo>
                    <a:pt x="18797" y="4722"/>
                    <a:pt x="17368" y="8413"/>
                    <a:pt x="16494" y="11284"/>
                  </a:cubicBezTo>
                  <a:cubicBezTo>
                    <a:pt x="15621" y="14155"/>
                    <a:pt x="15303" y="16205"/>
                    <a:pt x="15144" y="17778"/>
                  </a:cubicBezTo>
                  <a:cubicBezTo>
                    <a:pt x="14985" y="19350"/>
                    <a:pt x="14985" y="20443"/>
                    <a:pt x="15382" y="20990"/>
                  </a:cubicBezTo>
                  <a:cubicBezTo>
                    <a:pt x="15779" y="21537"/>
                    <a:pt x="16573" y="21537"/>
                    <a:pt x="17288" y="21264"/>
                  </a:cubicBezTo>
                  <a:cubicBezTo>
                    <a:pt x="18003" y="20990"/>
                    <a:pt x="18638" y="20443"/>
                    <a:pt x="19273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1017250" y="167443"/>
              <a:ext cx="171450" cy="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1" fill="norm" stroke="1" extrusionOk="0">
                  <a:moveTo>
                    <a:pt x="0" y="14290"/>
                  </a:moveTo>
                  <a:cubicBezTo>
                    <a:pt x="4000" y="8118"/>
                    <a:pt x="8000" y="1947"/>
                    <a:pt x="11333" y="404"/>
                  </a:cubicBezTo>
                  <a:cubicBezTo>
                    <a:pt x="14667" y="-1139"/>
                    <a:pt x="17333" y="1947"/>
                    <a:pt x="18933" y="6061"/>
                  </a:cubicBezTo>
                  <a:cubicBezTo>
                    <a:pt x="20533" y="10175"/>
                    <a:pt x="21067" y="15318"/>
                    <a:pt x="21600" y="2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1163299" y="133350"/>
              <a:ext cx="571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1254083" y="174788"/>
              <a:ext cx="75893" cy="17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0940" fill="norm" stroke="1" extrusionOk="0">
                  <a:moveTo>
                    <a:pt x="18252" y="4273"/>
                  </a:moveTo>
                  <a:cubicBezTo>
                    <a:pt x="16547" y="3232"/>
                    <a:pt x="14841" y="2191"/>
                    <a:pt x="12852" y="1281"/>
                  </a:cubicBezTo>
                  <a:cubicBezTo>
                    <a:pt x="10862" y="370"/>
                    <a:pt x="8589" y="-411"/>
                    <a:pt x="5747" y="240"/>
                  </a:cubicBezTo>
                  <a:cubicBezTo>
                    <a:pt x="2905" y="890"/>
                    <a:pt x="-506" y="2972"/>
                    <a:pt x="62" y="4924"/>
                  </a:cubicBezTo>
                  <a:cubicBezTo>
                    <a:pt x="631" y="6876"/>
                    <a:pt x="5178" y="8697"/>
                    <a:pt x="9441" y="10649"/>
                  </a:cubicBezTo>
                  <a:cubicBezTo>
                    <a:pt x="13705" y="12601"/>
                    <a:pt x="17683" y="14683"/>
                    <a:pt x="19389" y="16375"/>
                  </a:cubicBezTo>
                  <a:cubicBezTo>
                    <a:pt x="21094" y="18066"/>
                    <a:pt x="20526" y="19367"/>
                    <a:pt x="18252" y="20148"/>
                  </a:cubicBezTo>
                  <a:cubicBezTo>
                    <a:pt x="15978" y="20929"/>
                    <a:pt x="11999" y="21189"/>
                    <a:pt x="9157" y="20669"/>
                  </a:cubicBezTo>
                  <a:cubicBezTo>
                    <a:pt x="6315" y="20148"/>
                    <a:pt x="4610" y="18847"/>
                    <a:pt x="4041" y="17416"/>
                  </a:cubicBezTo>
                  <a:cubicBezTo>
                    <a:pt x="3473" y="15984"/>
                    <a:pt x="4041" y="14423"/>
                    <a:pt x="4610" y="12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1399260" y="0"/>
              <a:ext cx="100591" cy="35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94" fill="norm" stroke="1" extrusionOk="0">
                  <a:moveTo>
                    <a:pt x="21385" y="0"/>
                  </a:moveTo>
                  <a:cubicBezTo>
                    <a:pt x="18235" y="2160"/>
                    <a:pt x="15085" y="4320"/>
                    <a:pt x="11935" y="6988"/>
                  </a:cubicBezTo>
                  <a:cubicBezTo>
                    <a:pt x="8785" y="9656"/>
                    <a:pt x="5635" y="12833"/>
                    <a:pt x="3610" y="14866"/>
                  </a:cubicBezTo>
                  <a:cubicBezTo>
                    <a:pt x="1585" y="16899"/>
                    <a:pt x="685" y="17788"/>
                    <a:pt x="235" y="18678"/>
                  </a:cubicBezTo>
                  <a:cubicBezTo>
                    <a:pt x="-215" y="19567"/>
                    <a:pt x="-215" y="20456"/>
                    <a:pt x="2035" y="20965"/>
                  </a:cubicBezTo>
                  <a:cubicBezTo>
                    <a:pt x="4285" y="21473"/>
                    <a:pt x="8785" y="21600"/>
                    <a:pt x="11935" y="21409"/>
                  </a:cubicBezTo>
                  <a:cubicBezTo>
                    <a:pt x="15085" y="21219"/>
                    <a:pt x="16885" y="20711"/>
                    <a:pt x="18685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1404599" y="127000"/>
              <a:ext cx="19685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9072"/>
                  </a:moveTo>
                  <a:cubicBezTo>
                    <a:pt x="465" y="7992"/>
                    <a:pt x="929" y="6912"/>
                    <a:pt x="3135" y="6048"/>
                  </a:cubicBezTo>
                  <a:cubicBezTo>
                    <a:pt x="5342" y="5184"/>
                    <a:pt x="9290" y="4536"/>
                    <a:pt x="11613" y="4752"/>
                  </a:cubicBezTo>
                  <a:cubicBezTo>
                    <a:pt x="13935" y="4968"/>
                    <a:pt x="14632" y="6048"/>
                    <a:pt x="14865" y="8532"/>
                  </a:cubicBezTo>
                  <a:cubicBezTo>
                    <a:pt x="15097" y="11016"/>
                    <a:pt x="14865" y="14904"/>
                    <a:pt x="14400" y="17496"/>
                  </a:cubicBezTo>
                  <a:cubicBezTo>
                    <a:pt x="13935" y="20088"/>
                    <a:pt x="13239" y="21384"/>
                    <a:pt x="12890" y="21492"/>
                  </a:cubicBezTo>
                  <a:cubicBezTo>
                    <a:pt x="12542" y="21600"/>
                    <a:pt x="12542" y="20520"/>
                    <a:pt x="13239" y="17820"/>
                  </a:cubicBezTo>
                  <a:cubicBezTo>
                    <a:pt x="13935" y="15120"/>
                    <a:pt x="15329" y="10800"/>
                    <a:pt x="16839" y="7560"/>
                  </a:cubicBezTo>
                  <a:cubicBezTo>
                    <a:pt x="18348" y="4320"/>
                    <a:pt x="1997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1571455" y="176602"/>
              <a:ext cx="156995" cy="17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27" fill="norm" stroke="1" extrusionOk="0">
                  <a:moveTo>
                    <a:pt x="16817" y="4051"/>
                  </a:moveTo>
                  <a:cubicBezTo>
                    <a:pt x="16533" y="2750"/>
                    <a:pt x="16248" y="1449"/>
                    <a:pt x="15396" y="668"/>
                  </a:cubicBezTo>
                  <a:cubicBezTo>
                    <a:pt x="14543" y="-113"/>
                    <a:pt x="13122" y="-373"/>
                    <a:pt x="10564" y="798"/>
                  </a:cubicBezTo>
                  <a:cubicBezTo>
                    <a:pt x="8006" y="1969"/>
                    <a:pt x="4312" y="4572"/>
                    <a:pt x="2180" y="7694"/>
                  </a:cubicBezTo>
                  <a:cubicBezTo>
                    <a:pt x="48" y="10817"/>
                    <a:pt x="-520" y="14461"/>
                    <a:pt x="475" y="16803"/>
                  </a:cubicBezTo>
                  <a:cubicBezTo>
                    <a:pt x="1469" y="19145"/>
                    <a:pt x="4027" y="20186"/>
                    <a:pt x="7722" y="20707"/>
                  </a:cubicBezTo>
                  <a:cubicBezTo>
                    <a:pt x="11417" y="21227"/>
                    <a:pt x="16248" y="21227"/>
                    <a:pt x="21080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220200" y="510116"/>
              <a:ext cx="1047263" cy="1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468" fill="norm" stroke="1" extrusionOk="0">
                  <a:moveTo>
                    <a:pt x="0" y="15429"/>
                  </a:moveTo>
                  <a:cubicBezTo>
                    <a:pt x="1568" y="18514"/>
                    <a:pt x="3135" y="21600"/>
                    <a:pt x="4834" y="20057"/>
                  </a:cubicBezTo>
                  <a:cubicBezTo>
                    <a:pt x="6532" y="18514"/>
                    <a:pt x="8361" y="12343"/>
                    <a:pt x="10169" y="7714"/>
                  </a:cubicBezTo>
                  <a:cubicBezTo>
                    <a:pt x="11976" y="3086"/>
                    <a:pt x="13761" y="0"/>
                    <a:pt x="15460" y="0"/>
                  </a:cubicBezTo>
                  <a:cubicBezTo>
                    <a:pt x="17158" y="0"/>
                    <a:pt x="18769" y="3086"/>
                    <a:pt x="19706" y="4629"/>
                  </a:cubicBezTo>
                  <a:cubicBezTo>
                    <a:pt x="20642" y="6171"/>
                    <a:pt x="20903" y="6171"/>
                    <a:pt x="21143" y="9257"/>
                  </a:cubicBezTo>
                  <a:cubicBezTo>
                    <a:pt x="21382" y="12343"/>
                    <a:pt x="21600" y="18514"/>
                    <a:pt x="21535" y="20057"/>
                  </a:cubicBezTo>
                  <a:cubicBezTo>
                    <a:pt x="21469" y="21600"/>
                    <a:pt x="21121" y="18514"/>
                    <a:pt x="20773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629541" y="1289049"/>
              <a:ext cx="170809" cy="26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21" fill="norm" stroke="1" extrusionOk="0">
                  <a:moveTo>
                    <a:pt x="2319" y="0"/>
                  </a:moveTo>
                  <a:cubicBezTo>
                    <a:pt x="1519" y="4666"/>
                    <a:pt x="719" y="9331"/>
                    <a:pt x="319" y="12614"/>
                  </a:cubicBezTo>
                  <a:cubicBezTo>
                    <a:pt x="-81" y="15898"/>
                    <a:pt x="-81" y="17798"/>
                    <a:pt x="186" y="19181"/>
                  </a:cubicBezTo>
                  <a:cubicBezTo>
                    <a:pt x="452" y="20563"/>
                    <a:pt x="986" y="21427"/>
                    <a:pt x="1652" y="21514"/>
                  </a:cubicBezTo>
                  <a:cubicBezTo>
                    <a:pt x="2319" y="21600"/>
                    <a:pt x="3119" y="20909"/>
                    <a:pt x="4719" y="18662"/>
                  </a:cubicBezTo>
                  <a:cubicBezTo>
                    <a:pt x="6319" y="16416"/>
                    <a:pt x="8719" y="12614"/>
                    <a:pt x="10052" y="10109"/>
                  </a:cubicBezTo>
                  <a:cubicBezTo>
                    <a:pt x="11386" y="7603"/>
                    <a:pt x="11652" y="6394"/>
                    <a:pt x="11652" y="6307"/>
                  </a:cubicBezTo>
                  <a:cubicBezTo>
                    <a:pt x="11652" y="6221"/>
                    <a:pt x="11386" y="7258"/>
                    <a:pt x="11252" y="8640"/>
                  </a:cubicBezTo>
                  <a:cubicBezTo>
                    <a:pt x="11119" y="10022"/>
                    <a:pt x="11119" y="11750"/>
                    <a:pt x="11519" y="13133"/>
                  </a:cubicBezTo>
                  <a:cubicBezTo>
                    <a:pt x="11919" y="14515"/>
                    <a:pt x="12719" y="15552"/>
                    <a:pt x="13786" y="16157"/>
                  </a:cubicBezTo>
                  <a:cubicBezTo>
                    <a:pt x="14852" y="16762"/>
                    <a:pt x="16186" y="16934"/>
                    <a:pt x="17519" y="16416"/>
                  </a:cubicBezTo>
                  <a:cubicBezTo>
                    <a:pt x="18852" y="15898"/>
                    <a:pt x="20186" y="14688"/>
                    <a:pt x="21519" y="13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813555" y="1334448"/>
              <a:ext cx="94745" cy="17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85" fill="norm" stroke="1" extrusionOk="0">
                  <a:moveTo>
                    <a:pt x="4205" y="648"/>
                  </a:moveTo>
                  <a:cubicBezTo>
                    <a:pt x="3245" y="6747"/>
                    <a:pt x="2285" y="12846"/>
                    <a:pt x="1565" y="16531"/>
                  </a:cubicBezTo>
                  <a:cubicBezTo>
                    <a:pt x="845" y="20215"/>
                    <a:pt x="365" y="21486"/>
                    <a:pt x="125" y="20978"/>
                  </a:cubicBezTo>
                  <a:cubicBezTo>
                    <a:pt x="-115" y="20470"/>
                    <a:pt x="-115" y="18182"/>
                    <a:pt x="1085" y="14625"/>
                  </a:cubicBezTo>
                  <a:cubicBezTo>
                    <a:pt x="2285" y="11067"/>
                    <a:pt x="4685" y="6239"/>
                    <a:pt x="6845" y="3444"/>
                  </a:cubicBezTo>
                  <a:cubicBezTo>
                    <a:pt x="9005" y="648"/>
                    <a:pt x="10925" y="-114"/>
                    <a:pt x="12845" y="13"/>
                  </a:cubicBezTo>
                  <a:cubicBezTo>
                    <a:pt x="14765" y="140"/>
                    <a:pt x="16685" y="1157"/>
                    <a:pt x="18125" y="4714"/>
                  </a:cubicBezTo>
                  <a:cubicBezTo>
                    <a:pt x="19565" y="8272"/>
                    <a:pt x="20525" y="14371"/>
                    <a:pt x="21485" y="2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941604" y="1133389"/>
              <a:ext cx="124653" cy="38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87" fill="norm" stroke="1" extrusionOk="0">
                  <a:moveTo>
                    <a:pt x="15936" y="15054"/>
                  </a:moveTo>
                  <a:cubicBezTo>
                    <a:pt x="16296" y="14110"/>
                    <a:pt x="16656" y="13166"/>
                    <a:pt x="16116" y="12516"/>
                  </a:cubicBezTo>
                  <a:cubicBezTo>
                    <a:pt x="15576" y="11867"/>
                    <a:pt x="14136" y="11513"/>
                    <a:pt x="12516" y="11454"/>
                  </a:cubicBezTo>
                  <a:cubicBezTo>
                    <a:pt x="10896" y="11395"/>
                    <a:pt x="9096" y="11631"/>
                    <a:pt x="6936" y="13048"/>
                  </a:cubicBezTo>
                  <a:cubicBezTo>
                    <a:pt x="4776" y="14464"/>
                    <a:pt x="2256" y="17061"/>
                    <a:pt x="996" y="18713"/>
                  </a:cubicBezTo>
                  <a:cubicBezTo>
                    <a:pt x="-264" y="20366"/>
                    <a:pt x="-264" y="21074"/>
                    <a:pt x="636" y="21310"/>
                  </a:cubicBezTo>
                  <a:cubicBezTo>
                    <a:pt x="1536" y="21546"/>
                    <a:pt x="3336" y="21310"/>
                    <a:pt x="6396" y="19598"/>
                  </a:cubicBezTo>
                  <a:cubicBezTo>
                    <a:pt x="9456" y="17887"/>
                    <a:pt x="13776" y="14700"/>
                    <a:pt x="16476" y="11395"/>
                  </a:cubicBezTo>
                  <a:cubicBezTo>
                    <a:pt x="19176" y="8090"/>
                    <a:pt x="20256" y="4667"/>
                    <a:pt x="20796" y="2661"/>
                  </a:cubicBezTo>
                  <a:cubicBezTo>
                    <a:pt x="21336" y="654"/>
                    <a:pt x="21336" y="64"/>
                    <a:pt x="20796" y="5"/>
                  </a:cubicBezTo>
                  <a:cubicBezTo>
                    <a:pt x="20256" y="-54"/>
                    <a:pt x="19176" y="418"/>
                    <a:pt x="18096" y="2543"/>
                  </a:cubicBezTo>
                  <a:cubicBezTo>
                    <a:pt x="17016" y="4667"/>
                    <a:pt x="15936" y="8444"/>
                    <a:pt x="15576" y="11513"/>
                  </a:cubicBezTo>
                  <a:cubicBezTo>
                    <a:pt x="15216" y="14582"/>
                    <a:pt x="15576" y="16943"/>
                    <a:pt x="16476" y="18359"/>
                  </a:cubicBezTo>
                  <a:cubicBezTo>
                    <a:pt x="17376" y="19776"/>
                    <a:pt x="18816" y="20248"/>
                    <a:pt x="20256" y="2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094337" y="1296075"/>
              <a:ext cx="99714" cy="19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87" fill="norm" stroke="1" extrusionOk="0">
                  <a:moveTo>
                    <a:pt x="4999" y="11075"/>
                  </a:moveTo>
                  <a:cubicBezTo>
                    <a:pt x="7249" y="8520"/>
                    <a:pt x="9499" y="5965"/>
                    <a:pt x="10849" y="3991"/>
                  </a:cubicBezTo>
                  <a:cubicBezTo>
                    <a:pt x="12199" y="2017"/>
                    <a:pt x="12649" y="623"/>
                    <a:pt x="11749" y="159"/>
                  </a:cubicBezTo>
                  <a:cubicBezTo>
                    <a:pt x="10849" y="-306"/>
                    <a:pt x="8599" y="159"/>
                    <a:pt x="6349" y="2829"/>
                  </a:cubicBezTo>
                  <a:cubicBezTo>
                    <a:pt x="4099" y="5500"/>
                    <a:pt x="1849" y="10378"/>
                    <a:pt x="724" y="13513"/>
                  </a:cubicBezTo>
                  <a:cubicBezTo>
                    <a:pt x="-401" y="16649"/>
                    <a:pt x="-401" y="18042"/>
                    <a:pt x="2074" y="19204"/>
                  </a:cubicBezTo>
                  <a:cubicBezTo>
                    <a:pt x="4549" y="20365"/>
                    <a:pt x="9499" y="21294"/>
                    <a:pt x="13099" y="21178"/>
                  </a:cubicBezTo>
                  <a:cubicBezTo>
                    <a:pt x="16699" y="21062"/>
                    <a:pt x="18949" y="19900"/>
                    <a:pt x="21199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232150" y="1295400"/>
              <a:ext cx="10795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4899"/>
                    <a:pt x="6776" y="9798"/>
                    <a:pt x="8682" y="13027"/>
                  </a:cubicBezTo>
                  <a:cubicBezTo>
                    <a:pt x="10588" y="16256"/>
                    <a:pt x="11012" y="17814"/>
                    <a:pt x="11012" y="19151"/>
                  </a:cubicBezTo>
                  <a:cubicBezTo>
                    <a:pt x="11012" y="20487"/>
                    <a:pt x="10588" y="21600"/>
                    <a:pt x="9741" y="21600"/>
                  </a:cubicBezTo>
                  <a:cubicBezTo>
                    <a:pt x="8894" y="21600"/>
                    <a:pt x="7624" y="20487"/>
                    <a:pt x="6776" y="18148"/>
                  </a:cubicBezTo>
                  <a:cubicBezTo>
                    <a:pt x="5929" y="15810"/>
                    <a:pt x="5506" y="12247"/>
                    <a:pt x="8047" y="9019"/>
                  </a:cubicBezTo>
                  <a:cubicBezTo>
                    <a:pt x="10588" y="5790"/>
                    <a:pt x="16094" y="2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013200" y="1168399"/>
              <a:ext cx="3124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280" y="0"/>
                  </a:moveTo>
                  <a:cubicBezTo>
                    <a:pt x="18720" y="4725"/>
                    <a:pt x="20160" y="9450"/>
                    <a:pt x="20880" y="12881"/>
                  </a:cubicBezTo>
                  <a:cubicBezTo>
                    <a:pt x="21600" y="16312"/>
                    <a:pt x="21600" y="18450"/>
                    <a:pt x="18000" y="19687"/>
                  </a:cubicBezTo>
                  <a:cubicBezTo>
                    <a:pt x="14400" y="20925"/>
                    <a:pt x="7200" y="21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002616" y="1218071"/>
              <a:ext cx="182034" cy="38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502" y="17768"/>
                  </a:moveTo>
                  <a:cubicBezTo>
                    <a:pt x="251" y="15879"/>
                    <a:pt x="0" y="13991"/>
                    <a:pt x="0" y="12693"/>
                  </a:cubicBezTo>
                  <a:cubicBezTo>
                    <a:pt x="0" y="11394"/>
                    <a:pt x="251" y="10686"/>
                    <a:pt x="1256" y="10332"/>
                  </a:cubicBezTo>
                  <a:cubicBezTo>
                    <a:pt x="2260" y="9978"/>
                    <a:pt x="4019" y="9978"/>
                    <a:pt x="6153" y="9683"/>
                  </a:cubicBezTo>
                  <a:cubicBezTo>
                    <a:pt x="8288" y="9388"/>
                    <a:pt x="10800" y="8797"/>
                    <a:pt x="13312" y="7381"/>
                  </a:cubicBezTo>
                  <a:cubicBezTo>
                    <a:pt x="15823" y="5965"/>
                    <a:pt x="18335" y="3722"/>
                    <a:pt x="19591" y="2247"/>
                  </a:cubicBezTo>
                  <a:cubicBezTo>
                    <a:pt x="20847" y="771"/>
                    <a:pt x="20847" y="63"/>
                    <a:pt x="20721" y="4"/>
                  </a:cubicBezTo>
                  <a:cubicBezTo>
                    <a:pt x="20595" y="-55"/>
                    <a:pt x="20344" y="535"/>
                    <a:pt x="19465" y="3014"/>
                  </a:cubicBezTo>
                  <a:cubicBezTo>
                    <a:pt x="18586" y="5493"/>
                    <a:pt x="17079" y="9860"/>
                    <a:pt x="16451" y="12988"/>
                  </a:cubicBezTo>
                  <a:cubicBezTo>
                    <a:pt x="15823" y="16115"/>
                    <a:pt x="16074" y="18004"/>
                    <a:pt x="16451" y="19243"/>
                  </a:cubicBezTo>
                  <a:cubicBezTo>
                    <a:pt x="16828" y="20483"/>
                    <a:pt x="17330" y="21073"/>
                    <a:pt x="18209" y="21309"/>
                  </a:cubicBezTo>
                  <a:cubicBezTo>
                    <a:pt x="19088" y="21545"/>
                    <a:pt x="20344" y="21427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213489" y="1483455"/>
              <a:ext cx="66956" cy="8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0775" fill="norm" stroke="1" extrusionOk="0">
                  <a:moveTo>
                    <a:pt x="10718" y="609"/>
                  </a:moveTo>
                  <a:cubicBezTo>
                    <a:pt x="7446" y="1135"/>
                    <a:pt x="4173" y="1662"/>
                    <a:pt x="2209" y="4033"/>
                  </a:cubicBezTo>
                  <a:cubicBezTo>
                    <a:pt x="246" y="6404"/>
                    <a:pt x="-409" y="10618"/>
                    <a:pt x="246" y="13779"/>
                  </a:cubicBezTo>
                  <a:cubicBezTo>
                    <a:pt x="900" y="16940"/>
                    <a:pt x="2864" y="19048"/>
                    <a:pt x="5482" y="20101"/>
                  </a:cubicBezTo>
                  <a:cubicBezTo>
                    <a:pt x="8100" y="21155"/>
                    <a:pt x="11373" y="21155"/>
                    <a:pt x="14318" y="18784"/>
                  </a:cubicBezTo>
                  <a:cubicBezTo>
                    <a:pt x="17264" y="16414"/>
                    <a:pt x="19882" y="11672"/>
                    <a:pt x="20536" y="7984"/>
                  </a:cubicBezTo>
                  <a:cubicBezTo>
                    <a:pt x="21191" y="4296"/>
                    <a:pt x="19882" y="1662"/>
                    <a:pt x="17591" y="609"/>
                  </a:cubicBezTo>
                  <a:cubicBezTo>
                    <a:pt x="15300" y="-445"/>
                    <a:pt x="12027" y="82"/>
                    <a:pt x="8755" y="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804747" y="1149350"/>
              <a:ext cx="65704" cy="36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62" fill="norm" stroke="1" extrusionOk="0">
                  <a:moveTo>
                    <a:pt x="18927" y="0"/>
                  </a:moveTo>
                  <a:cubicBezTo>
                    <a:pt x="15552" y="2872"/>
                    <a:pt x="12177" y="5743"/>
                    <a:pt x="8802" y="9052"/>
                  </a:cubicBezTo>
                  <a:cubicBezTo>
                    <a:pt x="5427" y="12361"/>
                    <a:pt x="2052" y="16106"/>
                    <a:pt x="702" y="18291"/>
                  </a:cubicBezTo>
                  <a:cubicBezTo>
                    <a:pt x="-648" y="20476"/>
                    <a:pt x="27" y="21101"/>
                    <a:pt x="2052" y="21350"/>
                  </a:cubicBezTo>
                  <a:cubicBezTo>
                    <a:pt x="4077" y="21600"/>
                    <a:pt x="7452" y="21475"/>
                    <a:pt x="10827" y="20539"/>
                  </a:cubicBezTo>
                  <a:cubicBezTo>
                    <a:pt x="14202" y="19602"/>
                    <a:pt x="17577" y="17854"/>
                    <a:pt x="20952" y="16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724400" y="1318847"/>
              <a:ext cx="508000" cy="16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1823"/>
                  </a:moveTo>
                  <a:cubicBezTo>
                    <a:pt x="1170" y="770"/>
                    <a:pt x="2340" y="-284"/>
                    <a:pt x="3645" y="243"/>
                  </a:cubicBezTo>
                  <a:cubicBezTo>
                    <a:pt x="4950" y="770"/>
                    <a:pt x="6390" y="2877"/>
                    <a:pt x="7290" y="6038"/>
                  </a:cubicBezTo>
                  <a:cubicBezTo>
                    <a:pt x="8190" y="9199"/>
                    <a:pt x="8550" y="13414"/>
                    <a:pt x="8505" y="16311"/>
                  </a:cubicBezTo>
                  <a:cubicBezTo>
                    <a:pt x="8460" y="19209"/>
                    <a:pt x="8010" y="20789"/>
                    <a:pt x="7650" y="21053"/>
                  </a:cubicBezTo>
                  <a:cubicBezTo>
                    <a:pt x="7290" y="21316"/>
                    <a:pt x="7020" y="20262"/>
                    <a:pt x="7020" y="18155"/>
                  </a:cubicBezTo>
                  <a:cubicBezTo>
                    <a:pt x="7020" y="16048"/>
                    <a:pt x="7290" y="12887"/>
                    <a:pt x="7920" y="9726"/>
                  </a:cubicBezTo>
                  <a:cubicBezTo>
                    <a:pt x="8550" y="6565"/>
                    <a:pt x="9540" y="3404"/>
                    <a:pt x="10260" y="1692"/>
                  </a:cubicBezTo>
                  <a:cubicBezTo>
                    <a:pt x="10980" y="-21"/>
                    <a:pt x="11430" y="-284"/>
                    <a:pt x="11655" y="243"/>
                  </a:cubicBezTo>
                  <a:cubicBezTo>
                    <a:pt x="11880" y="770"/>
                    <a:pt x="11880" y="2087"/>
                    <a:pt x="11835" y="4194"/>
                  </a:cubicBezTo>
                  <a:cubicBezTo>
                    <a:pt x="11790" y="6301"/>
                    <a:pt x="11700" y="9199"/>
                    <a:pt x="11655" y="11306"/>
                  </a:cubicBezTo>
                  <a:cubicBezTo>
                    <a:pt x="11610" y="13414"/>
                    <a:pt x="11610" y="14731"/>
                    <a:pt x="11745" y="14862"/>
                  </a:cubicBezTo>
                  <a:cubicBezTo>
                    <a:pt x="11880" y="14994"/>
                    <a:pt x="12150" y="13940"/>
                    <a:pt x="12510" y="12096"/>
                  </a:cubicBezTo>
                  <a:cubicBezTo>
                    <a:pt x="12870" y="10253"/>
                    <a:pt x="13320" y="7618"/>
                    <a:pt x="13680" y="5775"/>
                  </a:cubicBezTo>
                  <a:cubicBezTo>
                    <a:pt x="14040" y="3931"/>
                    <a:pt x="14310" y="2877"/>
                    <a:pt x="14400" y="3140"/>
                  </a:cubicBezTo>
                  <a:cubicBezTo>
                    <a:pt x="14490" y="3404"/>
                    <a:pt x="14400" y="4984"/>
                    <a:pt x="14310" y="7092"/>
                  </a:cubicBezTo>
                  <a:cubicBezTo>
                    <a:pt x="14220" y="9199"/>
                    <a:pt x="14130" y="11833"/>
                    <a:pt x="14130" y="13809"/>
                  </a:cubicBezTo>
                  <a:cubicBezTo>
                    <a:pt x="14130" y="15784"/>
                    <a:pt x="14220" y="17101"/>
                    <a:pt x="14490" y="17892"/>
                  </a:cubicBezTo>
                  <a:cubicBezTo>
                    <a:pt x="14760" y="18682"/>
                    <a:pt x="15210" y="18945"/>
                    <a:pt x="15795" y="18023"/>
                  </a:cubicBezTo>
                  <a:cubicBezTo>
                    <a:pt x="16380" y="17101"/>
                    <a:pt x="17100" y="14994"/>
                    <a:pt x="17685" y="12887"/>
                  </a:cubicBezTo>
                  <a:cubicBezTo>
                    <a:pt x="18270" y="10779"/>
                    <a:pt x="18720" y="8672"/>
                    <a:pt x="18990" y="6828"/>
                  </a:cubicBezTo>
                  <a:cubicBezTo>
                    <a:pt x="19260" y="4984"/>
                    <a:pt x="19350" y="3404"/>
                    <a:pt x="19080" y="2745"/>
                  </a:cubicBezTo>
                  <a:cubicBezTo>
                    <a:pt x="18810" y="2087"/>
                    <a:pt x="18180" y="2350"/>
                    <a:pt x="17685" y="3140"/>
                  </a:cubicBezTo>
                  <a:cubicBezTo>
                    <a:pt x="17190" y="3931"/>
                    <a:pt x="16830" y="5248"/>
                    <a:pt x="16785" y="7618"/>
                  </a:cubicBezTo>
                  <a:cubicBezTo>
                    <a:pt x="16740" y="9989"/>
                    <a:pt x="17010" y="13414"/>
                    <a:pt x="17865" y="15521"/>
                  </a:cubicBezTo>
                  <a:cubicBezTo>
                    <a:pt x="18720" y="17628"/>
                    <a:pt x="20160" y="18418"/>
                    <a:pt x="21600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476500" y="1619250"/>
              <a:ext cx="27432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20671"/>
                    <a:pt x="1200" y="19742"/>
                    <a:pt x="1767" y="19045"/>
                  </a:cubicBezTo>
                  <a:cubicBezTo>
                    <a:pt x="2333" y="18348"/>
                    <a:pt x="2867" y="17884"/>
                    <a:pt x="3417" y="17535"/>
                  </a:cubicBezTo>
                  <a:cubicBezTo>
                    <a:pt x="3967" y="17187"/>
                    <a:pt x="4533" y="16955"/>
                    <a:pt x="5167" y="16490"/>
                  </a:cubicBezTo>
                  <a:cubicBezTo>
                    <a:pt x="5800" y="16026"/>
                    <a:pt x="6500" y="15329"/>
                    <a:pt x="7142" y="14748"/>
                  </a:cubicBezTo>
                  <a:cubicBezTo>
                    <a:pt x="7783" y="14168"/>
                    <a:pt x="8367" y="13703"/>
                    <a:pt x="8983" y="13123"/>
                  </a:cubicBezTo>
                  <a:cubicBezTo>
                    <a:pt x="9600" y="12542"/>
                    <a:pt x="10250" y="11845"/>
                    <a:pt x="10917" y="11148"/>
                  </a:cubicBezTo>
                  <a:cubicBezTo>
                    <a:pt x="11583" y="10452"/>
                    <a:pt x="12267" y="9755"/>
                    <a:pt x="12917" y="9174"/>
                  </a:cubicBezTo>
                  <a:cubicBezTo>
                    <a:pt x="13567" y="8594"/>
                    <a:pt x="14183" y="8129"/>
                    <a:pt x="14775" y="7781"/>
                  </a:cubicBezTo>
                  <a:cubicBezTo>
                    <a:pt x="15367" y="7432"/>
                    <a:pt x="15933" y="7200"/>
                    <a:pt x="16533" y="6852"/>
                  </a:cubicBezTo>
                  <a:cubicBezTo>
                    <a:pt x="17133" y="6503"/>
                    <a:pt x="17767" y="6039"/>
                    <a:pt x="18367" y="5458"/>
                  </a:cubicBezTo>
                  <a:cubicBezTo>
                    <a:pt x="18967" y="4877"/>
                    <a:pt x="19533" y="4181"/>
                    <a:pt x="20067" y="3252"/>
                  </a:cubicBezTo>
                  <a:cubicBezTo>
                    <a:pt x="20600" y="2323"/>
                    <a:pt x="21100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518149" y="1485900"/>
              <a:ext cx="6184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2118"/>
                    <a:pt x="21600" y="4235"/>
                    <a:pt x="18465" y="7835"/>
                  </a:cubicBezTo>
                  <a:cubicBezTo>
                    <a:pt x="15329" y="11435"/>
                    <a:pt x="7665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092158" y="1273085"/>
              <a:ext cx="143543" cy="23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078" fill="norm" stroke="1" extrusionOk="0">
                  <a:moveTo>
                    <a:pt x="16533" y="1442"/>
                  </a:moveTo>
                  <a:cubicBezTo>
                    <a:pt x="14655" y="678"/>
                    <a:pt x="12777" y="-87"/>
                    <a:pt x="11368" y="9"/>
                  </a:cubicBezTo>
                  <a:cubicBezTo>
                    <a:pt x="9959" y="104"/>
                    <a:pt x="9020" y="1060"/>
                    <a:pt x="7142" y="4023"/>
                  </a:cubicBezTo>
                  <a:cubicBezTo>
                    <a:pt x="5264" y="6986"/>
                    <a:pt x="2446" y="11955"/>
                    <a:pt x="1038" y="15014"/>
                  </a:cubicBezTo>
                  <a:cubicBezTo>
                    <a:pt x="-371" y="18072"/>
                    <a:pt x="-371" y="19219"/>
                    <a:pt x="1194" y="20079"/>
                  </a:cubicBezTo>
                  <a:cubicBezTo>
                    <a:pt x="2759" y="20940"/>
                    <a:pt x="5890" y="21513"/>
                    <a:pt x="9490" y="20653"/>
                  </a:cubicBezTo>
                  <a:cubicBezTo>
                    <a:pt x="13090" y="19793"/>
                    <a:pt x="17159" y="17499"/>
                    <a:pt x="21229" y="1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206895" y="1327150"/>
              <a:ext cx="105014" cy="15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090" fill="norm" stroke="1" extrusionOk="0">
                  <a:moveTo>
                    <a:pt x="13130" y="0"/>
                  </a:moveTo>
                  <a:cubicBezTo>
                    <a:pt x="11053" y="284"/>
                    <a:pt x="8976" y="568"/>
                    <a:pt x="6484" y="2984"/>
                  </a:cubicBezTo>
                  <a:cubicBezTo>
                    <a:pt x="3991" y="5400"/>
                    <a:pt x="1084" y="9947"/>
                    <a:pt x="253" y="13500"/>
                  </a:cubicBezTo>
                  <a:cubicBezTo>
                    <a:pt x="-578" y="17053"/>
                    <a:pt x="668" y="19611"/>
                    <a:pt x="3576" y="20605"/>
                  </a:cubicBezTo>
                  <a:cubicBezTo>
                    <a:pt x="6484" y="21600"/>
                    <a:pt x="11053" y="21032"/>
                    <a:pt x="14376" y="19184"/>
                  </a:cubicBezTo>
                  <a:cubicBezTo>
                    <a:pt x="17699" y="17337"/>
                    <a:pt x="19776" y="14211"/>
                    <a:pt x="20399" y="11795"/>
                  </a:cubicBezTo>
                  <a:cubicBezTo>
                    <a:pt x="21022" y="9379"/>
                    <a:pt x="20191" y="7674"/>
                    <a:pt x="18737" y="6963"/>
                  </a:cubicBezTo>
                  <a:cubicBezTo>
                    <a:pt x="17284" y="6253"/>
                    <a:pt x="15207" y="6537"/>
                    <a:pt x="13130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367054" y="1317536"/>
              <a:ext cx="158630" cy="16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54" fill="norm" stroke="1" extrusionOk="0">
                  <a:moveTo>
                    <a:pt x="1121" y="6011"/>
                  </a:moveTo>
                  <a:cubicBezTo>
                    <a:pt x="1121" y="10278"/>
                    <a:pt x="1121" y="14545"/>
                    <a:pt x="979" y="17345"/>
                  </a:cubicBezTo>
                  <a:cubicBezTo>
                    <a:pt x="837" y="20145"/>
                    <a:pt x="553" y="21478"/>
                    <a:pt x="268" y="21345"/>
                  </a:cubicBezTo>
                  <a:cubicBezTo>
                    <a:pt x="-16" y="21211"/>
                    <a:pt x="-300" y="19611"/>
                    <a:pt x="695" y="16145"/>
                  </a:cubicBezTo>
                  <a:cubicBezTo>
                    <a:pt x="1689" y="12678"/>
                    <a:pt x="3963" y="7345"/>
                    <a:pt x="5811" y="4411"/>
                  </a:cubicBezTo>
                  <a:cubicBezTo>
                    <a:pt x="7658" y="1478"/>
                    <a:pt x="9079" y="945"/>
                    <a:pt x="10074" y="1345"/>
                  </a:cubicBezTo>
                  <a:cubicBezTo>
                    <a:pt x="11068" y="1745"/>
                    <a:pt x="11637" y="3078"/>
                    <a:pt x="11921" y="4811"/>
                  </a:cubicBezTo>
                  <a:cubicBezTo>
                    <a:pt x="12205" y="6545"/>
                    <a:pt x="12205" y="8678"/>
                    <a:pt x="11779" y="10411"/>
                  </a:cubicBezTo>
                  <a:cubicBezTo>
                    <a:pt x="11353" y="12145"/>
                    <a:pt x="10500" y="13478"/>
                    <a:pt x="10216" y="13345"/>
                  </a:cubicBezTo>
                  <a:cubicBezTo>
                    <a:pt x="9932" y="13211"/>
                    <a:pt x="10216" y="11611"/>
                    <a:pt x="11211" y="9478"/>
                  </a:cubicBezTo>
                  <a:cubicBezTo>
                    <a:pt x="12205" y="7345"/>
                    <a:pt x="13911" y="4678"/>
                    <a:pt x="15616" y="2811"/>
                  </a:cubicBezTo>
                  <a:cubicBezTo>
                    <a:pt x="17321" y="945"/>
                    <a:pt x="19026" y="-122"/>
                    <a:pt x="20021" y="11"/>
                  </a:cubicBezTo>
                  <a:cubicBezTo>
                    <a:pt x="21016" y="145"/>
                    <a:pt x="21300" y="1478"/>
                    <a:pt x="21300" y="5211"/>
                  </a:cubicBezTo>
                  <a:cubicBezTo>
                    <a:pt x="21300" y="8945"/>
                    <a:pt x="21016" y="15078"/>
                    <a:pt x="20732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547761" y="1258247"/>
              <a:ext cx="135703" cy="46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70" fill="norm" stroke="1" extrusionOk="0">
                  <a:moveTo>
                    <a:pt x="6835" y="5552"/>
                  </a:moveTo>
                  <a:cubicBezTo>
                    <a:pt x="6171" y="8105"/>
                    <a:pt x="5506" y="10658"/>
                    <a:pt x="4842" y="13161"/>
                  </a:cubicBezTo>
                  <a:cubicBezTo>
                    <a:pt x="4177" y="15665"/>
                    <a:pt x="3512" y="18120"/>
                    <a:pt x="2682" y="19592"/>
                  </a:cubicBezTo>
                  <a:cubicBezTo>
                    <a:pt x="1851" y="21065"/>
                    <a:pt x="854" y="21556"/>
                    <a:pt x="355" y="21458"/>
                  </a:cubicBezTo>
                  <a:cubicBezTo>
                    <a:pt x="-143" y="21360"/>
                    <a:pt x="-143" y="20672"/>
                    <a:pt x="522" y="18709"/>
                  </a:cubicBezTo>
                  <a:cubicBezTo>
                    <a:pt x="1186" y="16745"/>
                    <a:pt x="2515" y="13505"/>
                    <a:pt x="3845" y="10609"/>
                  </a:cubicBezTo>
                  <a:cubicBezTo>
                    <a:pt x="5174" y="7712"/>
                    <a:pt x="6503" y="5160"/>
                    <a:pt x="7666" y="3589"/>
                  </a:cubicBezTo>
                  <a:cubicBezTo>
                    <a:pt x="8829" y="2018"/>
                    <a:pt x="9826" y="1429"/>
                    <a:pt x="10823" y="938"/>
                  </a:cubicBezTo>
                  <a:cubicBezTo>
                    <a:pt x="11820" y="447"/>
                    <a:pt x="12817" y="54"/>
                    <a:pt x="13980" y="5"/>
                  </a:cubicBezTo>
                  <a:cubicBezTo>
                    <a:pt x="15143" y="-44"/>
                    <a:pt x="16472" y="251"/>
                    <a:pt x="17968" y="1183"/>
                  </a:cubicBezTo>
                  <a:cubicBezTo>
                    <a:pt x="19463" y="2116"/>
                    <a:pt x="21125" y="3687"/>
                    <a:pt x="21291" y="5061"/>
                  </a:cubicBezTo>
                  <a:cubicBezTo>
                    <a:pt x="21457" y="6436"/>
                    <a:pt x="20128" y="7614"/>
                    <a:pt x="17469" y="8351"/>
                  </a:cubicBezTo>
                  <a:cubicBezTo>
                    <a:pt x="14811" y="9087"/>
                    <a:pt x="10823" y="9381"/>
                    <a:pt x="6835" y="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699755" y="1297578"/>
              <a:ext cx="183645" cy="14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856" fill="norm" stroke="1" extrusionOk="0">
                  <a:moveTo>
                    <a:pt x="15582" y="5236"/>
                  </a:moveTo>
                  <a:cubicBezTo>
                    <a:pt x="15086" y="3385"/>
                    <a:pt x="14589" y="1533"/>
                    <a:pt x="13348" y="608"/>
                  </a:cubicBezTo>
                  <a:cubicBezTo>
                    <a:pt x="12107" y="-318"/>
                    <a:pt x="10120" y="-318"/>
                    <a:pt x="7886" y="1533"/>
                  </a:cubicBezTo>
                  <a:cubicBezTo>
                    <a:pt x="5651" y="3385"/>
                    <a:pt x="3169" y="7088"/>
                    <a:pt x="1803" y="9711"/>
                  </a:cubicBezTo>
                  <a:cubicBezTo>
                    <a:pt x="438" y="12333"/>
                    <a:pt x="189" y="13876"/>
                    <a:pt x="65" y="15419"/>
                  </a:cubicBezTo>
                  <a:cubicBezTo>
                    <a:pt x="-59" y="16962"/>
                    <a:pt x="-59" y="18505"/>
                    <a:pt x="562" y="19585"/>
                  </a:cubicBezTo>
                  <a:cubicBezTo>
                    <a:pt x="1182" y="20665"/>
                    <a:pt x="2424" y="21282"/>
                    <a:pt x="4038" y="20511"/>
                  </a:cubicBezTo>
                  <a:cubicBezTo>
                    <a:pt x="5651" y="19739"/>
                    <a:pt x="7638" y="17579"/>
                    <a:pt x="9003" y="15573"/>
                  </a:cubicBezTo>
                  <a:cubicBezTo>
                    <a:pt x="10369" y="13568"/>
                    <a:pt x="11113" y="11716"/>
                    <a:pt x="12107" y="11253"/>
                  </a:cubicBezTo>
                  <a:cubicBezTo>
                    <a:pt x="13100" y="10791"/>
                    <a:pt x="14341" y="11716"/>
                    <a:pt x="15955" y="13259"/>
                  </a:cubicBezTo>
                  <a:cubicBezTo>
                    <a:pt x="17569" y="14802"/>
                    <a:pt x="19555" y="16962"/>
                    <a:pt x="21541" y="19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889750" y="1055849"/>
              <a:ext cx="498211" cy="38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31" fill="norm" stroke="1" extrusionOk="0">
                  <a:moveTo>
                    <a:pt x="0" y="14265"/>
                  </a:moveTo>
                  <a:cubicBezTo>
                    <a:pt x="458" y="14148"/>
                    <a:pt x="915" y="14032"/>
                    <a:pt x="1556" y="14732"/>
                  </a:cubicBezTo>
                  <a:cubicBezTo>
                    <a:pt x="2197" y="15433"/>
                    <a:pt x="3020" y="16950"/>
                    <a:pt x="3432" y="18060"/>
                  </a:cubicBezTo>
                  <a:cubicBezTo>
                    <a:pt x="3844" y="19169"/>
                    <a:pt x="3844" y="19869"/>
                    <a:pt x="3707" y="20453"/>
                  </a:cubicBezTo>
                  <a:cubicBezTo>
                    <a:pt x="3569" y="21037"/>
                    <a:pt x="3295" y="21504"/>
                    <a:pt x="3158" y="21270"/>
                  </a:cubicBezTo>
                  <a:cubicBezTo>
                    <a:pt x="3020" y="21037"/>
                    <a:pt x="3020" y="20103"/>
                    <a:pt x="3386" y="18643"/>
                  </a:cubicBezTo>
                  <a:cubicBezTo>
                    <a:pt x="3753" y="17184"/>
                    <a:pt x="4485" y="15199"/>
                    <a:pt x="5263" y="13915"/>
                  </a:cubicBezTo>
                  <a:cubicBezTo>
                    <a:pt x="6041" y="12630"/>
                    <a:pt x="6864" y="12047"/>
                    <a:pt x="7459" y="11930"/>
                  </a:cubicBezTo>
                  <a:cubicBezTo>
                    <a:pt x="8054" y="11813"/>
                    <a:pt x="8420" y="12163"/>
                    <a:pt x="8741" y="12572"/>
                  </a:cubicBezTo>
                  <a:cubicBezTo>
                    <a:pt x="9061" y="12981"/>
                    <a:pt x="9336" y="13448"/>
                    <a:pt x="9610" y="13448"/>
                  </a:cubicBezTo>
                  <a:cubicBezTo>
                    <a:pt x="9885" y="13448"/>
                    <a:pt x="10159" y="12981"/>
                    <a:pt x="10114" y="12572"/>
                  </a:cubicBezTo>
                  <a:cubicBezTo>
                    <a:pt x="10068" y="12163"/>
                    <a:pt x="9702" y="11813"/>
                    <a:pt x="9290" y="11988"/>
                  </a:cubicBezTo>
                  <a:cubicBezTo>
                    <a:pt x="8878" y="12163"/>
                    <a:pt x="8420" y="12864"/>
                    <a:pt x="8008" y="13915"/>
                  </a:cubicBezTo>
                  <a:cubicBezTo>
                    <a:pt x="7597" y="14966"/>
                    <a:pt x="7231" y="16367"/>
                    <a:pt x="7093" y="17418"/>
                  </a:cubicBezTo>
                  <a:cubicBezTo>
                    <a:pt x="6956" y="18468"/>
                    <a:pt x="7047" y="19169"/>
                    <a:pt x="7322" y="19636"/>
                  </a:cubicBezTo>
                  <a:cubicBezTo>
                    <a:pt x="7597" y="20103"/>
                    <a:pt x="8054" y="20336"/>
                    <a:pt x="9015" y="20161"/>
                  </a:cubicBezTo>
                  <a:cubicBezTo>
                    <a:pt x="9976" y="19986"/>
                    <a:pt x="11441" y="19402"/>
                    <a:pt x="12768" y="18643"/>
                  </a:cubicBezTo>
                  <a:cubicBezTo>
                    <a:pt x="14095" y="17885"/>
                    <a:pt x="15285" y="16950"/>
                    <a:pt x="16063" y="16308"/>
                  </a:cubicBezTo>
                  <a:cubicBezTo>
                    <a:pt x="16841" y="15666"/>
                    <a:pt x="17207" y="15316"/>
                    <a:pt x="17207" y="14907"/>
                  </a:cubicBezTo>
                  <a:cubicBezTo>
                    <a:pt x="17207" y="14499"/>
                    <a:pt x="16841" y="14032"/>
                    <a:pt x="16383" y="13798"/>
                  </a:cubicBezTo>
                  <a:cubicBezTo>
                    <a:pt x="15925" y="13565"/>
                    <a:pt x="15376" y="13565"/>
                    <a:pt x="14919" y="13798"/>
                  </a:cubicBezTo>
                  <a:cubicBezTo>
                    <a:pt x="14461" y="14032"/>
                    <a:pt x="14095" y="14499"/>
                    <a:pt x="13820" y="15024"/>
                  </a:cubicBezTo>
                  <a:cubicBezTo>
                    <a:pt x="13546" y="15549"/>
                    <a:pt x="13363" y="16133"/>
                    <a:pt x="13271" y="16717"/>
                  </a:cubicBezTo>
                  <a:cubicBezTo>
                    <a:pt x="13180" y="17301"/>
                    <a:pt x="13180" y="17885"/>
                    <a:pt x="13408" y="18235"/>
                  </a:cubicBezTo>
                  <a:cubicBezTo>
                    <a:pt x="13637" y="18585"/>
                    <a:pt x="14095" y="18702"/>
                    <a:pt x="14781" y="18410"/>
                  </a:cubicBezTo>
                  <a:cubicBezTo>
                    <a:pt x="15468" y="18118"/>
                    <a:pt x="16383" y="17418"/>
                    <a:pt x="17436" y="15491"/>
                  </a:cubicBezTo>
                  <a:cubicBezTo>
                    <a:pt x="18488" y="13565"/>
                    <a:pt x="19678" y="10412"/>
                    <a:pt x="20410" y="7843"/>
                  </a:cubicBezTo>
                  <a:cubicBezTo>
                    <a:pt x="21142" y="5275"/>
                    <a:pt x="21417" y="3290"/>
                    <a:pt x="21508" y="2006"/>
                  </a:cubicBezTo>
                  <a:cubicBezTo>
                    <a:pt x="21600" y="721"/>
                    <a:pt x="21508" y="138"/>
                    <a:pt x="21234" y="21"/>
                  </a:cubicBezTo>
                  <a:cubicBezTo>
                    <a:pt x="20959" y="-96"/>
                    <a:pt x="20502" y="254"/>
                    <a:pt x="19861" y="2064"/>
                  </a:cubicBezTo>
                  <a:cubicBezTo>
                    <a:pt x="19220" y="3874"/>
                    <a:pt x="18397" y="7143"/>
                    <a:pt x="18214" y="10354"/>
                  </a:cubicBezTo>
                  <a:cubicBezTo>
                    <a:pt x="18031" y="13565"/>
                    <a:pt x="18488" y="16717"/>
                    <a:pt x="18946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927758" y="1111249"/>
              <a:ext cx="195538" cy="38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497" fill="norm" stroke="1" extrusionOk="0">
                  <a:moveTo>
                    <a:pt x="8858" y="0"/>
                  </a:moveTo>
                  <a:cubicBezTo>
                    <a:pt x="7985" y="356"/>
                    <a:pt x="7113" y="712"/>
                    <a:pt x="6349" y="1958"/>
                  </a:cubicBezTo>
                  <a:cubicBezTo>
                    <a:pt x="5585" y="3204"/>
                    <a:pt x="4931" y="5341"/>
                    <a:pt x="4276" y="8248"/>
                  </a:cubicBezTo>
                  <a:cubicBezTo>
                    <a:pt x="3622" y="11156"/>
                    <a:pt x="2967" y="14835"/>
                    <a:pt x="2640" y="16971"/>
                  </a:cubicBezTo>
                  <a:cubicBezTo>
                    <a:pt x="2313" y="19108"/>
                    <a:pt x="2313" y="19701"/>
                    <a:pt x="2640" y="20235"/>
                  </a:cubicBezTo>
                  <a:cubicBezTo>
                    <a:pt x="2967" y="20769"/>
                    <a:pt x="3622" y="21244"/>
                    <a:pt x="4495" y="21422"/>
                  </a:cubicBezTo>
                  <a:cubicBezTo>
                    <a:pt x="5367" y="21600"/>
                    <a:pt x="6458" y="21481"/>
                    <a:pt x="7549" y="20829"/>
                  </a:cubicBezTo>
                  <a:cubicBezTo>
                    <a:pt x="8640" y="20176"/>
                    <a:pt x="9731" y="18989"/>
                    <a:pt x="9185" y="17505"/>
                  </a:cubicBezTo>
                  <a:cubicBezTo>
                    <a:pt x="8640" y="16022"/>
                    <a:pt x="6458" y="14242"/>
                    <a:pt x="4058" y="13233"/>
                  </a:cubicBezTo>
                  <a:cubicBezTo>
                    <a:pt x="1658" y="12224"/>
                    <a:pt x="-960" y="11987"/>
                    <a:pt x="349" y="11749"/>
                  </a:cubicBezTo>
                  <a:cubicBezTo>
                    <a:pt x="1658" y="11512"/>
                    <a:pt x="6895" y="11275"/>
                    <a:pt x="10604" y="11037"/>
                  </a:cubicBezTo>
                  <a:cubicBezTo>
                    <a:pt x="14313" y="10800"/>
                    <a:pt x="16495" y="10563"/>
                    <a:pt x="16713" y="10622"/>
                  </a:cubicBezTo>
                  <a:cubicBezTo>
                    <a:pt x="16931" y="10681"/>
                    <a:pt x="15185" y="11037"/>
                    <a:pt x="13549" y="11690"/>
                  </a:cubicBezTo>
                  <a:cubicBezTo>
                    <a:pt x="11913" y="12343"/>
                    <a:pt x="10385" y="13292"/>
                    <a:pt x="9513" y="14360"/>
                  </a:cubicBezTo>
                  <a:cubicBezTo>
                    <a:pt x="8640" y="15429"/>
                    <a:pt x="8422" y="16615"/>
                    <a:pt x="8858" y="17446"/>
                  </a:cubicBezTo>
                  <a:cubicBezTo>
                    <a:pt x="9295" y="18277"/>
                    <a:pt x="10385" y="18752"/>
                    <a:pt x="12240" y="18811"/>
                  </a:cubicBezTo>
                  <a:cubicBezTo>
                    <a:pt x="14095" y="18870"/>
                    <a:pt x="16713" y="18514"/>
                    <a:pt x="18349" y="18099"/>
                  </a:cubicBezTo>
                  <a:cubicBezTo>
                    <a:pt x="19985" y="17684"/>
                    <a:pt x="20640" y="17209"/>
                    <a:pt x="19767" y="16141"/>
                  </a:cubicBezTo>
                  <a:cubicBezTo>
                    <a:pt x="18895" y="15073"/>
                    <a:pt x="16495" y="13411"/>
                    <a:pt x="14095" y="11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8711068" y="1060450"/>
              <a:ext cx="458332" cy="38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7" fill="norm" stroke="1" extrusionOk="0">
                  <a:moveTo>
                    <a:pt x="6922" y="0"/>
                  </a:moveTo>
                  <a:cubicBezTo>
                    <a:pt x="6026" y="4437"/>
                    <a:pt x="5130" y="8874"/>
                    <a:pt x="4632" y="12026"/>
                  </a:cubicBezTo>
                  <a:cubicBezTo>
                    <a:pt x="4135" y="15178"/>
                    <a:pt x="4035" y="17046"/>
                    <a:pt x="4035" y="18389"/>
                  </a:cubicBezTo>
                  <a:cubicBezTo>
                    <a:pt x="4035" y="19732"/>
                    <a:pt x="4135" y="20549"/>
                    <a:pt x="4433" y="21016"/>
                  </a:cubicBezTo>
                  <a:cubicBezTo>
                    <a:pt x="4732" y="21483"/>
                    <a:pt x="5230" y="21600"/>
                    <a:pt x="5528" y="21308"/>
                  </a:cubicBezTo>
                  <a:cubicBezTo>
                    <a:pt x="5827" y="21016"/>
                    <a:pt x="5926" y="20316"/>
                    <a:pt x="5379" y="18915"/>
                  </a:cubicBezTo>
                  <a:cubicBezTo>
                    <a:pt x="4831" y="17514"/>
                    <a:pt x="3637" y="15412"/>
                    <a:pt x="2791" y="14244"/>
                  </a:cubicBezTo>
                  <a:cubicBezTo>
                    <a:pt x="1945" y="13077"/>
                    <a:pt x="1447" y="12843"/>
                    <a:pt x="949" y="12668"/>
                  </a:cubicBezTo>
                  <a:cubicBezTo>
                    <a:pt x="452" y="12493"/>
                    <a:pt x="-46" y="12376"/>
                    <a:pt x="4" y="12143"/>
                  </a:cubicBezTo>
                  <a:cubicBezTo>
                    <a:pt x="54" y="11909"/>
                    <a:pt x="651" y="11559"/>
                    <a:pt x="1845" y="10391"/>
                  </a:cubicBezTo>
                  <a:cubicBezTo>
                    <a:pt x="3040" y="9224"/>
                    <a:pt x="4831" y="7239"/>
                    <a:pt x="6325" y="5604"/>
                  </a:cubicBezTo>
                  <a:cubicBezTo>
                    <a:pt x="7818" y="3970"/>
                    <a:pt x="9012" y="2685"/>
                    <a:pt x="9908" y="1868"/>
                  </a:cubicBezTo>
                  <a:cubicBezTo>
                    <a:pt x="10804" y="1051"/>
                    <a:pt x="11401" y="701"/>
                    <a:pt x="11700" y="934"/>
                  </a:cubicBezTo>
                  <a:cubicBezTo>
                    <a:pt x="11998" y="1168"/>
                    <a:pt x="11998" y="1985"/>
                    <a:pt x="11600" y="3970"/>
                  </a:cubicBezTo>
                  <a:cubicBezTo>
                    <a:pt x="11202" y="5955"/>
                    <a:pt x="10406" y="9107"/>
                    <a:pt x="9759" y="11501"/>
                  </a:cubicBezTo>
                  <a:cubicBezTo>
                    <a:pt x="9112" y="13894"/>
                    <a:pt x="8614" y="15529"/>
                    <a:pt x="8216" y="16638"/>
                  </a:cubicBezTo>
                  <a:cubicBezTo>
                    <a:pt x="7818" y="17747"/>
                    <a:pt x="7519" y="18331"/>
                    <a:pt x="7370" y="18331"/>
                  </a:cubicBezTo>
                  <a:cubicBezTo>
                    <a:pt x="7220" y="18331"/>
                    <a:pt x="7220" y="17747"/>
                    <a:pt x="7569" y="16871"/>
                  </a:cubicBezTo>
                  <a:cubicBezTo>
                    <a:pt x="7917" y="15996"/>
                    <a:pt x="8614" y="14828"/>
                    <a:pt x="9161" y="14069"/>
                  </a:cubicBezTo>
                  <a:cubicBezTo>
                    <a:pt x="9709" y="13310"/>
                    <a:pt x="10107" y="12960"/>
                    <a:pt x="10505" y="12960"/>
                  </a:cubicBezTo>
                  <a:cubicBezTo>
                    <a:pt x="10903" y="12960"/>
                    <a:pt x="11301" y="13310"/>
                    <a:pt x="11600" y="14069"/>
                  </a:cubicBezTo>
                  <a:cubicBezTo>
                    <a:pt x="11899" y="14828"/>
                    <a:pt x="12098" y="15996"/>
                    <a:pt x="12297" y="16988"/>
                  </a:cubicBezTo>
                  <a:cubicBezTo>
                    <a:pt x="12496" y="17981"/>
                    <a:pt x="12695" y="18798"/>
                    <a:pt x="13043" y="19148"/>
                  </a:cubicBezTo>
                  <a:cubicBezTo>
                    <a:pt x="13392" y="19498"/>
                    <a:pt x="13889" y="19382"/>
                    <a:pt x="14636" y="18506"/>
                  </a:cubicBezTo>
                  <a:cubicBezTo>
                    <a:pt x="15383" y="17630"/>
                    <a:pt x="16378" y="15996"/>
                    <a:pt x="16975" y="14711"/>
                  </a:cubicBezTo>
                  <a:cubicBezTo>
                    <a:pt x="17572" y="13427"/>
                    <a:pt x="17772" y="12493"/>
                    <a:pt x="17622" y="12084"/>
                  </a:cubicBezTo>
                  <a:cubicBezTo>
                    <a:pt x="17473" y="11676"/>
                    <a:pt x="16975" y="11792"/>
                    <a:pt x="16428" y="12376"/>
                  </a:cubicBezTo>
                  <a:cubicBezTo>
                    <a:pt x="15880" y="12960"/>
                    <a:pt x="15283" y="14011"/>
                    <a:pt x="14984" y="14828"/>
                  </a:cubicBezTo>
                  <a:cubicBezTo>
                    <a:pt x="14686" y="15645"/>
                    <a:pt x="14686" y="16229"/>
                    <a:pt x="15034" y="17046"/>
                  </a:cubicBezTo>
                  <a:cubicBezTo>
                    <a:pt x="15383" y="17864"/>
                    <a:pt x="16079" y="18915"/>
                    <a:pt x="17224" y="19323"/>
                  </a:cubicBezTo>
                  <a:cubicBezTo>
                    <a:pt x="18369" y="19732"/>
                    <a:pt x="19961" y="19498"/>
                    <a:pt x="21554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520627" y="1241806"/>
              <a:ext cx="116337" cy="18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0438" fill="norm" stroke="1" extrusionOk="0">
                  <a:moveTo>
                    <a:pt x="13059" y="4487"/>
                  </a:moveTo>
                  <a:cubicBezTo>
                    <a:pt x="12686" y="2629"/>
                    <a:pt x="12314" y="771"/>
                    <a:pt x="11383" y="191"/>
                  </a:cubicBezTo>
                  <a:cubicBezTo>
                    <a:pt x="10452" y="-390"/>
                    <a:pt x="8962" y="307"/>
                    <a:pt x="6914" y="2978"/>
                  </a:cubicBezTo>
                  <a:cubicBezTo>
                    <a:pt x="4866" y="5649"/>
                    <a:pt x="2259" y="10294"/>
                    <a:pt x="955" y="13197"/>
                  </a:cubicBezTo>
                  <a:cubicBezTo>
                    <a:pt x="-348" y="16100"/>
                    <a:pt x="-348" y="17262"/>
                    <a:pt x="1142" y="18539"/>
                  </a:cubicBezTo>
                  <a:cubicBezTo>
                    <a:pt x="2631" y="19816"/>
                    <a:pt x="5611" y="21210"/>
                    <a:pt x="9335" y="19933"/>
                  </a:cubicBezTo>
                  <a:cubicBezTo>
                    <a:pt x="13059" y="18655"/>
                    <a:pt x="17528" y="14707"/>
                    <a:pt x="19390" y="11339"/>
                  </a:cubicBezTo>
                  <a:cubicBezTo>
                    <a:pt x="21252" y="7971"/>
                    <a:pt x="20507" y="5184"/>
                    <a:pt x="18645" y="3442"/>
                  </a:cubicBezTo>
                  <a:cubicBezTo>
                    <a:pt x="16783" y="1700"/>
                    <a:pt x="13804" y="1004"/>
                    <a:pt x="12500" y="1584"/>
                  </a:cubicBezTo>
                  <a:cubicBezTo>
                    <a:pt x="11197" y="2165"/>
                    <a:pt x="11569" y="4023"/>
                    <a:pt x="11942" y="5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665708" y="1259704"/>
              <a:ext cx="90886" cy="16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97" fill="norm" stroke="1" extrusionOk="0">
                  <a:moveTo>
                    <a:pt x="7130" y="4497"/>
                  </a:moveTo>
                  <a:cubicBezTo>
                    <a:pt x="6148" y="9030"/>
                    <a:pt x="5166" y="13564"/>
                    <a:pt x="3939" y="16364"/>
                  </a:cubicBezTo>
                  <a:cubicBezTo>
                    <a:pt x="2711" y="19164"/>
                    <a:pt x="1239" y="20230"/>
                    <a:pt x="502" y="19697"/>
                  </a:cubicBezTo>
                  <a:cubicBezTo>
                    <a:pt x="-234" y="19164"/>
                    <a:pt x="-234" y="17030"/>
                    <a:pt x="993" y="13697"/>
                  </a:cubicBezTo>
                  <a:cubicBezTo>
                    <a:pt x="2221" y="10364"/>
                    <a:pt x="4675" y="5830"/>
                    <a:pt x="7621" y="3164"/>
                  </a:cubicBezTo>
                  <a:cubicBezTo>
                    <a:pt x="10566" y="497"/>
                    <a:pt x="14002" y="-303"/>
                    <a:pt x="16457" y="97"/>
                  </a:cubicBezTo>
                  <a:cubicBezTo>
                    <a:pt x="18911" y="497"/>
                    <a:pt x="20384" y="2097"/>
                    <a:pt x="20875" y="5830"/>
                  </a:cubicBezTo>
                  <a:cubicBezTo>
                    <a:pt x="21366" y="9564"/>
                    <a:pt x="20875" y="15430"/>
                    <a:pt x="20384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802944" y="1278528"/>
              <a:ext cx="115756" cy="17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988" fill="norm" stroke="1" extrusionOk="0">
                  <a:moveTo>
                    <a:pt x="6051" y="5135"/>
                  </a:moveTo>
                  <a:cubicBezTo>
                    <a:pt x="7980" y="4878"/>
                    <a:pt x="9908" y="4621"/>
                    <a:pt x="11258" y="3721"/>
                  </a:cubicBezTo>
                  <a:cubicBezTo>
                    <a:pt x="12608" y="2821"/>
                    <a:pt x="13380" y="1278"/>
                    <a:pt x="12608" y="506"/>
                  </a:cubicBezTo>
                  <a:cubicBezTo>
                    <a:pt x="11837" y="-265"/>
                    <a:pt x="9523" y="-265"/>
                    <a:pt x="7015" y="1278"/>
                  </a:cubicBezTo>
                  <a:cubicBezTo>
                    <a:pt x="4508" y="2821"/>
                    <a:pt x="1808" y="5906"/>
                    <a:pt x="651" y="8735"/>
                  </a:cubicBezTo>
                  <a:cubicBezTo>
                    <a:pt x="-506" y="11564"/>
                    <a:pt x="-120" y="14135"/>
                    <a:pt x="1808" y="16321"/>
                  </a:cubicBezTo>
                  <a:cubicBezTo>
                    <a:pt x="3737" y="18506"/>
                    <a:pt x="7208" y="20306"/>
                    <a:pt x="10680" y="20821"/>
                  </a:cubicBezTo>
                  <a:cubicBezTo>
                    <a:pt x="14151" y="21335"/>
                    <a:pt x="17623" y="20564"/>
                    <a:pt x="21094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0230355" y="1282699"/>
              <a:ext cx="171461" cy="15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14" fill="norm" stroke="1" extrusionOk="0">
                  <a:moveTo>
                    <a:pt x="3888" y="0"/>
                  </a:moveTo>
                  <a:cubicBezTo>
                    <a:pt x="2571" y="2558"/>
                    <a:pt x="1254" y="5116"/>
                    <a:pt x="596" y="8100"/>
                  </a:cubicBezTo>
                  <a:cubicBezTo>
                    <a:pt x="-63" y="11084"/>
                    <a:pt x="-63" y="14495"/>
                    <a:pt x="69" y="16911"/>
                  </a:cubicBezTo>
                  <a:cubicBezTo>
                    <a:pt x="200" y="19326"/>
                    <a:pt x="464" y="20747"/>
                    <a:pt x="1254" y="21174"/>
                  </a:cubicBezTo>
                  <a:cubicBezTo>
                    <a:pt x="2044" y="21600"/>
                    <a:pt x="3361" y="21032"/>
                    <a:pt x="4415" y="19753"/>
                  </a:cubicBezTo>
                  <a:cubicBezTo>
                    <a:pt x="5469" y="18474"/>
                    <a:pt x="6259" y="16484"/>
                    <a:pt x="6917" y="14779"/>
                  </a:cubicBezTo>
                  <a:cubicBezTo>
                    <a:pt x="7576" y="13074"/>
                    <a:pt x="8103" y="11653"/>
                    <a:pt x="8366" y="11653"/>
                  </a:cubicBezTo>
                  <a:cubicBezTo>
                    <a:pt x="8630" y="11653"/>
                    <a:pt x="8630" y="13074"/>
                    <a:pt x="9157" y="14211"/>
                  </a:cubicBezTo>
                  <a:cubicBezTo>
                    <a:pt x="9683" y="15347"/>
                    <a:pt x="10737" y="16200"/>
                    <a:pt x="12713" y="16342"/>
                  </a:cubicBezTo>
                  <a:cubicBezTo>
                    <a:pt x="14688" y="16484"/>
                    <a:pt x="17586" y="15916"/>
                    <a:pt x="19298" y="14779"/>
                  </a:cubicBezTo>
                  <a:cubicBezTo>
                    <a:pt x="21010" y="13642"/>
                    <a:pt x="21537" y="11937"/>
                    <a:pt x="21274" y="9379"/>
                  </a:cubicBezTo>
                  <a:cubicBezTo>
                    <a:pt x="21010" y="6821"/>
                    <a:pt x="19957" y="3411"/>
                    <a:pt x="189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0403015" y="1250133"/>
              <a:ext cx="163386" cy="16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33" fill="norm" stroke="1" extrusionOk="0">
                  <a:moveTo>
                    <a:pt x="3930" y="12410"/>
                  </a:moveTo>
                  <a:cubicBezTo>
                    <a:pt x="6422" y="11043"/>
                    <a:pt x="8914" y="9675"/>
                    <a:pt x="10438" y="8308"/>
                  </a:cubicBezTo>
                  <a:cubicBezTo>
                    <a:pt x="11961" y="6941"/>
                    <a:pt x="12514" y="5574"/>
                    <a:pt x="12930" y="4207"/>
                  </a:cubicBezTo>
                  <a:cubicBezTo>
                    <a:pt x="13345" y="2840"/>
                    <a:pt x="13622" y="1473"/>
                    <a:pt x="12930" y="653"/>
                  </a:cubicBezTo>
                  <a:cubicBezTo>
                    <a:pt x="12238" y="-168"/>
                    <a:pt x="10576" y="-441"/>
                    <a:pt x="8499" y="1200"/>
                  </a:cubicBezTo>
                  <a:cubicBezTo>
                    <a:pt x="6422" y="2840"/>
                    <a:pt x="3930" y="6394"/>
                    <a:pt x="2268" y="9675"/>
                  </a:cubicBezTo>
                  <a:cubicBezTo>
                    <a:pt x="607" y="12956"/>
                    <a:pt x="-224" y="15964"/>
                    <a:pt x="53" y="18015"/>
                  </a:cubicBezTo>
                  <a:cubicBezTo>
                    <a:pt x="330" y="20065"/>
                    <a:pt x="1714" y="21159"/>
                    <a:pt x="5453" y="21022"/>
                  </a:cubicBezTo>
                  <a:cubicBezTo>
                    <a:pt x="9191" y="20886"/>
                    <a:pt x="15284" y="19518"/>
                    <a:pt x="21376" y="1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0858499" y="1314450"/>
              <a:ext cx="88368" cy="30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8" fill="norm" stroke="1" extrusionOk="0">
                  <a:moveTo>
                    <a:pt x="15429" y="0"/>
                  </a:moveTo>
                  <a:cubicBezTo>
                    <a:pt x="14400" y="1469"/>
                    <a:pt x="13371" y="2939"/>
                    <a:pt x="14400" y="5510"/>
                  </a:cubicBezTo>
                  <a:cubicBezTo>
                    <a:pt x="15429" y="8082"/>
                    <a:pt x="18514" y="11755"/>
                    <a:pt x="20057" y="13959"/>
                  </a:cubicBezTo>
                  <a:cubicBezTo>
                    <a:pt x="21600" y="16163"/>
                    <a:pt x="21600" y="16898"/>
                    <a:pt x="21343" y="17927"/>
                  </a:cubicBezTo>
                  <a:cubicBezTo>
                    <a:pt x="21086" y="18955"/>
                    <a:pt x="20571" y="20278"/>
                    <a:pt x="19029" y="20939"/>
                  </a:cubicBezTo>
                  <a:cubicBezTo>
                    <a:pt x="17486" y="21600"/>
                    <a:pt x="14914" y="21600"/>
                    <a:pt x="11571" y="20792"/>
                  </a:cubicBezTo>
                  <a:cubicBezTo>
                    <a:pt x="8229" y="19984"/>
                    <a:pt x="4114" y="18367"/>
                    <a:pt x="2057" y="16384"/>
                  </a:cubicBezTo>
                  <a:cubicBezTo>
                    <a:pt x="0" y="14400"/>
                    <a:pt x="0" y="12049"/>
                    <a:pt x="0" y="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0902949" y="12255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0970282" y="1250949"/>
              <a:ext cx="148568" cy="14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5" fill="norm" stroke="1" extrusionOk="0">
                  <a:moveTo>
                    <a:pt x="3099" y="0"/>
                  </a:moveTo>
                  <a:cubicBezTo>
                    <a:pt x="1883" y="2901"/>
                    <a:pt x="666" y="5803"/>
                    <a:pt x="209" y="9188"/>
                  </a:cubicBezTo>
                  <a:cubicBezTo>
                    <a:pt x="-247" y="12573"/>
                    <a:pt x="57" y="16442"/>
                    <a:pt x="970" y="18699"/>
                  </a:cubicBezTo>
                  <a:cubicBezTo>
                    <a:pt x="1883" y="20955"/>
                    <a:pt x="3404" y="21600"/>
                    <a:pt x="4773" y="21278"/>
                  </a:cubicBezTo>
                  <a:cubicBezTo>
                    <a:pt x="6142" y="20955"/>
                    <a:pt x="7359" y="19666"/>
                    <a:pt x="8423" y="18054"/>
                  </a:cubicBezTo>
                  <a:cubicBezTo>
                    <a:pt x="9488" y="16442"/>
                    <a:pt x="10401" y="14507"/>
                    <a:pt x="11314" y="11928"/>
                  </a:cubicBezTo>
                  <a:cubicBezTo>
                    <a:pt x="12226" y="9349"/>
                    <a:pt x="13139" y="6125"/>
                    <a:pt x="13595" y="5964"/>
                  </a:cubicBezTo>
                  <a:cubicBezTo>
                    <a:pt x="14052" y="5803"/>
                    <a:pt x="14052" y="8704"/>
                    <a:pt x="14508" y="11122"/>
                  </a:cubicBezTo>
                  <a:cubicBezTo>
                    <a:pt x="14964" y="13540"/>
                    <a:pt x="15877" y="15475"/>
                    <a:pt x="17094" y="16603"/>
                  </a:cubicBezTo>
                  <a:cubicBezTo>
                    <a:pt x="18311" y="17731"/>
                    <a:pt x="19832" y="18054"/>
                    <a:pt x="21353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1172735" y="1235256"/>
              <a:ext cx="48272" cy="15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303" fill="norm" stroke="1" extrusionOk="0">
                  <a:moveTo>
                    <a:pt x="20288" y="402"/>
                  </a:moveTo>
                  <a:cubicBezTo>
                    <a:pt x="15788" y="118"/>
                    <a:pt x="11288" y="-166"/>
                    <a:pt x="7238" y="118"/>
                  </a:cubicBezTo>
                  <a:cubicBezTo>
                    <a:pt x="3188" y="402"/>
                    <a:pt x="-412" y="1255"/>
                    <a:pt x="38" y="3245"/>
                  </a:cubicBezTo>
                  <a:cubicBezTo>
                    <a:pt x="488" y="5234"/>
                    <a:pt x="4988" y="8360"/>
                    <a:pt x="8588" y="10492"/>
                  </a:cubicBezTo>
                  <a:cubicBezTo>
                    <a:pt x="12188" y="12623"/>
                    <a:pt x="14888" y="13760"/>
                    <a:pt x="17138" y="15039"/>
                  </a:cubicBezTo>
                  <a:cubicBezTo>
                    <a:pt x="19388" y="16318"/>
                    <a:pt x="21188" y="17739"/>
                    <a:pt x="20288" y="19018"/>
                  </a:cubicBezTo>
                  <a:cubicBezTo>
                    <a:pt x="19388" y="20297"/>
                    <a:pt x="15788" y="21434"/>
                    <a:pt x="13088" y="21292"/>
                  </a:cubicBezTo>
                  <a:cubicBezTo>
                    <a:pt x="10388" y="21150"/>
                    <a:pt x="8588" y="19729"/>
                    <a:pt x="8138" y="18023"/>
                  </a:cubicBezTo>
                  <a:cubicBezTo>
                    <a:pt x="7688" y="16318"/>
                    <a:pt x="8588" y="14329"/>
                    <a:pt x="9488" y="12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1303977" y="1092200"/>
              <a:ext cx="5617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4030" y="5564"/>
                    <a:pt x="6830" y="11127"/>
                    <a:pt x="3230" y="14318"/>
                  </a:cubicBezTo>
                  <a:cubicBezTo>
                    <a:pt x="-370" y="17509"/>
                    <a:pt x="-370" y="18327"/>
                    <a:pt x="430" y="19145"/>
                  </a:cubicBezTo>
                  <a:cubicBezTo>
                    <a:pt x="1230" y="19964"/>
                    <a:pt x="2830" y="20782"/>
                    <a:pt x="6030" y="21191"/>
                  </a:cubicBezTo>
                  <a:cubicBezTo>
                    <a:pt x="9230" y="21600"/>
                    <a:pt x="14030" y="21600"/>
                    <a:pt x="188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1256123" y="1225549"/>
              <a:ext cx="15482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3837" y="21600"/>
                  </a:moveTo>
                  <a:cubicBezTo>
                    <a:pt x="2086" y="21600"/>
                    <a:pt x="335" y="21600"/>
                    <a:pt x="43" y="19800"/>
                  </a:cubicBezTo>
                  <a:cubicBezTo>
                    <a:pt x="-249" y="18000"/>
                    <a:pt x="919" y="14400"/>
                    <a:pt x="4713" y="10800"/>
                  </a:cubicBezTo>
                  <a:cubicBezTo>
                    <a:pt x="8508" y="7200"/>
                    <a:pt x="14929" y="3600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1608744" y="1242483"/>
              <a:ext cx="101168" cy="16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209" fill="norm" stroke="1" extrusionOk="0">
                  <a:moveTo>
                    <a:pt x="19640" y="270"/>
                  </a:moveTo>
                  <a:cubicBezTo>
                    <a:pt x="17436" y="0"/>
                    <a:pt x="15232" y="-270"/>
                    <a:pt x="12366" y="540"/>
                  </a:cubicBezTo>
                  <a:cubicBezTo>
                    <a:pt x="9501" y="1350"/>
                    <a:pt x="5974" y="3240"/>
                    <a:pt x="3550" y="6480"/>
                  </a:cubicBezTo>
                  <a:cubicBezTo>
                    <a:pt x="1125" y="9720"/>
                    <a:pt x="-197" y="14310"/>
                    <a:pt x="23" y="17145"/>
                  </a:cubicBezTo>
                  <a:cubicBezTo>
                    <a:pt x="244" y="19980"/>
                    <a:pt x="2007" y="21060"/>
                    <a:pt x="5534" y="21195"/>
                  </a:cubicBezTo>
                  <a:cubicBezTo>
                    <a:pt x="9060" y="21330"/>
                    <a:pt x="14350" y="20520"/>
                    <a:pt x="17436" y="17955"/>
                  </a:cubicBezTo>
                  <a:cubicBezTo>
                    <a:pt x="20521" y="15390"/>
                    <a:pt x="21403" y="11070"/>
                    <a:pt x="20962" y="8505"/>
                  </a:cubicBezTo>
                  <a:cubicBezTo>
                    <a:pt x="20521" y="5940"/>
                    <a:pt x="18758" y="5130"/>
                    <a:pt x="17215" y="4725"/>
                  </a:cubicBezTo>
                  <a:cubicBezTo>
                    <a:pt x="15672" y="4320"/>
                    <a:pt x="14350" y="4320"/>
                    <a:pt x="13027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1798300" y="1111249"/>
              <a:ext cx="111401" cy="30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20" fill="norm" stroke="1" extrusionOk="0">
                  <a:moveTo>
                    <a:pt x="12226" y="0"/>
                  </a:moveTo>
                  <a:cubicBezTo>
                    <a:pt x="11004" y="1650"/>
                    <a:pt x="9781" y="3300"/>
                    <a:pt x="8355" y="6075"/>
                  </a:cubicBezTo>
                  <a:cubicBezTo>
                    <a:pt x="6928" y="8850"/>
                    <a:pt x="5298" y="12750"/>
                    <a:pt x="4075" y="15075"/>
                  </a:cubicBezTo>
                  <a:cubicBezTo>
                    <a:pt x="2853" y="17400"/>
                    <a:pt x="2038" y="18150"/>
                    <a:pt x="1426" y="18150"/>
                  </a:cubicBezTo>
                  <a:cubicBezTo>
                    <a:pt x="815" y="18150"/>
                    <a:pt x="408" y="17400"/>
                    <a:pt x="1630" y="15975"/>
                  </a:cubicBezTo>
                  <a:cubicBezTo>
                    <a:pt x="2853" y="14550"/>
                    <a:pt x="5706" y="12450"/>
                    <a:pt x="7947" y="11175"/>
                  </a:cubicBezTo>
                  <a:cubicBezTo>
                    <a:pt x="10189" y="9900"/>
                    <a:pt x="11819" y="9450"/>
                    <a:pt x="13449" y="9450"/>
                  </a:cubicBezTo>
                  <a:cubicBezTo>
                    <a:pt x="15079" y="9450"/>
                    <a:pt x="16709" y="9900"/>
                    <a:pt x="17932" y="10875"/>
                  </a:cubicBezTo>
                  <a:cubicBezTo>
                    <a:pt x="19155" y="11850"/>
                    <a:pt x="19970" y="13350"/>
                    <a:pt x="20581" y="14625"/>
                  </a:cubicBezTo>
                  <a:cubicBezTo>
                    <a:pt x="21192" y="15900"/>
                    <a:pt x="21600" y="16950"/>
                    <a:pt x="21396" y="17925"/>
                  </a:cubicBezTo>
                  <a:cubicBezTo>
                    <a:pt x="21192" y="18900"/>
                    <a:pt x="20377" y="19800"/>
                    <a:pt x="18951" y="20400"/>
                  </a:cubicBezTo>
                  <a:cubicBezTo>
                    <a:pt x="17525" y="21000"/>
                    <a:pt x="15487" y="21300"/>
                    <a:pt x="13042" y="21450"/>
                  </a:cubicBezTo>
                  <a:cubicBezTo>
                    <a:pt x="10596" y="21600"/>
                    <a:pt x="7743" y="21600"/>
                    <a:pt x="5502" y="20475"/>
                  </a:cubicBezTo>
                  <a:cubicBezTo>
                    <a:pt x="3260" y="19350"/>
                    <a:pt x="1630" y="17100"/>
                    <a:pt x="0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1980874" y="1210007"/>
              <a:ext cx="71426" cy="16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154" fill="norm" stroke="1" extrusionOk="0">
                  <a:moveTo>
                    <a:pt x="20825" y="5886"/>
                  </a:moveTo>
                  <a:cubicBezTo>
                    <a:pt x="20825" y="4568"/>
                    <a:pt x="20825" y="3251"/>
                    <a:pt x="19591" y="2198"/>
                  </a:cubicBezTo>
                  <a:cubicBezTo>
                    <a:pt x="18356" y="1144"/>
                    <a:pt x="15888" y="354"/>
                    <a:pt x="12494" y="90"/>
                  </a:cubicBezTo>
                  <a:cubicBezTo>
                    <a:pt x="9099" y="-173"/>
                    <a:pt x="4779" y="90"/>
                    <a:pt x="2311" y="1539"/>
                  </a:cubicBezTo>
                  <a:cubicBezTo>
                    <a:pt x="-158" y="2988"/>
                    <a:pt x="-775" y="5622"/>
                    <a:pt x="1076" y="7861"/>
                  </a:cubicBezTo>
                  <a:cubicBezTo>
                    <a:pt x="2928" y="10100"/>
                    <a:pt x="7248" y="11944"/>
                    <a:pt x="10025" y="14051"/>
                  </a:cubicBezTo>
                  <a:cubicBezTo>
                    <a:pt x="12802" y="16159"/>
                    <a:pt x="14036" y="18529"/>
                    <a:pt x="12802" y="19847"/>
                  </a:cubicBezTo>
                  <a:cubicBezTo>
                    <a:pt x="11568" y="21164"/>
                    <a:pt x="7865" y="21427"/>
                    <a:pt x="6014" y="20900"/>
                  </a:cubicBezTo>
                  <a:cubicBezTo>
                    <a:pt x="4162" y="20373"/>
                    <a:pt x="4162" y="19056"/>
                    <a:pt x="5705" y="17212"/>
                  </a:cubicBezTo>
                  <a:cubicBezTo>
                    <a:pt x="7248" y="15368"/>
                    <a:pt x="10334" y="12998"/>
                    <a:pt x="13419" y="1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2087866" y="1223832"/>
              <a:ext cx="104134" cy="14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233" fill="norm" stroke="1" extrusionOk="0">
                  <a:moveTo>
                    <a:pt x="507" y="7656"/>
                  </a:moveTo>
                  <a:cubicBezTo>
                    <a:pt x="2624" y="7964"/>
                    <a:pt x="4742" y="8273"/>
                    <a:pt x="7283" y="7810"/>
                  </a:cubicBezTo>
                  <a:cubicBezTo>
                    <a:pt x="9824" y="7347"/>
                    <a:pt x="12789" y="6113"/>
                    <a:pt x="14483" y="4724"/>
                  </a:cubicBezTo>
                  <a:cubicBezTo>
                    <a:pt x="16177" y="3336"/>
                    <a:pt x="16601" y="1793"/>
                    <a:pt x="15754" y="867"/>
                  </a:cubicBezTo>
                  <a:cubicBezTo>
                    <a:pt x="14907" y="-58"/>
                    <a:pt x="12789" y="-367"/>
                    <a:pt x="10248" y="559"/>
                  </a:cubicBezTo>
                  <a:cubicBezTo>
                    <a:pt x="7707" y="1484"/>
                    <a:pt x="4742" y="3644"/>
                    <a:pt x="2624" y="6884"/>
                  </a:cubicBezTo>
                  <a:cubicBezTo>
                    <a:pt x="507" y="10124"/>
                    <a:pt x="-764" y="14444"/>
                    <a:pt x="507" y="17222"/>
                  </a:cubicBezTo>
                  <a:cubicBezTo>
                    <a:pt x="1777" y="19999"/>
                    <a:pt x="5589" y="21233"/>
                    <a:pt x="9401" y="21233"/>
                  </a:cubicBezTo>
                  <a:cubicBezTo>
                    <a:pt x="13212" y="21233"/>
                    <a:pt x="17024" y="19999"/>
                    <a:pt x="20836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2236450" y="1219200"/>
              <a:ext cx="127000" cy="16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810"/>
                  </a:moveTo>
                  <a:cubicBezTo>
                    <a:pt x="1800" y="3510"/>
                    <a:pt x="3600" y="6210"/>
                    <a:pt x="4500" y="9315"/>
                  </a:cubicBezTo>
                  <a:cubicBezTo>
                    <a:pt x="5400" y="12420"/>
                    <a:pt x="5400" y="15930"/>
                    <a:pt x="4860" y="18225"/>
                  </a:cubicBezTo>
                  <a:cubicBezTo>
                    <a:pt x="4320" y="20520"/>
                    <a:pt x="3240" y="21600"/>
                    <a:pt x="2520" y="21330"/>
                  </a:cubicBezTo>
                  <a:cubicBezTo>
                    <a:pt x="1800" y="21060"/>
                    <a:pt x="1440" y="19440"/>
                    <a:pt x="2880" y="15930"/>
                  </a:cubicBezTo>
                  <a:cubicBezTo>
                    <a:pt x="4320" y="12420"/>
                    <a:pt x="7560" y="7020"/>
                    <a:pt x="10980" y="4050"/>
                  </a:cubicBezTo>
                  <a:cubicBezTo>
                    <a:pt x="14400" y="1080"/>
                    <a:pt x="18000" y="5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2358158" y="1225550"/>
              <a:ext cx="87842" cy="1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06" fill="norm" stroke="1" extrusionOk="0">
                  <a:moveTo>
                    <a:pt x="5914" y="0"/>
                  </a:moveTo>
                  <a:cubicBezTo>
                    <a:pt x="3857" y="5760"/>
                    <a:pt x="1800" y="11520"/>
                    <a:pt x="772" y="15300"/>
                  </a:cubicBezTo>
                  <a:cubicBezTo>
                    <a:pt x="-257" y="19080"/>
                    <a:pt x="-257" y="20880"/>
                    <a:pt x="772" y="21240"/>
                  </a:cubicBezTo>
                  <a:cubicBezTo>
                    <a:pt x="1800" y="21600"/>
                    <a:pt x="3857" y="20520"/>
                    <a:pt x="7457" y="17460"/>
                  </a:cubicBezTo>
                  <a:cubicBezTo>
                    <a:pt x="11057" y="14400"/>
                    <a:pt x="16200" y="9360"/>
                    <a:pt x="21343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2484099" y="1068536"/>
              <a:ext cx="269161" cy="28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57" fill="norm" stroke="1" extrusionOk="0">
                  <a:moveTo>
                    <a:pt x="0" y="13588"/>
                  </a:moveTo>
                  <a:cubicBezTo>
                    <a:pt x="506" y="14218"/>
                    <a:pt x="1012" y="14849"/>
                    <a:pt x="1687" y="14613"/>
                  </a:cubicBezTo>
                  <a:cubicBezTo>
                    <a:pt x="2362" y="14376"/>
                    <a:pt x="3206" y="13272"/>
                    <a:pt x="3206" y="12799"/>
                  </a:cubicBezTo>
                  <a:cubicBezTo>
                    <a:pt x="3206" y="12326"/>
                    <a:pt x="2362" y="12484"/>
                    <a:pt x="1772" y="12957"/>
                  </a:cubicBezTo>
                  <a:cubicBezTo>
                    <a:pt x="1181" y="13430"/>
                    <a:pt x="844" y="14218"/>
                    <a:pt x="675" y="15401"/>
                  </a:cubicBezTo>
                  <a:cubicBezTo>
                    <a:pt x="506" y="16583"/>
                    <a:pt x="506" y="18160"/>
                    <a:pt x="1266" y="19185"/>
                  </a:cubicBezTo>
                  <a:cubicBezTo>
                    <a:pt x="2025" y="20210"/>
                    <a:pt x="3544" y="20683"/>
                    <a:pt x="5062" y="20683"/>
                  </a:cubicBezTo>
                  <a:cubicBezTo>
                    <a:pt x="6581" y="20683"/>
                    <a:pt x="8100" y="20210"/>
                    <a:pt x="9534" y="19264"/>
                  </a:cubicBezTo>
                  <a:cubicBezTo>
                    <a:pt x="10969" y="18318"/>
                    <a:pt x="12319" y="16899"/>
                    <a:pt x="13247" y="15716"/>
                  </a:cubicBezTo>
                  <a:cubicBezTo>
                    <a:pt x="14175" y="14534"/>
                    <a:pt x="14681" y="13588"/>
                    <a:pt x="14512" y="12957"/>
                  </a:cubicBezTo>
                  <a:cubicBezTo>
                    <a:pt x="14344" y="12326"/>
                    <a:pt x="13500" y="12011"/>
                    <a:pt x="12741" y="12169"/>
                  </a:cubicBezTo>
                  <a:cubicBezTo>
                    <a:pt x="11981" y="12326"/>
                    <a:pt x="11306" y="12957"/>
                    <a:pt x="10378" y="14140"/>
                  </a:cubicBezTo>
                  <a:cubicBezTo>
                    <a:pt x="9450" y="15322"/>
                    <a:pt x="8269" y="17056"/>
                    <a:pt x="7594" y="18397"/>
                  </a:cubicBezTo>
                  <a:cubicBezTo>
                    <a:pt x="6919" y="19737"/>
                    <a:pt x="6750" y="20683"/>
                    <a:pt x="7172" y="21077"/>
                  </a:cubicBezTo>
                  <a:cubicBezTo>
                    <a:pt x="7594" y="21471"/>
                    <a:pt x="8606" y="21313"/>
                    <a:pt x="10462" y="19658"/>
                  </a:cubicBezTo>
                  <a:cubicBezTo>
                    <a:pt x="12319" y="18002"/>
                    <a:pt x="15019" y="14849"/>
                    <a:pt x="16959" y="11617"/>
                  </a:cubicBezTo>
                  <a:cubicBezTo>
                    <a:pt x="18900" y="8385"/>
                    <a:pt x="20081" y="5074"/>
                    <a:pt x="20756" y="3024"/>
                  </a:cubicBezTo>
                  <a:cubicBezTo>
                    <a:pt x="21431" y="975"/>
                    <a:pt x="21600" y="186"/>
                    <a:pt x="21347" y="29"/>
                  </a:cubicBezTo>
                  <a:cubicBezTo>
                    <a:pt x="21094" y="-129"/>
                    <a:pt x="20419" y="344"/>
                    <a:pt x="19237" y="2157"/>
                  </a:cubicBezTo>
                  <a:cubicBezTo>
                    <a:pt x="18056" y="3970"/>
                    <a:pt x="16369" y="7124"/>
                    <a:pt x="15356" y="10119"/>
                  </a:cubicBezTo>
                  <a:cubicBezTo>
                    <a:pt x="14344" y="13115"/>
                    <a:pt x="14006" y="15953"/>
                    <a:pt x="14175" y="17687"/>
                  </a:cubicBezTo>
                  <a:cubicBezTo>
                    <a:pt x="14344" y="19421"/>
                    <a:pt x="15019" y="20052"/>
                    <a:pt x="15694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2750800" y="1333499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746286" y="2522939"/>
              <a:ext cx="156348" cy="54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447" fill="norm" stroke="1" extrusionOk="0">
                  <a:moveTo>
                    <a:pt x="1275" y="8645"/>
                  </a:moveTo>
                  <a:cubicBezTo>
                    <a:pt x="2397" y="11387"/>
                    <a:pt x="3519" y="14128"/>
                    <a:pt x="4080" y="15997"/>
                  </a:cubicBezTo>
                  <a:cubicBezTo>
                    <a:pt x="4641" y="17867"/>
                    <a:pt x="4641" y="18864"/>
                    <a:pt x="4641" y="19736"/>
                  </a:cubicBezTo>
                  <a:cubicBezTo>
                    <a:pt x="4641" y="20608"/>
                    <a:pt x="4641" y="21356"/>
                    <a:pt x="4220" y="21439"/>
                  </a:cubicBezTo>
                  <a:cubicBezTo>
                    <a:pt x="3799" y="21522"/>
                    <a:pt x="2958" y="20940"/>
                    <a:pt x="2256" y="19362"/>
                  </a:cubicBezTo>
                  <a:cubicBezTo>
                    <a:pt x="1555" y="17784"/>
                    <a:pt x="994" y="15208"/>
                    <a:pt x="854" y="12300"/>
                  </a:cubicBezTo>
                  <a:cubicBezTo>
                    <a:pt x="714" y="9393"/>
                    <a:pt x="994" y="6153"/>
                    <a:pt x="1555" y="4200"/>
                  </a:cubicBezTo>
                  <a:cubicBezTo>
                    <a:pt x="2116" y="2248"/>
                    <a:pt x="2958" y="1584"/>
                    <a:pt x="3799" y="1085"/>
                  </a:cubicBezTo>
                  <a:cubicBezTo>
                    <a:pt x="4641" y="587"/>
                    <a:pt x="5482" y="254"/>
                    <a:pt x="6604" y="88"/>
                  </a:cubicBezTo>
                  <a:cubicBezTo>
                    <a:pt x="7727" y="-78"/>
                    <a:pt x="9129" y="-78"/>
                    <a:pt x="11794" y="711"/>
                  </a:cubicBezTo>
                  <a:cubicBezTo>
                    <a:pt x="14459" y="1500"/>
                    <a:pt x="18386" y="3079"/>
                    <a:pt x="19929" y="4699"/>
                  </a:cubicBezTo>
                  <a:cubicBezTo>
                    <a:pt x="21472" y="6319"/>
                    <a:pt x="20630" y="7980"/>
                    <a:pt x="18527" y="9060"/>
                  </a:cubicBezTo>
                  <a:cubicBezTo>
                    <a:pt x="16423" y="10140"/>
                    <a:pt x="13056" y="10639"/>
                    <a:pt x="10111" y="10888"/>
                  </a:cubicBezTo>
                  <a:cubicBezTo>
                    <a:pt x="7166" y="11137"/>
                    <a:pt x="4641" y="11137"/>
                    <a:pt x="2817" y="11013"/>
                  </a:cubicBezTo>
                  <a:cubicBezTo>
                    <a:pt x="994" y="10888"/>
                    <a:pt x="-128" y="10639"/>
                    <a:pt x="12" y="10473"/>
                  </a:cubicBezTo>
                  <a:cubicBezTo>
                    <a:pt x="153" y="10307"/>
                    <a:pt x="1555" y="10224"/>
                    <a:pt x="2958" y="1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871901" y="2743200"/>
              <a:ext cx="182449" cy="22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0" fill="norm" stroke="1" extrusionOk="0">
                  <a:moveTo>
                    <a:pt x="1290" y="11400"/>
                  </a:moveTo>
                  <a:cubicBezTo>
                    <a:pt x="545" y="10200"/>
                    <a:pt x="-200" y="9000"/>
                    <a:pt x="48" y="8200"/>
                  </a:cubicBezTo>
                  <a:cubicBezTo>
                    <a:pt x="297" y="7400"/>
                    <a:pt x="1538" y="7000"/>
                    <a:pt x="3400" y="7300"/>
                  </a:cubicBezTo>
                  <a:cubicBezTo>
                    <a:pt x="5262" y="7600"/>
                    <a:pt x="7745" y="8600"/>
                    <a:pt x="9483" y="10700"/>
                  </a:cubicBezTo>
                  <a:cubicBezTo>
                    <a:pt x="11221" y="12800"/>
                    <a:pt x="12214" y="16000"/>
                    <a:pt x="12338" y="18000"/>
                  </a:cubicBezTo>
                  <a:cubicBezTo>
                    <a:pt x="12462" y="20000"/>
                    <a:pt x="11717" y="20800"/>
                    <a:pt x="10724" y="21200"/>
                  </a:cubicBezTo>
                  <a:cubicBezTo>
                    <a:pt x="9731" y="21600"/>
                    <a:pt x="8490" y="21600"/>
                    <a:pt x="7372" y="20200"/>
                  </a:cubicBezTo>
                  <a:cubicBezTo>
                    <a:pt x="6255" y="18800"/>
                    <a:pt x="5262" y="16000"/>
                    <a:pt x="7621" y="12400"/>
                  </a:cubicBezTo>
                  <a:cubicBezTo>
                    <a:pt x="9979" y="8800"/>
                    <a:pt x="15690" y="44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209807" y="2513226"/>
              <a:ext cx="193793" cy="49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76" fill="norm" stroke="1" extrusionOk="0">
                  <a:moveTo>
                    <a:pt x="21038" y="59"/>
                  </a:moveTo>
                  <a:cubicBezTo>
                    <a:pt x="19429" y="-32"/>
                    <a:pt x="17821" y="-124"/>
                    <a:pt x="15523" y="654"/>
                  </a:cubicBezTo>
                  <a:cubicBezTo>
                    <a:pt x="13225" y="1432"/>
                    <a:pt x="10238" y="3079"/>
                    <a:pt x="7366" y="5230"/>
                  </a:cubicBezTo>
                  <a:cubicBezTo>
                    <a:pt x="4493" y="7381"/>
                    <a:pt x="1736" y="10035"/>
                    <a:pt x="587" y="12323"/>
                  </a:cubicBezTo>
                  <a:cubicBezTo>
                    <a:pt x="-562" y="14612"/>
                    <a:pt x="-102" y="16534"/>
                    <a:pt x="2655" y="17998"/>
                  </a:cubicBezTo>
                  <a:cubicBezTo>
                    <a:pt x="5412" y="19462"/>
                    <a:pt x="10468" y="20469"/>
                    <a:pt x="1552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523118" y="2734460"/>
              <a:ext cx="68891" cy="21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16" fill="norm" stroke="1" extrusionOk="0">
                  <a:moveTo>
                    <a:pt x="19398" y="5269"/>
                  </a:moveTo>
                  <a:cubicBezTo>
                    <a:pt x="20033" y="4221"/>
                    <a:pt x="20669" y="3172"/>
                    <a:pt x="20033" y="2229"/>
                  </a:cubicBezTo>
                  <a:cubicBezTo>
                    <a:pt x="19398" y="1285"/>
                    <a:pt x="17492" y="446"/>
                    <a:pt x="14951" y="132"/>
                  </a:cubicBezTo>
                  <a:cubicBezTo>
                    <a:pt x="12410" y="-183"/>
                    <a:pt x="9233" y="27"/>
                    <a:pt x="6057" y="1180"/>
                  </a:cubicBezTo>
                  <a:cubicBezTo>
                    <a:pt x="2880" y="2334"/>
                    <a:pt x="-296" y="4431"/>
                    <a:pt x="22" y="6423"/>
                  </a:cubicBezTo>
                  <a:cubicBezTo>
                    <a:pt x="339" y="8415"/>
                    <a:pt x="4151" y="10302"/>
                    <a:pt x="8280" y="12190"/>
                  </a:cubicBezTo>
                  <a:cubicBezTo>
                    <a:pt x="12410" y="14077"/>
                    <a:pt x="16857" y="15965"/>
                    <a:pt x="19080" y="17433"/>
                  </a:cubicBezTo>
                  <a:cubicBezTo>
                    <a:pt x="21304" y="18900"/>
                    <a:pt x="21304" y="19949"/>
                    <a:pt x="18445" y="20578"/>
                  </a:cubicBezTo>
                  <a:cubicBezTo>
                    <a:pt x="15586" y="21207"/>
                    <a:pt x="9869" y="21417"/>
                    <a:pt x="6692" y="20998"/>
                  </a:cubicBezTo>
                  <a:cubicBezTo>
                    <a:pt x="3516" y="20578"/>
                    <a:pt x="2880" y="19530"/>
                    <a:pt x="2245" y="18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703058" y="2595033"/>
              <a:ext cx="68843" cy="35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43" fill="norm" stroke="1" extrusionOk="0">
                  <a:moveTo>
                    <a:pt x="11470" y="1263"/>
                  </a:moveTo>
                  <a:cubicBezTo>
                    <a:pt x="11470" y="632"/>
                    <a:pt x="11470" y="0"/>
                    <a:pt x="11470" y="0"/>
                  </a:cubicBezTo>
                  <a:cubicBezTo>
                    <a:pt x="11470" y="0"/>
                    <a:pt x="11470" y="632"/>
                    <a:pt x="10488" y="2842"/>
                  </a:cubicBezTo>
                  <a:cubicBezTo>
                    <a:pt x="9506" y="5053"/>
                    <a:pt x="7543" y="8842"/>
                    <a:pt x="5579" y="11874"/>
                  </a:cubicBezTo>
                  <a:cubicBezTo>
                    <a:pt x="3615" y="14905"/>
                    <a:pt x="1652" y="17179"/>
                    <a:pt x="670" y="18695"/>
                  </a:cubicBezTo>
                  <a:cubicBezTo>
                    <a:pt x="-312" y="20211"/>
                    <a:pt x="-312" y="20968"/>
                    <a:pt x="1324" y="21284"/>
                  </a:cubicBezTo>
                  <a:cubicBezTo>
                    <a:pt x="2961" y="21600"/>
                    <a:pt x="6233" y="21474"/>
                    <a:pt x="9833" y="20653"/>
                  </a:cubicBezTo>
                  <a:cubicBezTo>
                    <a:pt x="13433" y="19832"/>
                    <a:pt x="17361" y="18316"/>
                    <a:pt x="21288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670300" y="277495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820182" y="2768599"/>
              <a:ext cx="129518" cy="14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83" fill="norm" stroke="1" extrusionOk="0">
                  <a:moveTo>
                    <a:pt x="18183" y="0"/>
                  </a:moveTo>
                  <a:cubicBezTo>
                    <a:pt x="14002" y="0"/>
                    <a:pt x="9821" y="0"/>
                    <a:pt x="6860" y="1747"/>
                  </a:cubicBezTo>
                  <a:cubicBezTo>
                    <a:pt x="3899" y="3494"/>
                    <a:pt x="2157" y="6988"/>
                    <a:pt x="1112" y="9529"/>
                  </a:cubicBezTo>
                  <a:cubicBezTo>
                    <a:pt x="66" y="12071"/>
                    <a:pt x="-282" y="13659"/>
                    <a:pt x="241" y="14929"/>
                  </a:cubicBezTo>
                  <a:cubicBezTo>
                    <a:pt x="763" y="16200"/>
                    <a:pt x="2157" y="17153"/>
                    <a:pt x="3899" y="16994"/>
                  </a:cubicBezTo>
                  <a:cubicBezTo>
                    <a:pt x="5641" y="16835"/>
                    <a:pt x="7731" y="15565"/>
                    <a:pt x="9299" y="14294"/>
                  </a:cubicBezTo>
                  <a:cubicBezTo>
                    <a:pt x="10866" y="13024"/>
                    <a:pt x="11912" y="11753"/>
                    <a:pt x="12957" y="9847"/>
                  </a:cubicBezTo>
                  <a:cubicBezTo>
                    <a:pt x="14002" y="7941"/>
                    <a:pt x="15047" y="5400"/>
                    <a:pt x="15395" y="4924"/>
                  </a:cubicBezTo>
                  <a:cubicBezTo>
                    <a:pt x="15744" y="4447"/>
                    <a:pt x="15395" y="6035"/>
                    <a:pt x="15221" y="8100"/>
                  </a:cubicBezTo>
                  <a:cubicBezTo>
                    <a:pt x="15047" y="10165"/>
                    <a:pt x="15047" y="12706"/>
                    <a:pt x="15047" y="14771"/>
                  </a:cubicBezTo>
                  <a:cubicBezTo>
                    <a:pt x="15047" y="16835"/>
                    <a:pt x="15047" y="18424"/>
                    <a:pt x="15918" y="19535"/>
                  </a:cubicBezTo>
                  <a:cubicBezTo>
                    <a:pt x="16789" y="20647"/>
                    <a:pt x="18531" y="21282"/>
                    <a:pt x="19576" y="21441"/>
                  </a:cubicBezTo>
                  <a:cubicBezTo>
                    <a:pt x="20621" y="21600"/>
                    <a:pt x="20970" y="21282"/>
                    <a:pt x="21318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032755" y="2565400"/>
              <a:ext cx="56645" cy="32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46" fill="norm" stroke="1" extrusionOk="0">
                  <a:moveTo>
                    <a:pt x="11809" y="0"/>
                  </a:moveTo>
                  <a:cubicBezTo>
                    <a:pt x="8609" y="3323"/>
                    <a:pt x="5409" y="6646"/>
                    <a:pt x="3409" y="9692"/>
                  </a:cubicBezTo>
                  <a:cubicBezTo>
                    <a:pt x="1409" y="12738"/>
                    <a:pt x="609" y="15508"/>
                    <a:pt x="209" y="17308"/>
                  </a:cubicBezTo>
                  <a:cubicBezTo>
                    <a:pt x="-191" y="19108"/>
                    <a:pt x="-191" y="19938"/>
                    <a:pt x="1809" y="20562"/>
                  </a:cubicBezTo>
                  <a:cubicBezTo>
                    <a:pt x="3809" y="21185"/>
                    <a:pt x="7809" y="21600"/>
                    <a:pt x="11409" y="21392"/>
                  </a:cubicBezTo>
                  <a:cubicBezTo>
                    <a:pt x="15009" y="21185"/>
                    <a:pt x="18209" y="20354"/>
                    <a:pt x="21409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000500" y="2732236"/>
              <a:ext cx="127000" cy="13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3658"/>
                  </a:moveTo>
                  <a:cubicBezTo>
                    <a:pt x="5760" y="2022"/>
                    <a:pt x="11520" y="386"/>
                    <a:pt x="15120" y="58"/>
                  </a:cubicBezTo>
                  <a:cubicBezTo>
                    <a:pt x="18720" y="-269"/>
                    <a:pt x="20160" y="713"/>
                    <a:pt x="20880" y="4476"/>
                  </a:cubicBezTo>
                  <a:cubicBezTo>
                    <a:pt x="21600" y="8240"/>
                    <a:pt x="21600" y="14786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127500" y="2660650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200242" y="2688380"/>
              <a:ext cx="92359" cy="19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199" fill="norm" stroke="1" extrusionOk="0">
                  <a:moveTo>
                    <a:pt x="20944" y="1138"/>
                  </a:moveTo>
                  <a:cubicBezTo>
                    <a:pt x="18544" y="441"/>
                    <a:pt x="16144" y="-256"/>
                    <a:pt x="12544" y="92"/>
                  </a:cubicBezTo>
                  <a:cubicBezTo>
                    <a:pt x="8944" y="441"/>
                    <a:pt x="4144" y="1834"/>
                    <a:pt x="1744" y="3344"/>
                  </a:cubicBezTo>
                  <a:cubicBezTo>
                    <a:pt x="-656" y="4854"/>
                    <a:pt x="-656" y="6479"/>
                    <a:pt x="2224" y="8454"/>
                  </a:cubicBezTo>
                  <a:cubicBezTo>
                    <a:pt x="5104" y="10428"/>
                    <a:pt x="10864" y="12750"/>
                    <a:pt x="14464" y="14376"/>
                  </a:cubicBezTo>
                  <a:cubicBezTo>
                    <a:pt x="18064" y="16002"/>
                    <a:pt x="19504" y="16931"/>
                    <a:pt x="19984" y="17976"/>
                  </a:cubicBezTo>
                  <a:cubicBezTo>
                    <a:pt x="20464" y="19021"/>
                    <a:pt x="19984" y="20183"/>
                    <a:pt x="17824" y="20763"/>
                  </a:cubicBezTo>
                  <a:cubicBezTo>
                    <a:pt x="15664" y="21344"/>
                    <a:pt x="11824" y="21344"/>
                    <a:pt x="9904" y="20763"/>
                  </a:cubicBezTo>
                  <a:cubicBezTo>
                    <a:pt x="7984" y="20183"/>
                    <a:pt x="7984" y="19021"/>
                    <a:pt x="8224" y="17860"/>
                  </a:cubicBezTo>
                  <a:cubicBezTo>
                    <a:pt x="8464" y="16699"/>
                    <a:pt x="8944" y="15538"/>
                    <a:pt x="9424" y="14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382350" y="2559049"/>
              <a:ext cx="69000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31" fill="norm" stroke="1" extrusionOk="0">
                  <a:moveTo>
                    <a:pt x="11519" y="0"/>
                  </a:moveTo>
                  <a:cubicBezTo>
                    <a:pt x="7592" y="5891"/>
                    <a:pt x="3664" y="11782"/>
                    <a:pt x="1701" y="15105"/>
                  </a:cubicBezTo>
                  <a:cubicBezTo>
                    <a:pt x="-263" y="18428"/>
                    <a:pt x="-263" y="19183"/>
                    <a:pt x="392" y="19938"/>
                  </a:cubicBezTo>
                  <a:cubicBezTo>
                    <a:pt x="1046" y="20694"/>
                    <a:pt x="2355" y="21449"/>
                    <a:pt x="5955" y="21524"/>
                  </a:cubicBezTo>
                  <a:cubicBezTo>
                    <a:pt x="9555" y="21600"/>
                    <a:pt x="15446" y="20996"/>
                    <a:pt x="21337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352835" y="2641600"/>
              <a:ext cx="187416" cy="18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86" fill="norm" stroke="1" extrusionOk="0">
                  <a:moveTo>
                    <a:pt x="1831" y="11520"/>
                  </a:moveTo>
                  <a:cubicBezTo>
                    <a:pt x="860" y="10800"/>
                    <a:pt x="-111" y="10080"/>
                    <a:pt x="10" y="9480"/>
                  </a:cubicBezTo>
                  <a:cubicBezTo>
                    <a:pt x="132" y="8880"/>
                    <a:pt x="1345" y="8400"/>
                    <a:pt x="4015" y="8640"/>
                  </a:cubicBezTo>
                  <a:cubicBezTo>
                    <a:pt x="6685" y="8880"/>
                    <a:pt x="10810" y="9840"/>
                    <a:pt x="13480" y="11400"/>
                  </a:cubicBezTo>
                  <a:cubicBezTo>
                    <a:pt x="16150" y="12960"/>
                    <a:pt x="17363" y="15120"/>
                    <a:pt x="17849" y="17160"/>
                  </a:cubicBezTo>
                  <a:cubicBezTo>
                    <a:pt x="18334" y="19200"/>
                    <a:pt x="18091" y="21120"/>
                    <a:pt x="17970" y="21360"/>
                  </a:cubicBezTo>
                  <a:cubicBezTo>
                    <a:pt x="17849" y="21600"/>
                    <a:pt x="17849" y="20160"/>
                    <a:pt x="18091" y="17400"/>
                  </a:cubicBezTo>
                  <a:cubicBezTo>
                    <a:pt x="18334" y="14640"/>
                    <a:pt x="18819" y="10560"/>
                    <a:pt x="19426" y="7440"/>
                  </a:cubicBezTo>
                  <a:cubicBezTo>
                    <a:pt x="20033" y="4320"/>
                    <a:pt x="20761" y="216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607983" y="2692400"/>
              <a:ext cx="122768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1545" y="0"/>
                  </a:moveTo>
                  <a:cubicBezTo>
                    <a:pt x="8193" y="1459"/>
                    <a:pt x="4841" y="2919"/>
                    <a:pt x="2793" y="5838"/>
                  </a:cubicBezTo>
                  <a:cubicBezTo>
                    <a:pt x="745" y="8757"/>
                    <a:pt x="0" y="13135"/>
                    <a:pt x="0" y="16054"/>
                  </a:cubicBezTo>
                  <a:cubicBezTo>
                    <a:pt x="0" y="18973"/>
                    <a:pt x="745" y="20432"/>
                    <a:pt x="4469" y="21016"/>
                  </a:cubicBezTo>
                  <a:cubicBezTo>
                    <a:pt x="8193" y="21600"/>
                    <a:pt x="14897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270500" y="2590800"/>
              <a:ext cx="2032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965"/>
                    <a:pt x="9000" y="5929"/>
                    <a:pt x="12262" y="8471"/>
                  </a:cubicBezTo>
                  <a:cubicBezTo>
                    <a:pt x="15525" y="11012"/>
                    <a:pt x="17550" y="13129"/>
                    <a:pt x="18900" y="15035"/>
                  </a:cubicBezTo>
                  <a:cubicBezTo>
                    <a:pt x="20250" y="16941"/>
                    <a:pt x="20925" y="18635"/>
                    <a:pt x="21262" y="19694"/>
                  </a:cubicBezTo>
                  <a:cubicBezTo>
                    <a:pt x="21600" y="20753"/>
                    <a:pt x="2160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322242" y="2692400"/>
              <a:ext cx="15145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18166" y="3600"/>
                    <a:pt x="14866" y="7200"/>
                    <a:pt x="11716" y="10080"/>
                  </a:cubicBezTo>
                  <a:cubicBezTo>
                    <a:pt x="8566" y="12960"/>
                    <a:pt x="5566" y="15120"/>
                    <a:pt x="3466" y="16920"/>
                  </a:cubicBezTo>
                  <a:cubicBezTo>
                    <a:pt x="1366" y="18720"/>
                    <a:pt x="166" y="20160"/>
                    <a:pt x="16" y="20880"/>
                  </a:cubicBezTo>
                  <a:cubicBezTo>
                    <a:pt x="-134" y="21600"/>
                    <a:pt x="766" y="21600"/>
                    <a:pt x="1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962650" y="2527300"/>
              <a:ext cx="127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20"/>
                    <a:pt x="21600" y="10240"/>
                    <a:pt x="18000" y="13840"/>
                  </a:cubicBezTo>
                  <a:cubicBezTo>
                    <a:pt x="14400" y="17440"/>
                    <a:pt x="72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791199" y="2501900"/>
              <a:ext cx="298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18400"/>
                    <a:pt x="919" y="15200"/>
                    <a:pt x="2604" y="12400"/>
                  </a:cubicBezTo>
                  <a:cubicBezTo>
                    <a:pt x="4289" y="9600"/>
                    <a:pt x="7200" y="7200"/>
                    <a:pt x="10570" y="5200"/>
                  </a:cubicBezTo>
                  <a:cubicBezTo>
                    <a:pt x="13940" y="3200"/>
                    <a:pt x="1777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509113" y="2216149"/>
              <a:ext cx="63138" cy="85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7156" y="0"/>
                  </a:moveTo>
                  <a:cubicBezTo>
                    <a:pt x="19316" y="965"/>
                    <a:pt x="21476" y="1930"/>
                    <a:pt x="21476" y="3350"/>
                  </a:cubicBezTo>
                  <a:cubicBezTo>
                    <a:pt x="21476" y="4770"/>
                    <a:pt x="19316" y="6646"/>
                    <a:pt x="17156" y="8522"/>
                  </a:cubicBezTo>
                  <a:cubicBezTo>
                    <a:pt x="14996" y="10398"/>
                    <a:pt x="12836" y="12274"/>
                    <a:pt x="10676" y="14123"/>
                  </a:cubicBezTo>
                  <a:cubicBezTo>
                    <a:pt x="8516" y="15972"/>
                    <a:pt x="6356" y="17795"/>
                    <a:pt x="4556" y="18947"/>
                  </a:cubicBezTo>
                  <a:cubicBezTo>
                    <a:pt x="2756" y="20099"/>
                    <a:pt x="1316" y="20582"/>
                    <a:pt x="596" y="20957"/>
                  </a:cubicBezTo>
                  <a:cubicBezTo>
                    <a:pt x="-124" y="21332"/>
                    <a:pt x="-124" y="21600"/>
                    <a:pt x="236" y="21600"/>
                  </a:cubicBezTo>
                  <a:cubicBezTo>
                    <a:pt x="596" y="21600"/>
                    <a:pt x="1316" y="21332"/>
                    <a:pt x="2036" y="21091"/>
                  </a:cubicBezTo>
                  <a:cubicBezTo>
                    <a:pt x="2756" y="20850"/>
                    <a:pt x="3476" y="20635"/>
                    <a:pt x="4196" y="2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808379" y="2406650"/>
              <a:ext cx="19990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6012" y="0"/>
                  </a:moveTo>
                  <a:cubicBezTo>
                    <a:pt x="6467" y="4320"/>
                    <a:pt x="6921" y="8640"/>
                    <a:pt x="6921" y="11782"/>
                  </a:cubicBezTo>
                  <a:cubicBezTo>
                    <a:pt x="6921" y="14924"/>
                    <a:pt x="6467" y="16887"/>
                    <a:pt x="6126" y="18262"/>
                  </a:cubicBezTo>
                  <a:cubicBezTo>
                    <a:pt x="5785" y="19636"/>
                    <a:pt x="5557" y="20422"/>
                    <a:pt x="4989" y="20618"/>
                  </a:cubicBezTo>
                  <a:cubicBezTo>
                    <a:pt x="4420" y="20815"/>
                    <a:pt x="3511" y="20422"/>
                    <a:pt x="2601" y="19309"/>
                  </a:cubicBezTo>
                  <a:cubicBezTo>
                    <a:pt x="1692" y="18196"/>
                    <a:pt x="782" y="16364"/>
                    <a:pt x="328" y="15120"/>
                  </a:cubicBezTo>
                  <a:cubicBezTo>
                    <a:pt x="-127" y="13876"/>
                    <a:pt x="-127" y="13222"/>
                    <a:pt x="441" y="12895"/>
                  </a:cubicBezTo>
                  <a:cubicBezTo>
                    <a:pt x="1010" y="12567"/>
                    <a:pt x="2147" y="12567"/>
                    <a:pt x="4420" y="12109"/>
                  </a:cubicBezTo>
                  <a:cubicBezTo>
                    <a:pt x="6694" y="11651"/>
                    <a:pt x="10105" y="10735"/>
                    <a:pt x="13060" y="9164"/>
                  </a:cubicBezTo>
                  <a:cubicBezTo>
                    <a:pt x="16016" y="7593"/>
                    <a:pt x="18517" y="5367"/>
                    <a:pt x="19881" y="3862"/>
                  </a:cubicBezTo>
                  <a:cubicBezTo>
                    <a:pt x="21246" y="2356"/>
                    <a:pt x="21473" y="1571"/>
                    <a:pt x="21473" y="1505"/>
                  </a:cubicBezTo>
                  <a:cubicBezTo>
                    <a:pt x="21473" y="1440"/>
                    <a:pt x="21246" y="2095"/>
                    <a:pt x="20791" y="4385"/>
                  </a:cubicBezTo>
                  <a:cubicBezTo>
                    <a:pt x="20336" y="6676"/>
                    <a:pt x="19654" y="10604"/>
                    <a:pt x="19540" y="13745"/>
                  </a:cubicBezTo>
                  <a:cubicBezTo>
                    <a:pt x="19427" y="16887"/>
                    <a:pt x="19881" y="19244"/>
                    <a:pt x="20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033642" y="2660650"/>
              <a:ext cx="87079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600" fill="norm" stroke="1" extrusionOk="0">
                  <a:moveTo>
                    <a:pt x="14074" y="0"/>
                  </a:moveTo>
                  <a:cubicBezTo>
                    <a:pt x="11563" y="0"/>
                    <a:pt x="9051" y="0"/>
                    <a:pt x="6540" y="2209"/>
                  </a:cubicBezTo>
                  <a:cubicBezTo>
                    <a:pt x="4028" y="4418"/>
                    <a:pt x="1516" y="8836"/>
                    <a:pt x="512" y="12273"/>
                  </a:cubicBezTo>
                  <a:cubicBezTo>
                    <a:pt x="-493" y="15709"/>
                    <a:pt x="9" y="18164"/>
                    <a:pt x="1767" y="19636"/>
                  </a:cubicBezTo>
                  <a:cubicBezTo>
                    <a:pt x="3526" y="21109"/>
                    <a:pt x="6540" y="21600"/>
                    <a:pt x="9302" y="21600"/>
                  </a:cubicBezTo>
                  <a:cubicBezTo>
                    <a:pt x="12065" y="21600"/>
                    <a:pt x="14577" y="21109"/>
                    <a:pt x="16335" y="19636"/>
                  </a:cubicBezTo>
                  <a:cubicBezTo>
                    <a:pt x="18093" y="18164"/>
                    <a:pt x="19098" y="15709"/>
                    <a:pt x="19851" y="13255"/>
                  </a:cubicBezTo>
                  <a:cubicBezTo>
                    <a:pt x="20605" y="10800"/>
                    <a:pt x="21107" y="8345"/>
                    <a:pt x="20102" y="6382"/>
                  </a:cubicBezTo>
                  <a:cubicBezTo>
                    <a:pt x="19098" y="4418"/>
                    <a:pt x="16586" y="2945"/>
                    <a:pt x="14074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735479" y="2298700"/>
              <a:ext cx="75021" cy="42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38" fill="norm" stroke="1" extrusionOk="0">
                  <a:moveTo>
                    <a:pt x="21266" y="0"/>
                  </a:moveTo>
                  <a:cubicBezTo>
                    <a:pt x="16466" y="3564"/>
                    <a:pt x="11666" y="7128"/>
                    <a:pt x="8066" y="10422"/>
                  </a:cubicBezTo>
                  <a:cubicBezTo>
                    <a:pt x="4466" y="13716"/>
                    <a:pt x="2066" y="16740"/>
                    <a:pt x="866" y="18522"/>
                  </a:cubicBezTo>
                  <a:cubicBezTo>
                    <a:pt x="-334" y="20304"/>
                    <a:pt x="-334" y="20844"/>
                    <a:pt x="1166" y="21168"/>
                  </a:cubicBezTo>
                  <a:cubicBezTo>
                    <a:pt x="2666" y="21492"/>
                    <a:pt x="5666" y="21600"/>
                    <a:pt x="8966" y="21060"/>
                  </a:cubicBezTo>
                  <a:cubicBezTo>
                    <a:pt x="12266" y="20520"/>
                    <a:pt x="15866" y="19332"/>
                    <a:pt x="19466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670800" y="2508250"/>
              <a:ext cx="292100" cy="15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7101"/>
                  </a:moveTo>
                  <a:cubicBezTo>
                    <a:pt x="2348" y="5326"/>
                    <a:pt x="4696" y="3551"/>
                    <a:pt x="6887" y="2367"/>
                  </a:cubicBezTo>
                  <a:cubicBezTo>
                    <a:pt x="9078" y="1184"/>
                    <a:pt x="11113" y="592"/>
                    <a:pt x="12600" y="1627"/>
                  </a:cubicBezTo>
                  <a:cubicBezTo>
                    <a:pt x="14087" y="2663"/>
                    <a:pt x="15026" y="5326"/>
                    <a:pt x="15652" y="8729"/>
                  </a:cubicBezTo>
                  <a:cubicBezTo>
                    <a:pt x="16278" y="12132"/>
                    <a:pt x="16591" y="16274"/>
                    <a:pt x="16278" y="18641"/>
                  </a:cubicBezTo>
                  <a:cubicBezTo>
                    <a:pt x="15965" y="21008"/>
                    <a:pt x="15026" y="21600"/>
                    <a:pt x="14400" y="21156"/>
                  </a:cubicBezTo>
                  <a:cubicBezTo>
                    <a:pt x="13774" y="20712"/>
                    <a:pt x="13461" y="19233"/>
                    <a:pt x="13774" y="16422"/>
                  </a:cubicBezTo>
                  <a:cubicBezTo>
                    <a:pt x="14087" y="13611"/>
                    <a:pt x="15026" y="9468"/>
                    <a:pt x="16435" y="6510"/>
                  </a:cubicBezTo>
                  <a:cubicBezTo>
                    <a:pt x="17843" y="3551"/>
                    <a:pt x="19722" y="1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980730" y="2512049"/>
              <a:ext cx="312370" cy="12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037" fill="norm" stroke="1" extrusionOk="0">
                  <a:moveTo>
                    <a:pt x="960" y="2510"/>
                  </a:moveTo>
                  <a:cubicBezTo>
                    <a:pt x="522" y="7039"/>
                    <a:pt x="84" y="11568"/>
                    <a:pt x="11" y="14704"/>
                  </a:cubicBezTo>
                  <a:cubicBezTo>
                    <a:pt x="-62" y="17839"/>
                    <a:pt x="230" y="19581"/>
                    <a:pt x="741" y="20452"/>
                  </a:cubicBezTo>
                  <a:cubicBezTo>
                    <a:pt x="1252" y="21323"/>
                    <a:pt x="1981" y="21323"/>
                    <a:pt x="3076" y="19755"/>
                  </a:cubicBezTo>
                  <a:cubicBezTo>
                    <a:pt x="4170" y="18188"/>
                    <a:pt x="5630" y="15052"/>
                    <a:pt x="6579" y="12613"/>
                  </a:cubicBezTo>
                  <a:cubicBezTo>
                    <a:pt x="7527" y="10175"/>
                    <a:pt x="7965" y="8433"/>
                    <a:pt x="8111" y="8955"/>
                  </a:cubicBezTo>
                  <a:cubicBezTo>
                    <a:pt x="8257" y="9478"/>
                    <a:pt x="8111" y="12265"/>
                    <a:pt x="8403" y="13658"/>
                  </a:cubicBezTo>
                  <a:cubicBezTo>
                    <a:pt x="8695" y="15052"/>
                    <a:pt x="9424" y="15052"/>
                    <a:pt x="10884" y="13310"/>
                  </a:cubicBezTo>
                  <a:cubicBezTo>
                    <a:pt x="12343" y="11568"/>
                    <a:pt x="14533" y="8084"/>
                    <a:pt x="15846" y="5646"/>
                  </a:cubicBezTo>
                  <a:cubicBezTo>
                    <a:pt x="17160" y="3207"/>
                    <a:pt x="17597" y="1813"/>
                    <a:pt x="17452" y="942"/>
                  </a:cubicBezTo>
                  <a:cubicBezTo>
                    <a:pt x="17306" y="71"/>
                    <a:pt x="16576" y="-277"/>
                    <a:pt x="15919" y="246"/>
                  </a:cubicBezTo>
                  <a:cubicBezTo>
                    <a:pt x="15262" y="768"/>
                    <a:pt x="14679" y="2162"/>
                    <a:pt x="14314" y="4078"/>
                  </a:cubicBezTo>
                  <a:cubicBezTo>
                    <a:pt x="13949" y="5994"/>
                    <a:pt x="13803" y="8433"/>
                    <a:pt x="13803" y="10523"/>
                  </a:cubicBezTo>
                  <a:cubicBezTo>
                    <a:pt x="13803" y="12613"/>
                    <a:pt x="13949" y="14355"/>
                    <a:pt x="15262" y="15052"/>
                  </a:cubicBezTo>
                  <a:cubicBezTo>
                    <a:pt x="16576" y="15749"/>
                    <a:pt x="19057" y="15400"/>
                    <a:pt x="21538" y="15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274050" y="2311400"/>
              <a:ext cx="12444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11685" y="0"/>
                  </a:moveTo>
                  <a:cubicBezTo>
                    <a:pt x="14518" y="3368"/>
                    <a:pt x="17351" y="6735"/>
                    <a:pt x="19121" y="9523"/>
                  </a:cubicBezTo>
                  <a:cubicBezTo>
                    <a:pt x="20892" y="12310"/>
                    <a:pt x="21600" y="14516"/>
                    <a:pt x="19652" y="16374"/>
                  </a:cubicBezTo>
                  <a:cubicBezTo>
                    <a:pt x="17705" y="18232"/>
                    <a:pt x="13102" y="19742"/>
                    <a:pt x="9384" y="20555"/>
                  </a:cubicBezTo>
                  <a:cubicBezTo>
                    <a:pt x="5666" y="21368"/>
                    <a:pt x="2833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791200" y="2959100"/>
              <a:ext cx="304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4400"/>
                    <a:pt x="9300" y="7200"/>
                    <a:pt x="12900" y="3600"/>
                  </a:cubicBezTo>
                  <a:cubicBezTo>
                    <a:pt x="16500" y="0"/>
                    <a:pt x="190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782733" y="2959099"/>
              <a:ext cx="370417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1975" y="15429"/>
                  </a:moveTo>
                  <a:cubicBezTo>
                    <a:pt x="987" y="17486"/>
                    <a:pt x="0" y="19543"/>
                    <a:pt x="0" y="20571"/>
                  </a:cubicBezTo>
                  <a:cubicBezTo>
                    <a:pt x="0" y="21600"/>
                    <a:pt x="987" y="21600"/>
                    <a:pt x="3579" y="19543"/>
                  </a:cubicBezTo>
                  <a:cubicBezTo>
                    <a:pt x="6171" y="17486"/>
                    <a:pt x="10368" y="13371"/>
                    <a:pt x="13639" y="9771"/>
                  </a:cubicBezTo>
                  <a:cubicBezTo>
                    <a:pt x="16910" y="6171"/>
                    <a:pt x="1925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671896" y="3282950"/>
              <a:ext cx="106604" cy="18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96" fill="norm" stroke="1" extrusionOk="0">
                  <a:moveTo>
                    <a:pt x="19674" y="1473"/>
                  </a:moveTo>
                  <a:cubicBezTo>
                    <a:pt x="18012" y="736"/>
                    <a:pt x="16351" y="0"/>
                    <a:pt x="14482" y="0"/>
                  </a:cubicBezTo>
                  <a:cubicBezTo>
                    <a:pt x="12612" y="0"/>
                    <a:pt x="10535" y="736"/>
                    <a:pt x="7835" y="2700"/>
                  </a:cubicBezTo>
                  <a:cubicBezTo>
                    <a:pt x="5135" y="4664"/>
                    <a:pt x="1812" y="7855"/>
                    <a:pt x="566" y="10923"/>
                  </a:cubicBezTo>
                  <a:cubicBezTo>
                    <a:pt x="-680" y="13991"/>
                    <a:pt x="151" y="16936"/>
                    <a:pt x="2851" y="18777"/>
                  </a:cubicBezTo>
                  <a:cubicBezTo>
                    <a:pt x="5551" y="20618"/>
                    <a:pt x="10120" y="21355"/>
                    <a:pt x="13443" y="21477"/>
                  </a:cubicBezTo>
                  <a:cubicBezTo>
                    <a:pt x="16766" y="21600"/>
                    <a:pt x="18843" y="21109"/>
                    <a:pt x="20920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839089" y="3340100"/>
              <a:ext cx="110862" cy="11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33" fill="norm" stroke="1" extrusionOk="0">
                  <a:moveTo>
                    <a:pt x="3005" y="0"/>
                  </a:moveTo>
                  <a:cubicBezTo>
                    <a:pt x="1783" y="4243"/>
                    <a:pt x="560" y="8486"/>
                    <a:pt x="153" y="12343"/>
                  </a:cubicBezTo>
                  <a:cubicBezTo>
                    <a:pt x="-255" y="16200"/>
                    <a:pt x="153" y="19671"/>
                    <a:pt x="1375" y="20636"/>
                  </a:cubicBezTo>
                  <a:cubicBezTo>
                    <a:pt x="2598" y="21600"/>
                    <a:pt x="4636" y="20057"/>
                    <a:pt x="6062" y="18321"/>
                  </a:cubicBezTo>
                  <a:cubicBezTo>
                    <a:pt x="7488" y="16586"/>
                    <a:pt x="8303" y="14657"/>
                    <a:pt x="8915" y="12729"/>
                  </a:cubicBezTo>
                  <a:cubicBezTo>
                    <a:pt x="9526" y="10800"/>
                    <a:pt x="9934" y="8871"/>
                    <a:pt x="10953" y="9450"/>
                  </a:cubicBezTo>
                  <a:cubicBezTo>
                    <a:pt x="11971" y="10029"/>
                    <a:pt x="13602" y="13114"/>
                    <a:pt x="15436" y="15043"/>
                  </a:cubicBezTo>
                  <a:cubicBezTo>
                    <a:pt x="17270" y="16971"/>
                    <a:pt x="19307" y="17743"/>
                    <a:pt x="21345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962650" y="3340100"/>
              <a:ext cx="95250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090"/>
                  </a:moveTo>
                  <a:cubicBezTo>
                    <a:pt x="4320" y="3832"/>
                    <a:pt x="8640" y="5574"/>
                    <a:pt x="11280" y="7490"/>
                  </a:cubicBezTo>
                  <a:cubicBezTo>
                    <a:pt x="13920" y="9406"/>
                    <a:pt x="14880" y="11497"/>
                    <a:pt x="15360" y="13413"/>
                  </a:cubicBezTo>
                  <a:cubicBezTo>
                    <a:pt x="15840" y="15329"/>
                    <a:pt x="15840" y="17071"/>
                    <a:pt x="14880" y="18639"/>
                  </a:cubicBezTo>
                  <a:cubicBezTo>
                    <a:pt x="13920" y="20206"/>
                    <a:pt x="12000" y="21600"/>
                    <a:pt x="10800" y="21252"/>
                  </a:cubicBezTo>
                  <a:cubicBezTo>
                    <a:pt x="9600" y="20903"/>
                    <a:pt x="9120" y="18813"/>
                    <a:pt x="9840" y="15329"/>
                  </a:cubicBezTo>
                  <a:cubicBezTo>
                    <a:pt x="10560" y="11845"/>
                    <a:pt x="12480" y="6968"/>
                    <a:pt x="14640" y="4181"/>
                  </a:cubicBezTo>
                  <a:cubicBezTo>
                    <a:pt x="16800" y="1394"/>
                    <a:pt x="19200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6070600" y="3341045"/>
              <a:ext cx="298450" cy="1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919"/>
                  </a:moveTo>
                  <a:cubicBezTo>
                    <a:pt x="766" y="559"/>
                    <a:pt x="1532" y="199"/>
                    <a:pt x="2145" y="919"/>
                  </a:cubicBezTo>
                  <a:cubicBezTo>
                    <a:pt x="2757" y="1639"/>
                    <a:pt x="3217" y="3439"/>
                    <a:pt x="3600" y="6139"/>
                  </a:cubicBezTo>
                  <a:cubicBezTo>
                    <a:pt x="3983" y="8839"/>
                    <a:pt x="4289" y="12439"/>
                    <a:pt x="4366" y="15139"/>
                  </a:cubicBezTo>
                  <a:cubicBezTo>
                    <a:pt x="4443" y="17839"/>
                    <a:pt x="4289" y="19639"/>
                    <a:pt x="4136" y="19099"/>
                  </a:cubicBezTo>
                  <a:cubicBezTo>
                    <a:pt x="3983" y="18559"/>
                    <a:pt x="3830" y="15679"/>
                    <a:pt x="3830" y="13339"/>
                  </a:cubicBezTo>
                  <a:cubicBezTo>
                    <a:pt x="3830" y="10999"/>
                    <a:pt x="3983" y="9199"/>
                    <a:pt x="4672" y="7579"/>
                  </a:cubicBezTo>
                  <a:cubicBezTo>
                    <a:pt x="5362" y="5959"/>
                    <a:pt x="6587" y="4519"/>
                    <a:pt x="7506" y="4339"/>
                  </a:cubicBezTo>
                  <a:cubicBezTo>
                    <a:pt x="8426" y="4159"/>
                    <a:pt x="9038" y="5239"/>
                    <a:pt x="9728" y="6139"/>
                  </a:cubicBezTo>
                  <a:cubicBezTo>
                    <a:pt x="10417" y="7039"/>
                    <a:pt x="11183" y="7759"/>
                    <a:pt x="11719" y="7219"/>
                  </a:cubicBezTo>
                  <a:cubicBezTo>
                    <a:pt x="12255" y="6679"/>
                    <a:pt x="12562" y="4879"/>
                    <a:pt x="12485" y="3259"/>
                  </a:cubicBezTo>
                  <a:cubicBezTo>
                    <a:pt x="12409" y="1639"/>
                    <a:pt x="11949" y="199"/>
                    <a:pt x="11336" y="19"/>
                  </a:cubicBezTo>
                  <a:cubicBezTo>
                    <a:pt x="10723" y="-161"/>
                    <a:pt x="9957" y="919"/>
                    <a:pt x="9421" y="3439"/>
                  </a:cubicBezTo>
                  <a:cubicBezTo>
                    <a:pt x="8885" y="5959"/>
                    <a:pt x="8579" y="9919"/>
                    <a:pt x="8579" y="12799"/>
                  </a:cubicBezTo>
                  <a:cubicBezTo>
                    <a:pt x="8579" y="15679"/>
                    <a:pt x="8885" y="17479"/>
                    <a:pt x="9498" y="18559"/>
                  </a:cubicBezTo>
                  <a:cubicBezTo>
                    <a:pt x="10111" y="19639"/>
                    <a:pt x="11030" y="19999"/>
                    <a:pt x="12026" y="18559"/>
                  </a:cubicBezTo>
                  <a:cubicBezTo>
                    <a:pt x="13021" y="17119"/>
                    <a:pt x="14094" y="13879"/>
                    <a:pt x="14860" y="11539"/>
                  </a:cubicBezTo>
                  <a:cubicBezTo>
                    <a:pt x="15626" y="9199"/>
                    <a:pt x="16085" y="7759"/>
                    <a:pt x="16315" y="7939"/>
                  </a:cubicBezTo>
                  <a:cubicBezTo>
                    <a:pt x="16545" y="8119"/>
                    <a:pt x="16545" y="9919"/>
                    <a:pt x="16391" y="12439"/>
                  </a:cubicBezTo>
                  <a:cubicBezTo>
                    <a:pt x="16238" y="14959"/>
                    <a:pt x="15932" y="18199"/>
                    <a:pt x="15779" y="18559"/>
                  </a:cubicBezTo>
                  <a:cubicBezTo>
                    <a:pt x="15626" y="18919"/>
                    <a:pt x="15626" y="16399"/>
                    <a:pt x="16009" y="13159"/>
                  </a:cubicBezTo>
                  <a:cubicBezTo>
                    <a:pt x="16391" y="9919"/>
                    <a:pt x="17157" y="5959"/>
                    <a:pt x="17847" y="3439"/>
                  </a:cubicBezTo>
                  <a:cubicBezTo>
                    <a:pt x="18536" y="919"/>
                    <a:pt x="19149" y="-161"/>
                    <a:pt x="19762" y="19"/>
                  </a:cubicBezTo>
                  <a:cubicBezTo>
                    <a:pt x="20374" y="199"/>
                    <a:pt x="20987" y="1639"/>
                    <a:pt x="21294" y="5419"/>
                  </a:cubicBezTo>
                  <a:cubicBezTo>
                    <a:pt x="21600" y="9199"/>
                    <a:pt x="21600" y="1531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423319" y="3232150"/>
              <a:ext cx="53681" cy="22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11" fill="norm" stroke="1" extrusionOk="0">
                  <a:moveTo>
                    <a:pt x="18577" y="0"/>
                  </a:moveTo>
                  <a:cubicBezTo>
                    <a:pt x="12761" y="3400"/>
                    <a:pt x="6946" y="6800"/>
                    <a:pt x="3623" y="10100"/>
                  </a:cubicBezTo>
                  <a:cubicBezTo>
                    <a:pt x="300" y="13400"/>
                    <a:pt x="-531" y="16600"/>
                    <a:pt x="300" y="18600"/>
                  </a:cubicBezTo>
                  <a:cubicBezTo>
                    <a:pt x="1131" y="20600"/>
                    <a:pt x="3623" y="21400"/>
                    <a:pt x="6946" y="21500"/>
                  </a:cubicBezTo>
                  <a:cubicBezTo>
                    <a:pt x="10269" y="21600"/>
                    <a:pt x="14423" y="21000"/>
                    <a:pt x="16915" y="20200"/>
                  </a:cubicBezTo>
                  <a:cubicBezTo>
                    <a:pt x="19407" y="19400"/>
                    <a:pt x="20238" y="18400"/>
                    <a:pt x="21069" y="17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392333" y="3245796"/>
              <a:ext cx="240090" cy="34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89" fill="norm" stroke="1" extrusionOk="0">
                  <a:moveTo>
                    <a:pt x="1895" y="7097"/>
                  </a:moveTo>
                  <a:cubicBezTo>
                    <a:pt x="947" y="6964"/>
                    <a:pt x="0" y="6832"/>
                    <a:pt x="0" y="6633"/>
                  </a:cubicBezTo>
                  <a:cubicBezTo>
                    <a:pt x="0" y="6434"/>
                    <a:pt x="947" y="6169"/>
                    <a:pt x="3032" y="5175"/>
                  </a:cubicBezTo>
                  <a:cubicBezTo>
                    <a:pt x="5116" y="4181"/>
                    <a:pt x="8337" y="2459"/>
                    <a:pt x="10326" y="1399"/>
                  </a:cubicBezTo>
                  <a:cubicBezTo>
                    <a:pt x="12316" y="339"/>
                    <a:pt x="13074" y="-59"/>
                    <a:pt x="13168" y="7"/>
                  </a:cubicBezTo>
                  <a:cubicBezTo>
                    <a:pt x="13263" y="74"/>
                    <a:pt x="12695" y="604"/>
                    <a:pt x="11842" y="2194"/>
                  </a:cubicBezTo>
                  <a:cubicBezTo>
                    <a:pt x="10989" y="3784"/>
                    <a:pt x="9853" y="6434"/>
                    <a:pt x="9284" y="8091"/>
                  </a:cubicBezTo>
                  <a:cubicBezTo>
                    <a:pt x="8716" y="9747"/>
                    <a:pt x="8716" y="10410"/>
                    <a:pt x="8716" y="11139"/>
                  </a:cubicBezTo>
                  <a:cubicBezTo>
                    <a:pt x="8716" y="11867"/>
                    <a:pt x="8716" y="12662"/>
                    <a:pt x="9189" y="12928"/>
                  </a:cubicBezTo>
                  <a:cubicBezTo>
                    <a:pt x="9663" y="13193"/>
                    <a:pt x="10611" y="12928"/>
                    <a:pt x="11368" y="12397"/>
                  </a:cubicBezTo>
                  <a:cubicBezTo>
                    <a:pt x="12126" y="11867"/>
                    <a:pt x="12695" y="11072"/>
                    <a:pt x="13168" y="10277"/>
                  </a:cubicBezTo>
                  <a:cubicBezTo>
                    <a:pt x="13642" y="9482"/>
                    <a:pt x="14021" y="8687"/>
                    <a:pt x="14211" y="8621"/>
                  </a:cubicBezTo>
                  <a:cubicBezTo>
                    <a:pt x="14400" y="8554"/>
                    <a:pt x="14400" y="9217"/>
                    <a:pt x="14874" y="9615"/>
                  </a:cubicBezTo>
                  <a:cubicBezTo>
                    <a:pt x="15347" y="10012"/>
                    <a:pt x="16295" y="10145"/>
                    <a:pt x="17242" y="9880"/>
                  </a:cubicBezTo>
                  <a:cubicBezTo>
                    <a:pt x="18189" y="9615"/>
                    <a:pt x="19137" y="8952"/>
                    <a:pt x="19895" y="8356"/>
                  </a:cubicBezTo>
                  <a:cubicBezTo>
                    <a:pt x="20653" y="7759"/>
                    <a:pt x="21221" y="7229"/>
                    <a:pt x="21411" y="7362"/>
                  </a:cubicBezTo>
                  <a:cubicBezTo>
                    <a:pt x="21600" y="7494"/>
                    <a:pt x="21411" y="8289"/>
                    <a:pt x="21316" y="10343"/>
                  </a:cubicBezTo>
                  <a:cubicBezTo>
                    <a:pt x="21221" y="12397"/>
                    <a:pt x="21221" y="15710"/>
                    <a:pt x="21032" y="17698"/>
                  </a:cubicBezTo>
                  <a:cubicBezTo>
                    <a:pt x="20842" y="19686"/>
                    <a:pt x="20463" y="20348"/>
                    <a:pt x="19800" y="20812"/>
                  </a:cubicBezTo>
                  <a:cubicBezTo>
                    <a:pt x="19137" y="21276"/>
                    <a:pt x="18189" y="21541"/>
                    <a:pt x="16768" y="20945"/>
                  </a:cubicBezTo>
                  <a:cubicBezTo>
                    <a:pt x="15347" y="20348"/>
                    <a:pt x="13453" y="18891"/>
                    <a:pt x="11558" y="174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564452" y="3877973"/>
              <a:ext cx="82815" cy="15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972" fill="norm" stroke="1" extrusionOk="0">
                  <a:moveTo>
                    <a:pt x="20587" y="3615"/>
                  </a:moveTo>
                  <a:cubicBezTo>
                    <a:pt x="20047" y="2213"/>
                    <a:pt x="19507" y="810"/>
                    <a:pt x="17887" y="249"/>
                  </a:cubicBezTo>
                  <a:cubicBezTo>
                    <a:pt x="16267" y="-312"/>
                    <a:pt x="13567" y="-31"/>
                    <a:pt x="10327" y="2213"/>
                  </a:cubicBezTo>
                  <a:cubicBezTo>
                    <a:pt x="7087" y="4457"/>
                    <a:pt x="3307" y="8665"/>
                    <a:pt x="1417" y="11470"/>
                  </a:cubicBezTo>
                  <a:cubicBezTo>
                    <a:pt x="-473" y="14275"/>
                    <a:pt x="-473" y="15678"/>
                    <a:pt x="1417" y="17220"/>
                  </a:cubicBezTo>
                  <a:cubicBezTo>
                    <a:pt x="3307" y="18763"/>
                    <a:pt x="7087" y="20446"/>
                    <a:pt x="10327" y="20867"/>
                  </a:cubicBezTo>
                  <a:cubicBezTo>
                    <a:pt x="13567" y="21288"/>
                    <a:pt x="16267" y="20446"/>
                    <a:pt x="18157" y="18343"/>
                  </a:cubicBezTo>
                  <a:cubicBezTo>
                    <a:pt x="20047" y="16239"/>
                    <a:pt x="21127" y="12872"/>
                    <a:pt x="21127" y="10488"/>
                  </a:cubicBezTo>
                  <a:cubicBezTo>
                    <a:pt x="21127" y="8104"/>
                    <a:pt x="20047" y="6701"/>
                    <a:pt x="18157" y="5859"/>
                  </a:cubicBezTo>
                  <a:cubicBezTo>
                    <a:pt x="16267" y="5018"/>
                    <a:pt x="13567" y="4737"/>
                    <a:pt x="13297" y="5018"/>
                  </a:cubicBezTo>
                  <a:cubicBezTo>
                    <a:pt x="13027" y="5298"/>
                    <a:pt x="15187" y="6140"/>
                    <a:pt x="17347" y="6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716924" y="3741371"/>
              <a:ext cx="105232" cy="31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40" fill="norm" stroke="1" extrusionOk="0">
                  <a:moveTo>
                    <a:pt x="7239" y="2921"/>
                  </a:moveTo>
                  <a:cubicBezTo>
                    <a:pt x="8086" y="1634"/>
                    <a:pt x="8933" y="346"/>
                    <a:pt x="9144" y="60"/>
                  </a:cubicBezTo>
                  <a:cubicBezTo>
                    <a:pt x="9356" y="-226"/>
                    <a:pt x="8933" y="489"/>
                    <a:pt x="8509" y="2492"/>
                  </a:cubicBezTo>
                  <a:cubicBezTo>
                    <a:pt x="8086" y="4495"/>
                    <a:pt x="7662" y="7785"/>
                    <a:pt x="7450" y="10431"/>
                  </a:cubicBezTo>
                  <a:cubicBezTo>
                    <a:pt x="7239" y="13077"/>
                    <a:pt x="7239" y="15080"/>
                    <a:pt x="6815" y="16510"/>
                  </a:cubicBezTo>
                  <a:cubicBezTo>
                    <a:pt x="6391" y="17941"/>
                    <a:pt x="5544" y="18799"/>
                    <a:pt x="4909" y="18799"/>
                  </a:cubicBezTo>
                  <a:cubicBezTo>
                    <a:pt x="4274" y="18799"/>
                    <a:pt x="3850" y="17941"/>
                    <a:pt x="4274" y="16725"/>
                  </a:cubicBezTo>
                  <a:cubicBezTo>
                    <a:pt x="4697" y="15509"/>
                    <a:pt x="5968" y="13936"/>
                    <a:pt x="7450" y="12934"/>
                  </a:cubicBezTo>
                  <a:cubicBezTo>
                    <a:pt x="8933" y="11933"/>
                    <a:pt x="10627" y="11504"/>
                    <a:pt x="12533" y="11432"/>
                  </a:cubicBezTo>
                  <a:cubicBezTo>
                    <a:pt x="14439" y="11361"/>
                    <a:pt x="16556" y="11647"/>
                    <a:pt x="18039" y="12648"/>
                  </a:cubicBezTo>
                  <a:cubicBezTo>
                    <a:pt x="19521" y="13649"/>
                    <a:pt x="20368" y="15366"/>
                    <a:pt x="20791" y="16582"/>
                  </a:cubicBezTo>
                  <a:cubicBezTo>
                    <a:pt x="21215" y="17798"/>
                    <a:pt x="21215" y="18513"/>
                    <a:pt x="20156" y="19228"/>
                  </a:cubicBezTo>
                  <a:cubicBezTo>
                    <a:pt x="19097" y="19944"/>
                    <a:pt x="16980" y="20659"/>
                    <a:pt x="14650" y="21016"/>
                  </a:cubicBezTo>
                  <a:cubicBezTo>
                    <a:pt x="12321" y="21374"/>
                    <a:pt x="9780" y="21374"/>
                    <a:pt x="7239" y="21302"/>
                  </a:cubicBezTo>
                  <a:cubicBezTo>
                    <a:pt x="4697" y="21231"/>
                    <a:pt x="2156" y="21088"/>
                    <a:pt x="886" y="20659"/>
                  </a:cubicBezTo>
                  <a:cubicBezTo>
                    <a:pt x="-385" y="20230"/>
                    <a:pt x="-385" y="19514"/>
                    <a:pt x="1521" y="18799"/>
                  </a:cubicBezTo>
                  <a:cubicBezTo>
                    <a:pt x="3427" y="18084"/>
                    <a:pt x="7239" y="17369"/>
                    <a:pt x="11050" y="166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860520" y="3880939"/>
              <a:ext cx="59760" cy="16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1256" fill="norm" stroke="1" extrusionOk="0">
                  <a:moveTo>
                    <a:pt x="13140" y="8882"/>
                  </a:moveTo>
                  <a:cubicBezTo>
                    <a:pt x="15300" y="7515"/>
                    <a:pt x="17460" y="6148"/>
                    <a:pt x="18180" y="4644"/>
                  </a:cubicBezTo>
                  <a:cubicBezTo>
                    <a:pt x="18900" y="3140"/>
                    <a:pt x="18180" y="1500"/>
                    <a:pt x="16020" y="679"/>
                  </a:cubicBezTo>
                  <a:cubicBezTo>
                    <a:pt x="13860" y="-141"/>
                    <a:pt x="10260" y="-141"/>
                    <a:pt x="7020" y="269"/>
                  </a:cubicBezTo>
                  <a:cubicBezTo>
                    <a:pt x="3780" y="679"/>
                    <a:pt x="900" y="1500"/>
                    <a:pt x="180" y="3277"/>
                  </a:cubicBezTo>
                  <a:cubicBezTo>
                    <a:pt x="-540" y="5054"/>
                    <a:pt x="900" y="7788"/>
                    <a:pt x="4500" y="10112"/>
                  </a:cubicBezTo>
                  <a:cubicBezTo>
                    <a:pt x="8100" y="12436"/>
                    <a:pt x="13860" y="14350"/>
                    <a:pt x="17100" y="15991"/>
                  </a:cubicBezTo>
                  <a:cubicBezTo>
                    <a:pt x="20340" y="17631"/>
                    <a:pt x="21060" y="18998"/>
                    <a:pt x="19620" y="19955"/>
                  </a:cubicBezTo>
                  <a:cubicBezTo>
                    <a:pt x="18180" y="20912"/>
                    <a:pt x="14580" y="21459"/>
                    <a:pt x="11700" y="21186"/>
                  </a:cubicBezTo>
                  <a:cubicBezTo>
                    <a:pt x="8820" y="20912"/>
                    <a:pt x="6660" y="19818"/>
                    <a:pt x="5940" y="18588"/>
                  </a:cubicBezTo>
                  <a:cubicBezTo>
                    <a:pt x="5220" y="17358"/>
                    <a:pt x="5940" y="15991"/>
                    <a:pt x="6660" y="146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926931" y="3894287"/>
              <a:ext cx="99219" cy="13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186" fill="norm" stroke="1" extrusionOk="0">
                  <a:moveTo>
                    <a:pt x="6244" y="11513"/>
                  </a:moveTo>
                  <a:cubicBezTo>
                    <a:pt x="8494" y="10858"/>
                    <a:pt x="10744" y="10204"/>
                    <a:pt x="12319" y="9058"/>
                  </a:cubicBezTo>
                  <a:cubicBezTo>
                    <a:pt x="13894" y="7913"/>
                    <a:pt x="14794" y="6276"/>
                    <a:pt x="15469" y="4640"/>
                  </a:cubicBezTo>
                  <a:cubicBezTo>
                    <a:pt x="16144" y="3004"/>
                    <a:pt x="16594" y="1367"/>
                    <a:pt x="15469" y="549"/>
                  </a:cubicBezTo>
                  <a:cubicBezTo>
                    <a:pt x="14344" y="-269"/>
                    <a:pt x="11644" y="-269"/>
                    <a:pt x="8719" y="1204"/>
                  </a:cubicBezTo>
                  <a:cubicBezTo>
                    <a:pt x="5794" y="2676"/>
                    <a:pt x="2644" y="5622"/>
                    <a:pt x="1069" y="8731"/>
                  </a:cubicBezTo>
                  <a:cubicBezTo>
                    <a:pt x="-506" y="11840"/>
                    <a:pt x="-506" y="15113"/>
                    <a:pt x="2194" y="17404"/>
                  </a:cubicBezTo>
                  <a:cubicBezTo>
                    <a:pt x="4894" y="19695"/>
                    <a:pt x="10294" y="21004"/>
                    <a:pt x="13894" y="21167"/>
                  </a:cubicBezTo>
                  <a:cubicBezTo>
                    <a:pt x="17494" y="21331"/>
                    <a:pt x="19294" y="20349"/>
                    <a:pt x="21094" y="19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045199" y="3898899"/>
              <a:ext cx="228601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964"/>
                  </a:moveTo>
                  <a:cubicBezTo>
                    <a:pt x="1600" y="4582"/>
                    <a:pt x="3200" y="7200"/>
                    <a:pt x="4200" y="9327"/>
                  </a:cubicBezTo>
                  <a:cubicBezTo>
                    <a:pt x="5200" y="11455"/>
                    <a:pt x="5600" y="13091"/>
                    <a:pt x="5800" y="14727"/>
                  </a:cubicBezTo>
                  <a:cubicBezTo>
                    <a:pt x="6000" y="16364"/>
                    <a:pt x="6000" y="18000"/>
                    <a:pt x="5600" y="19309"/>
                  </a:cubicBezTo>
                  <a:cubicBezTo>
                    <a:pt x="5200" y="20618"/>
                    <a:pt x="4400" y="21600"/>
                    <a:pt x="3900" y="21273"/>
                  </a:cubicBezTo>
                  <a:cubicBezTo>
                    <a:pt x="3400" y="20945"/>
                    <a:pt x="3200" y="19309"/>
                    <a:pt x="3900" y="15873"/>
                  </a:cubicBezTo>
                  <a:cubicBezTo>
                    <a:pt x="4600" y="12436"/>
                    <a:pt x="6200" y="7200"/>
                    <a:pt x="7600" y="4091"/>
                  </a:cubicBezTo>
                  <a:cubicBezTo>
                    <a:pt x="9000" y="982"/>
                    <a:pt x="10200" y="0"/>
                    <a:pt x="11100" y="327"/>
                  </a:cubicBezTo>
                  <a:cubicBezTo>
                    <a:pt x="12000" y="655"/>
                    <a:pt x="12600" y="2291"/>
                    <a:pt x="12900" y="4745"/>
                  </a:cubicBezTo>
                  <a:cubicBezTo>
                    <a:pt x="13200" y="7200"/>
                    <a:pt x="13200" y="10473"/>
                    <a:pt x="13200" y="12927"/>
                  </a:cubicBezTo>
                  <a:cubicBezTo>
                    <a:pt x="13200" y="15382"/>
                    <a:pt x="13200" y="17018"/>
                    <a:pt x="13600" y="17182"/>
                  </a:cubicBezTo>
                  <a:cubicBezTo>
                    <a:pt x="14000" y="17345"/>
                    <a:pt x="14800" y="16036"/>
                    <a:pt x="16200" y="12927"/>
                  </a:cubicBezTo>
                  <a:cubicBezTo>
                    <a:pt x="17600" y="9818"/>
                    <a:pt x="19600" y="4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273799" y="3710138"/>
              <a:ext cx="212991" cy="31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76" fill="norm" stroke="1" extrusionOk="0">
                  <a:moveTo>
                    <a:pt x="0" y="14378"/>
                  </a:moveTo>
                  <a:cubicBezTo>
                    <a:pt x="0" y="15088"/>
                    <a:pt x="0" y="15799"/>
                    <a:pt x="535" y="16154"/>
                  </a:cubicBezTo>
                  <a:cubicBezTo>
                    <a:pt x="1069" y="16509"/>
                    <a:pt x="2139" y="16509"/>
                    <a:pt x="2994" y="16225"/>
                  </a:cubicBezTo>
                  <a:cubicBezTo>
                    <a:pt x="3850" y="15941"/>
                    <a:pt x="4491" y="15372"/>
                    <a:pt x="5133" y="14662"/>
                  </a:cubicBezTo>
                  <a:cubicBezTo>
                    <a:pt x="5774" y="13951"/>
                    <a:pt x="6416" y="13099"/>
                    <a:pt x="6202" y="12672"/>
                  </a:cubicBezTo>
                  <a:cubicBezTo>
                    <a:pt x="5988" y="12246"/>
                    <a:pt x="4919" y="12246"/>
                    <a:pt x="4063" y="12601"/>
                  </a:cubicBezTo>
                  <a:cubicBezTo>
                    <a:pt x="3208" y="12957"/>
                    <a:pt x="2566" y="13667"/>
                    <a:pt x="1925" y="14804"/>
                  </a:cubicBezTo>
                  <a:cubicBezTo>
                    <a:pt x="1283" y="15941"/>
                    <a:pt x="642" y="17504"/>
                    <a:pt x="642" y="18570"/>
                  </a:cubicBezTo>
                  <a:cubicBezTo>
                    <a:pt x="642" y="19636"/>
                    <a:pt x="1283" y="20204"/>
                    <a:pt x="3315" y="20062"/>
                  </a:cubicBezTo>
                  <a:cubicBezTo>
                    <a:pt x="5347" y="19920"/>
                    <a:pt x="8768" y="19067"/>
                    <a:pt x="10907" y="18357"/>
                  </a:cubicBezTo>
                  <a:cubicBezTo>
                    <a:pt x="13046" y="17646"/>
                    <a:pt x="13901" y="17078"/>
                    <a:pt x="14436" y="16438"/>
                  </a:cubicBezTo>
                  <a:cubicBezTo>
                    <a:pt x="14970" y="15799"/>
                    <a:pt x="15184" y="15088"/>
                    <a:pt x="14756" y="14662"/>
                  </a:cubicBezTo>
                  <a:cubicBezTo>
                    <a:pt x="14329" y="14236"/>
                    <a:pt x="13259" y="14094"/>
                    <a:pt x="12083" y="14307"/>
                  </a:cubicBezTo>
                  <a:cubicBezTo>
                    <a:pt x="10907" y="14520"/>
                    <a:pt x="9624" y="15088"/>
                    <a:pt x="8661" y="15799"/>
                  </a:cubicBezTo>
                  <a:cubicBezTo>
                    <a:pt x="7699" y="16509"/>
                    <a:pt x="7057" y="17362"/>
                    <a:pt x="6844" y="18357"/>
                  </a:cubicBezTo>
                  <a:cubicBezTo>
                    <a:pt x="6630" y="19351"/>
                    <a:pt x="6844" y="20488"/>
                    <a:pt x="7485" y="20986"/>
                  </a:cubicBezTo>
                  <a:cubicBezTo>
                    <a:pt x="8127" y="21483"/>
                    <a:pt x="9196" y="21341"/>
                    <a:pt x="10372" y="20559"/>
                  </a:cubicBezTo>
                  <a:cubicBezTo>
                    <a:pt x="11549" y="19778"/>
                    <a:pt x="12832" y="18357"/>
                    <a:pt x="14543" y="15515"/>
                  </a:cubicBezTo>
                  <a:cubicBezTo>
                    <a:pt x="16253" y="12672"/>
                    <a:pt x="18392" y="8409"/>
                    <a:pt x="19675" y="5851"/>
                  </a:cubicBezTo>
                  <a:cubicBezTo>
                    <a:pt x="20958" y="3294"/>
                    <a:pt x="21386" y="2441"/>
                    <a:pt x="21493" y="1659"/>
                  </a:cubicBezTo>
                  <a:cubicBezTo>
                    <a:pt x="21600" y="878"/>
                    <a:pt x="21386" y="167"/>
                    <a:pt x="20851" y="25"/>
                  </a:cubicBezTo>
                  <a:cubicBezTo>
                    <a:pt x="20317" y="-117"/>
                    <a:pt x="19461" y="309"/>
                    <a:pt x="18392" y="2015"/>
                  </a:cubicBezTo>
                  <a:cubicBezTo>
                    <a:pt x="17323" y="3720"/>
                    <a:pt x="16040" y="6704"/>
                    <a:pt x="15612" y="9546"/>
                  </a:cubicBezTo>
                  <a:cubicBezTo>
                    <a:pt x="15184" y="12388"/>
                    <a:pt x="15612" y="15088"/>
                    <a:pt x="16040" y="17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816446" y="3830638"/>
              <a:ext cx="79654" cy="18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363" fill="norm" stroke="1" extrusionOk="0">
                  <a:moveTo>
                    <a:pt x="20842" y="6300"/>
                  </a:moveTo>
                  <a:cubicBezTo>
                    <a:pt x="20842" y="5100"/>
                    <a:pt x="20842" y="3900"/>
                    <a:pt x="20011" y="2820"/>
                  </a:cubicBezTo>
                  <a:cubicBezTo>
                    <a:pt x="19180" y="1740"/>
                    <a:pt x="17519" y="780"/>
                    <a:pt x="15304" y="300"/>
                  </a:cubicBezTo>
                  <a:cubicBezTo>
                    <a:pt x="13088" y="-180"/>
                    <a:pt x="10319" y="-180"/>
                    <a:pt x="7827" y="1020"/>
                  </a:cubicBezTo>
                  <a:cubicBezTo>
                    <a:pt x="5334" y="2220"/>
                    <a:pt x="3119" y="4620"/>
                    <a:pt x="4780" y="7500"/>
                  </a:cubicBezTo>
                  <a:cubicBezTo>
                    <a:pt x="6442" y="10380"/>
                    <a:pt x="11980" y="13740"/>
                    <a:pt x="15304" y="16020"/>
                  </a:cubicBezTo>
                  <a:cubicBezTo>
                    <a:pt x="18627" y="18300"/>
                    <a:pt x="19734" y="19500"/>
                    <a:pt x="18904" y="20220"/>
                  </a:cubicBezTo>
                  <a:cubicBezTo>
                    <a:pt x="18073" y="20940"/>
                    <a:pt x="15304" y="21180"/>
                    <a:pt x="12257" y="21300"/>
                  </a:cubicBezTo>
                  <a:cubicBezTo>
                    <a:pt x="9211" y="21420"/>
                    <a:pt x="5888" y="21420"/>
                    <a:pt x="3396" y="20820"/>
                  </a:cubicBezTo>
                  <a:cubicBezTo>
                    <a:pt x="904" y="20220"/>
                    <a:pt x="-758" y="19020"/>
                    <a:pt x="350" y="16860"/>
                  </a:cubicBezTo>
                  <a:cubicBezTo>
                    <a:pt x="1457" y="14700"/>
                    <a:pt x="5334" y="11580"/>
                    <a:pt x="9211" y="8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969306" y="3714750"/>
              <a:ext cx="60144" cy="31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5" fill="norm" stroke="1" extrusionOk="0">
                  <a:moveTo>
                    <a:pt x="14461" y="0"/>
                  </a:moveTo>
                  <a:cubicBezTo>
                    <a:pt x="10736" y="290"/>
                    <a:pt x="7012" y="580"/>
                    <a:pt x="4778" y="1667"/>
                  </a:cubicBezTo>
                  <a:cubicBezTo>
                    <a:pt x="2543" y="2754"/>
                    <a:pt x="1798" y="4639"/>
                    <a:pt x="1054" y="7538"/>
                  </a:cubicBezTo>
                  <a:cubicBezTo>
                    <a:pt x="309" y="10438"/>
                    <a:pt x="-436" y="14352"/>
                    <a:pt x="309" y="16816"/>
                  </a:cubicBezTo>
                  <a:cubicBezTo>
                    <a:pt x="1054" y="19281"/>
                    <a:pt x="3288" y="20295"/>
                    <a:pt x="6267" y="20875"/>
                  </a:cubicBezTo>
                  <a:cubicBezTo>
                    <a:pt x="9247" y="21455"/>
                    <a:pt x="12971" y="21600"/>
                    <a:pt x="15578" y="21238"/>
                  </a:cubicBezTo>
                  <a:cubicBezTo>
                    <a:pt x="18185" y="20875"/>
                    <a:pt x="19674" y="20005"/>
                    <a:pt x="21164" y="19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965950" y="3712324"/>
              <a:ext cx="294688" cy="25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49" fill="norm" stroke="1" extrusionOk="0">
                  <a:moveTo>
                    <a:pt x="0" y="16138"/>
                  </a:moveTo>
                  <a:cubicBezTo>
                    <a:pt x="2777" y="15960"/>
                    <a:pt x="5554" y="15783"/>
                    <a:pt x="7560" y="15695"/>
                  </a:cubicBezTo>
                  <a:cubicBezTo>
                    <a:pt x="9566" y="15606"/>
                    <a:pt x="10800" y="15606"/>
                    <a:pt x="11031" y="15518"/>
                  </a:cubicBezTo>
                  <a:cubicBezTo>
                    <a:pt x="11263" y="15429"/>
                    <a:pt x="10491" y="15252"/>
                    <a:pt x="9720" y="15341"/>
                  </a:cubicBezTo>
                  <a:cubicBezTo>
                    <a:pt x="8949" y="15429"/>
                    <a:pt x="8177" y="15783"/>
                    <a:pt x="7483" y="16226"/>
                  </a:cubicBezTo>
                  <a:cubicBezTo>
                    <a:pt x="6789" y="16669"/>
                    <a:pt x="6171" y="17200"/>
                    <a:pt x="5786" y="17908"/>
                  </a:cubicBezTo>
                  <a:cubicBezTo>
                    <a:pt x="5400" y="18616"/>
                    <a:pt x="5246" y="19501"/>
                    <a:pt x="5477" y="20210"/>
                  </a:cubicBezTo>
                  <a:cubicBezTo>
                    <a:pt x="5709" y="20918"/>
                    <a:pt x="6326" y="21449"/>
                    <a:pt x="6943" y="21449"/>
                  </a:cubicBezTo>
                  <a:cubicBezTo>
                    <a:pt x="7560" y="21449"/>
                    <a:pt x="8177" y="20918"/>
                    <a:pt x="8871" y="20210"/>
                  </a:cubicBezTo>
                  <a:cubicBezTo>
                    <a:pt x="9566" y="19501"/>
                    <a:pt x="10337" y="18616"/>
                    <a:pt x="10646" y="18705"/>
                  </a:cubicBezTo>
                  <a:cubicBezTo>
                    <a:pt x="10954" y="18793"/>
                    <a:pt x="10800" y="19856"/>
                    <a:pt x="11109" y="20475"/>
                  </a:cubicBezTo>
                  <a:cubicBezTo>
                    <a:pt x="11417" y="21095"/>
                    <a:pt x="12189" y="21272"/>
                    <a:pt x="12883" y="21095"/>
                  </a:cubicBezTo>
                  <a:cubicBezTo>
                    <a:pt x="13577" y="20918"/>
                    <a:pt x="14194" y="20387"/>
                    <a:pt x="15351" y="17731"/>
                  </a:cubicBezTo>
                  <a:cubicBezTo>
                    <a:pt x="16509" y="15075"/>
                    <a:pt x="18206" y="10295"/>
                    <a:pt x="19286" y="7374"/>
                  </a:cubicBezTo>
                  <a:cubicBezTo>
                    <a:pt x="20366" y="4452"/>
                    <a:pt x="20829" y="3390"/>
                    <a:pt x="21137" y="2328"/>
                  </a:cubicBezTo>
                  <a:cubicBezTo>
                    <a:pt x="21446" y="1265"/>
                    <a:pt x="21600" y="203"/>
                    <a:pt x="21369" y="26"/>
                  </a:cubicBezTo>
                  <a:cubicBezTo>
                    <a:pt x="21137" y="-151"/>
                    <a:pt x="20520" y="557"/>
                    <a:pt x="19671" y="2947"/>
                  </a:cubicBezTo>
                  <a:cubicBezTo>
                    <a:pt x="18823" y="5338"/>
                    <a:pt x="17743" y="9410"/>
                    <a:pt x="17126" y="12065"/>
                  </a:cubicBezTo>
                  <a:cubicBezTo>
                    <a:pt x="16509" y="14721"/>
                    <a:pt x="16354" y="15960"/>
                    <a:pt x="16277" y="17111"/>
                  </a:cubicBezTo>
                  <a:cubicBezTo>
                    <a:pt x="16200" y="18262"/>
                    <a:pt x="16200" y="19324"/>
                    <a:pt x="16740" y="19501"/>
                  </a:cubicBezTo>
                  <a:cubicBezTo>
                    <a:pt x="17280" y="19679"/>
                    <a:pt x="18360" y="18970"/>
                    <a:pt x="19440" y="18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7169150" y="3803649"/>
              <a:ext cx="1270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3960" y="5236"/>
                    <a:pt x="7920" y="6545"/>
                    <a:pt x="10980" y="8836"/>
                  </a:cubicBezTo>
                  <a:cubicBezTo>
                    <a:pt x="14040" y="11127"/>
                    <a:pt x="16200" y="14400"/>
                    <a:pt x="17100" y="17018"/>
                  </a:cubicBezTo>
                  <a:cubicBezTo>
                    <a:pt x="18000" y="19636"/>
                    <a:pt x="17640" y="21600"/>
                    <a:pt x="17460" y="21600"/>
                  </a:cubicBezTo>
                  <a:cubicBezTo>
                    <a:pt x="17280" y="21600"/>
                    <a:pt x="17280" y="19636"/>
                    <a:pt x="18000" y="15709"/>
                  </a:cubicBezTo>
                  <a:cubicBezTo>
                    <a:pt x="18720" y="11782"/>
                    <a:pt x="20160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335987" y="3807089"/>
              <a:ext cx="74464" cy="13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192" fill="norm" stroke="1" extrusionOk="0">
                  <a:moveTo>
                    <a:pt x="21108" y="6247"/>
                  </a:moveTo>
                  <a:cubicBezTo>
                    <a:pt x="19308" y="4957"/>
                    <a:pt x="17508" y="3668"/>
                    <a:pt x="15408" y="2539"/>
                  </a:cubicBezTo>
                  <a:cubicBezTo>
                    <a:pt x="13308" y="1411"/>
                    <a:pt x="10908" y="444"/>
                    <a:pt x="8208" y="121"/>
                  </a:cubicBezTo>
                  <a:cubicBezTo>
                    <a:pt x="5508" y="-201"/>
                    <a:pt x="2508" y="121"/>
                    <a:pt x="1008" y="1089"/>
                  </a:cubicBezTo>
                  <a:cubicBezTo>
                    <a:pt x="-492" y="2056"/>
                    <a:pt x="-492" y="3668"/>
                    <a:pt x="2208" y="5763"/>
                  </a:cubicBezTo>
                  <a:cubicBezTo>
                    <a:pt x="4908" y="7859"/>
                    <a:pt x="10308" y="10438"/>
                    <a:pt x="14208" y="12695"/>
                  </a:cubicBezTo>
                  <a:cubicBezTo>
                    <a:pt x="18108" y="14951"/>
                    <a:pt x="20508" y="16886"/>
                    <a:pt x="20508" y="18336"/>
                  </a:cubicBezTo>
                  <a:cubicBezTo>
                    <a:pt x="20508" y="19787"/>
                    <a:pt x="18108" y="20754"/>
                    <a:pt x="15408" y="21077"/>
                  </a:cubicBezTo>
                  <a:cubicBezTo>
                    <a:pt x="12708" y="21399"/>
                    <a:pt x="9708" y="21077"/>
                    <a:pt x="8508" y="19787"/>
                  </a:cubicBezTo>
                  <a:cubicBezTo>
                    <a:pt x="7308" y="18498"/>
                    <a:pt x="7908" y="16241"/>
                    <a:pt x="8508" y="13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455896" y="3695700"/>
              <a:ext cx="128522" cy="25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78" fill="norm" stroke="1" extrusionOk="0">
                  <a:moveTo>
                    <a:pt x="13423" y="0"/>
                  </a:moveTo>
                  <a:cubicBezTo>
                    <a:pt x="10288" y="5268"/>
                    <a:pt x="7152" y="10537"/>
                    <a:pt x="5584" y="13698"/>
                  </a:cubicBezTo>
                  <a:cubicBezTo>
                    <a:pt x="4017" y="16859"/>
                    <a:pt x="4017" y="17912"/>
                    <a:pt x="4539" y="18790"/>
                  </a:cubicBezTo>
                  <a:cubicBezTo>
                    <a:pt x="5062" y="19668"/>
                    <a:pt x="6107" y="20371"/>
                    <a:pt x="6978" y="20283"/>
                  </a:cubicBezTo>
                  <a:cubicBezTo>
                    <a:pt x="7849" y="20195"/>
                    <a:pt x="8546" y="19317"/>
                    <a:pt x="8023" y="17912"/>
                  </a:cubicBezTo>
                  <a:cubicBezTo>
                    <a:pt x="7501" y="16507"/>
                    <a:pt x="5759" y="14576"/>
                    <a:pt x="3842" y="13346"/>
                  </a:cubicBezTo>
                  <a:cubicBezTo>
                    <a:pt x="1926" y="12117"/>
                    <a:pt x="-164" y="11590"/>
                    <a:pt x="10" y="11327"/>
                  </a:cubicBezTo>
                  <a:cubicBezTo>
                    <a:pt x="184" y="11063"/>
                    <a:pt x="2623" y="11063"/>
                    <a:pt x="5584" y="10976"/>
                  </a:cubicBezTo>
                  <a:cubicBezTo>
                    <a:pt x="8546" y="10888"/>
                    <a:pt x="12030" y="10712"/>
                    <a:pt x="14642" y="10888"/>
                  </a:cubicBezTo>
                  <a:cubicBezTo>
                    <a:pt x="17255" y="11063"/>
                    <a:pt x="18997" y="11590"/>
                    <a:pt x="20042" y="12820"/>
                  </a:cubicBezTo>
                  <a:cubicBezTo>
                    <a:pt x="21088" y="14049"/>
                    <a:pt x="21436" y="15980"/>
                    <a:pt x="20913" y="17737"/>
                  </a:cubicBezTo>
                  <a:cubicBezTo>
                    <a:pt x="20391" y="19493"/>
                    <a:pt x="18997" y="21073"/>
                    <a:pt x="18301" y="21337"/>
                  </a:cubicBezTo>
                  <a:cubicBezTo>
                    <a:pt x="17604" y="21600"/>
                    <a:pt x="17604" y="20546"/>
                    <a:pt x="17604" y="19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600950" y="37528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597165" y="3821641"/>
              <a:ext cx="137136" cy="13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643" fill="norm" stroke="1" extrusionOk="0">
                  <a:moveTo>
                    <a:pt x="15312" y="4997"/>
                  </a:moveTo>
                  <a:cubicBezTo>
                    <a:pt x="15639" y="3385"/>
                    <a:pt x="15967" y="1773"/>
                    <a:pt x="15312" y="806"/>
                  </a:cubicBezTo>
                  <a:cubicBezTo>
                    <a:pt x="14658" y="-162"/>
                    <a:pt x="13021" y="-484"/>
                    <a:pt x="10239" y="1128"/>
                  </a:cubicBezTo>
                  <a:cubicBezTo>
                    <a:pt x="7458" y="2740"/>
                    <a:pt x="3530" y="6286"/>
                    <a:pt x="1567" y="8865"/>
                  </a:cubicBezTo>
                  <a:cubicBezTo>
                    <a:pt x="-397" y="11444"/>
                    <a:pt x="-397" y="13056"/>
                    <a:pt x="912" y="15152"/>
                  </a:cubicBezTo>
                  <a:cubicBezTo>
                    <a:pt x="2221" y="17247"/>
                    <a:pt x="4839" y="19826"/>
                    <a:pt x="8439" y="20471"/>
                  </a:cubicBezTo>
                  <a:cubicBezTo>
                    <a:pt x="12039" y="21116"/>
                    <a:pt x="16621" y="19826"/>
                    <a:pt x="21203" y="18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185150" y="3765550"/>
              <a:ext cx="38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054717" y="3675940"/>
              <a:ext cx="251084" cy="31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42" fill="norm" stroke="1" extrusionOk="0">
                  <a:moveTo>
                    <a:pt x="17032" y="6572"/>
                  </a:moveTo>
                  <a:cubicBezTo>
                    <a:pt x="17212" y="5123"/>
                    <a:pt x="17392" y="3673"/>
                    <a:pt x="17392" y="2586"/>
                  </a:cubicBezTo>
                  <a:cubicBezTo>
                    <a:pt x="17392" y="1499"/>
                    <a:pt x="17212" y="774"/>
                    <a:pt x="16132" y="339"/>
                  </a:cubicBezTo>
                  <a:cubicBezTo>
                    <a:pt x="15052" y="-96"/>
                    <a:pt x="13072" y="-241"/>
                    <a:pt x="11452" y="701"/>
                  </a:cubicBezTo>
                  <a:cubicBezTo>
                    <a:pt x="9832" y="1644"/>
                    <a:pt x="8572" y="3673"/>
                    <a:pt x="7852" y="6645"/>
                  </a:cubicBezTo>
                  <a:cubicBezTo>
                    <a:pt x="7132" y="9617"/>
                    <a:pt x="6952" y="13531"/>
                    <a:pt x="7042" y="15850"/>
                  </a:cubicBezTo>
                  <a:cubicBezTo>
                    <a:pt x="7132" y="18170"/>
                    <a:pt x="7492" y="18895"/>
                    <a:pt x="7762" y="19619"/>
                  </a:cubicBezTo>
                  <a:cubicBezTo>
                    <a:pt x="8032" y="20344"/>
                    <a:pt x="8212" y="21069"/>
                    <a:pt x="7762" y="21214"/>
                  </a:cubicBezTo>
                  <a:cubicBezTo>
                    <a:pt x="7312" y="21359"/>
                    <a:pt x="6232" y="20924"/>
                    <a:pt x="4972" y="20272"/>
                  </a:cubicBezTo>
                  <a:cubicBezTo>
                    <a:pt x="3712" y="19619"/>
                    <a:pt x="2272" y="18750"/>
                    <a:pt x="1282" y="17952"/>
                  </a:cubicBezTo>
                  <a:cubicBezTo>
                    <a:pt x="292" y="17155"/>
                    <a:pt x="-248" y="16430"/>
                    <a:pt x="112" y="15995"/>
                  </a:cubicBezTo>
                  <a:cubicBezTo>
                    <a:pt x="472" y="15560"/>
                    <a:pt x="1732" y="15415"/>
                    <a:pt x="4702" y="15270"/>
                  </a:cubicBezTo>
                  <a:cubicBezTo>
                    <a:pt x="7672" y="15125"/>
                    <a:pt x="12352" y="14980"/>
                    <a:pt x="15412" y="15053"/>
                  </a:cubicBezTo>
                  <a:cubicBezTo>
                    <a:pt x="18472" y="15125"/>
                    <a:pt x="19912" y="15415"/>
                    <a:pt x="21352" y="15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182992" y="3822699"/>
              <a:ext cx="262509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0026" y="10232"/>
                  </a:moveTo>
                  <a:cubicBezTo>
                    <a:pt x="7780" y="9947"/>
                    <a:pt x="5533" y="9663"/>
                    <a:pt x="3892" y="9805"/>
                  </a:cubicBezTo>
                  <a:cubicBezTo>
                    <a:pt x="2250" y="9947"/>
                    <a:pt x="1213" y="10516"/>
                    <a:pt x="609" y="11653"/>
                  </a:cubicBezTo>
                  <a:cubicBezTo>
                    <a:pt x="4" y="12789"/>
                    <a:pt x="-169" y="14495"/>
                    <a:pt x="177" y="15632"/>
                  </a:cubicBezTo>
                  <a:cubicBezTo>
                    <a:pt x="522" y="16768"/>
                    <a:pt x="1386" y="17337"/>
                    <a:pt x="2682" y="17195"/>
                  </a:cubicBezTo>
                  <a:cubicBezTo>
                    <a:pt x="3978" y="17053"/>
                    <a:pt x="5706" y="16200"/>
                    <a:pt x="6829" y="14211"/>
                  </a:cubicBezTo>
                  <a:cubicBezTo>
                    <a:pt x="7953" y="12221"/>
                    <a:pt x="8471" y="9095"/>
                    <a:pt x="8730" y="6821"/>
                  </a:cubicBezTo>
                  <a:cubicBezTo>
                    <a:pt x="8989" y="4547"/>
                    <a:pt x="8989" y="3126"/>
                    <a:pt x="9421" y="2700"/>
                  </a:cubicBezTo>
                  <a:cubicBezTo>
                    <a:pt x="9853" y="2274"/>
                    <a:pt x="10717" y="2842"/>
                    <a:pt x="11927" y="4689"/>
                  </a:cubicBezTo>
                  <a:cubicBezTo>
                    <a:pt x="13137" y="6537"/>
                    <a:pt x="14692" y="9663"/>
                    <a:pt x="15556" y="12221"/>
                  </a:cubicBezTo>
                  <a:cubicBezTo>
                    <a:pt x="16420" y="14779"/>
                    <a:pt x="16593" y="16768"/>
                    <a:pt x="16506" y="18474"/>
                  </a:cubicBezTo>
                  <a:cubicBezTo>
                    <a:pt x="16420" y="20179"/>
                    <a:pt x="16074" y="21600"/>
                    <a:pt x="15210" y="21600"/>
                  </a:cubicBezTo>
                  <a:cubicBezTo>
                    <a:pt x="14346" y="21600"/>
                    <a:pt x="12964" y="20179"/>
                    <a:pt x="12791" y="17479"/>
                  </a:cubicBezTo>
                  <a:cubicBezTo>
                    <a:pt x="12618" y="14779"/>
                    <a:pt x="13655" y="10800"/>
                    <a:pt x="15297" y="7674"/>
                  </a:cubicBezTo>
                  <a:cubicBezTo>
                    <a:pt x="16938" y="4547"/>
                    <a:pt x="19185" y="2274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815916" y="3829050"/>
              <a:ext cx="115624" cy="31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5" fill="norm" stroke="1" extrusionOk="0">
                  <a:moveTo>
                    <a:pt x="3142" y="0"/>
                  </a:moveTo>
                  <a:cubicBezTo>
                    <a:pt x="1571" y="2057"/>
                    <a:pt x="0" y="4114"/>
                    <a:pt x="0" y="5437"/>
                  </a:cubicBezTo>
                  <a:cubicBezTo>
                    <a:pt x="0" y="6759"/>
                    <a:pt x="1571" y="7347"/>
                    <a:pt x="4516" y="7420"/>
                  </a:cubicBezTo>
                  <a:cubicBezTo>
                    <a:pt x="7462" y="7494"/>
                    <a:pt x="11782" y="7053"/>
                    <a:pt x="14727" y="6539"/>
                  </a:cubicBezTo>
                  <a:cubicBezTo>
                    <a:pt x="17673" y="6024"/>
                    <a:pt x="19244" y="5437"/>
                    <a:pt x="20225" y="4482"/>
                  </a:cubicBezTo>
                  <a:cubicBezTo>
                    <a:pt x="21207" y="3527"/>
                    <a:pt x="21600" y="2204"/>
                    <a:pt x="21404" y="2057"/>
                  </a:cubicBezTo>
                  <a:cubicBezTo>
                    <a:pt x="21207" y="1910"/>
                    <a:pt x="20422" y="2939"/>
                    <a:pt x="20225" y="5510"/>
                  </a:cubicBezTo>
                  <a:cubicBezTo>
                    <a:pt x="20029" y="8082"/>
                    <a:pt x="20422" y="12196"/>
                    <a:pt x="20422" y="14988"/>
                  </a:cubicBezTo>
                  <a:cubicBezTo>
                    <a:pt x="20422" y="17780"/>
                    <a:pt x="20029" y="19249"/>
                    <a:pt x="18851" y="20131"/>
                  </a:cubicBezTo>
                  <a:cubicBezTo>
                    <a:pt x="17673" y="21012"/>
                    <a:pt x="15709" y="21306"/>
                    <a:pt x="13549" y="21453"/>
                  </a:cubicBezTo>
                  <a:cubicBezTo>
                    <a:pt x="11389" y="21600"/>
                    <a:pt x="9033" y="21600"/>
                    <a:pt x="6873" y="21012"/>
                  </a:cubicBezTo>
                  <a:cubicBezTo>
                    <a:pt x="4713" y="20424"/>
                    <a:pt x="2749" y="19249"/>
                    <a:pt x="4124" y="17412"/>
                  </a:cubicBezTo>
                  <a:cubicBezTo>
                    <a:pt x="5498" y="15576"/>
                    <a:pt x="10211" y="13078"/>
                    <a:pt x="14924" y="10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965688" y="3860791"/>
              <a:ext cx="102112" cy="9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639" fill="norm" stroke="1" extrusionOk="0">
                  <a:moveTo>
                    <a:pt x="21266" y="5292"/>
                  </a:moveTo>
                  <a:cubicBezTo>
                    <a:pt x="19944" y="3088"/>
                    <a:pt x="18621" y="883"/>
                    <a:pt x="15315" y="222"/>
                  </a:cubicBezTo>
                  <a:cubicBezTo>
                    <a:pt x="12009" y="-439"/>
                    <a:pt x="6719" y="443"/>
                    <a:pt x="3633" y="1985"/>
                  </a:cubicBezTo>
                  <a:cubicBezTo>
                    <a:pt x="548" y="3528"/>
                    <a:pt x="-334" y="5732"/>
                    <a:pt x="107" y="9039"/>
                  </a:cubicBezTo>
                  <a:cubicBezTo>
                    <a:pt x="548" y="12345"/>
                    <a:pt x="2311" y="16753"/>
                    <a:pt x="4295" y="18957"/>
                  </a:cubicBezTo>
                  <a:cubicBezTo>
                    <a:pt x="6278" y="21161"/>
                    <a:pt x="8482" y="21161"/>
                    <a:pt x="10686" y="19177"/>
                  </a:cubicBezTo>
                  <a:cubicBezTo>
                    <a:pt x="12890" y="17194"/>
                    <a:pt x="15095" y="13226"/>
                    <a:pt x="15756" y="10141"/>
                  </a:cubicBezTo>
                  <a:cubicBezTo>
                    <a:pt x="16417" y="7055"/>
                    <a:pt x="15535" y="4851"/>
                    <a:pt x="14654" y="26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103382" y="3860799"/>
              <a:ext cx="148568" cy="5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34" fill="norm" stroke="1" extrusionOk="0">
                  <a:moveTo>
                    <a:pt x="3099" y="0"/>
                  </a:moveTo>
                  <a:cubicBezTo>
                    <a:pt x="1883" y="2314"/>
                    <a:pt x="666" y="4629"/>
                    <a:pt x="209" y="7714"/>
                  </a:cubicBezTo>
                  <a:cubicBezTo>
                    <a:pt x="-247" y="10800"/>
                    <a:pt x="57" y="14657"/>
                    <a:pt x="970" y="16971"/>
                  </a:cubicBezTo>
                  <a:cubicBezTo>
                    <a:pt x="1883" y="19286"/>
                    <a:pt x="3404" y="20057"/>
                    <a:pt x="4773" y="19286"/>
                  </a:cubicBezTo>
                  <a:cubicBezTo>
                    <a:pt x="6142" y="18514"/>
                    <a:pt x="7359" y="16200"/>
                    <a:pt x="8423" y="13114"/>
                  </a:cubicBezTo>
                  <a:cubicBezTo>
                    <a:pt x="9488" y="10029"/>
                    <a:pt x="10401" y="6171"/>
                    <a:pt x="10705" y="6171"/>
                  </a:cubicBezTo>
                  <a:cubicBezTo>
                    <a:pt x="11009" y="6171"/>
                    <a:pt x="10705" y="10029"/>
                    <a:pt x="11314" y="13500"/>
                  </a:cubicBezTo>
                  <a:cubicBezTo>
                    <a:pt x="11922" y="16971"/>
                    <a:pt x="13443" y="20057"/>
                    <a:pt x="15268" y="20829"/>
                  </a:cubicBezTo>
                  <a:cubicBezTo>
                    <a:pt x="17094" y="21600"/>
                    <a:pt x="19223" y="20057"/>
                    <a:pt x="21353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258300" y="3771900"/>
              <a:ext cx="133350" cy="19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11030"/>
                  </a:moveTo>
                  <a:cubicBezTo>
                    <a:pt x="1714" y="10570"/>
                    <a:pt x="3429" y="10111"/>
                    <a:pt x="4800" y="10340"/>
                  </a:cubicBezTo>
                  <a:cubicBezTo>
                    <a:pt x="6171" y="10570"/>
                    <a:pt x="7200" y="11489"/>
                    <a:pt x="7886" y="12523"/>
                  </a:cubicBezTo>
                  <a:cubicBezTo>
                    <a:pt x="8571" y="13557"/>
                    <a:pt x="8914" y="14706"/>
                    <a:pt x="9086" y="15855"/>
                  </a:cubicBezTo>
                  <a:cubicBezTo>
                    <a:pt x="9257" y="17004"/>
                    <a:pt x="9257" y="18153"/>
                    <a:pt x="8229" y="19302"/>
                  </a:cubicBezTo>
                  <a:cubicBezTo>
                    <a:pt x="7200" y="20451"/>
                    <a:pt x="5143" y="21600"/>
                    <a:pt x="4629" y="21140"/>
                  </a:cubicBezTo>
                  <a:cubicBezTo>
                    <a:pt x="4114" y="20681"/>
                    <a:pt x="5143" y="18613"/>
                    <a:pt x="8229" y="14821"/>
                  </a:cubicBezTo>
                  <a:cubicBezTo>
                    <a:pt x="11314" y="11030"/>
                    <a:pt x="16457" y="55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771567" y="3754082"/>
              <a:ext cx="146619" cy="24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047" fill="norm" stroke="1" extrusionOk="0">
                  <a:moveTo>
                    <a:pt x="9916" y="975"/>
                  </a:moveTo>
                  <a:cubicBezTo>
                    <a:pt x="8141" y="2955"/>
                    <a:pt x="6365" y="4935"/>
                    <a:pt x="5478" y="7545"/>
                  </a:cubicBezTo>
                  <a:cubicBezTo>
                    <a:pt x="4590" y="10155"/>
                    <a:pt x="4590" y="13395"/>
                    <a:pt x="4590" y="15555"/>
                  </a:cubicBezTo>
                  <a:cubicBezTo>
                    <a:pt x="4590" y="17715"/>
                    <a:pt x="4590" y="18795"/>
                    <a:pt x="4442" y="18795"/>
                  </a:cubicBezTo>
                  <a:cubicBezTo>
                    <a:pt x="4294" y="18795"/>
                    <a:pt x="3998" y="17715"/>
                    <a:pt x="4146" y="15015"/>
                  </a:cubicBezTo>
                  <a:cubicBezTo>
                    <a:pt x="4294" y="12315"/>
                    <a:pt x="4886" y="7995"/>
                    <a:pt x="6218" y="5025"/>
                  </a:cubicBezTo>
                  <a:cubicBezTo>
                    <a:pt x="7549" y="2055"/>
                    <a:pt x="9620" y="435"/>
                    <a:pt x="12135" y="75"/>
                  </a:cubicBezTo>
                  <a:cubicBezTo>
                    <a:pt x="14650" y="-285"/>
                    <a:pt x="17609" y="615"/>
                    <a:pt x="19237" y="3495"/>
                  </a:cubicBezTo>
                  <a:cubicBezTo>
                    <a:pt x="20864" y="6375"/>
                    <a:pt x="21160" y="11235"/>
                    <a:pt x="18645" y="14565"/>
                  </a:cubicBezTo>
                  <a:cubicBezTo>
                    <a:pt x="16130" y="17895"/>
                    <a:pt x="10804" y="19695"/>
                    <a:pt x="7253" y="20505"/>
                  </a:cubicBezTo>
                  <a:cubicBezTo>
                    <a:pt x="3702" y="21315"/>
                    <a:pt x="1927" y="21135"/>
                    <a:pt x="892" y="20505"/>
                  </a:cubicBezTo>
                  <a:cubicBezTo>
                    <a:pt x="-144" y="19875"/>
                    <a:pt x="-440" y="18795"/>
                    <a:pt x="892" y="17805"/>
                  </a:cubicBezTo>
                  <a:cubicBezTo>
                    <a:pt x="2223" y="16815"/>
                    <a:pt x="5182" y="15915"/>
                    <a:pt x="8141" y="15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039349" y="39052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033000" y="39370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240369" y="3696187"/>
              <a:ext cx="135531" cy="34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51" fill="norm" stroke="1" extrusionOk="0">
                  <a:moveTo>
                    <a:pt x="20955" y="3483"/>
                  </a:moveTo>
                  <a:cubicBezTo>
                    <a:pt x="20628" y="2703"/>
                    <a:pt x="20300" y="1922"/>
                    <a:pt x="18337" y="1206"/>
                  </a:cubicBezTo>
                  <a:cubicBezTo>
                    <a:pt x="16373" y="491"/>
                    <a:pt x="12773" y="-160"/>
                    <a:pt x="9991" y="35"/>
                  </a:cubicBezTo>
                  <a:cubicBezTo>
                    <a:pt x="7210" y="230"/>
                    <a:pt x="5246" y="1271"/>
                    <a:pt x="5082" y="2833"/>
                  </a:cubicBezTo>
                  <a:cubicBezTo>
                    <a:pt x="4919" y="4394"/>
                    <a:pt x="6555" y="6476"/>
                    <a:pt x="7537" y="7842"/>
                  </a:cubicBezTo>
                  <a:cubicBezTo>
                    <a:pt x="8519" y="9209"/>
                    <a:pt x="8846" y="9859"/>
                    <a:pt x="9010" y="10510"/>
                  </a:cubicBezTo>
                  <a:cubicBezTo>
                    <a:pt x="9173" y="11160"/>
                    <a:pt x="9173" y="11811"/>
                    <a:pt x="8355" y="12136"/>
                  </a:cubicBezTo>
                  <a:cubicBezTo>
                    <a:pt x="7537" y="12462"/>
                    <a:pt x="5900" y="12462"/>
                    <a:pt x="5573" y="12722"/>
                  </a:cubicBezTo>
                  <a:cubicBezTo>
                    <a:pt x="5246" y="12982"/>
                    <a:pt x="6228" y="13503"/>
                    <a:pt x="6719" y="14088"/>
                  </a:cubicBezTo>
                  <a:cubicBezTo>
                    <a:pt x="7210" y="14674"/>
                    <a:pt x="7210" y="15324"/>
                    <a:pt x="6228" y="16235"/>
                  </a:cubicBezTo>
                  <a:cubicBezTo>
                    <a:pt x="5246" y="17146"/>
                    <a:pt x="3282" y="18317"/>
                    <a:pt x="1810" y="19228"/>
                  </a:cubicBezTo>
                  <a:cubicBezTo>
                    <a:pt x="337" y="20139"/>
                    <a:pt x="-645" y="20789"/>
                    <a:pt x="500" y="21115"/>
                  </a:cubicBezTo>
                  <a:cubicBezTo>
                    <a:pt x="1646" y="21440"/>
                    <a:pt x="4919" y="21440"/>
                    <a:pt x="8028" y="21050"/>
                  </a:cubicBezTo>
                  <a:cubicBezTo>
                    <a:pt x="11137" y="20659"/>
                    <a:pt x="14082" y="19879"/>
                    <a:pt x="17028" y="19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0433049" y="3803650"/>
              <a:ext cx="139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966"/>
                    <a:pt x="9164" y="9931"/>
                    <a:pt x="12600" y="13407"/>
                  </a:cubicBezTo>
                  <a:cubicBezTo>
                    <a:pt x="16036" y="16883"/>
                    <a:pt x="18327" y="18869"/>
                    <a:pt x="19636" y="19986"/>
                  </a:cubicBezTo>
                  <a:cubicBezTo>
                    <a:pt x="20945" y="21103"/>
                    <a:pt x="21273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428412" y="3803649"/>
              <a:ext cx="137988" cy="20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76" fill="norm" stroke="1" extrusionOk="0">
                  <a:moveTo>
                    <a:pt x="21335" y="0"/>
                  </a:moveTo>
                  <a:cubicBezTo>
                    <a:pt x="19699" y="0"/>
                    <a:pt x="18062" y="0"/>
                    <a:pt x="15444" y="1543"/>
                  </a:cubicBezTo>
                  <a:cubicBezTo>
                    <a:pt x="12826" y="3086"/>
                    <a:pt x="9226" y="6171"/>
                    <a:pt x="6444" y="9037"/>
                  </a:cubicBezTo>
                  <a:cubicBezTo>
                    <a:pt x="3662" y="11902"/>
                    <a:pt x="1699" y="14547"/>
                    <a:pt x="717" y="16751"/>
                  </a:cubicBezTo>
                  <a:cubicBezTo>
                    <a:pt x="-265" y="18955"/>
                    <a:pt x="-265" y="20718"/>
                    <a:pt x="880" y="21159"/>
                  </a:cubicBezTo>
                  <a:cubicBezTo>
                    <a:pt x="2026" y="21600"/>
                    <a:pt x="4317" y="20718"/>
                    <a:pt x="6608" y="19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591799" y="3936999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756900" y="3981450"/>
              <a:ext cx="1524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1061700" y="3968750"/>
              <a:ext cx="63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1449050" y="3803649"/>
              <a:ext cx="158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447"/>
                    <a:pt x="9792" y="8894"/>
                    <a:pt x="12672" y="11753"/>
                  </a:cubicBezTo>
                  <a:cubicBezTo>
                    <a:pt x="15552" y="14612"/>
                    <a:pt x="16416" y="15882"/>
                    <a:pt x="17424" y="17259"/>
                  </a:cubicBezTo>
                  <a:cubicBezTo>
                    <a:pt x="18432" y="18635"/>
                    <a:pt x="19584" y="20118"/>
                    <a:pt x="20304" y="20859"/>
                  </a:cubicBezTo>
                  <a:cubicBezTo>
                    <a:pt x="21024" y="21600"/>
                    <a:pt x="2131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1453675" y="3816350"/>
              <a:ext cx="192225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16861" y="4441"/>
                    <a:pt x="12400" y="8882"/>
                    <a:pt x="9113" y="12213"/>
                  </a:cubicBezTo>
                  <a:cubicBezTo>
                    <a:pt x="5826" y="15544"/>
                    <a:pt x="3713" y="17764"/>
                    <a:pt x="2187" y="19279"/>
                  </a:cubicBezTo>
                  <a:cubicBezTo>
                    <a:pt x="661" y="20793"/>
                    <a:pt x="-278" y="21600"/>
                    <a:pt x="74" y="21600"/>
                  </a:cubicBezTo>
                  <a:cubicBezTo>
                    <a:pt x="426" y="21600"/>
                    <a:pt x="2070" y="20793"/>
                    <a:pt x="3713" y="19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766549" y="3764466"/>
              <a:ext cx="109083" cy="35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6" fill="norm" stroke="1" extrusionOk="0">
                  <a:moveTo>
                    <a:pt x="4985" y="1571"/>
                  </a:moveTo>
                  <a:cubicBezTo>
                    <a:pt x="6231" y="1069"/>
                    <a:pt x="7477" y="566"/>
                    <a:pt x="9554" y="253"/>
                  </a:cubicBezTo>
                  <a:cubicBezTo>
                    <a:pt x="11631" y="-61"/>
                    <a:pt x="14538" y="-187"/>
                    <a:pt x="17031" y="504"/>
                  </a:cubicBezTo>
                  <a:cubicBezTo>
                    <a:pt x="19523" y="1194"/>
                    <a:pt x="21600" y="2701"/>
                    <a:pt x="21392" y="4271"/>
                  </a:cubicBezTo>
                  <a:cubicBezTo>
                    <a:pt x="21185" y="5841"/>
                    <a:pt x="18692" y="7473"/>
                    <a:pt x="15992" y="8729"/>
                  </a:cubicBezTo>
                  <a:cubicBezTo>
                    <a:pt x="13292" y="9985"/>
                    <a:pt x="10385" y="10864"/>
                    <a:pt x="8931" y="11618"/>
                  </a:cubicBezTo>
                  <a:cubicBezTo>
                    <a:pt x="7477" y="12371"/>
                    <a:pt x="7477" y="12999"/>
                    <a:pt x="8723" y="14004"/>
                  </a:cubicBezTo>
                  <a:cubicBezTo>
                    <a:pt x="9969" y="15008"/>
                    <a:pt x="12462" y="16390"/>
                    <a:pt x="13708" y="17394"/>
                  </a:cubicBezTo>
                  <a:cubicBezTo>
                    <a:pt x="14954" y="18399"/>
                    <a:pt x="14954" y="19027"/>
                    <a:pt x="14331" y="19592"/>
                  </a:cubicBezTo>
                  <a:cubicBezTo>
                    <a:pt x="13708" y="20157"/>
                    <a:pt x="12462" y="20660"/>
                    <a:pt x="10800" y="20973"/>
                  </a:cubicBezTo>
                  <a:cubicBezTo>
                    <a:pt x="9138" y="21287"/>
                    <a:pt x="7062" y="21413"/>
                    <a:pt x="5192" y="21287"/>
                  </a:cubicBezTo>
                  <a:cubicBezTo>
                    <a:pt x="3323" y="21162"/>
                    <a:pt x="1662" y="20785"/>
                    <a:pt x="0" y="20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559899" y="4063511"/>
              <a:ext cx="86002" cy="12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13" fill="norm" stroke="1" extrusionOk="0">
                  <a:moveTo>
                    <a:pt x="4020" y="85"/>
                  </a:moveTo>
                  <a:cubicBezTo>
                    <a:pt x="2966" y="3810"/>
                    <a:pt x="1912" y="7534"/>
                    <a:pt x="1122" y="10327"/>
                  </a:cubicBezTo>
                  <a:cubicBezTo>
                    <a:pt x="332" y="13120"/>
                    <a:pt x="-195" y="14982"/>
                    <a:pt x="68" y="14982"/>
                  </a:cubicBezTo>
                  <a:cubicBezTo>
                    <a:pt x="332" y="14982"/>
                    <a:pt x="1385" y="13120"/>
                    <a:pt x="2703" y="10885"/>
                  </a:cubicBezTo>
                  <a:cubicBezTo>
                    <a:pt x="4020" y="8651"/>
                    <a:pt x="5600" y="6044"/>
                    <a:pt x="7444" y="3996"/>
                  </a:cubicBezTo>
                  <a:cubicBezTo>
                    <a:pt x="9288" y="1947"/>
                    <a:pt x="11395" y="458"/>
                    <a:pt x="13766" y="85"/>
                  </a:cubicBezTo>
                  <a:cubicBezTo>
                    <a:pt x="16137" y="-287"/>
                    <a:pt x="18771" y="458"/>
                    <a:pt x="20088" y="4182"/>
                  </a:cubicBezTo>
                  <a:cubicBezTo>
                    <a:pt x="21405" y="7906"/>
                    <a:pt x="21405" y="14610"/>
                    <a:pt x="21405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473450" y="3111500"/>
              <a:ext cx="10795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8" y="18831"/>
                    <a:pt x="2795" y="16062"/>
                    <a:pt x="4256" y="13569"/>
                  </a:cubicBezTo>
                  <a:cubicBezTo>
                    <a:pt x="5718" y="11077"/>
                    <a:pt x="7242" y="8862"/>
                    <a:pt x="8831" y="7200"/>
                  </a:cubicBezTo>
                  <a:cubicBezTo>
                    <a:pt x="10419" y="5538"/>
                    <a:pt x="12071" y="4431"/>
                    <a:pt x="13722" y="3600"/>
                  </a:cubicBezTo>
                  <a:cubicBezTo>
                    <a:pt x="15374" y="2769"/>
                    <a:pt x="17026" y="2215"/>
                    <a:pt x="18339" y="1662"/>
                  </a:cubicBezTo>
                  <a:cubicBezTo>
                    <a:pt x="19652" y="1108"/>
                    <a:pt x="20626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486150" y="3187700"/>
              <a:ext cx="9906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4" y="20800"/>
                    <a:pt x="3508" y="20000"/>
                    <a:pt x="5215" y="18800"/>
                  </a:cubicBezTo>
                  <a:cubicBezTo>
                    <a:pt x="6923" y="17600"/>
                    <a:pt x="8585" y="16000"/>
                    <a:pt x="10431" y="14000"/>
                  </a:cubicBezTo>
                  <a:cubicBezTo>
                    <a:pt x="12277" y="12000"/>
                    <a:pt x="14308" y="9600"/>
                    <a:pt x="16200" y="7200"/>
                  </a:cubicBezTo>
                  <a:cubicBezTo>
                    <a:pt x="18092" y="4800"/>
                    <a:pt x="1984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030538" y="3535818"/>
              <a:ext cx="169863" cy="38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73" fill="norm" stroke="1" extrusionOk="0">
                  <a:moveTo>
                    <a:pt x="15000" y="13922"/>
                  </a:moveTo>
                  <a:cubicBezTo>
                    <a:pt x="14200" y="12883"/>
                    <a:pt x="13400" y="11843"/>
                    <a:pt x="12200" y="11266"/>
                  </a:cubicBezTo>
                  <a:cubicBezTo>
                    <a:pt x="11000" y="10688"/>
                    <a:pt x="9400" y="10573"/>
                    <a:pt x="7267" y="11728"/>
                  </a:cubicBezTo>
                  <a:cubicBezTo>
                    <a:pt x="5133" y="12883"/>
                    <a:pt x="2467" y="15309"/>
                    <a:pt x="1133" y="17041"/>
                  </a:cubicBezTo>
                  <a:cubicBezTo>
                    <a:pt x="-200" y="18774"/>
                    <a:pt x="-200" y="19813"/>
                    <a:pt x="333" y="20506"/>
                  </a:cubicBezTo>
                  <a:cubicBezTo>
                    <a:pt x="867" y="21199"/>
                    <a:pt x="1933" y="21546"/>
                    <a:pt x="4333" y="20564"/>
                  </a:cubicBezTo>
                  <a:cubicBezTo>
                    <a:pt x="6733" y="19582"/>
                    <a:pt x="10467" y="17272"/>
                    <a:pt x="12867" y="14153"/>
                  </a:cubicBezTo>
                  <a:cubicBezTo>
                    <a:pt x="15267" y="11035"/>
                    <a:pt x="16333" y="7107"/>
                    <a:pt x="16867" y="4797"/>
                  </a:cubicBezTo>
                  <a:cubicBezTo>
                    <a:pt x="17400" y="2487"/>
                    <a:pt x="17400" y="1794"/>
                    <a:pt x="16867" y="1159"/>
                  </a:cubicBezTo>
                  <a:cubicBezTo>
                    <a:pt x="16333" y="524"/>
                    <a:pt x="15267" y="-54"/>
                    <a:pt x="14733" y="4"/>
                  </a:cubicBezTo>
                  <a:cubicBezTo>
                    <a:pt x="14200" y="62"/>
                    <a:pt x="14200" y="755"/>
                    <a:pt x="14733" y="3180"/>
                  </a:cubicBezTo>
                  <a:cubicBezTo>
                    <a:pt x="15267" y="5606"/>
                    <a:pt x="16333" y="9764"/>
                    <a:pt x="17533" y="12594"/>
                  </a:cubicBezTo>
                  <a:cubicBezTo>
                    <a:pt x="18733" y="15424"/>
                    <a:pt x="20067" y="16926"/>
                    <a:pt x="21400" y="184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238500" y="377190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232150" y="36639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309485" y="3645908"/>
              <a:ext cx="62365" cy="20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332" fill="norm" stroke="1" extrusionOk="0">
                  <a:moveTo>
                    <a:pt x="20529" y="1860"/>
                  </a:moveTo>
                  <a:cubicBezTo>
                    <a:pt x="17742" y="1205"/>
                    <a:pt x="14955" y="551"/>
                    <a:pt x="11819" y="223"/>
                  </a:cubicBezTo>
                  <a:cubicBezTo>
                    <a:pt x="8684" y="-104"/>
                    <a:pt x="5200" y="-104"/>
                    <a:pt x="2761" y="441"/>
                  </a:cubicBezTo>
                  <a:cubicBezTo>
                    <a:pt x="323" y="987"/>
                    <a:pt x="-1071" y="2078"/>
                    <a:pt x="1019" y="4478"/>
                  </a:cubicBezTo>
                  <a:cubicBezTo>
                    <a:pt x="3110" y="6878"/>
                    <a:pt x="8684" y="10587"/>
                    <a:pt x="12516" y="12987"/>
                  </a:cubicBezTo>
                  <a:cubicBezTo>
                    <a:pt x="16348" y="15387"/>
                    <a:pt x="18439" y="16478"/>
                    <a:pt x="19484" y="17678"/>
                  </a:cubicBezTo>
                  <a:cubicBezTo>
                    <a:pt x="20529" y="18878"/>
                    <a:pt x="20529" y="20187"/>
                    <a:pt x="18439" y="20841"/>
                  </a:cubicBezTo>
                  <a:cubicBezTo>
                    <a:pt x="16348" y="21496"/>
                    <a:pt x="12168" y="21496"/>
                    <a:pt x="9381" y="20841"/>
                  </a:cubicBezTo>
                  <a:cubicBezTo>
                    <a:pt x="6594" y="20187"/>
                    <a:pt x="5200" y="18878"/>
                    <a:pt x="4503" y="17460"/>
                  </a:cubicBezTo>
                  <a:cubicBezTo>
                    <a:pt x="3806" y="16041"/>
                    <a:pt x="3806" y="14514"/>
                    <a:pt x="3806" y="129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460750" y="3511549"/>
              <a:ext cx="82550" cy="31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1662" y="0"/>
                  </a:moveTo>
                  <a:cubicBezTo>
                    <a:pt x="1108" y="5116"/>
                    <a:pt x="554" y="10232"/>
                    <a:pt x="277" y="13145"/>
                  </a:cubicBezTo>
                  <a:cubicBezTo>
                    <a:pt x="0" y="16058"/>
                    <a:pt x="0" y="16768"/>
                    <a:pt x="0" y="17763"/>
                  </a:cubicBezTo>
                  <a:cubicBezTo>
                    <a:pt x="0" y="18758"/>
                    <a:pt x="0" y="20037"/>
                    <a:pt x="1385" y="20747"/>
                  </a:cubicBezTo>
                  <a:cubicBezTo>
                    <a:pt x="2769" y="21458"/>
                    <a:pt x="5538" y="21600"/>
                    <a:pt x="9138" y="20961"/>
                  </a:cubicBezTo>
                  <a:cubicBezTo>
                    <a:pt x="12738" y="20321"/>
                    <a:pt x="17169" y="18900"/>
                    <a:pt x="21600" y="17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416300" y="3632199"/>
              <a:ext cx="222250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5226"/>
                  </a:moveTo>
                  <a:cubicBezTo>
                    <a:pt x="4114" y="4877"/>
                    <a:pt x="8229" y="4529"/>
                    <a:pt x="11211" y="6445"/>
                  </a:cubicBezTo>
                  <a:cubicBezTo>
                    <a:pt x="14194" y="8361"/>
                    <a:pt x="16046" y="12542"/>
                    <a:pt x="16971" y="15503"/>
                  </a:cubicBezTo>
                  <a:cubicBezTo>
                    <a:pt x="17897" y="18465"/>
                    <a:pt x="17897" y="20206"/>
                    <a:pt x="17383" y="20903"/>
                  </a:cubicBezTo>
                  <a:cubicBezTo>
                    <a:pt x="16869" y="21600"/>
                    <a:pt x="15840" y="21252"/>
                    <a:pt x="15223" y="20206"/>
                  </a:cubicBezTo>
                  <a:cubicBezTo>
                    <a:pt x="14606" y="19161"/>
                    <a:pt x="14400" y="17419"/>
                    <a:pt x="14811" y="14110"/>
                  </a:cubicBezTo>
                  <a:cubicBezTo>
                    <a:pt x="15223" y="10800"/>
                    <a:pt x="16251" y="5923"/>
                    <a:pt x="17486" y="3310"/>
                  </a:cubicBezTo>
                  <a:cubicBezTo>
                    <a:pt x="18720" y="697"/>
                    <a:pt x="20160" y="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664743" y="3651613"/>
              <a:ext cx="82302" cy="12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825" fill="norm" stroke="1" extrusionOk="0">
                  <a:moveTo>
                    <a:pt x="12757" y="969"/>
                  </a:moveTo>
                  <a:cubicBezTo>
                    <a:pt x="10057" y="284"/>
                    <a:pt x="7357" y="-402"/>
                    <a:pt x="5197" y="284"/>
                  </a:cubicBezTo>
                  <a:cubicBezTo>
                    <a:pt x="3037" y="969"/>
                    <a:pt x="1417" y="3027"/>
                    <a:pt x="607" y="5941"/>
                  </a:cubicBezTo>
                  <a:cubicBezTo>
                    <a:pt x="-203" y="8855"/>
                    <a:pt x="-203" y="12627"/>
                    <a:pt x="607" y="15369"/>
                  </a:cubicBezTo>
                  <a:cubicBezTo>
                    <a:pt x="1417" y="18112"/>
                    <a:pt x="3037" y="19827"/>
                    <a:pt x="5737" y="20512"/>
                  </a:cubicBezTo>
                  <a:cubicBezTo>
                    <a:pt x="8437" y="21198"/>
                    <a:pt x="12217" y="20855"/>
                    <a:pt x="15187" y="18455"/>
                  </a:cubicBezTo>
                  <a:cubicBezTo>
                    <a:pt x="18157" y="16055"/>
                    <a:pt x="20317" y="11598"/>
                    <a:pt x="20857" y="8512"/>
                  </a:cubicBezTo>
                  <a:cubicBezTo>
                    <a:pt x="21397" y="5427"/>
                    <a:pt x="20317" y="3712"/>
                    <a:pt x="18427" y="2855"/>
                  </a:cubicBezTo>
                  <a:cubicBezTo>
                    <a:pt x="16537" y="1998"/>
                    <a:pt x="13837" y="1998"/>
                    <a:pt x="11137" y="2341"/>
                  </a:cubicBezTo>
                  <a:cubicBezTo>
                    <a:pt x="8437" y="2684"/>
                    <a:pt x="5737" y="3369"/>
                    <a:pt x="3037" y="4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031693" y="3623405"/>
              <a:ext cx="104315" cy="13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756" fill="norm" stroke="1" extrusionOk="0">
                  <a:moveTo>
                    <a:pt x="9006" y="4240"/>
                  </a:moveTo>
                  <a:cubicBezTo>
                    <a:pt x="7735" y="2628"/>
                    <a:pt x="6464" y="1017"/>
                    <a:pt x="5194" y="855"/>
                  </a:cubicBezTo>
                  <a:cubicBezTo>
                    <a:pt x="3923" y="694"/>
                    <a:pt x="2653" y="1984"/>
                    <a:pt x="1594" y="4402"/>
                  </a:cubicBezTo>
                  <a:cubicBezTo>
                    <a:pt x="535" y="6820"/>
                    <a:pt x="-312" y="10366"/>
                    <a:pt x="112" y="13590"/>
                  </a:cubicBezTo>
                  <a:cubicBezTo>
                    <a:pt x="535" y="16814"/>
                    <a:pt x="2229" y="19715"/>
                    <a:pt x="4982" y="20521"/>
                  </a:cubicBezTo>
                  <a:cubicBezTo>
                    <a:pt x="7735" y="21327"/>
                    <a:pt x="11547" y="20037"/>
                    <a:pt x="14512" y="16975"/>
                  </a:cubicBezTo>
                  <a:cubicBezTo>
                    <a:pt x="17476" y="13912"/>
                    <a:pt x="19594" y="9076"/>
                    <a:pt x="20441" y="5852"/>
                  </a:cubicBezTo>
                  <a:cubicBezTo>
                    <a:pt x="21288" y="2628"/>
                    <a:pt x="20864" y="1017"/>
                    <a:pt x="19382" y="372"/>
                  </a:cubicBezTo>
                  <a:cubicBezTo>
                    <a:pt x="17900" y="-273"/>
                    <a:pt x="15359" y="49"/>
                    <a:pt x="14512" y="372"/>
                  </a:cubicBezTo>
                  <a:cubicBezTo>
                    <a:pt x="13664" y="694"/>
                    <a:pt x="14512" y="1017"/>
                    <a:pt x="15359" y="1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168519" y="3492500"/>
              <a:ext cx="181231" cy="4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2" fill="norm" stroke="1" extrusionOk="0">
                  <a:moveTo>
                    <a:pt x="8696" y="0"/>
                  </a:moveTo>
                  <a:cubicBezTo>
                    <a:pt x="6184" y="3511"/>
                    <a:pt x="3672" y="7023"/>
                    <a:pt x="2165" y="10268"/>
                  </a:cubicBezTo>
                  <a:cubicBezTo>
                    <a:pt x="658" y="13513"/>
                    <a:pt x="156" y="16493"/>
                    <a:pt x="31" y="18301"/>
                  </a:cubicBezTo>
                  <a:cubicBezTo>
                    <a:pt x="-95" y="20110"/>
                    <a:pt x="156" y="20749"/>
                    <a:pt x="1035" y="21121"/>
                  </a:cubicBezTo>
                  <a:cubicBezTo>
                    <a:pt x="1914" y="21494"/>
                    <a:pt x="3421" y="21600"/>
                    <a:pt x="5054" y="21121"/>
                  </a:cubicBezTo>
                  <a:cubicBezTo>
                    <a:pt x="6686" y="20642"/>
                    <a:pt x="8445" y="19578"/>
                    <a:pt x="9575" y="18461"/>
                  </a:cubicBezTo>
                  <a:cubicBezTo>
                    <a:pt x="10705" y="17344"/>
                    <a:pt x="11207" y="16173"/>
                    <a:pt x="10579" y="15216"/>
                  </a:cubicBezTo>
                  <a:cubicBezTo>
                    <a:pt x="9952" y="14258"/>
                    <a:pt x="8193" y="13513"/>
                    <a:pt x="7189" y="12822"/>
                  </a:cubicBezTo>
                  <a:cubicBezTo>
                    <a:pt x="6184" y="12130"/>
                    <a:pt x="5933" y="11492"/>
                    <a:pt x="6561" y="11279"/>
                  </a:cubicBezTo>
                  <a:cubicBezTo>
                    <a:pt x="7189" y="11066"/>
                    <a:pt x="8696" y="11279"/>
                    <a:pt x="10956" y="11385"/>
                  </a:cubicBezTo>
                  <a:cubicBezTo>
                    <a:pt x="13217" y="11492"/>
                    <a:pt x="16231" y="11492"/>
                    <a:pt x="18114" y="11332"/>
                  </a:cubicBezTo>
                  <a:cubicBezTo>
                    <a:pt x="19998" y="11172"/>
                    <a:pt x="20752" y="10853"/>
                    <a:pt x="21505" y="10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896658" y="4244171"/>
              <a:ext cx="73690" cy="22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248" fill="norm" stroke="1" extrusionOk="0">
                  <a:moveTo>
                    <a:pt x="19500" y="7041"/>
                  </a:moveTo>
                  <a:cubicBezTo>
                    <a:pt x="18300" y="5023"/>
                    <a:pt x="17100" y="3004"/>
                    <a:pt x="15000" y="1692"/>
                  </a:cubicBezTo>
                  <a:cubicBezTo>
                    <a:pt x="12900" y="380"/>
                    <a:pt x="9900" y="-226"/>
                    <a:pt x="7200" y="77"/>
                  </a:cubicBezTo>
                  <a:cubicBezTo>
                    <a:pt x="4500" y="380"/>
                    <a:pt x="2100" y="1591"/>
                    <a:pt x="900" y="2701"/>
                  </a:cubicBezTo>
                  <a:cubicBezTo>
                    <a:pt x="-300" y="3811"/>
                    <a:pt x="-300" y="4821"/>
                    <a:pt x="900" y="6133"/>
                  </a:cubicBezTo>
                  <a:cubicBezTo>
                    <a:pt x="2100" y="7445"/>
                    <a:pt x="4500" y="9060"/>
                    <a:pt x="8100" y="10877"/>
                  </a:cubicBezTo>
                  <a:cubicBezTo>
                    <a:pt x="11700" y="12694"/>
                    <a:pt x="16500" y="14712"/>
                    <a:pt x="18900" y="16226"/>
                  </a:cubicBezTo>
                  <a:cubicBezTo>
                    <a:pt x="21300" y="17740"/>
                    <a:pt x="21300" y="18750"/>
                    <a:pt x="20100" y="19557"/>
                  </a:cubicBezTo>
                  <a:cubicBezTo>
                    <a:pt x="18900" y="20365"/>
                    <a:pt x="16500" y="20970"/>
                    <a:pt x="13800" y="21172"/>
                  </a:cubicBezTo>
                  <a:cubicBezTo>
                    <a:pt x="11100" y="21374"/>
                    <a:pt x="8100" y="21172"/>
                    <a:pt x="6600" y="20567"/>
                  </a:cubicBezTo>
                  <a:cubicBezTo>
                    <a:pt x="5100" y="19961"/>
                    <a:pt x="5100" y="18952"/>
                    <a:pt x="6600" y="17639"/>
                  </a:cubicBezTo>
                  <a:cubicBezTo>
                    <a:pt x="8100" y="16327"/>
                    <a:pt x="11100" y="14712"/>
                    <a:pt x="14100" y="130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036515" y="4106246"/>
              <a:ext cx="424235" cy="31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58" fill="norm" stroke="1" extrusionOk="0">
                  <a:moveTo>
                    <a:pt x="2184" y="4470"/>
                  </a:moveTo>
                  <a:cubicBezTo>
                    <a:pt x="2291" y="7926"/>
                    <a:pt x="2398" y="11382"/>
                    <a:pt x="2452" y="13830"/>
                  </a:cubicBezTo>
                  <a:cubicBezTo>
                    <a:pt x="2505" y="16278"/>
                    <a:pt x="2505" y="17718"/>
                    <a:pt x="2559" y="18870"/>
                  </a:cubicBezTo>
                  <a:cubicBezTo>
                    <a:pt x="2612" y="20022"/>
                    <a:pt x="2719" y="20886"/>
                    <a:pt x="2986" y="21102"/>
                  </a:cubicBezTo>
                  <a:cubicBezTo>
                    <a:pt x="3254" y="21318"/>
                    <a:pt x="3682" y="20886"/>
                    <a:pt x="3788" y="20238"/>
                  </a:cubicBezTo>
                  <a:cubicBezTo>
                    <a:pt x="3895" y="19590"/>
                    <a:pt x="3682" y="18726"/>
                    <a:pt x="3361" y="18078"/>
                  </a:cubicBezTo>
                  <a:cubicBezTo>
                    <a:pt x="3040" y="17430"/>
                    <a:pt x="2612" y="16998"/>
                    <a:pt x="1917" y="16710"/>
                  </a:cubicBezTo>
                  <a:cubicBezTo>
                    <a:pt x="1222" y="16422"/>
                    <a:pt x="260" y="16278"/>
                    <a:pt x="46" y="16206"/>
                  </a:cubicBezTo>
                  <a:cubicBezTo>
                    <a:pt x="-168" y="16134"/>
                    <a:pt x="367" y="16134"/>
                    <a:pt x="1757" y="15774"/>
                  </a:cubicBezTo>
                  <a:cubicBezTo>
                    <a:pt x="3147" y="15414"/>
                    <a:pt x="5392" y="14694"/>
                    <a:pt x="6782" y="14118"/>
                  </a:cubicBezTo>
                  <a:cubicBezTo>
                    <a:pt x="8173" y="13542"/>
                    <a:pt x="8707" y="13110"/>
                    <a:pt x="8707" y="12822"/>
                  </a:cubicBezTo>
                  <a:cubicBezTo>
                    <a:pt x="8707" y="12534"/>
                    <a:pt x="8173" y="12390"/>
                    <a:pt x="7745" y="12606"/>
                  </a:cubicBezTo>
                  <a:cubicBezTo>
                    <a:pt x="7317" y="12822"/>
                    <a:pt x="6996" y="13398"/>
                    <a:pt x="6782" y="14046"/>
                  </a:cubicBezTo>
                  <a:cubicBezTo>
                    <a:pt x="6569" y="14694"/>
                    <a:pt x="6462" y="15414"/>
                    <a:pt x="6355" y="16134"/>
                  </a:cubicBezTo>
                  <a:cubicBezTo>
                    <a:pt x="6248" y="16854"/>
                    <a:pt x="6141" y="17574"/>
                    <a:pt x="6355" y="18078"/>
                  </a:cubicBezTo>
                  <a:cubicBezTo>
                    <a:pt x="6569" y="18582"/>
                    <a:pt x="7103" y="18870"/>
                    <a:pt x="7478" y="18654"/>
                  </a:cubicBezTo>
                  <a:cubicBezTo>
                    <a:pt x="7852" y="18438"/>
                    <a:pt x="8066" y="17718"/>
                    <a:pt x="8280" y="16926"/>
                  </a:cubicBezTo>
                  <a:cubicBezTo>
                    <a:pt x="8493" y="16134"/>
                    <a:pt x="8707" y="15270"/>
                    <a:pt x="8814" y="15198"/>
                  </a:cubicBezTo>
                  <a:cubicBezTo>
                    <a:pt x="8921" y="15126"/>
                    <a:pt x="8921" y="15846"/>
                    <a:pt x="9082" y="16494"/>
                  </a:cubicBezTo>
                  <a:cubicBezTo>
                    <a:pt x="9242" y="17142"/>
                    <a:pt x="9563" y="17718"/>
                    <a:pt x="9990" y="18006"/>
                  </a:cubicBezTo>
                  <a:cubicBezTo>
                    <a:pt x="10418" y="18294"/>
                    <a:pt x="10953" y="18294"/>
                    <a:pt x="11381" y="17862"/>
                  </a:cubicBezTo>
                  <a:cubicBezTo>
                    <a:pt x="11808" y="17430"/>
                    <a:pt x="12129" y="16566"/>
                    <a:pt x="12717" y="14118"/>
                  </a:cubicBezTo>
                  <a:cubicBezTo>
                    <a:pt x="13305" y="11670"/>
                    <a:pt x="14161" y="7638"/>
                    <a:pt x="14642" y="4830"/>
                  </a:cubicBezTo>
                  <a:cubicBezTo>
                    <a:pt x="15123" y="2022"/>
                    <a:pt x="15230" y="438"/>
                    <a:pt x="15230" y="78"/>
                  </a:cubicBezTo>
                  <a:cubicBezTo>
                    <a:pt x="15230" y="-282"/>
                    <a:pt x="15123" y="582"/>
                    <a:pt x="14909" y="3174"/>
                  </a:cubicBezTo>
                  <a:cubicBezTo>
                    <a:pt x="14695" y="5766"/>
                    <a:pt x="14375" y="10086"/>
                    <a:pt x="14214" y="12678"/>
                  </a:cubicBezTo>
                  <a:cubicBezTo>
                    <a:pt x="14054" y="15270"/>
                    <a:pt x="14054" y="16134"/>
                    <a:pt x="14054" y="16926"/>
                  </a:cubicBezTo>
                  <a:cubicBezTo>
                    <a:pt x="14054" y="17718"/>
                    <a:pt x="14054" y="18438"/>
                    <a:pt x="14321" y="18942"/>
                  </a:cubicBezTo>
                  <a:cubicBezTo>
                    <a:pt x="14588" y="19446"/>
                    <a:pt x="15123" y="19734"/>
                    <a:pt x="15551" y="19446"/>
                  </a:cubicBezTo>
                  <a:cubicBezTo>
                    <a:pt x="15979" y="19158"/>
                    <a:pt x="16299" y="18294"/>
                    <a:pt x="16460" y="17142"/>
                  </a:cubicBezTo>
                  <a:cubicBezTo>
                    <a:pt x="16620" y="15990"/>
                    <a:pt x="16620" y="14550"/>
                    <a:pt x="16299" y="13542"/>
                  </a:cubicBezTo>
                  <a:cubicBezTo>
                    <a:pt x="15979" y="12534"/>
                    <a:pt x="15337" y="11958"/>
                    <a:pt x="14588" y="11670"/>
                  </a:cubicBezTo>
                  <a:cubicBezTo>
                    <a:pt x="13840" y="11382"/>
                    <a:pt x="12984" y="11382"/>
                    <a:pt x="12824" y="11310"/>
                  </a:cubicBezTo>
                  <a:cubicBezTo>
                    <a:pt x="12664" y="11238"/>
                    <a:pt x="13198" y="11094"/>
                    <a:pt x="14054" y="10806"/>
                  </a:cubicBezTo>
                  <a:cubicBezTo>
                    <a:pt x="14909" y="10518"/>
                    <a:pt x="16085" y="10086"/>
                    <a:pt x="16941" y="9798"/>
                  </a:cubicBezTo>
                  <a:cubicBezTo>
                    <a:pt x="17796" y="9510"/>
                    <a:pt x="18331" y="9366"/>
                    <a:pt x="18705" y="9654"/>
                  </a:cubicBezTo>
                  <a:cubicBezTo>
                    <a:pt x="19080" y="9942"/>
                    <a:pt x="19293" y="10662"/>
                    <a:pt x="19400" y="11454"/>
                  </a:cubicBezTo>
                  <a:cubicBezTo>
                    <a:pt x="19507" y="12246"/>
                    <a:pt x="19507" y="13110"/>
                    <a:pt x="19561" y="13974"/>
                  </a:cubicBezTo>
                  <a:cubicBezTo>
                    <a:pt x="19614" y="14838"/>
                    <a:pt x="19721" y="15702"/>
                    <a:pt x="19775" y="15702"/>
                  </a:cubicBezTo>
                  <a:cubicBezTo>
                    <a:pt x="19828" y="15702"/>
                    <a:pt x="19828" y="14838"/>
                    <a:pt x="19828" y="13470"/>
                  </a:cubicBezTo>
                  <a:cubicBezTo>
                    <a:pt x="19828" y="12102"/>
                    <a:pt x="19828" y="10230"/>
                    <a:pt x="19828" y="8934"/>
                  </a:cubicBezTo>
                  <a:cubicBezTo>
                    <a:pt x="19828" y="7638"/>
                    <a:pt x="19828" y="6918"/>
                    <a:pt x="20095" y="6558"/>
                  </a:cubicBezTo>
                  <a:cubicBezTo>
                    <a:pt x="20363" y="6198"/>
                    <a:pt x="20897" y="6198"/>
                    <a:pt x="21432" y="61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509433" y="4201447"/>
              <a:ext cx="73794" cy="13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0976" fill="norm" stroke="1" extrusionOk="0">
                  <a:moveTo>
                    <a:pt x="18097" y="4211"/>
                  </a:moveTo>
                  <a:cubicBezTo>
                    <a:pt x="16346" y="2922"/>
                    <a:pt x="14594" y="1632"/>
                    <a:pt x="11675" y="826"/>
                  </a:cubicBezTo>
                  <a:cubicBezTo>
                    <a:pt x="8757" y="20"/>
                    <a:pt x="4670" y="-302"/>
                    <a:pt x="2335" y="343"/>
                  </a:cubicBezTo>
                  <a:cubicBezTo>
                    <a:pt x="0" y="988"/>
                    <a:pt x="-584" y="2599"/>
                    <a:pt x="584" y="3889"/>
                  </a:cubicBezTo>
                  <a:cubicBezTo>
                    <a:pt x="1751" y="5179"/>
                    <a:pt x="4670" y="6146"/>
                    <a:pt x="8173" y="7758"/>
                  </a:cubicBezTo>
                  <a:cubicBezTo>
                    <a:pt x="11675" y="9370"/>
                    <a:pt x="15762" y="11626"/>
                    <a:pt x="18097" y="13883"/>
                  </a:cubicBezTo>
                  <a:cubicBezTo>
                    <a:pt x="20432" y="16140"/>
                    <a:pt x="21016" y="18397"/>
                    <a:pt x="19557" y="19686"/>
                  </a:cubicBezTo>
                  <a:cubicBezTo>
                    <a:pt x="18097" y="20976"/>
                    <a:pt x="14594" y="21298"/>
                    <a:pt x="12551" y="20653"/>
                  </a:cubicBezTo>
                  <a:cubicBezTo>
                    <a:pt x="10508" y="20008"/>
                    <a:pt x="9924" y="18397"/>
                    <a:pt x="9632" y="16623"/>
                  </a:cubicBezTo>
                  <a:cubicBezTo>
                    <a:pt x="9340" y="14850"/>
                    <a:pt x="9340" y="12916"/>
                    <a:pt x="9340" y="10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680629" y="4057650"/>
              <a:ext cx="142071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261" y="0"/>
                  </a:moveTo>
                  <a:cubicBezTo>
                    <a:pt x="1626" y="4352"/>
                    <a:pt x="991" y="8704"/>
                    <a:pt x="514" y="12090"/>
                  </a:cubicBezTo>
                  <a:cubicBezTo>
                    <a:pt x="38" y="15475"/>
                    <a:pt x="-280" y="17893"/>
                    <a:pt x="355" y="19424"/>
                  </a:cubicBezTo>
                  <a:cubicBezTo>
                    <a:pt x="991" y="20955"/>
                    <a:pt x="2579" y="21600"/>
                    <a:pt x="4167" y="21600"/>
                  </a:cubicBezTo>
                  <a:cubicBezTo>
                    <a:pt x="5755" y="21600"/>
                    <a:pt x="7344" y="20955"/>
                    <a:pt x="8296" y="20230"/>
                  </a:cubicBezTo>
                  <a:cubicBezTo>
                    <a:pt x="9249" y="19504"/>
                    <a:pt x="9567" y="18699"/>
                    <a:pt x="9726" y="17893"/>
                  </a:cubicBezTo>
                  <a:cubicBezTo>
                    <a:pt x="9885" y="17087"/>
                    <a:pt x="9885" y="16281"/>
                    <a:pt x="8773" y="15555"/>
                  </a:cubicBezTo>
                  <a:cubicBezTo>
                    <a:pt x="7661" y="14830"/>
                    <a:pt x="5438" y="14185"/>
                    <a:pt x="3532" y="13863"/>
                  </a:cubicBezTo>
                  <a:cubicBezTo>
                    <a:pt x="1626" y="13540"/>
                    <a:pt x="38" y="13540"/>
                    <a:pt x="38" y="13299"/>
                  </a:cubicBezTo>
                  <a:cubicBezTo>
                    <a:pt x="38" y="13057"/>
                    <a:pt x="1626" y="12573"/>
                    <a:pt x="3214" y="12251"/>
                  </a:cubicBezTo>
                  <a:cubicBezTo>
                    <a:pt x="4802" y="11928"/>
                    <a:pt x="6391" y="11767"/>
                    <a:pt x="7979" y="11687"/>
                  </a:cubicBezTo>
                  <a:cubicBezTo>
                    <a:pt x="9567" y="11606"/>
                    <a:pt x="11155" y="11606"/>
                    <a:pt x="12426" y="11928"/>
                  </a:cubicBezTo>
                  <a:cubicBezTo>
                    <a:pt x="13696" y="12251"/>
                    <a:pt x="14649" y="12896"/>
                    <a:pt x="15126" y="14024"/>
                  </a:cubicBezTo>
                  <a:cubicBezTo>
                    <a:pt x="15602" y="15152"/>
                    <a:pt x="15602" y="16764"/>
                    <a:pt x="15602" y="17087"/>
                  </a:cubicBezTo>
                  <a:cubicBezTo>
                    <a:pt x="15602" y="17409"/>
                    <a:pt x="15602" y="16442"/>
                    <a:pt x="15920" y="14830"/>
                  </a:cubicBezTo>
                  <a:cubicBezTo>
                    <a:pt x="16238" y="13218"/>
                    <a:pt x="16873" y="10961"/>
                    <a:pt x="17826" y="9591"/>
                  </a:cubicBezTo>
                  <a:cubicBezTo>
                    <a:pt x="18779" y="8221"/>
                    <a:pt x="20049" y="7737"/>
                    <a:pt x="21320" y="72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856465" y="4182709"/>
              <a:ext cx="150385" cy="11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709" fill="norm" stroke="1" extrusionOk="0">
                  <a:moveTo>
                    <a:pt x="8714" y="6251"/>
                  </a:moveTo>
                  <a:cubicBezTo>
                    <a:pt x="8714" y="4288"/>
                    <a:pt x="8714" y="2324"/>
                    <a:pt x="7964" y="1146"/>
                  </a:cubicBezTo>
                  <a:cubicBezTo>
                    <a:pt x="7214" y="-32"/>
                    <a:pt x="5714" y="-425"/>
                    <a:pt x="4214" y="557"/>
                  </a:cubicBezTo>
                  <a:cubicBezTo>
                    <a:pt x="2714" y="1539"/>
                    <a:pt x="1214" y="3895"/>
                    <a:pt x="464" y="7037"/>
                  </a:cubicBezTo>
                  <a:cubicBezTo>
                    <a:pt x="-286" y="10179"/>
                    <a:pt x="-286" y="14106"/>
                    <a:pt x="1664" y="16855"/>
                  </a:cubicBezTo>
                  <a:cubicBezTo>
                    <a:pt x="3614" y="19604"/>
                    <a:pt x="7514" y="21175"/>
                    <a:pt x="11114" y="20586"/>
                  </a:cubicBezTo>
                  <a:cubicBezTo>
                    <a:pt x="14714" y="19997"/>
                    <a:pt x="18014" y="17248"/>
                    <a:pt x="21314" y="14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888725" y="4767636"/>
              <a:ext cx="161710" cy="29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33" fill="norm" stroke="1" extrusionOk="0">
                  <a:moveTo>
                    <a:pt x="11700" y="1022"/>
                  </a:moveTo>
                  <a:cubicBezTo>
                    <a:pt x="10592" y="556"/>
                    <a:pt x="9484" y="89"/>
                    <a:pt x="7684" y="12"/>
                  </a:cubicBezTo>
                  <a:cubicBezTo>
                    <a:pt x="5884" y="-66"/>
                    <a:pt x="3392" y="245"/>
                    <a:pt x="1869" y="1255"/>
                  </a:cubicBezTo>
                  <a:cubicBezTo>
                    <a:pt x="346" y="2265"/>
                    <a:pt x="-208" y="3974"/>
                    <a:pt x="69" y="5062"/>
                  </a:cubicBezTo>
                  <a:cubicBezTo>
                    <a:pt x="346" y="6150"/>
                    <a:pt x="1454" y="6616"/>
                    <a:pt x="3254" y="6616"/>
                  </a:cubicBezTo>
                  <a:cubicBezTo>
                    <a:pt x="5054" y="6616"/>
                    <a:pt x="7546" y="6150"/>
                    <a:pt x="9207" y="5528"/>
                  </a:cubicBezTo>
                  <a:cubicBezTo>
                    <a:pt x="10869" y="4907"/>
                    <a:pt x="11700" y="4130"/>
                    <a:pt x="12392" y="3197"/>
                  </a:cubicBezTo>
                  <a:cubicBezTo>
                    <a:pt x="13084" y="2265"/>
                    <a:pt x="13638" y="1177"/>
                    <a:pt x="13915" y="1022"/>
                  </a:cubicBezTo>
                  <a:cubicBezTo>
                    <a:pt x="14192" y="866"/>
                    <a:pt x="14192" y="1643"/>
                    <a:pt x="15300" y="3974"/>
                  </a:cubicBezTo>
                  <a:cubicBezTo>
                    <a:pt x="16407" y="6305"/>
                    <a:pt x="18623" y="10190"/>
                    <a:pt x="19869" y="13065"/>
                  </a:cubicBezTo>
                  <a:cubicBezTo>
                    <a:pt x="21115" y="15940"/>
                    <a:pt x="21392" y="17805"/>
                    <a:pt x="20977" y="19048"/>
                  </a:cubicBezTo>
                  <a:cubicBezTo>
                    <a:pt x="20561" y="20291"/>
                    <a:pt x="19454" y="20912"/>
                    <a:pt x="17930" y="21223"/>
                  </a:cubicBezTo>
                  <a:cubicBezTo>
                    <a:pt x="16407" y="21534"/>
                    <a:pt x="14469" y="21534"/>
                    <a:pt x="12530" y="20990"/>
                  </a:cubicBezTo>
                  <a:cubicBezTo>
                    <a:pt x="10592" y="20446"/>
                    <a:pt x="8654" y="19358"/>
                    <a:pt x="7546" y="18038"/>
                  </a:cubicBezTo>
                  <a:cubicBezTo>
                    <a:pt x="6438" y="16717"/>
                    <a:pt x="6161" y="15163"/>
                    <a:pt x="7269" y="13609"/>
                  </a:cubicBezTo>
                  <a:cubicBezTo>
                    <a:pt x="8377" y="12055"/>
                    <a:pt x="10869" y="10501"/>
                    <a:pt x="13361" y="89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093228" y="4692377"/>
              <a:ext cx="37323" cy="13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319" fill="norm" stroke="1" extrusionOk="0">
                  <a:moveTo>
                    <a:pt x="13224" y="12615"/>
                  </a:moveTo>
                  <a:cubicBezTo>
                    <a:pt x="13224" y="14226"/>
                    <a:pt x="13224" y="15838"/>
                    <a:pt x="13224" y="17612"/>
                  </a:cubicBezTo>
                  <a:cubicBezTo>
                    <a:pt x="13224" y="19385"/>
                    <a:pt x="13224" y="21319"/>
                    <a:pt x="13792" y="21319"/>
                  </a:cubicBezTo>
                  <a:cubicBezTo>
                    <a:pt x="14361" y="21319"/>
                    <a:pt x="15498" y="19385"/>
                    <a:pt x="13792" y="16322"/>
                  </a:cubicBezTo>
                  <a:cubicBezTo>
                    <a:pt x="12087" y="13259"/>
                    <a:pt x="7540" y="9068"/>
                    <a:pt x="4129" y="5844"/>
                  </a:cubicBezTo>
                  <a:cubicBezTo>
                    <a:pt x="719" y="2620"/>
                    <a:pt x="-1555" y="364"/>
                    <a:pt x="1287" y="41"/>
                  </a:cubicBezTo>
                  <a:cubicBezTo>
                    <a:pt x="4129" y="-281"/>
                    <a:pt x="12087" y="1331"/>
                    <a:pt x="20045" y="29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168649" y="4649482"/>
              <a:ext cx="370297" cy="16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32" fill="norm" stroke="1" extrusionOk="0">
                  <a:moveTo>
                    <a:pt x="0" y="9801"/>
                  </a:moveTo>
                  <a:cubicBezTo>
                    <a:pt x="491" y="12570"/>
                    <a:pt x="982" y="15340"/>
                    <a:pt x="1534" y="17555"/>
                  </a:cubicBezTo>
                  <a:cubicBezTo>
                    <a:pt x="2086" y="19770"/>
                    <a:pt x="2700" y="21432"/>
                    <a:pt x="3191" y="21432"/>
                  </a:cubicBezTo>
                  <a:cubicBezTo>
                    <a:pt x="3682" y="21432"/>
                    <a:pt x="4050" y="19770"/>
                    <a:pt x="4295" y="17832"/>
                  </a:cubicBezTo>
                  <a:cubicBezTo>
                    <a:pt x="4541" y="15894"/>
                    <a:pt x="4664" y="13678"/>
                    <a:pt x="4848" y="11601"/>
                  </a:cubicBezTo>
                  <a:cubicBezTo>
                    <a:pt x="5032" y="9524"/>
                    <a:pt x="5277" y="7586"/>
                    <a:pt x="5645" y="7032"/>
                  </a:cubicBezTo>
                  <a:cubicBezTo>
                    <a:pt x="6014" y="6478"/>
                    <a:pt x="6505" y="7309"/>
                    <a:pt x="6873" y="8417"/>
                  </a:cubicBezTo>
                  <a:cubicBezTo>
                    <a:pt x="7241" y="9524"/>
                    <a:pt x="7486" y="10909"/>
                    <a:pt x="7977" y="12017"/>
                  </a:cubicBezTo>
                  <a:cubicBezTo>
                    <a:pt x="8468" y="13124"/>
                    <a:pt x="9205" y="13955"/>
                    <a:pt x="9941" y="13263"/>
                  </a:cubicBezTo>
                  <a:cubicBezTo>
                    <a:pt x="10677" y="12570"/>
                    <a:pt x="11414" y="10355"/>
                    <a:pt x="11782" y="8555"/>
                  </a:cubicBezTo>
                  <a:cubicBezTo>
                    <a:pt x="12150" y="6755"/>
                    <a:pt x="12150" y="5370"/>
                    <a:pt x="11966" y="4124"/>
                  </a:cubicBezTo>
                  <a:cubicBezTo>
                    <a:pt x="11782" y="2878"/>
                    <a:pt x="11414" y="1770"/>
                    <a:pt x="10923" y="1770"/>
                  </a:cubicBezTo>
                  <a:cubicBezTo>
                    <a:pt x="10432" y="1770"/>
                    <a:pt x="9818" y="2878"/>
                    <a:pt x="9389" y="4124"/>
                  </a:cubicBezTo>
                  <a:cubicBezTo>
                    <a:pt x="8959" y="5370"/>
                    <a:pt x="8714" y="6755"/>
                    <a:pt x="8898" y="9109"/>
                  </a:cubicBezTo>
                  <a:cubicBezTo>
                    <a:pt x="9082" y="11463"/>
                    <a:pt x="9695" y="14786"/>
                    <a:pt x="10309" y="16447"/>
                  </a:cubicBezTo>
                  <a:cubicBezTo>
                    <a:pt x="10923" y="18109"/>
                    <a:pt x="11536" y="18109"/>
                    <a:pt x="12027" y="17555"/>
                  </a:cubicBezTo>
                  <a:cubicBezTo>
                    <a:pt x="12518" y="17001"/>
                    <a:pt x="12886" y="15894"/>
                    <a:pt x="13193" y="14647"/>
                  </a:cubicBezTo>
                  <a:cubicBezTo>
                    <a:pt x="13500" y="13401"/>
                    <a:pt x="13745" y="12017"/>
                    <a:pt x="13868" y="12017"/>
                  </a:cubicBezTo>
                  <a:cubicBezTo>
                    <a:pt x="13991" y="12017"/>
                    <a:pt x="13991" y="13401"/>
                    <a:pt x="13991" y="14786"/>
                  </a:cubicBezTo>
                  <a:cubicBezTo>
                    <a:pt x="13991" y="16170"/>
                    <a:pt x="13991" y="17555"/>
                    <a:pt x="13991" y="17555"/>
                  </a:cubicBezTo>
                  <a:cubicBezTo>
                    <a:pt x="13991" y="17555"/>
                    <a:pt x="13991" y="16170"/>
                    <a:pt x="14175" y="13540"/>
                  </a:cubicBezTo>
                  <a:cubicBezTo>
                    <a:pt x="14359" y="10909"/>
                    <a:pt x="14727" y="7032"/>
                    <a:pt x="15157" y="4540"/>
                  </a:cubicBezTo>
                  <a:cubicBezTo>
                    <a:pt x="15586" y="2047"/>
                    <a:pt x="16077" y="940"/>
                    <a:pt x="16691" y="386"/>
                  </a:cubicBezTo>
                  <a:cubicBezTo>
                    <a:pt x="17305" y="-168"/>
                    <a:pt x="18041" y="-168"/>
                    <a:pt x="18900" y="663"/>
                  </a:cubicBezTo>
                  <a:cubicBezTo>
                    <a:pt x="19759" y="1494"/>
                    <a:pt x="20741" y="3155"/>
                    <a:pt x="21170" y="5370"/>
                  </a:cubicBezTo>
                  <a:cubicBezTo>
                    <a:pt x="21600" y="7586"/>
                    <a:pt x="21477" y="10355"/>
                    <a:pt x="21355" y="131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911600" y="4521200"/>
              <a:ext cx="158750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3248"/>
                    <a:pt x="576" y="6496"/>
                    <a:pt x="1008" y="9826"/>
                  </a:cubicBezTo>
                  <a:cubicBezTo>
                    <a:pt x="1440" y="13155"/>
                    <a:pt x="2016" y="16565"/>
                    <a:pt x="2304" y="18677"/>
                  </a:cubicBezTo>
                  <a:cubicBezTo>
                    <a:pt x="2592" y="20788"/>
                    <a:pt x="2592" y="21600"/>
                    <a:pt x="2304" y="21600"/>
                  </a:cubicBezTo>
                  <a:cubicBezTo>
                    <a:pt x="2016" y="21600"/>
                    <a:pt x="1440" y="20788"/>
                    <a:pt x="1008" y="19489"/>
                  </a:cubicBezTo>
                  <a:cubicBezTo>
                    <a:pt x="576" y="18189"/>
                    <a:pt x="288" y="16403"/>
                    <a:pt x="288" y="14941"/>
                  </a:cubicBezTo>
                  <a:cubicBezTo>
                    <a:pt x="288" y="13480"/>
                    <a:pt x="576" y="12343"/>
                    <a:pt x="1440" y="11774"/>
                  </a:cubicBezTo>
                  <a:cubicBezTo>
                    <a:pt x="2304" y="11206"/>
                    <a:pt x="3744" y="11206"/>
                    <a:pt x="5184" y="11206"/>
                  </a:cubicBezTo>
                  <a:cubicBezTo>
                    <a:pt x="6624" y="11206"/>
                    <a:pt x="8064" y="11206"/>
                    <a:pt x="9792" y="10475"/>
                  </a:cubicBezTo>
                  <a:cubicBezTo>
                    <a:pt x="11520" y="9744"/>
                    <a:pt x="13536" y="8283"/>
                    <a:pt x="14832" y="7065"/>
                  </a:cubicBezTo>
                  <a:cubicBezTo>
                    <a:pt x="16128" y="5847"/>
                    <a:pt x="16704" y="4872"/>
                    <a:pt x="17280" y="3573"/>
                  </a:cubicBezTo>
                  <a:cubicBezTo>
                    <a:pt x="17856" y="2274"/>
                    <a:pt x="18432" y="650"/>
                    <a:pt x="18864" y="325"/>
                  </a:cubicBezTo>
                  <a:cubicBezTo>
                    <a:pt x="19296" y="0"/>
                    <a:pt x="19584" y="974"/>
                    <a:pt x="20016" y="4466"/>
                  </a:cubicBezTo>
                  <a:cubicBezTo>
                    <a:pt x="20448" y="7958"/>
                    <a:pt x="21024" y="13967"/>
                    <a:pt x="21600" y="19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109772" y="4724399"/>
              <a:ext cx="91569" cy="7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162" fill="norm" stroke="1" extrusionOk="0">
                  <a:moveTo>
                    <a:pt x="6900" y="0"/>
                  </a:moveTo>
                  <a:cubicBezTo>
                    <a:pt x="4500" y="1751"/>
                    <a:pt x="2100" y="3503"/>
                    <a:pt x="900" y="6714"/>
                  </a:cubicBezTo>
                  <a:cubicBezTo>
                    <a:pt x="-300" y="9924"/>
                    <a:pt x="-300" y="14595"/>
                    <a:pt x="900" y="17514"/>
                  </a:cubicBezTo>
                  <a:cubicBezTo>
                    <a:pt x="2100" y="20432"/>
                    <a:pt x="4500" y="21600"/>
                    <a:pt x="8100" y="21016"/>
                  </a:cubicBezTo>
                  <a:cubicBezTo>
                    <a:pt x="11700" y="20432"/>
                    <a:pt x="16500" y="18097"/>
                    <a:pt x="18900" y="15470"/>
                  </a:cubicBezTo>
                  <a:cubicBezTo>
                    <a:pt x="21300" y="12843"/>
                    <a:pt x="21300" y="9924"/>
                    <a:pt x="19380" y="7297"/>
                  </a:cubicBezTo>
                  <a:cubicBezTo>
                    <a:pt x="17460" y="4670"/>
                    <a:pt x="13620" y="2335"/>
                    <a:pt x="978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434416" y="4413249"/>
              <a:ext cx="48684" cy="33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18783" y="0"/>
                  </a:moveTo>
                  <a:cubicBezTo>
                    <a:pt x="13148" y="4075"/>
                    <a:pt x="7513" y="8151"/>
                    <a:pt x="4226" y="11479"/>
                  </a:cubicBezTo>
                  <a:cubicBezTo>
                    <a:pt x="939" y="14808"/>
                    <a:pt x="0" y="17389"/>
                    <a:pt x="0" y="19019"/>
                  </a:cubicBezTo>
                  <a:cubicBezTo>
                    <a:pt x="0" y="20649"/>
                    <a:pt x="939" y="21328"/>
                    <a:pt x="4696" y="21464"/>
                  </a:cubicBezTo>
                  <a:cubicBezTo>
                    <a:pt x="8452" y="21600"/>
                    <a:pt x="15026" y="21192"/>
                    <a:pt x="18313" y="19834"/>
                  </a:cubicBezTo>
                  <a:cubicBezTo>
                    <a:pt x="21600" y="18475"/>
                    <a:pt x="21600" y="16166"/>
                    <a:pt x="21600" y="138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405162" y="4538358"/>
              <a:ext cx="471638" cy="12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02" fill="norm" stroke="1" extrusionOk="0">
                  <a:moveTo>
                    <a:pt x="2104" y="13282"/>
                  </a:moveTo>
                  <a:cubicBezTo>
                    <a:pt x="1622" y="12922"/>
                    <a:pt x="1140" y="12562"/>
                    <a:pt x="706" y="11842"/>
                  </a:cubicBezTo>
                  <a:cubicBezTo>
                    <a:pt x="272" y="11122"/>
                    <a:pt x="-114" y="10042"/>
                    <a:pt x="31" y="9322"/>
                  </a:cubicBezTo>
                  <a:cubicBezTo>
                    <a:pt x="175" y="8602"/>
                    <a:pt x="850" y="8242"/>
                    <a:pt x="1815" y="8062"/>
                  </a:cubicBezTo>
                  <a:cubicBezTo>
                    <a:pt x="2779" y="7882"/>
                    <a:pt x="4032" y="7882"/>
                    <a:pt x="4948" y="9502"/>
                  </a:cubicBezTo>
                  <a:cubicBezTo>
                    <a:pt x="5865" y="11122"/>
                    <a:pt x="6443" y="14362"/>
                    <a:pt x="6732" y="16882"/>
                  </a:cubicBezTo>
                  <a:cubicBezTo>
                    <a:pt x="7022" y="19402"/>
                    <a:pt x="7022" y="21202"/>
                    <a:pt x="6877" y="21202"/>
                  </a:cubicBezTo>
                  <a:cubicBezTo>
                    <a:pt x="6732" y="21202"/>
                    <a:pt x="6443" y="19402"/>
                    <a:pt x="6491" y="16522"/>
                  </a:cubicBezTo>
                  <a:cubicBezTo>
                    <a:pt x="6540" y="13642"/>
                    <a:pt x="6925" y="9682"/>
                    <a:pt x="7311" y="6982"/>
                  </a:cubicBezTo>
                  <a:cubicBezTo>
                    <a:pt x="7697" y="4282"/>
                    <a:pt x="8082" y="2842"/>
                    <a:pt x="8468" y="2662"/>
                  </a:cubicBezTo>
                  <a:cubicBezTo>
                    <a:pt x="8854" y="2482"/>
                    <a:pt x="9240" y="3562"/>
                    <a:pt x="9432" y="5902"/>
                  </a:cubicBezTo>
                  <a:cubicBezTo>
                    <a:pt x="9625" y="8242"/>
                    <a:pt x="9625" y="11842"/>
                    <a:pt x="9625" y="14542"/>
                  </a:cubicBezTo>
                  <a:cubicBezTo>
                    <a:pt x="9625" y="17242"/>
                    <a:pt x="9625" y="19042"/>
                    <a:pt x="9866" y="19402"/>
                  </a:cubicBezTo>
                  <a:cubicBezTo>
                    <a:pt x="10107" y="19762"/>
                    <a:pt x="10590" y="18682"/>
                    <a:pt x="11024" y="16702"/>
                  </a:cubicBezTo>
                  <a:cubicBezTo>
                    <a:pt x="11457" y="14722"/>
                    <a:pt x="11843" y="11842"/>
                    <a:pt x="12132" y="9142"/>
                  </a:cubicBezTo>
                  <a:cubicBezTo>
                    <a:pt x="12422" y="6442"/>
                    <a:pt x="12615" y="3922"/>
                    <a:pt x="12711" y="3742"/>
                  </a:cubicBezTo>
                  <a:cubicBezTo>
                    <a:pt x="12807" y="3562"/>
                    <a:pt x="12807" y="5722"/>
                    <a:pt x="12904" y="7702"/>
                  </a:cubicBezTo>
                  <a:cubicBezTo>
                    <a:pt x="13000" y="9682"/>
                    <a:pt x="13193" y="11482"/>
                    <a:pt x="13531" y="12562"/>
                  </a:cubicBezTo>
                  <a:cubicBezTo>
                    <a:pt x="13868" y="13642"/>
                    <a:pt x="14350" y="14002"/>
                    <a:pt x="15074" y="12922"/>
                  </a:cubicBezTo>
                  <a:cubicBezTo>
                    <a:pt x="15797" y="11842"/>
                    <a:pt x="16761" y="9322"/>
                    <a:pt x="17436" y="6802"/>
                  </a:cubicBezTo>
                  <a:cubicBezTo>
                    <a:pt x="18111" y="4282"/>
                    <a:pt x="18497" y="1762"/>
                    <a:pt x="18449" y="682"/>
                  </a:cubicBezTo>
                  <a:cubicBezTo>
                    <a:pt x="18400" y="-398"/>
                    <a:pt x="17918" y="-38"/>
                    <a:pt x="17484" y="682"/>
                  </a:cubicBezTo>
                  <a:cubicBezTo>
                    <a:pt x="17050" y="1402"/>
                    <a:pt x="16665" y="2482"/>
                    <a:pt x="16375" y="3922"/>
                  </a:cubicBezTo>
                  <a:cubicBezTo>
                    <a:pt x="16086" y="5362"/>
                    <a:pt x="15893" y="7162"/>
                    <a:pt x="15845" y="9322"/>
                  </a:cubicBezTo>
                  <a:cubicBezTo>
                    <a:pt x="15797" y="11482"/>
                    <a:pt x="15893" y="14002"/>
                    <a:pt x="16857" y="15082"/>
                  </a:cubicBezTo>
                  <a:cubicBezTo>
                    <a:pt x="17822" y="16162"/>
                    <a:pt x="19654" y="15802"/>
                    <a:pt x="21486" y="15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333287" y="968093"/>
              <a:ext cx="3114068" cy="72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77" fill="norm" stroke="1" extrusionOk="0">
                  <a:moveTo>
                    <a:pt x="4643" y="3117"/>
                  </a:moveTo>
                  <a:cubicBezTo>
                    <a:pt x="4643" y="2803"/>
                    <a:pt x="4643" y="2489"/>
                    <a:pt x="4584" y="2049"/>
                  </a:cubicBezTo>
                  <a:cubicBezTo>
                    <a:pt x="4526" y="1610"/>
                    <a:pt x="4409" y="1044"/>
                    <a:pt x="4203" y="825"/>
                  </a:cubicBezTo>
                  <a:cubicBezTo>
                    <a:pt x="3998" y="605"/>
                    <a:pt x="3705" y="730"/>
                    <a:pt x="3382" y="1107"/>
                  </a:cubicBezTo>
                  <a:cubicBezTo>
                    <a:pt x="3059" y="1484"/>
                    <a:pt x="2707" y="2112"/>
                    <a:pt x="2341" y="3022"/>
                  </a:cubicBezTo>
                  <a:cubicBezTo>
                    <a:pt x="1974" y="3933"/>
                    <a:pt x="1593" y="5126"/>
                    <a:pt x="1292" y="6319"/>
                  </a:cubicBezTo>
                  <a:cubicBezTo>
                    <a:pt x="992" y="7512"/>
                    <a:pt x="772" y="8705"/>
                    <a:pt x="567" y="10212"/>
                  </a:cubicBezTo>
                  <a:cubicBezTo>
                    <a:pt x="361" y="11719"/>
                    <a:pt x="171" y="13540"/>
                    <a:pt x="75" y="14764"/>
                  </a:cubicBezTo>
                  <a:cubicBezTo>
                    <a:pt x="-20" y="15989"/>
                    <a:pt x="-20" y="16617"/>
                    <a:pt x="46" y="17213"/>
                  </a:cubicBezTo>
                  <a:cubicBezTo>
                    <a:pt x="112" y="17810"/>
                    <a:pt x="244" y="18375"/>
                    <a:pt x="457" y="18908"/>
                  </a:cubicBezTo>
                  <a:cubicBezTo>
                    <a:pt x="669" y="19442"/>
                    <a:pt x="962" y="19944"/>
                    <a:pt x="1278" y="20258"/>
                  </a:cubicBezTo>
                  <a:cubicBezTo>
                    <a:pt x="1593" y="20572"/>
                    <a:pt x="1930" y="20698"/>
                    <a:pt x="2348" y="20824"/>
                  </a:cubicBezTo>
                  <a:cubicBezTo>
                    <a:pt x="2766" y="20949"/>
                    <a:pt x="3265" y="21075"/>
                    <a:pt x="3815" y="21137"/>
                  </a:cubicBezTo>
                  <a:cubicBezTo>
                    <a:pt x="4365" y="21200"/>
                    <a:pt x="4966" y="21200"/>
                    <a:pt x="5574" y="21200"/>
                  </a:cubicBezTo>
                  <a:cubicBezTo>
                    <a:pt x="6183" y="21200"/>
                    <a:pt x="6799" y="21200"/>
                    <a:pt x="7371" y="21232"/>
                  </a:cubicBezTo>
                  <a:cubicBezTo>
                    <a:pt x="7943" y="21263"/>
                    <a:pt x="8470" y="21326"/>
                    <a:pt x="9020" y="21326"/>
                  </a:cubicBezTo>
                  <a:cubicBezTo>
                    <a:pt x="9570" y="21326"/>
                    <a:pt x="10142" y="21263"/>
                    <a:pt x="10729" y="21232"/>
                  </a:cubicBezTo>
                  <a:cubicBezTo>
                    <a:pt x="11315" y="21200"/>
                    <a:pt x="11916" y="21200"/>
                    <a:pt x="12422" y="21263"/>
                  </a:cubicBezTo>
                  <a:cubicBezTo>
                    <a:pt x="12928" y="21326"/>
                    <a:pt x="13339" y="21451"/>
                    <a:pt x="13837" y="21514"/>
                  </a:cubicBezTo>
                  <a:cubicBezTo>
                    <a:pt x="14336" y="21577"/>
                    <a:pt x="14923" y="21577"/>
                    <a:pt x="15458" y="21577"/>
                  </a:cubicBezTo>
                  <a:cubicBezTo>
                    <a:pt x="15993" y="21577"/>
                    <a:pt x="16477" y="21577"/>
                    <a:pt x="16976" y="21357"/>
                  </a:cubicBezTo>
                  <a:cubicBezTo>
                    <a:pt x="17474" y="21137"/>
                    <a:pt x="17987" y="20698"/>
                    <a:pt x="18420" y="20290"/>
                  </a:cubicBezTo>
                  <a:cubicBezTo>
                    <a:pt x="18853" y="19882"/>
                    <a:pt x="19204" y="19505"/>
                    <a:pt x="19512" y="19065"/>
                  </a:cubicBezTo>
                  <a:cubicBezTo>
                    <a:pt x="19820" y="18626"/>
                    <a:pt x="20084" y="18124"/>
                    <a:pt x="20319" y="17464"/>
                  </a:cubicBezTo>
                  <a:cubicBezTo>
                    <a:pt x="20554" y="16805"/>
                    <a:pt x="20759" y="15989"/>
                    <a:pt x="20949" y="15235"/>
                  </a:cubicBezTo>
                  <a:cubicBezTo>
                    <a:pt x="21140" y="14482"/>
                    <a:pt x="21316" y="13791"/>
                    <a:pt x="21426" y="13100"/>
                  </a:cubicBezTo>
                  <a:cubicBezTo>
                    <a:pt x="21536" y="12410"/>
                    <a:pt x="21580" y="11719"/>
                    <a:pt x="21573" y="10714"/>
                  </a:cubicBezTo>
                  <a:cubicBezTo>
                    <a:pt x="21565" y="9710"/>
                    <a:pt x="21507" y="8391"/>
                    <a:pt x="21331" y="7198"/>
                  </a:cubicBezTo>
                  <a:cubicBezTo>
                    <a:pt x="21155" y="6005"/>
                    <a:pt x="20861" y="4937"/>
                    <a:pt x="20502" y="4090"/>
                  </a:cubicBezTo>
                  <a:cubicBezTo>
                    <a:pt x="20143" y="3242"/>
                    <a:pt x="19718" y="2614"/>
                    <a:pt x="19241" y="2143"/>
                  </a:cubicBezTo>
                  <a:cubicBezTo>
                    <a:pt x="18765" y="1672"/>
                    <a:pt x="18237" y="1358"/>
                    <a:pt x="17760" y="1107"/>
                  </a:cubicBezTo>
                  <a:cubicBezTo>
                    <a:pt x="17283" y="856"/>
                    <a:pt x="16858" y="668"/>
                    <a:pt x="16360" y="542"/>
                  </a:cubicBezTo>
                  <a:cubicBezTo>
                    <a:pt x="15861" y="417"/>
                    <a:pt x="15289" y="354"/>
                    <a:pt x="14717" y="322"/>
                  </a:cubicBezTo>
                  <a:cubicBezTo>
                    <a:pt x="14145" y="291"/>
                    <a:pt x="13573" y="291"/>
                    <a:pt x="13009" y="260"/>
                  </a:cubicBezTo>
                  <a:cubicBezTo>
                    <a:pt x="12444" y="228"/>
                    <a:pt x="11887" y="165"/>
                    <a:pt x="11330" y="103"/>
                  </a:cubicBezTo>
                  <a:cubicBezTo>
                    <a:pt x="10773" y="40"/>
                    <a:pt x="10215" y="-23"/>
                    <a:pt x="9695" y="8"/>
                  </a:cubicBezTo>
                  <a:cubicBezTo>
                    <a:pt x="9174" y="40"/>
                    <a:pt x="8690" y="165"/>
                    <a:pt x="8228" y="291"/>
                  </a:cubicBezTo>
                  <a:cubicBezTo>
                    <a:pt x="7767" y="417"/>
                    <a:pt x="7327" y="542"/>
                    <a:pt x="6813" y="919"/>
                  </a:cubicBezTo>
                  <a:cubicBezTo>
                    <a:pt x="6300" y="1296"/>
                    <a:pt x="5714" y="1924"/>
                    <a:pt x="5222" y="2237"/>
                  </a:cubicBezTo>
                  <a:cubicBezTo>
                    <a:pt x="4731" y="2551"/>
                    <a:pt x="4335" y="2551"/>
                    <a:pt x="4086" y="2646"/>
                  </a:cubicBezTo>
                  <a:cubicBezTo>
                    <a:pt x="3837" y="2740"/>
                    <a:pt x="3734" y="2928"/>
                    <a:pt x="3631" y="31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0" y="4249098"/>
              <a:ext cx="12928600" cy="83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12249"/>
                  </a:moveTo>
                  <a:cubicBezTo>
                    <a:pt x="113" y="11758"/>
                    <a:pt x="226" y="11267"/>
                    <a:pt x="343" y="10885"/>
                  </a:cubicBezTo>
                  <a:cubicBezTo>
                    <a:pt x="460" y="10503"/>
                    <a:pt x="580" y="10231"/>
                    <a:pt x="702" y="10067"/>
                  </a:cubicBezTo>
                  <a:cubicBezTo>
                    <a:pt x="824" y="9903"/>
                    <a:pt x="948" y="9849"/>
                    <a:pt x="1072" y="9767"/>
                  </a:cubicBezTo>
                  <a:cubicBezTo>
                    <a:pt x="1195" y="9685"/>
                    <a:pt x="1319" y="9576"/>
                    <a:pt x="1450" y="9494"/>
                  </a:cubicBezTo>
                  <a:cubicBezTo>
                    <a:pt x="1581" y="9412"/>
                    <a:pt x="1719" y="9358"/>
                    <a:pt x="1850" y="9276"/>
                  </a:cubicBezTo>
                  <a:cubicBezTo>
                    <a:pt x="1980" y="9194"/>
                    <a:pt x="2104" y="9085"/>
                    <a:pt x="2228" y="8949"/>
                  </a:cubicBezTo>
                  <a:cubicBezTo>
                    <a:pt x="2352" y="8812"/>
                    <a:pt x="2475" y="8649"/>
                    <a:pt x="2596" y="8431"/>
                  </a:cubicBezTo>
                  <a:cubicBezTo>
                    <a:pt x="2716" y="8212"/>
                    <a:pt x="2833" y="7940"/>
                    <a:pt x="2948" y="7667"/>
                  </a:cubicBezTo>
                  <a:cubicBezTo>
                    <a:pt x="3062" y="7394"/>
                    <a:pt x="3176" y="7121"/>
                    <a:pt x="3294" y="6849"/>
                  </a:cubicBezTo>
                  <a:cubicBezTo>
                    <a:pt x="3413" y="6576"/>
                    <a:pt x="3536" y="6303"/>
                    <a:pt x="3642" y="6085"/>
                  </a:cubicBezTo>
                  <a:cubicBezTo>
                    <a:pt x="3749" y="5867"/>
                    <a:pt x="3837" y="5703"/>
                    <a:pt x="3908" y="5594"/>
                  </a:cubicBezTo>
                  <a:cubicBezTo>
                    <a:pt x="3978" y="5485"/>
                    <a:pt x="4031" y="5431"/>
                    <a:pt x="4069" y="5403"/>
                  </a:cubicBezTo>
                  <a:cubicBezTo>
                    <a:pt x="4106" y="5376"/>
                    <a:pt x="4127" y="5376"/>
                    <a:pt x="4141" y="5512"/>
                  </a:cubicBezTo>
                  <a:cubicBezTo>
                    <a:pt x="4155" y="5649"/>
                    <a:pt x="4162" y="5921"/>
                    <a:pt x="4176" y="6740"/>
                  </a:cubicBezTo>
                  <a:cubicBezTo>
                    <a:pt x="4191" y="7558"/>
                    <a:pt x="4212" y="8921"/>
                    <a:pt x="4242" y="10231"/>
                  </a:cubicBezTo>
                  <a:cubicBezTo>
                    <a:pt x="4272" y="11540"/>
                    <a:pt x="4311" y="12794"/>
                    <a:pt x="4350" y="13912"/>
                  </a:cubicBezTo>
                  <a:cubicBezTo>
                    <a:pt x="4389" y="15031"/>
                    <a:pt x="4428" y="16012"/>
                    <a:pt x="4482" y="16694"/>
                  </a:cubicBezTo>
                  <a:cubicBezTo>
                    <a:pt x="4537" y="17376"/>
                    <a:pt x="4608" y="17758"/>
                    <a:pt x="4705" y="18112"/>
                  </a:cubicBezTo>
                  <a:cubicBezTo>
                    <a:pt x="4802" y="18467"/>
                    <a:pt x="4926" y="18794"/>
                    <a:pt x="5045" y="19094"/>
                  </a:cubicBezTo>
                  <a:cubicBezTo>
                    <a:pt x="5163" y="19394"/>
                    <a:pt x="5276" y="19667"/>
                    <a:pt x="5391" y="19940"/>
                  </a:cubicBezTo>
                  <a:cubicBezTo>
                    <a:pt x="5506" y="20212"/>
                    <a:pt x="5623" y="20485"/>
                    <a:pt x="5748" y="20758"/>
                  </a:cubicBezTo>
                  <a:cubicBezTo>
                    <a:pt x="5874" y="21031"/>
                    <a:pt x="6008" y="21303"/>
                    <a:pt x="6151" y="21440"/>
                  </a:cubicBezTo>
                  <a:cubicBezTo>
                    <a:pt x="6295" y="21576"/>
                    <a:pt x="6447" y="21576"/>
                    <a:pt x="6586" y="21549"/>
                  </a:cubicBezTo>
                  <a:cubicBezTo>
                    <a:pt x="6726" y="21521"/>
                    <a:pt x="6853" y="21467"/>
                    <a:pt x="6979" y="21331"/>
                  </a:cubicBezTo>
                  <a:cubicBezTo>
                    <a:pt x="7105" y="21194"/>
                    <a:pt x="7228" y="20976"/>
                    <a:pt x="7350" y="20731"/>
                  </a:cubicBezTo>
                  <a:cubicBezTo>
                    <a:pt x="7472" y="20485"/>
                    <a:pt x="7593" y="20212"/>
                    <a:pt x="7700" y="19912"/>
                  </a:cubicBezTo>
                  <a:cubicBezTo>
                    <a:pt x="7808" y="19612"/>
                    <a:pt x="7904" y="19285"/>
                    <a:pt x="7969" y="18931"/>
                  </a:cubicBezTo>
                  <a:cubicBezTo>
                    <a:pt x="8035" y="18576"/>
                    <a:pt x="8070" y="18194"/>
                    <a:pt x="8107" y="17376"/>
                  </a:cubicBezTo>
                  <a:cubicBezTo>
                    <a:pt x="8144" y="16558"/>
                    <a:pt x="8183" y="15303"/>
                    <a:pt x="8233" y="13721"/>
                  </a:cubicBezTo>
                  <a:cubicBezTo>
                    <a:pt x="8282" y="12140"/>
                    <a:pt x="8342" y="10231"/>
                    <a:pt x="8388" y="8485"/>
                  </a:cubicBezTo>
                  <a:cubicBezTo>
                    <a:pt x="8434" y="6740"/>
                    <a:pt x="8466" y="5158"/>
                    <a:pt x="8489" y="3821"/>
                  </a:cubicBezTo>
                  <a:cubicBezTo>
                    <a:pt x="8512" y="2485"/>
                    <a:pt x="8526" y="1394"/>
                    <a:pt x="8540" y="767"/>
                  </a:cubicBezTo>
                  <a:cubicBezTo>
                    <a:pt x="8554" y="140"/>
                    <a:pt x="8569" y="-24"/>
                    <a:pt x="8611" y="3"/>
                  </a:cubicBezTo>
                  <a:cubicBezTo>
                    <a:pt x="8653" y="31"/>
                    <a:pt x="8724" y="249"/>
                    <a:pt x="8825" y="385"/>
                  </a:cubicBezTo>
                  <a:cubicBezTo>
                    <a:pt x="8926" y="521"/>
                    <a:pt x="9057" y="576"/>
                    <a:pt x="9194" y="603"/>
                  </a:cubicBezTo>
                  <a:cubicBezTo>
                    <a:pt x="9332" y="631"/>
                    <a:pt x="9477" y="631"/>
                    <a:pt x="9628" y="631"/>
                  </a:cubicBezTo>
                  <a:cubicBezTo>
                    <a:pt x="9778" y="631"/>
                    <a:pt x="9934" y="631"/>
                    <a:pt x="10089" y="631"/>
                  </a:cubicBezTo>
                  <a:cubicBezTo>
                    <a:pt x="10245" y="631"/>
                    <a:pt x="10400" y="631"/>
                    <a:pt x="10556" y="631"/>
                  </a:cubicBezTo>
                  <a:cubicBezTo>
                    <a:pt x="10712" y="631"/>
                    <a:pt x="10867" y="631"/>
                    <a:pt x="11009" y="658"/>
                  </a:cubicBezTo>
                  <a:cubicBezTo>
                    <a:pt x="11150" y="685"/>
                    <a:pt x="11277" y="740"/>
                    <a:pt x="11410" y="794"/>
                  </a:cubicBezTo>
                  <a:cubicBezTo>
                    <a:pt x="11543" y="849"/>
                    <a:pt x="11681" y="903"/>
                    <a:pt x="11822" y="958"/>
                  </a:cubicBezTo>
                  <a:cubicBezTo>
                    <a:pt x="11963" y="1012"/>
                    <a:pt x="12108" y="1067"/>
                    <a:pt x="12255" y="1121"/>
                  </a:cubicBezTo>
                  <a:cubicBezTo>
                    <a:pt x="12402" y="1176"/>
                    <a:pt x="12550" y="1231"/>
                    <a:pt x="12699" y="1285"/>
                  </a:cubicBezTo>
                  <a:cubicBezTo>
                    <a:pt x="12848" y="1340"/>
                    <a:pt x="12996" y="1394"/>
                    <a:pt x="13122" y="1449"/>
                  </a:cubicBezTo>
                  <a:cubicBezTo>
                    <a:pt x="13247" y="1503"/>
                    <a:pt x="13350" y="1558"/>
                    <a:pt x="13479" y="1667"/>
                  </a:cubicBezTo>
                  <a:cubicBezTo>
                    <a:pt x="13608" y="1776"/>
                    <a:pt x="13763" y="1940"/>
                    <a:pt x="13896" y="2076"/>
                  </a:cubicBezTo>
                  <a:cubicBezTo>
                    <a:pt x="14029" y="2212"/>
                    <a:pt x="14138" y="2321"/>
                    <a:pt x="14274" y="2458"/>
                  </a:cubicBezTo>
                  <a:cubicBezTo>
                    <a:pt x="14411" y="2594"/>
                    <a:pt x="14573" y="2758"/>
                    <a:pt x="14708" y="2894"/>
                  </a:cubicBezTo>
                  <a:cubicBezTo>
                    <a:pt x="14842" y="3031"/>
                    <a:pt x="14948" y="3140"/>
                    <a:pt x="15056" y="3249"/>
                  </a:cubicBezTo>
                  <a:cubicBezTo>
                    <a:pt x="15164" y="3358"/>
                    <a:pt x="15273" y="3467"/>
                    <a:pt x="15411" y="3576"/>
                  </a:cubicBezTo>
                  <a:cubicBezTo>
                    <a:pt x="15549" y="3685"/>
                    <a:pt x="15716" y="3794"/>
                    <a:pt x="15857" y="3903"/>
                  </a:cubicBezTo>
                  <a:cubicBezTo>
                    <a:pt x="15998" y="4012"/>
                    <a:pt x="16115" y="4121"/>
                    <a:pt x="16232" y="4231"/>
                  </a:cubicBezTo>
                  <a:cubicBezTo>
                    <a:pt x="16349" y="4340"/>
                    <a:pt x="16465" y="4449"/>
                    <a:pt x="16578" y="4558"/>
                  </a:cubicBezTo>
                  <a:cubicBezTo>
                    <a:pt x="16692" y="4667"/>
                    <a:pt x="16801" y="4776"/>
                    <a:pt x="16914" y="4858"/>
                  </a:cubicBezTo>
                  <a:cubicBezTo>
                    <a:pt x="17028" y="4940"/>
                    <a:pt x="17144" y="4994"/>
                    <a:pt x="17259" y="5103"/>
                  </a:cubicBezTo>
                  <a:cubicBezTo>
                    <a:pt x="17374" y="5212"/>
                    <a:pt x="17487" y="5376"/>
                    <a:pt x="17600" y="5512"/>
                  </a:cubicBezTo>
                  <a:cubicBezTo>
                    <a:pt x="17714" y="5649"/>
                    <a:pt x="17827" y="5758"/>
                    <a:pt x="17940" y="5894"/>
                  </a:cubicBezTo>
                  <a:cubicBezTo>
                    <a:pt x="18053" y="6031"/>
                    <a:pt x="18166" y="6194"/>
                    <a:pt x="18306" y="6385"/>
                  </a:cubicBezTo>
                  <a:cubicBezTo>
                    <a:pt x="18446" y="6576"/>
                    <a:pt x="18612" y="6794"/>
                    <a:pt x="18750" y="6985"/>
                  </a:cubicBezTo>
                  <a:cubicBezTo>
                    <a:pt x="18888" y="7176"/>
                    <a:pt x="18997" y="7340"/>
                    <a:pt x="19107" y="7476"/>
                  </a:cubicBezTo>
                  <a:cubicBezTo>
                    <a:pt x="19217" y="7612"/>
                    <a:pt x="19326" y="7721"/>
                    <a:pt x="19457" y="7885"/>
                  </a:cubicBezTo>
                  <a:cubicBezTo>
                    <a:pt x="19588" y="8049"/>
                    <a:pt x="19740" y="8267"/>
                    <a:pt x="19888" y="8458"/>
                  </a:cubicBezTo>
                  <a:cubicBezTo>
                    <a:pt x="20037" y="8649"/>
                    <a:pt x="20182" y="8812"/>
                    <a:pt x="20318" y="9003"/>
                  </a:cubicBezTo>
                  <a:cubicBezTo>
                    <a:pt x="20454" y="9194"/>
                    <a:pt x="20582" y="9412"/>
                    <a:pt x="20723" y="9658"/>
                  </a:cubicBezTo>
                  <a:cubicBezTo>
                    <a:pt x="20864" y="9903"/>
                    <a:pt x="21020" y="10176"/>
                    <a:pt x="21169" y="10503"/>
                  </a:cubicBezTo>
                  <a:cubicBezTo>
                    <a:pt x="21317" y="10831"/>
                    <a:pt x="21459" y="11212"/>
                    <a:pt x="21600" y="1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420100" y="4876800"/>
              <a:ext cx="2603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50"/>
                  </a:moveTo>
                  <a:cubicBezTo>
                    <a:pt x="0" y="5625"/>
                    <a:pt x="0" y="4500"/>
                    <a:pt x="351" y="4613"/>
                  </a:cubicBezTo>
                  <a:cubicBezTo>
                    <a:pt x="702" y="4725"/>
                    <a:pt x="1405" y="6075"/>
                    <a:pt x="2546" y="8662"/>
                  </a:cubicBezTo>
                  <a:cubicBezTo>
                    <a:pt x="3688" y="11250"/>
                    <a:pt x="5268" y="15075"/>
                    <a:pt x="6410" y="17662"/>
                  </a:cubicBezTo>
                  <a:cubicBezTo>
                    <a:pt x="7551" y="20250"/>
                    <a:pt x="8254" y="21600"/>
                    <a:pt x="8780" y="21600"/>
                  </a:cubicBezTo>
                  <a:cubicBezTo>
                    <a:pt x="9307" y="21600"/>
                    <a:pt x="9659" y="20250"/>
                    <a:pt x="9834" y="18225"/>
                  </a:cubicBezTo>
                  <a:cubicBezTo>
                    <a:pt x="10010" y="16200"/>
                    <a:pt x="10010" y="13500"/>
                    <a:pt x="10010" y="11475"/>
                  </a:cubicBezTo>
                  <a:cubicBezTo>
                    <a:pt x="10010" y="9450"/>
                    <a:pt x="10010" y="8100"/>
                    <a:pt x="10273" y="7987"/>
                  </a:cubicBezTo>
                  <a:cubicBezTo>
                    <a:pt x="10537" y="7875"/>
                    <a:pt x="11063" y="9000"/>
                    <a:pt x="12205" y="11025"/>
                  </a:cubicBezTo>
                  <a:cubicBezTo>
                    <a:pt x="13346" y="13050"/>
                    <a:pt x="15102" y="15975"/>
                    <a:pt x="16507" y="18000"/>
                  </a:cubicBezTo>
                  <a:cubicBezTo>
                    <a:pt x="17912" y="20025"/>
                    <a:pt x="18966" y="21150"/>
                    <a:pt x="19580" y="21150"/>
                  </a:cubicBezTo>
                  <a:cubicBezTo>
                    <a:pt x="20195" y="21150"/>
                    <a:pt x="20371" y="20025"/>
                    <a:pt x="20459" y="16875"/>
                  </a:cubicBezTo>
                  <a:cubicBezTo>
                    <a:pt x="20546" y="13725"/>
                    <a:pt x="20546" y="8550"/>
                    <a:pt x="20722" y="5400"/>
                  </a:cubicBezTo>
                  <a:cubicBezTo>
                    <a:pt x="20898" y="2250"/>
                    <a:pt x="21249" y="1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775700" y="486410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813800" y="4940300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832850" y="4991100"/>
              <a:ext cx="952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036050" y="4753705"/>
              <a:ext cx="215900" cy="25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5427"/>
                  </a:moveTo>
                  <a:cubicBezTo>
                    <a:pt x="3176" y="3859"/>
                    <a:pt x="6353" y="2292"/>
                    <a:pt x="8471" y="1421"/>
                  </a:cubicBezTo>
                  <a:cubicBezTo>
                    <a:pt x="10588" y="550"/>
                    <a:pt x="11647" y="376"/>
                    <a:pt x="12706" y="201"/>
                  </a:cubicBezTo>
                  <a:cubicBezTo>
                    <a:pt x="13765" y="27"/>
                    <a:pt x="14824" y="-147"/>
                    <a:pt x="15141" y="201"/>
                  </a:cubicBezTo>
                  <a:cubicBezTo>
                    <a:pt x="15459" y="550"/>
                    <a:pt x="15035" y="1421"/>
                    <a:pt x="13235" y="3685"/>
                  </a:cubicBezTo>
                  <a:cubicBezTo>
                    <a:pt x="11435" y="5950"/>
                    <a:pt x="8259" y="9608"/>
                    <a:pt x="6035" y="12395"/>
                  </a:cubicBezTo>
                  <a:cubicBezTo>
                    <a:pt x="3812" y="15182"/>
                    <a:pt x="2541" y="17098"/>
                    <a:pt x="1800" y="18492"/>
                  </a:cubicBezTo>
                  <a:cubicBezTo>
                    <a:pt x="1059" y="19885"/>
                    <a:pt x="847" y="20756"/>
                    <a:pt x="1482" y="21105"/>
                  </a:cubicBezTo>
                  <a:cubicBezTo>
                    <a:pt x="2118" y="21453"/>
                    <a:pt x="3600" y="21279"/>
                    <a:pt x="6459" y="20495"/>
                  </a:cubicBezTo>
                  <a:cubicBezTo>
                    <a:pt x="9318" y="19711"/>
                    <a:pt x="13553" y="18318"/>
                    <a:pt x="16306" y="17621"/>
                  </a:cubicBezTo>
                  <a:cubicBezTo>
                    <a:pt x="19059" y="16924"/>
                    <a:pt x="20329" y="16924"/>
                    <a:pt x="21600" y="1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588500" y="47942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582150" y="469264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655439" y="4547511"/>
              <a:ext cx="72761" cy="34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44" fill="norm" stroke="1" extrusionOk="0">
                  <a:moveTo>
                    <a:pt x="21214" y="1122"/>
                  </a:moveTo>
                  <a:cubicBezTo>
                    <a:pt x="18745" y="729"/>
                    <a:pt x="16277" y="337"/>
                    <a:pt x="13500" y="140"/>
                  </a:cubicBezTo>
                  <a:cubicBezTo>
                    <a:pt x="10723" y="-56"/>
                    <a:pt x="7637" y="-56"/>
                    <a:pt x="5168" y="206"/>
                  </a:cubicBezTo>
                  <a:cubicBezTo>
                    <a:pt x="2700" y="468"/>
                    <a:pt x="848" y="991"/>
                    <a:pt x="231" y="2889"/>
                  </a:cubicBezTo>
                  <a:cubicBezTo>
                    <a:pt x="-386" y="4788"/>
                    <a:pt x="231" y="8060"/>
                    <a:pt x="2083" y="10679"/>
                  </a:cubicBezTo>
                  <a:cubicBezTo>
                    <a:pt x="3934" y="13297"/>
                    <a:pt x="7020" y="15260"/>
                    <a:pt x="7945" y="16962"/>
                  </a:cubicBezTo>
                  <a:cubicBezTo>
                    <a:pt x="8871" y="18664"/>
                    <a:pt x="7637" y="20104"/>
                    <a:pt x="6403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632950" y="4737100"/>
              <a:ext cx="1079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983476" y="4591050"/>
              <a:ext cx="13964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10445" y="0"/>
                  </a:moveTo>
                  <a:cubicBezTo>
                    <a:pt x="8833" y="554"/>
                    <a:pt x="7221" y="1108"/>
                    <a:pt x="6415" y="1846"/>
                  </a:cubicBezTo>
                  <a:cubicBezTo>
                    <a:pt x="5609" y="2585"/>
                    <a:pt x="5609" y="3508"/>
                    <a:pt x="5609" y="6000"/>
                  </a:cubicBezTo>
                  <a:cubicBezTo>
                    <a:pt x="5609" y="8492"/>
                    <a:pt x="5609" y="12554"/>
                    <a:pt x="5609" y="15138"/>
                  </a:cubicBezTo>
                  <a:cubicBezTo>
                    <a:pt x="5609" y="17723"/>
                    <a:pt x="5609" y="18831"/>
                    <a:pt x="5125" y="19754"/>
                  </a:cubicBezTo>
                  <a:cubicBezTo>
                    <a:pt x="4642" y="20677"/>
                    <a:pt x="3675" y="21415"/>
                    <a:pt x="2707" y="21415"/>
                  </a:cubicBezTo>
                  <a:cubicBezTo>
                    <a:pt x="1740" y="21415"/>
                    <a:pt x="773" y="20677"/>
                    <a:pt x="290" y="19662"/>
                  </a:cubicBezTo>
                  <a:cubicBezTo>
                    <a:pt x="-194" y="18646"/>
                    <a:pt x="-194" y="17354"/>
                    <a:pt x="1257" y="16523"/>
                  </a:cubicBezTo>
                  <a:cubicBezTo>
                    <a:pt x="2707" y="15692"/>
                    <a:pt x="5609" y="15323"/>
                    <a:pt x="8833" y="13754"/>
                  </a:cubicBezTo>
                  <a:cubicBezTo>
                    <a:pt x="12057" y="12185"/>
                    <a:pt x="15603" y="9415"/>
                    <a:pt x="17860" y="7385"/>
                  </a:cubicBezTo>
                  <a:cubicBezTo>
                    <a:pt x="20116" y="5354"/>
                    <a:pt x="21084" y="4062"/>
                    <a:pt x="21245" y="3969"/>
                  </a:cubicBezTo>
                  <a:cubicBezTo>
                    <a:pt x="21406" y="3877"/>
                    <a:pt x="20761" y="4985"/>
                    <a:pt x="20116" y="7569"/>
                  </a:cubicBezTo>
                  <a:cubicBezTo>
                    <a:pt x="19472" y="10154"/>
                    <a:pt x="18827" y="14215"/>
                    <a:pt x="18505" y="16708"/>
                  </a:cubicBezTo>
                  <a:cubicBezTo>
                    <a:pt x="18182" y="19200"/>
                    <a:pt x="18182" y="20123"/>
                    <a:pt x="18343" y="20677"/>
                  </a:cubicBezTo>
                  <a:cubicBezTo>
                    <a:pt x="18505" y="21231"/>
                    <a:pt x="18827" y="21415"/>
                    <a:pt x="191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179050" y="4781550"/>
              <a:ext cx="21167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4" fill="norm" stroke="1" extrusionOk="0">
                  <a:moveTo>
                    <a:pt x="12960" y="4050"/>
                  </a:moveTo>
                  <a:cubicBezTo>
                    <a:pt x="8640" y="10800"/>
                    <a:pt x="4320" y="17550"/>
                    <a:pt x="7560" y="19575"/>
                  </a:cubicBezTo>
                  <a:cubicBezTo>
                    <a:pt x="10800" y="21600"/>
                    <a:pt x="21600" y="18900"/>
                    <a:pt x="21600" y="14850"/>
                  </a:cubicBezTo>
                  <a:cubicBezTo>
                    <a:pt x="21600" y="10800"/>
                    <a:pt x="10800" y="5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452100" y="4521199"/>
              <a:ext cx="63500" cy="26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5120" y="0"/>
                  </a:moveTo>
                  <a:cubicBezTo>
                    <a:pt x="10080" y="4666"/>
                    <a:pt x="5040" y="9331"/>
                    <a:pt x="2520" y="12442"/>
                  </a:cubicBezTo>
                  <a:cubicBezTo>
                    <a:pt x="0" y="15552"/>
                    <a:pt x="0" y="17107"/>
                    <a:pt x="0" y="18317"/>
                  </a:cubicBezTo>
                  <a:cubicBezTo>
                    <a:pt x="0" y="19526"/>
                    <a:pt x="0" y="20390"/>
                    <a:pt x="1800" y="20909"/>
                  </a:cubicBezTo>
                  <a:cubicBezTo>
                    <a:pt x="3600" y="21427"/>
                    <a:pt x="7200" y="21600"/>
                    <a:pt x="10800" y="21168"/>
                  </a:cubicBezTo>
                  <a:cubicBezTo>
                    <a:pt x="14400" y="20736"/>
                    <a:pt x="18000" y="19699"/>
                    <a:pt x="21600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407650" y="4664732"/>
              <a:ext cx="400050" cy="8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5240"/>
                  </a:moveTo>
                  <a:cubicBezTo>
                    <a:pt x="1371" y="2669"/>
                    <a:pt x="2743" y="97"/>
                    <a:pt x="3886" y="612"/>
                  </a:cubicBezTo>
                  <a:cubicBezTo>
                    <a:pt x="5029" y="1126"/>
                    <a:pt x="5943" y="4726"/>
                    <a:pt x="6514" y="7812"/>
                  </a:cubicBezTo>
                  <a:cubicBezTo>
                    <a:pt x="7086" y="10897"/>
                    <a:pt x="7314" y="13469"/>
                    <a:pt x="7314" y="16040"/>
                  </a:cubicBezTo>
                  <a:cubicBezTo>
                    <a:pt x="7314" y="18612"/>
                    <a:pt x="7086" y="21183"/>
                    <a:pt x="6857" y="21183"/>
                  </a:cubicBezTo>
                  <a:cubicBezTo>
                    <a:pt x="6629" y="21183"/>
                    <a:pt x="6400" y="18612"/>
                    <a:pt x="6343" y="16040"/>
                  </a:cubicBezTo>
                  <a:cubicBezTo>
                    <a:pt x="6286" y="13469"/>
                    <a:pt x="6400" y="10897"/>
                    <a:pt x="6629" y="8326"/>
                  </a:cubicBezTo>
                  <a:cubicBezTo>
                    <a:pt x="6857" y="5754"/>
                    <a:pt x="7200" y="3183"/>
                    <a:pt x="7657" y="1640"/>
                  </a:cubicBezTo>
                  <a:cubicBezTo>
                    <a:pt x="8114" y="97"/>
                    <a:pt x="8686" y="-417"/>
                    <a:pt x="9143" y="354"/>
                  </a:cubicBezTo>
                  <a:cubicBezTo>
                    <a:pt x="9600" y="1126"/>
                    <a:pt x="9943" y="3183"/>
                    <a:pt x="10286" y="6269"/>
                  </a:cubicBezTo>
                  <a:cubicBezTo>
                    <a:pt x="10629" y="9354"/>
                    <a:pt x="10971" y="13469"/>
                    <a:pt x="11314" y="14497"/>
                  </a:cubicBezTo>
                  <a:cubicBezTo>
                    <a:pt x="11657" y="15526"/>
                    <a:pt x="12000" y="13469"/>
                    <a:pt x="12457" y="12954"/>
                  </a:cubicBezTo>
                  <a:cubicBezTo>
                    <a:pt x="12914" y="12440"/>
                    <a:pt x="13486" y="13469"/>
                    <a:pt x="14343" y="13983"/>
                  </a:cubicBezTo>
                  <a:cubicBezTo>
                    <a:pt x="15200" y="14497"/>
                    <a:pt x="16343" y="14497"/>
                    <a:pt x="17143" y="13469"/>
                  </a:cubicBezTo>
                  <a:cubicBezTo>
                    <a:pt x="17943" y="12440"/>
                    <a:pt x="18400" y="10383"/>
                    <a:pt x="18686" y="8069"/>
                  </a:cubicBezTo>
                  <a:cubicBezTo>
                    <a:pt x="18971" y="5754"/>
                    <a:pt x="19086" y="3183"/>
                    <a:pt x="18857" y="2154"/>
                  </a:cubicBezTo>
                  <a:cubicBezTo>
                    <a:pt x="18629" y="1126"/>
                    <a:pt x="18057" y="1640"/>
                    <a:pt x="17600" y="3440"/>
                  </a:cubicBezTo>
                  <a:cubicBezTo>
                    <a:pt x="17143" y="5240"/>
                    <a:pt x="16800" y="8326"/>
                    <a:pt x="16743" y="11154"/>
                  </a:cubicBezTo>
                  <a:cubicBezTo>
                    <a:pt x="16686" y="13983"/>
                    <a:pt x="16914" y="16554"/>
                    <a:pt x="17771" y="17583"/>
                  </a:cubicBezTo>
                  <a:cubicBezTo>
                    <a:pt x="18629" y="18612"/>
                    <a:pt x="20114" y="18097"/>
                    <a:pt x="21600" y="17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1269169" y="4749799"/>
              <a:ext cx="173531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817" y="0"/>
                  </a:moveTo>
                  <a:cubicBezTo>
                    <a:pt x="2077" y="5293"/>
                    <a:pt x="2337" y="10585"/>
                    <a:pt x="2468" y="13589"/>
                  </a:cubicBezTo>
                  <a:cubicBezTo>
                    <a:pt x="2598" y="16593"/>
                    <a:pt x="2598" y="17309"/>
                    <a:pt x="2598" y="18024"/>
                  </a:cubicBezTo>
                  <a:cubicBezTo>
                    <a:pt x="2598" y="18739"/>
                    <a:pt x="2598" y="19454"/>
                    <a:pt x="2598" y="20170"/>
                  </a:cubicBezTo>
                  <a:cubicBezTo>
                    <a:pt x="2598" y="20885"/>
                    <a:pt x="2598" y="21600"/>
                    <a:pt x="2207" y="21600"/>
                  </a:cubicBezTo>
                  <a:cubicBezTo>
                    <a:pt x="1817" y="21600"/>
                    <a:pt x="1036" y="20885"/>
                    <a:pt x="516" y="19883"/>
                  </a:cubicBezTo>
                  <a:cubicBezTo>
                    <a:pt x="-5" y="18882"/>
                    <a:pt x="-265" y="17595"/>
                    <a:pt x="386" y="16879"/>
                  </a:cubicBezTo>
                  <a:cubicBezTo>
                    <a:pt x="1036" y="16164"/>
                    <a:pt x="2598" y="16021"/>
                    <a:pt x="5070" y="15163"/>
                  </a:cubicBezTo>
                  <a:cubicBezTo>
                    <a:pt x="7542" y="14305"/>
                    <a:pt x="10925" y="12731"/>
                    <a:pt x="13528" y="10872"/>
                  </a:cubicBezTo>
                  <a:cubicBezTo>
                    <a:pt x="16130" y="9012"/>
                    <a:pt x="17952" y="6866"/>
                    <a:pt x="18993" y="5364"/>
                  </a:cubicBezTo>
                  <a:cubicBezTo>
                    <a:pt x="20034" y="3862"/>
                    <a:pt x="20294" y="3004"/>
                    <a:pt x="20034" y="2932"/>
                  </a:cubicBezTo>
                  <a:cubicBezTo>
                    <a:pt x="19774" y="2861"/>
                    <a:pt x="18993" y="3576"/>
                    <a:pt x="18472" y="6151"/>
                  </a:cubicBezTo>
                  <a:cubicBezTo>
                    <a:pt x="17952" y="8726"/>
                    <a:pt x="17692" y="13160"/>
                    <a:pt x="17562" y="15807"/>
                  </a:cubicBezTo>
                  <a:cubicBezTo>
                    <a:pt x="17431" y="18453"/>
                    <a:pt x="17431" y="19311"/>
                    <a:pt x="18082" y="19883"/>
                  </a:cubicBezTo>
                  <a:cubicBezTo>
                    <a:pt x="18733" y="20456"/>
                    <a:pt x="20034" y="20742"/>
                    <a:pt x="21335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1468826" y="5016500"/>
              <a:ext cx="74969" cy="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85" fill="norm" stroke="1" extrusionOk="0">
                  <a:moveTo>
                    <a:pt x="6994" y="0"/>
                  </a:moveTo>
                  <a:cubicBezTo>
                    <a:pt x="4594" y="2057"/>
                    <a:pt x="2194" y="4114"/>
                    <a:pt x="994" y="6686"/>
                  </a:cubicBezTo>
                  <a:cubicBezTo>
                    <a:pt x="-206" y="9257"/>
                    <a:pt x="-206" y="12343"/>
                    <a:pt x="394" y="15171"/>
                  </a:cubicBezTo>
                  <a:cubicBezTo>
                    <a:pt x="994" y="18000"/>
                    <a:pt x="2194" y="20571"/>
                    <a:pt x="5494" y="21086"/>
                  </a:cubicBezTo>
                  <a:cubicBezTo>
                    <a:pt x="8794" y="21600"/>
                    <a:pt x="14194" y="20057"/>
                    <a:pt x="17194" y="17743"/>
                  </a:cubicBezTo>
                  <a:cubicBezTo>
                    <a:pt x="20194" y="15429"/>
                    <a:pt x="20794" y="12343"/>
                    <a:pt x="21094" y="9514"/>
                  </a:cubicBezTo>
                  <a:cubicBezTo>
                    <a:pt x="21394" y="6686"/>
                    <a:pt x="21394" y="4114"/>
                    <a:pt x="19894" y="2571"/>
                  </a:cubicBezTo>
                  <a:cubicBezTo>
                    <a:pt x="18394" y="1029"/>
                    <a:pt x="15394" y="514"/>
                    <a:pt x="12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1620500" y="48895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1645900" y="502285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1764433" y="4836846"/>
              <a:ext cx="179918" cy="24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66" fill="norm" stroke="1" extrusionOk="0">
                  <a:moveTo>
                    <a:pt x="10047" y="6149"/>
                  </a:moveTo>
                  <a:cubicBezTo>
                    <a:pt x="9796" y="5241"/>
                    <a:pt x="9544" y="4334"/>
                    <a:pt x="8791" y="3426"/>
                  </a:cubicBezTo>
                  <a:cubicBezTo>
                    <a:pt x="8037" y="2519"/>
                    <a:pt x="6782" y="1611"/>
                    <a:pt x="5651" y="1611"/>
                  </a:cubicBezTo>
                  <a:cubicBezTo>
                    <a:pt x="4521" y="1611"/>
                    <a:pt x="3516" y="2519"/>
                    <a:pt x="2386" y="5060"/>
                  </a:cubicBezTo>
                  <a:cubicBezTo>
                    <a:pt x="1256" y="7601"/>
                    <a:pt x="0" y="11776"/>
                    <a:pt x="0" y="14771"/>
                  </a:cubicBezTo>
                  <a:cubicBezTo>
                    <a:pt x="0" y="17766"/>
                    <a:pt x="1256" y="19581"/>
                    <a:pt x="2512" y="20488"/>
                  </a:cubicBezTo>
                  <a:cubicBezTo>
                    <a:pt x="3768" y="21396"/>
                    <a:pt x="5023" y="21396"/>
                    <a:pt x="7158" y="19309"/>
                  </a:cubicBezTo>
                  <a:cubicBezTo>
                    <a:pt x="9293" y="17221"/>
                    <a:pt x="12307" y="13046"/>
                    <a:pt x="13437" y="9507"/>
                  </a:cubicBezTo>
                  <a:cubicBezTo>
                    <a:pt x="14568" y="5967"/>
                    <a:pt x="13814" y="3063"/>
                    <a:pt x="12182" y="1520"/>
                  </a:cubicBezTo>
                  <a:cubicBezTo>
                    <a:pt x="10549" y="-22"/>
                    <a:pt x="8037" y="-204"/>
                    <a:pt x="6154" y="159"/>
                  </a:cubicBezTo>
                  <a:cubicBezTo>
                    <a:pt x="4270" y="522"/>
                    <a:pt x="3014" y="1430"/>
                    <a:pt x="1884" y="2428"/>
                  </a:cubicBezTo>
                  <a:cubicBezTo>
                    <a:pt x="754" y="3426"/>
                    <a:pt x="-251" y="4515"/>
                    <a:pt x="377" y="5514"/>
                  </a:cubicBezTo>
                  <a:cubicBezTo>
                    <a:pt x="1005" y="6512"/>
                    <a:pt x="3265" y="7420"/>
                    <a:pt x="7033" y="7601"/>
                  </a:cubicBezTo>
                  <a:cubicBezTo>
                    <a:pt x="10800" y="7783"/>
                    <a:pt x="16075" y="7238"/>
                    <a:pt x="21349" y="6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1969750" y="49657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1976100" y="502284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2238566" y="4824271"/>
              <a:ext cx="188384" cy="27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15047" y="1582"/>
                  </a:moveTo>
                  <a:cubicBezTo>
                    <a:pt x="14076" y="1099"/>
                    <a:pt x="13106" y="615"/>
                    <a:pt x="11892" y="293"/>
                  </a:cubicBezTo>
                  <a:cubicBezTo>
                    <a:pt x="10679" y="-30"/>
                    <a:pt x="9222" y="-191"/>
                    <a:pt x="7524" y="373"/>
                  </a:cubicBezTo>
                  <a:cubicBezTo>
                    <a:pt x="5825" y="937"/>
                    <a:pt x="3883" y="2227"/>
                    <a:pt x="2427" y="4645"/>
                  </a:cubicBezTo>
                  <a:cubicBezTo>
                    <a:pt x="971" y="7063"/>
                    <a:pt x="0" y="10609"/>
                    <a:pt x="0" y="13349"/>
                  </a:cubicBezTo>
                  <a:cubicBezTo>
                    <a:pt x="0" y="16090"/>
                    <a:pt x="971" y="18024"/>
                    <a:pt x="1942" y="19233"/>
                  </a:cubicBezTo>
                  <a:cubicBezTo>
                    <a:pt x="2912" y="20442"/>
                    <a:pt x="3883" y="20925"/>
                    <a:pt x="5097" y="21167"/>
                  </a:cubicBezTo>
                  <a:cubicBezTo>
                    <a:pt x="6310" y="21409"/>
                    <a:pt x="7766" y="21409"/>
                    <a:pt x="9587" y="19958"/>
                  </a:cubicBezTo>
                  <a:cubicBezTo>
                    <a:pt x="11407" y="18508"/>
                    <a:pt x="13591" y="15606"/>
                    <a:pt x="14804" y="12543"/>
                  </a:cubicBezTo>
                  <a:cubicBezTo>
                    <a:pt x="16018" y="9481"/>
                    <a:pt x="16261" y="6257"/>
                    <a:pt x="15897" y="4322"/>
                  </a:cubicBezTo>
                  <a:cubicBezTo>
                    <a:pt x="15533" y="2388"/>
                    <a:pt x="14562" y="1743"/>
                    <a:pt x="13106" y="1421"/>
                  </a:cubicBezTo>
                  <a:cubicBezTo>
                    <a:pt x="11649" y="1099"/>
                    <a:pt x="9708" y="1099"/>
                    <a:pt x="8252" y="1421"/>
                  </a:cubicBezTo>
                  <a:cubicBezTo>
                    <a:pt x="6796" y="1743"/>
                    <a:pt x="5825" y="2388"/>
                    <a:pt x="5097" y="3194"/>
                  </a:cubicBezTo>
                  <a:cubicBezTo>
                    <a:pt x="4369" y="4000"/>
                    <a:pt x="3883" y="4967"/>
                    <a:pt x="3640" y="5854"/>
                  </a:cubicBezTo>
                  <a:cubicBezTo>
                    <a:pt x="3398" y="6740"/>
                    <a:pt x="3398" y="7546"/>
                    <a:pt x="4004" y="8110"/>
                  </a:cubicBezTo>
                  <a:cubicBezTo>
                    <a:pt x="4611" y="8675"/>
                    <a:pt x="5825" y="8997"/>
                    <a:pt x="8858" y="9239"/>
                  </a:cubicBezTo>
                  <a:cubicBezTo>
                    <a:pt x="11892" y="9481"/>
                    <a:pt x="16746" y="9642"/>
                    <a:pt x="21600" y="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2370410" y="5088466"/>
              <a:ext cx="64902" cy="8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0916" fill="norm" stroke="1" extrusionOk="0">
                  <a:moveTo>
                    <a:pt x="16005" y="4019"/>
                  </a:moveTo>
                  <a:cubicBezTo>
                    <a:pt x="13980" y="2009"/>
                    <a:pt x="11955" y="0"/>
                    <a:pt x="9592" y="0"/>
                  </a:cubicBezTo>
                  <a:cubicBezTo>
                    <a:pt x="7230" y="0"/>
                    <a:pt x="4530" y="2009"/>
                    <a:pt x="2842" y="4521"/>
                  </a:cubicBezTo>
                  <a:cubicBezTo>
                    <a:pt x="1155" y="7033"/>
                    <a:pt x="480" y="10047"/>
                    <a:pt x="142" y="12809"/>
                  </a:cubicBezTo>
                  <a:cubicBezTo>
                    <a:pt x="-195" y="15572"/>
                    <a:pt x="-195" y="18084"/>
                    <a:pt x="3180" y="19591"/>
                  </a:cubicBezTo>
                  <a:cubicBezTo>
                    <a:pt x="6555" y="21098"/>
                    <a:pt x="13305" y="21600"/>
                    <a:pt x="17017" y="19591"/>
                  </a:cubicBezTo>
                  <a:cubicBezTo>
                    <a:pt x="20730" y="17581"/>
                    <a:pt x="21405" y="13060"/>
                    <a:pt x="20055" y="10549"/>
                  </a:cubicBezTo>
                  <a:cubicBezTo>
                    <a:pt x="18705" y="8037"/>
                    <a:pt x="15330" y="7535"/>
                    <a:pt x="11955" y="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58750" y="4857210"/>
              <a:ext cx="222250" cy="29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877"/>
                  </a:moveTo>
                  <a:cubicBezTo>
                    <a:pt x="3291" y="2184"/>
                    <a:pt x="6583" y="2490"/>
                    <a:pt x="9463" y="2414"/>
                  </a:cubicBezTo>
                  <a:cubicBezTo>
                    <a:pt x="12343" y="2337"/>
                    <a:pt x="14811" y="1877"/>
                    <a:pt x="16354" y="1341"/>
                  </a:cubicBezTo>
                  <a:cubicBezTo>
                    <a:pt x="17897" y="805"/>
                    <a:pt x="18514" y="192"/>
                    <a:pt x="18206" y="39"/>
                  </a:cubicBezTo>
                  <a:cubicBezTo>
                    <a:pt x="17897" y="-114"/>
                    <a:pt x="16663" y="192"/>
                    <a:pt x="15017" y="805"/>
                  </a:cubicBezTo>
                  <a:cubicBezTo>
                    <a:pt x="13371" y="1418"/>
                    <a:pt x="11314" y="2337"/>
                    <a:pt x="9669" y="3409"/>
                  </a:cubicBezTo>
                  <a:cubicBezTo>
                    <a:pt x="8023" y="4482"/>
                    <a:pt x="6789" y="5707"/>
                    <a:pt x="6686" y="6473"/>
                  </a:cubicBezTo>
                  <a:cubicBezTo>
                    <a:pt x="6583" y="7239"/>
                    <a:pt x="7611" y="7546"/>
                    <a:pt x="8537" y="8005"/>
                  </a:cubicBezTo>
                  <a:cubicBezTo>
                    <a:pt x="9463" y="8465"/>
                    <a:pt x="10286" y="9077"/>
                    <a:pt x="10491" y="9767"/>
                  </a:cubicBezTo>
                  <a:cubicBezTo>
                    <a:pt x="10697" y="10456"/>
                    <a:pt x="10286" y="11222"/>
                    <a:pt x="8846" y="12448"/>
                  </a:cubicBezTo>
                  <a:cubicBezTo>
                    <a:pt x="7406" y="13673"/>
                    <a:pt x="4937" y="15358"/>
                    <a:pt x="3703" y="16737"/>
                  </a:cubicBezTo>
                  <a:cubicBezTo>
                    <a:pt x="2469" y="18116"/>
                    <a:pt x="2469" y="19188"/>
                    <a:pt x="3600" y="20031"/>
                  </a:cubicBezTo>
                  <a:cubicBezTo>
                    <a:pt x="4731" y="20873"/>
                    <a:pt x="6994" y="21486"/>
                    <a:pt x="10183" y="21256"/>
                  </a:cubicBezTo>
                  <a:cubicBezTo>
                    <a:pt x="13371" y="21026"/>
                    <a:pt x="17486" y="19954"/>
                    <a:pt x="21600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06400" y="4959831"/>
              <a:ext cx="266700" cy="14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6410"/>
                  </a:moveTo>
                  <a:cubicBezTo>
                    <a:pt x="857" y="6410"/>
                    <a:pt x="1714" y="6410"/>
                    <a:pt x="2657" y="8261"/>
                  </a:cubicBezTo>
                  <a:cubicBezTo>
                    <a:pt x="3600" y="10112"/>
                    <a:pt x="4629" y="13815"/>
                    <a:pt x="4886" y="16284"/>
                  </a:cubicBezTo>
                  <a:cubicBezTo>
                    <a:pt x="5143" y="18752"/>
                    <a:pt x="4629" y="19987"/>
                    <a:pt x="3943" y="20604"/>
                  </a:cubicBezTo>
                  <a:cubicBezTo>
                    <a:pt x="3257" y="21221"/>
                    <a:pt x="2400" y="21221"/>
                    <a:pt x="1886" y="20450"/>
                  </a:cubicBezTo>
                  <a:cubicBezTo>
                    <a:pt x="1371" y="19678"/>
                    <a:pt x="1200" y="18135"/>
                    <a:pt x="2143" y="15512"/>
                  </a:cubicBezTo>
                  <a:cubicBezTo>
                    <a:pt x="3086" y="12890"/>
                    <a:pt x="5143" y="9187"/>
                    <a:pt x="6514" y="6872"/>
                  </a:cubicBezTo>
                  <a:cubicBezTo>
                    <a:pt x="7886" y="4558"/>
                    <a:pt x="8571" y="3632"/>
                    <a:pt x="9514" y="2398"/>
                  </a:cubicBezTo>
                  <a:cubicBezTo>
                    <a:pt x="10457" y="1164"/>
                    <a:pt x="11657" y="-379"/>
                    <a:pt x="11829" y="84"/>
                  </a:cubicBezTo>
                  <a:cubicBezTo>
                    <a:pt x="12000" y="547"/>
                    <a:pt x="11143" y="3015"/>
                    <a:pt x="10629" y="5330"/>
                  </a:cubicBezTo>
                  <a:cubicBezTo>
                    <a:pt x="10114" y="7644"/>
                    <a:pt x="9943" y="9804"/>
                    <a:pt x="10629" y="11655"/>
                  </a:cubicBezTo>
                  <a:cubicBezTo>
                    <a:pt x="11314" y="13507"/>
                    <a:pt x="12857" y="15050"/>
                    <a:pt x="14829" y="15512"/>
                  </a:cubicBezTo>
                  <a:cubicBezTo>
                    <a:pt x="16800" y="15975"/>
                    <a:pt x="19200" y="15358"/>
                    <a:pt x="21600" y="1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47650" y="5181600"/>
              <a:ext cx="2349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93700" y="5162550"/>
              <a:ext cx="1714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062"/>
                    <a:pt x="10133" y="10523"/>
                    <a:pt x="13733" y="6923"/>
                  </a:cubicBezTo>
                  <a:cubicBezTo>
                    <a:pt x="17333" y="3323"/>
                    <a:pt x="19467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704849" y="49593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30250" y="50546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920750" y="4819650"/>
              <a:ext cx="184150" cy="28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920"/>
                  </a:moveTo>
                  <a:cubicBezTo>
                    <a:pt x="1738" y="6080"/>
                    <a:pt x="3476" y="10240"/>
                    <a:pt x="4593" y="12800"/>
                  </a:cubicBezTo>
                  <a:cubicBezTo>
                    <a:pt x="5710" y="15360"/>
                    <a:pt x="6207" y="16320"/>
                    <a:pt x="6579" y="17280"/>
                  </a:cubicBezTo>
                  <a:cubicBezTo>
                    <a:pt x="6952" y="18240"/>
                    <a:pt x="7200" y="19200"/>
                    <a:pt x="7448" y="19280"/>
                  </a:cubicBezTo>
                  <a:cubicBezTo>
                    <a:pt x="7697" y="19360"/>
                    <a:pt x="7945" y="18560"/>
                    <a:pt x="8193" y="17360"/>
                  </a:cubicBezTo>
                  <a:cubicBezTo>
                    <a:pt x="8441" y="16160"/>
                    <a:pt x="8690" y="14560"/>
                    <a:pt x="9186" y="13120"/>
                  </a:cubicBezTo>
                  <a:cubicBezTo>
                    <a:pt x="9683" y="11680"/>
                    <a:pt x="10428" y="10400"/>
                    <a:pt x="10800" y="10240"/>
                  </a:cubicBezTo>
                  <a:cubicBezTo>
                    <a:pt x="11172" y="10080"/>
                    <a:pt x="11172" y="11040"/>
                    <a:pt x="11545" y="12560"/>
                  </a:cubicBezTo>
                  <a:cubicBezTo>
                    <a:pt x="11917" y="14080"/>
                    <a:pt x="12662" y="16160"/>
                    <a:pt x="13283" y="17600"/>
                  </a:cubicBezTo>
                  <a:cubicBezTo>
                    <a:pt x="13903" y="19040"/>
                    <a:pt x="14400" y="19840"/>
                    <a:pt x="15269" y="20480"/>
                  </a:cubicBezTo>
                  <a:cubicBezTo>
                    <a:pt x="16138" y="21120"/>
                    <a:pt x="17379" y="21600"/>
                    <a:pt x="18372" y="21280"/>
                  </a:cubicBezTo>
                  <a:cubicBezTo>
                    <a:pt x="19366" y="20960"/>
                    <a:pt x="20110" y="19840"/>
                    <a:pt x="20607" y="16640"/>
                  </a:cubicBezTo>
                  <a:cubicBezTo>
                    <a:pt x="21103" y="13440"/>
                    <a:pt x="21352" y="8160"/>
                    <a:pt x="21476" y="4800"/>
                  </a:cubicBezTo>
                  <a:cubicBezTo>
                    <a:pt x="21600" y="1440"/>
                    <a:pt x="21600" y="0"/>
                    <a:pt x="21600" y="0"/>
                  </a:cubicBezTo>
                  <a:cubicBezTo>
                    <a:pt x="21600" y="0"/>
                    <a:pt x="21600" y="1440"/>
                    <a:pt x="2160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136641" y="4786128"/>
              <a:ext cx="203210" cy="28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18" fill="norm" stroke="1" extrusionOk="0">
                  <a:moveTo>
                    <a:pt x="8017" y="16792"/>
                  </a:moveTo>
                  <a:cubicBezTo>
                    <a:pt x="8017" y="16020"/>
                    <a:pt x="8017" y="15249"/>
                    <a:pt x="7683" y="14555"/>
                  </a:cubicBezTo>
                  <a:cubicBezTo>
                    <a:pt x="7349" y="13860"/>
                    <a:pt x="6681" y="13243"/>
                    <a:pt x="5790" y="13089"/>
                  </a:cubicBezTo>
                  <a:cubicBezTo>
                    <a:pt x="4900" y="12935"/>
                    <a:pt x="3786" y="13243"/>
                    <a:pt x="2673" y="14323"/>
                  </a:cubicBezTo>
                  <a:cubicBezTo>
                    <a:pt x="1559" y="15403"/>
                    <a:pt x="446" y="17255"/>
                    <a:pt x="112" y="18566"/>
                  </a:cubicBezTo>
                  <a:cubicBezTo>
                    <a:pt x="-222" y="19877"/>
                    <a:pt x="223" y="20649"/>
                    <a:pt x="1003" y="20957"/>
                  </a:cubicBezTo>
                  <a:cubicBezTo>
                    <a:pt x="1782" y="21266"/>
                    <a:pt x="2896" y="21112"/>
                    <a:pt x="3786" y="20649"/>
                  </a:cubicBezTo>
                  <a:cubicBezTo>
                    <a:pt x="4677" y="20186"/>
                    <a:pt x="5345" y="19415"/>
                    <a:pt x="6904" y="18797"/>
                  </a:cubicBezTo>
                  <a:cubicBezTo>
                    <a:pt x="8463" y="18180"/>
                    <a:pt x="10912" y="17717"/>
                    <a:pt x="12916" y="16560"/>
                  </a:cubicBezTo>
                  <a:cubicBezTo>
                    <a:pt x="14920" y="15403"/>
                    <a:pt x="16479" y="13552"/>
                    <a:pt x="17592" y="11392"/>
                  </a:cubicBezTo>
                  <a:cubicBezTo>
                    <a:pt x="18706" y="9232"/>
                    <a:pt x="19374" y="6763"/>
                    <a:pt x="19708" y="4912"/>
                  </a:cubicBezTo>
                  <a:cubicBezTo>
                    <a:pt x="20042" y="3060"/>
                    <a:pt x="20042" y="1826"/>
                    <a:pt x="19597" y="977"/>
                  </a:cubicBezTo>
                  <a:cubicBezTo>
                    <a:pt x="19151" y="129"/>
                    <a:pt x="18260" y="-334"/>
                    <a:pt x="17481" y="283"/>
                  </a:cubicBezTo>
                  <a:cubicBezTo>
                    <a:pt x="16702" y="900"/>
                    <a:pt x="16034" y="2597"/>
                    <a:pt x="15811" y="5143"/>
                  </a:cubicBezTo>
                  <a:cubicBezTo>
                    <a:pt x="15588" y="7689"/>
                    <a:pt x="15811" y="11083"/>
                    <a:pt x="16813" y="13475"/>
                  </a:cubicBezTo>
                  <a:cubicBezTo>
                    <a:pt x="17815" y="15866"/>
                    <a:pt x="19597" y="17255"/>
                    <a:pt x="21378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402130" y="4716350"/>
              <a:ext cx="115521" cy="32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96" fill="norm" stroke="1" extrusionOk="0">
                  <a:moveTo>
                    <a:pt x="13186" y="18155"/>
                  </a:moveTo>
                  <a:cubicBezTo>
                    <a:pt x="13186" y="17471"/>
                    <a:pt x="13186" y="16788"/>
                    <a:pt x="12400" y="16173"/>
                  </a:cubicBezTo>
                  <a:cubicBezTo>
                    <a:pt x="11615" y="15558"/>
                    <a:pt x="10044" y="15011"/>
                    <a:pt x="8277" y="14806"/>
                  </a:cubicBezTo>
                  <a:cubicBezTo>
                    <a:pt x="6509" y="14601"/>
                    <a:pt x="4546" y="14737"/>
                    <a:pt x="2975" y="15558"/>
                  </a:cubicBezTo>
                  <a:cubicBezTo>
                    <a:pt x="1404" y="16378"/>
                    <a:pt x="226" y="17882"/>
                    <a:pt x="29" y="18975"/>
                  </a:cubicBezTo>
                  <a:cubicBezTo>
                    <a:pt x="-167" y="20069"/>
                    <a:pt x="618" y="20752"/>
                    <a:pt x="1993" y="21094"/>
                  </a:cubicBezTo>
                  <a:cubicBezTo>
                    <a:pt x="3368" y="21436"/>
                    <a:pt x="5331" y="21436"/>
                    <a:pt x="7098" y="20342"/>
                  </a:cubicBezTo>
                  <a:cubicBezTo>
                    <a:pt x="8866" y="19249"/>
                    <a:pt x="10437" y="17061"/>
                    <a:pt x="11615" y="13849"/>
                  </a:cubicBezTo>
                  <a:cubicBezTo>
                    <a:pt x="12793" y="10636"/>
                    <a:pt x="13578" y="6398"/>
                    <a:pt x="13971" y="3801"/>
                  </a:cubicBezTo>
                  <a:cubicBezTo>
                    <a:pt x="14364" y="1203"/>
                    <a:pt x="14364" y="246"/>
                    <a:pt x="13775" y="41"/>
                  </a:cubicBezTo>
                  <a:cubicBezTo>
                    <a:pt x="13186" y="-164"/>
                    <a:pt x="12008" y="383"/>
                    <a:pt x="11418" y="1887"/>
                  </a:cubicBezTo>
                  <a:cubicBezTo>
                    <a:pt x="10829" y="3390"/>
                    <a:pt x="10829" y="5851"/>
                    <a:pt x="12597" y="8107"/>
                  </a:cubicBezTo>
                  <a:cubicBezTo>
                    <a:pt x="14364" y="10363"/>
                    <a:pt x="17898" y="12413"/>
                    <a:pt x="21433" y="14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555750" y="47942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589088" y="4851763"/>
              <a:ext cx="89754" cy="15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253" fill="norm" stroke="1" extrusionOk="0">
                  <a:moveTo>
                    <a:pt x="12887" y="837"/>
                  </a:moveTo>
                  <a:cubicBezTo>
                    <a:pt x="10432" y="245"/>
                    <a:pt x="7977" y="-347"/>
                    <a:pt x="5768" y="245"/>
                  </a:cubicBezTo>
                  <a:cubicBezTo>
                    <a:pt x="3559" y="837"/>
                    <a:pt x="1596" y="2612"/>
                    <a:pt x="614" y="4239"/>
                  </a:cubicBezTo>
                  <a:cubicBezTo>
                    <a:pt x="-368" y="5867"/>
                    <a:pt x="-368" y="7346"/>
                    <a:pt x="2087" y="8826"/>
                  </a:cubicBezTo>
                  <a:cubicBezTo>
                    <a:pt x="4541" y="10305"/>
                    <a:pt x="9450" y="11785"/>
                    <a:pt x="13377" y="13116"/>
                  </a:cubicBezTo>
                  <a:cubicBezTo>
                    <a:pt x="17305" y="14448"/>
                    <a:pt x="20250" y="15631"/>
                    <a:pt x="20741" y="16667"/>
                  </a:cubicBezTo>
                  <a:cubicBezTo>
                    <a:pt x="21232" y="17702"/>
                    <a:pt x="19268" y="18590"/>
                    <a:pt x="16568" y="19330"/>
                  </a:cubicBezTo>
                  <a:cubicBezTo>
                    <a:pt x="13868" y="20069"/>
                    <a:pt x="10432" y="20661"/>
                    <a:pt x="6996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765300" y="49784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25450" y="5683250"/>
              <a:ext cx="254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95"/>
                    <a:pt x="7200" y="8589"/>
                    <a:pt x="10800" y="12189"/>
                  </a:cubicBezTo>
                  <a:cubicBezTo>
                    <a:pt x="14400" y="15789"/>
                    <a:pt x="18000" y="186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93700" y="5661289"/>
              <a:ext cx="268463" cy="39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27" fill="norm" stroke="1" extrusionOk="0">
                  <a:moveTo>
                    <a:pt x="0" y="1912"/>
                  </a:moveTo>
                  <a:cubicBezTo>
                    <a:pt x="166" y="1328"/>
                    <a:pt x="332" y="744"/>
                    <a:pt x="831" y="394"/>
                  </a:cubicBezTo>
                  <a:cubicBezTo>
                    <a:pt x="1329" y="44"/>
                    <a:pt x="2160" y="-73"/>
                    <a:pt x="4237" y="44"/>
                  </a:cubicBezTo>
                  <a:cubicBezTo>
                    <a:pt x="6314" y="161"/>
                    <a:pt x="9637" y="511"/>
                    <a:pt x="12628" y="1211"/>
                  </a:cubicBezTo>
                  <a:cubicBezTo>
                    <a:pt x="15618" y="1912"/>
                    <a:pt x="18277" y="2963"/>
                    <a:pt x="19772" y="4539"/>
                  </a:cubicBezTo>
                  <a:cubicBezTo>
                    <a:pt x="21268" y="6115"/>
                    <a:pt x="21600" y="8217"/>
                    <a:pt x="20105" y="10493"/>
                  </a:cubicBezTo>
                  <a:cubicBezTo>
                    <a:pt x="18609" y="12770"/>
                    <a:pt x="15286" y="15222"/>
                    <a:pt x="12295" y="17090"/>
                  </a:cubicBezTo>
                  <a:cubicBezTo>
                    <a:pt x="9305" y="18958"/>
                    <a:pt x="6646" y="20243"/>
                    <a:pt x="3988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87400" y="5842000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87400" y="591185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9800"/>
                    <a:pt x="6857" y="18000"/>
                    <a:pt x="10457" y="14400"/>
                  </a:cubicBezTo>
                  <a:cubicBezTo>
                    <a:pt x="14057" y="10800"/>
                    <a:pt x="178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090218" y="5550393"/>
              <a:ext cx="160732" cy="41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25" fill="norm" stroke="1" extrusionOk="0">
                  <a:moveTo>
                    <a:pt x="19619" y="1928"/>
                  </a:moveTo>
                  <a:cubicBezTo>
                    <a:pt x="17094" y="1060"/>
                    <a:pt x="14570" y="192"/>
                    <a:pt x="11905" y="29"/>
                  </a:cubicBezTo>
                  <a:cubicBezTo>
                    <a:pt x="9240" y="-134"/>
                    <a:pt x="6434" y="409"/>
                    <a:pt x="4331" y="1169"/>
                  </a:cubicBezTo>
                  <a:cubicBezTo>
                    <a:pt x="2227" y="1928"/>
                    <a:pt x="824" y="2905"/>
                    <a:pt x="263" y="3665"/>
                  </a:cubicBezTo>
                  <a:cubicBezTo>
                    <a:pt x="-298" y="4425"/>
                    <a:pt x="-17" y="4968"/>
                    <a:pt x="1666" y="5510"/>
                  </a:cubicBezTo>
                  <a:cubicBezTo>
                    <a:pt x="3349" y="6053"/>
                    <a:pt x="6434" y="6596"/>
                    <a:pt x="8679" y="7084"/>
                  </a:cubicBezTo>
                  <a:cubicBezTo>
                    <a:pt x="10923" y="7573"/>
                    <a:pt x="12325" y="8007"/>
                    <a:pt x="12886" y="8495"/>
                  </a:cubicBezTo>
                  <a:cubicBezTo>
                    <a:pt x="13447" y="8984"/>
                    <a:pt x="13167" y="9526"/>
                    <a:pt x="12466" y="9960"/>
                  </a:cubicBezTo>
                  <a:cubicBezTo>
                    <a:pt x="11764" y="10395"/>
                    <a:pt x="10642" y="10720"/>
                    <a:pt x="9240" y="11046"/>
                  </a:cubicBezTo>
                  <a:cubicBezTo>
                    <a:pt x="7837" y="11372"/>
                    <a:pt x="6154" y="11697"/>
                    <a:pt x="4751" y="12023"/>
                  </a:cubicBezTo>
                  <a:cubicBezTo>
                    <a:pt x="3349" y="12348"/>
                    <a:pt x="2227" y="12674"/>
                    <a:pt x="2367" y="13000"/>
                  </a:cubicBezTo>
                  <a:cubicBezTo>
                    <a:pt x="2507" y="13325"/>
                    <a:pt x="3910" y="13651"/>
                    <a:pt x="5032" y="14031"/>
                  </a:cubicBezTo>
                  <a:cubicBezTo>
                    <a:pt x="6154" y="14411"/>
                    <a:pt x="6996" y="14845"/>
                    <a:pt x="6996" y="15605"/>
                  </a:cubicBezTo>
                  <a:cubicBezTo>
                    <a:pt x="6996" y="16364"/>
                    <a:pt x="6154" y="17450"/>
                    <a:pt x="5312" y="18210"/>
                  </a:cubicBezTo>
                  <a:cubicBezTo>
                    <a:pt x="4471" y="18970"/>
                    <a:pt x="3629" y="19404"/>
                    <a:pt x="2928" y="19892"/>
                  </a:cubicBezTo>
                  <a:cubicBezTo>
                    <a:pt x="2227" y="20381"/>
                    <a:pt x="1666" y="20923"/>
                    <a:pt x="2647" y="21195"/>
                  </a:cubicBezTo>
                  <a:cubicBezTo>
                    <a:pt x="3629" y="21466"/>
                    <a:pt x="6154" y="21466"/>
                    <a:pt x="9520" y="21357"/>
                  </a:cubicBezTo>
                  <a:cubicBezTo>
                    <a:pt x="12886" y="21249"/>
                    <a:pt x="17094" y="21032"/>
                    <a:pt x="21302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399893" y="5626062"/>
              <a:ext cx="6914" cy="22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1211" fill="norm" stroke="1" extrusionOk="0">
                  <a:moveTo>
                    <a:pt x="8818" y="2360"/>
                  </a:moveTo>
                  <a:cubicBezTo>
                    <a:pt x="3418" y="986"/>
                    <a:pt x="-1982" y="-389"/>
                    <a:pt x="718" y="102"/>
                  </a:cubicBezTo>
                  <a:cubicBezTo>
                    <a:pt x="3418" y="593"/>
                    <a:pt x="14218" y="2949"/>
                    <a:pt x="16918" y="6778"/>
                  </a:cubicBezTo>
                  <a:cubicBezTo>
                    <a:pt x="19618" y="10607"/>
                    <a:pt x="14218" y="15909"/>
                    <a:pt x="8818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504950" y="58102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606549" y="5595632"/>
              <a:ext cx="173531" cy="29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05" fill="norm" stroke="1" extrusionOk="0">
                  <a:moveTo>
                    <a:pt x="0" y="4601"/>
                  </a:moveTo>
                  <a:cubicBezTo>
                    <a:pt x="2342" y="3662"/>
                    <a:pt x="4684" y="2722"/>
                    <a:pt x="7677" y="1940"/>
                  </a:cubicBezTo>
                  <a:cubicBezTo>
                    <a:pt x="10670" y="1157"/>
                    <a:pt x="14313" y="531"/>
                    <a:pt x="16786" y="218"/>
                  </a:cubicBezTo>
                  <a:cubicBezTo>
                    <a:pt x="19258" y="-95"/>
                    <a:pt x="20559" y="-95"/>
                    <a:pt x="21080" y="375"/>
                  </a:cubicBezTo>
                  <a:cubicBezTo>
                    <a:pt x="21600" y="844"/>
                    <a:pt x="21340" y="1783"/>
                    <a:pt x="20169" y="4288"/>
                  </a:cubicBezTo>
                  <a:cubicBezTo>
                    <a:pt x="18998" y="6792"/>
                    <a:pt x="16916" y="10862"/>
                    <a:pt x="15614" y="13992"/>
                  </a:cubicBezTo>
                  <a:cubicBezTo>
                    <a:pt x="14313" y="17122"/>
                    <a:pt x="13793" y="19314"/>
                    <a:pt x="13272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663700" y="578485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803400" y="5835650"/>
              <a:ext cx="508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025650" y="571500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273805" y="5611799"/>
              <a:ext cx="108507" cy="20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0821" fill="norm" stroke="1" extrusionOk="0">
                  <a:moveTo>
                    <a:pt x="17905" y="161"/>
                  </a:moveTo>
                  <a:cubicBezTo>
                    <a:pt x="15505" y="-51"/>
                    <a:pt x="13105" y="-263"/>
                    <a:pt x="10305" y="1008"/>
                  </a:cubicBezTo>
                  <a:cubicBezTo>
                    <a:pt x="7505" y="2278"/>
                    <a:pt x="4305" y="5031"/>
                    <a:pt x="2505" y="7996"/>
                  </a:cubicBezTo>
                  <a:cubicBezTo>
                    <a:pt x="705" y="10961"/>
                    <a:pt x="305" y="14137"/>
                    <a:pt x="105" y="16255"/>
                  </a:cubicBezTo>
                  <a:cubicBezTo>
                    <a:pt x="-95" y="18372"/>
                    <a:pt x="-95" y="19431"/>
                    <a:pt x="905" y="20172"/>
                  </a:cubicBezTo>
                  <a:cubicBezTo>
                    <a:pt x="1905" y="20913"/>
                    <a:pt x="3905" y="21337"/>
                    <a:pt x="7705" y="19643"/>
                  </a:cubicBezTo>
                  <a:cubicBezTo>
                    <a:pt x="11505" y="17949"/>
                    <a:pt x="17105" y="14137"/>
                    <a:pt x="19305" y="10855"/>
                  </a:cubicBezTo>
                  <a:cubicBezTo>
                    <a:pt x="21505" y="7572"/>
                    <a:pt x="20305" y="4819"/>
                    <a:pt x="18705" y="3231"/>
                  </a:cubicBezTo>
                  <a:cubicBezTo>
                    <a:pt x="17105" y="1643"/>
                    <a:pt x="15105" y="1219"/>
                    <a:pt x="13705" y="1537"/>
                  </a:cubicBezTo>
                  <a:cubicBezTo>
                    <a:pt x="12305" y="1855"/>
                    <a:pt x="11505" y="2913"/>
                    <a:pt x="10705" y="3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451100" y="57150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609849" y="5581650"/>
              <a:ext cx="190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61"/>
                    <a:pt x="9600" y="8522"/>
                    <a:pt x="13200" y="12122"/>
                  </a:cubicBezTo>
                  <a:cubicBezTo>
                    <a:pt x="16800" y="15722"/>
                    <a:pt x="19200" y="18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622549" y="5829300"/>
              <a:ext cx="635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838449" y="5552281"/>
              <a:ext cx="146051" cy="27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324"/>
                  </a:moveTo>
                  <a:cubicBezTo>
                    <a:pt x="2817" y="1319"/>
                    <a:pt x="5635" y="314"/>
                    <a:pt x="8922" y="63"/>
                  </a:cubicBezTo>
                  <a:cubicBezTo>
                    <a:pt x="12209" y="-188"/>
                    <a:pt x="15965" y="314"/>
                    <a:pt x="18313" y="1570"/>
                  </a:cubicBezTo>
                  <a:cubicBezTo>
                    <a:pt x="20661" y="2826"/>
                    <a:pt x="21600" y="4835"/>
                    <a:pt x="21600" y="6175"/>
                  </a:cubicBezTo>
                  <a:cubicBezTo>
                    <a:pt x="21600" y="7514"/>
                    <a:pt x="20661" y="8184"/>
                    <a:pt x="19565" y="8770"/>
                  </a:cubicBezTo>
                  <a:cubicBezTo>
                    <a:pt x="18470" y="9356"/>
                    <a:pt x="17217" y="9859"/>
                    <a:pt x="17374" y="10612"/>
                  </a:cubicBezTo>
                  <a:cubicBezTo>
                    <a:pt x="17530" y="11365"/>
                    <a:pt x="19096" y="12370"/>
                    <a:pt x="19878" y="13291"/>
                  </a:cubicBezTo>
                  <a:cubicBezTo>
                    <a:pt x="20661" y="14212"/>
                    <a:pt x="20661" y="15049"/>
                    <a:pt x="17687" y="16389"/>
                  </a:cubicBezTo>
                  <a:cubicBezTo>
                    <a:pt x="14713" y="17728"/>
                    <a:pt x="8765" y="19570"/>
                    <a:pt x="2817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067050" y="576579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179729" y="5544709"/>
              <a:ext cx="103222" cy="27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08" fill="norm" stroke="1" extrusionOk="0">
                  <a:moveTo>
                    <a:pt x="21067" y="3424"/>
                  </a:moveTo>
                  <a:cubicBezTo>
                    <a:pt x="18043" y="2252"/>
                    <a:pt x="15019" y="1080"/>
                    <a:pt x="12427" y="494"/>
                  </a:cubicBezTo>
                  <a:cubicBezTo>
                    <a:pt x="9835" y="-92"/>
                    <a:pt x="7675" y="-92"/>
                    <a:pt x="5731" y="159"/>
                  </a:cubicBezTo>
                  <a:cubicBezTo>
                    <a:pt x="3787" y="410"/>
                    <a:pt x="2059" y="913"/>
                    <a:pt x="979" y="1666"/>
                  </a:cubicBezTo>
                  <a:cubicBezTo>
                    <a:pt x="-101" y="2420"/>
                    <a:pt x="-533" y="3424"/>
                    <a:pt x="979" y="3927"/>
                  </a:cubicBezTo>
                  <a:cubicBezTo>
                    <a:pt x="2491" y="4429"/>
                    <a:pt x="5947" y="4429"/>
                    <a:pt x="9403" y="4178"/>
                  </a:cubicBezTo>
                  <a:cubicBezTo>
                    <a:pt x="12859" y="3927"/>
                    <a:pt x="16315" y="3424"/>
                    <a:pt x="18043" y="3592"/>
                  </a:cubicBezTo>
                  <a:cubicBezTo>
                    <a:pt x="19771" y="3759"/>
                    <a:pt x="19771" y="4596"/>
                    <a:pt x="18907" y="7694"/>
                  </a:cubicBezTo>
                  <a:cubicBezTo>
                    <a:pt x="18043" y="10792"/>
                    <a:pt x="16315" y="16150"/>
                    <a:pt x="14587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276600" y="5797550"/>
              <a:ext cx="1016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613150" y="582295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778250" y="581025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095750" y="5462721"/>
              <a:ext cx="154018" cy="53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531" fill="norm" stroke="1" extrusionOk="0">
                  <a:moveTo>
                    <a:pt x="6912" y="947"/>
                  </a:moveTo>
                  <a:cubicBezTo>
                    <a:pt x="7488" y="524"/>
                    <a:pt x="8064" y="100"/>
                    <a:pt x="10224" y="16"/>
                  </a:cubicBezTo>
                  <a:cubicBezTo>
                    <a:pt x="12384" y="-69"/>
                    <a:pt x="16128" y="185"/>
                    <a:pt x="18432" y="820"/>
                  </a:cubicBezTo>
                  <a:cubicBezTo>
                    <a:pt x="20736" y="1456"/>
                    <a:pt x="21600" y="2472"/>
                    <a:pt x="20448" y="3573"/>
                  </a:cubicBezTo>
                  <a:cubicBezTo>
                    <a:pt x="19296" y="4675"/>
                    <a:pt x="16128" y="5860"/>
                    <a:pt x="13824" y="6962"/>
                  </a:cubicBezTo>
                  <a:cubicBezTo>
                    <a:pt x="11520" y="8063"/>
                    <a:pt x="10080" y="9079"/>
                    <a:pt x="9792" y="10053"/>
                  </a:cubicBezTo>
                  <a:cubicBezTo>
                    <a:pt x="9504" y="11027"/>
                    <a:pt x="10368" y="11959"/>
                    <a:pt x="11520" y="13272"/>
                  </a:cubicBezTo>
                  <a:cubicBezTo>
                    <a:pt x="12672" y="14585"/>
                    <a:pt x="14112" y="16279"/>
                    <a:pt x="13824" y="17592"/>
                  </a:cubicBezTo>
                  <a:cubicBezTo>
                    <a:pt x="13536" y="18905"/>
                    <a:pt x="11520" y="19837"/>
                    <a:pt x="8928" y="20430"/>
                  </a:cubicBezTo>
                  <a:cubicBezTo>
                    <a:pt x="6336" y="21023"/>
                    <a:pt x="3168" y="21277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711200" y="6626171"/>
              <a:ext cx="266700" cy="27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768"/>
                  </a:moveTo>
                  <a:cubicBezTo>
                    <a:pt x="1029" y="5949"/>
                    <a:pt x="2057" y="9130"/>
                    <a:pt x="2743" y="11893"/>
                  </a:cubicBezTo>
                  <a:cubicBezTo>
                    <a:pt x="3429" y="14656"/>
                    <a:pt x="3771" y="17000"/>
                    <a:pt x="4200" y="18591"/>
                  </a:cubicBezTo>
                  <a:cubicBezTo>
                    <a:pt x="4629" y="20181"/>
                    <a:pt x="5143" y="21019"/>
                    <a:pt x="5571" y="21019"/>
                  </a:cubicBezTo>
                  <a:cubicBezTo>
                    <a:pt x="6000" y="21019"/>
                    <a:pt x="6343" y="20181"/>
                    <a:pt x="6771" y="18758"/>
                  </a:cubicBezTo>
                  <a:cubicBezTo>
                    <a:pt x="7200" y="17335"/>
                    <a:pt x="7714" y="15326"/>
                    <a:pt x="8314" y="13484"/>
                  </a:cubicBezTo>
                  <a:cubicBezTo>
                    <a:pt x="8914" y="11642"/>
                    <a:pt x="9600" y="9968"/>
                    <a:pt x="10114" y="9549"/>
                  </a:cubicBezTo>
                  <a:cubicBezTo>
                    <a:pt x="10629" y="9130"/>
                    <a:pt x="10971" y="9968"/>
                    <a:pt x="11571" y="11809"/>
                  </a:cubicBezTo>
                  <a:cubicBezTo>
                    <a:pt x="12171" y="13651"/>
                    <a:pt x="13029" y="16498"/>
                    <a:pt x="13886" y="18423"/>
                  </a:cubicBezTo>
                  <a:cubicBezTo>
                    <a:pt x="14743" y="20349"/>
                    <a:pt x="15600" y="21354"/>
                    <a:pt x="16200" y="21437"/>
                  </a:cubicBezTo>
                  <a:cubicBezTo>
                    <a:pt x="16800" y="21521"/>
                    <a:pt x="17143" y="20684"/>
                    <a:pt x="17486" y="17419"/>
                  </a:cubicBezTo>
                  <a:cubicBezTo>
                    <a:pt x="17829" y="14154"/>
                    <a:pt x="18171" y="8461"/>
                    <a:pt x="18514" y="4944"/>
                  </a:cubicBezTo>
                  <a:cubicBezTo>
                    <a:pt x="18857" y="1428"/>
                    <a:pt x="19200" y="88"/>
                    <a:pt x="19714" y="5"/>
                  </a:cubicBezTo>
                  <a:cubicBezTo>
                    <a:pt x="20229" y="-79"/>
                    <a:pt x="20914" y="1093"/>
                    <a:pt x="21600" y="2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073150" y="67119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8000"/>
                    <a:pt x="10944" y="14400"/>
                    <a:pt x="14544" y="10800"/>
                  </a:cubicBezTo>
                  <a:cubicBezTo>
                    <a:pt x="18144" y="7200"/>
                    <a:pt x="1987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079500" y="68516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530713" y="6523004"/>
              <a:ext cx="215538" cy="29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12" fill="norm" stroke="1" extrusionOk="0">
                  <a:moveTo>
                    <a:pt x="11399" y="1276"/>
                  </a:moveTo>
                  <a:cubicBezTo>
                    <a:pt x="10340" y="813"/>
                    <a:pt x="9282" y="350"/>
                    <a:pt x="8329" y="427"/>
                  </a:cubicBezTo>
                  <a:cubicBezTo>
                    <a:pt x="7376" y="504"/>
                    <a:pt x="6529" y="1121"/>
                    <a:pt x="5258" y="3127"/>
                  </a:cubicBezTo>
                  <a:cubicBezTo>
                    <a:pt x="3988" y="5133"/>
                    <a:pt x="2293" y="8527"/>
                    <a:pt x="1340" y="10996"/>
                  </a:cubicBezTo>
                  <a:cubicBezTo>
                    <a:pt x="388" y="13464"/>
                    <a:pt x="176" y="15007"/>
                    <a:pt x="70" y="16241"/>
                  </a:cubicBezTo>
                  <a:cubicBezTo>
                    <a:pt x="-36" y="17476"/>
                    <a:pt x="-36" y="18401"/>
                    <a:pt x="176" y="19250"/>
                  </a:cubicBezTo>
                  <a:cubicBezTo>
                    <a:pt x="388" y="20098"/>
                    <a:pt x="811" y="20870"/>
                    <a:pt x="1552" y="21178"/>
                  </a:cubicBezTo>
                  <a:cubicBezTo>
                    <a:pt x="2293" y="21487"/>
                    <a:pt x="3352" y="21333"/>
                    <a:pt x="5576" y="19944"/>
                  </a:cubicBezTo>
                  <a:cubicBezTo>
                    <a:pt x="7799" y="18556"/>
                    <a:pt x="11188" y="15933"/>
                    <a:pt x="12988" y="13156"/>
                  </a:cubicBezTo>
                  <a:cubicBezTo>
                    <a:pt x="14788" y="10378"/>
                    <a:pt x="14999" y="7447"/>
                    <a:pt x="14999" y="5596"/>
                  </a:cubicBezTo>
                  <a:cubicBezTo>
                    <a:pt x="14999" y="3744"/>
                    <a:pt x="14788" y="2973"/>
                    <a:pt x="14364" y="2201"/>
                  </a:cubicBezTo>
                  <a:cubicBezTo>
                    <a:pt x="13940" y="1430"/>
                    <a:pt x="13305" y="658"/>
                    <a:pt x="12352" y="273"/>
                  </a:cubicBezTo>
                  <a:cubicBezTo>
                    <a:pt x="11399" y="-113"/>
                    <a:pt x="10129" y="-113"/>
                    <a:pt x="8964" y="427"/>
                  </a:cubicBezTo>
                  <a:cubicBezTo>
                    <a:pt x="7799" y="967"/>
                    <a:pt x="6740" y="2047"/>
                    <a:pt x="5999" y="3281"/>
                  </a:cubicBezTo>
                  <a:cubicBezTo>
                    <a:pt x="5258" y="4516"/>
                    <a:pt x="4835" y="5904"/>
                    <a:pt x="4940" y="6984"/>
                  </a:cubicBezTo>
                  <a:cubicBezTo>
                    <a:pt x="5046" y="8064"/>
                    <a:pt x="5682" y="8836"/>
                    <a:pt x="8117" y="8913"/>
                  </a:cubicBezTo>
                  <a:cubicBezTo>
                    <a:pt x="10552" y="8990"/>
                    <a:pt x="14788" y="8373"/>
                    <a:pt x="17329" y="7833"/>
                  </a:cubicBezTo>
                  <a:cubicBezTo>
                    <a:pt x="19870" y="7293"/>
                    <a:pt x="20717" y="6830"/>
                    <a:pt x="21564" y="6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603921" y="6372962"/>
              <a:ext cx="123279" cy="8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53" fill="norm" stroke="1" extrusionOk="0">
                  <a:moveTo>
                    <a:pt x="2651" y="5348"/>
                  </a:moveTo>
                  <a:cubicBezTo>
                    <a:pt x="1919" y="7982"/>
                    <a:pt x="1186" y="10616"/>
                    <a:pt x="637" y="13251"/>
                  </a:cubicBezTo>
                  <a:cubicBezTo>
                    <a:pt x="88" y="15885"/>
                    <a:pt x="-278" y="18519"/>
                    <a:pt x="271" y="18782"/>
                  </a:cubicBezTo>
                  <a:cubicBezTo>
                    <a:pt x="820" y="19046"/>
                    <a:pt x="2285" y="16938"/>
                    <a:pt x="3383" y="14568"/>
                  </a:cubicBezTo>
                  <a:cubicBezTo>
                    <a:pt x="4481" y="12197"/>
                    <a:pt x="5214" y="9563"/>
                    <a:pt x="6312" y="6665"/>
                  </a:cubicBezTo>
                  <a:cubicBezTo>
                    <a:pt x="7410" y="3768"/>
                    <a:pt x="8875" y="607"/>
                    <a:pt x="10156" y="80"/>
                  </a:cubicBezTo>
                  <a:cubicBezTo>
                    <a:pt x="11437" y="-447"/>
                    <a:pt x="12536" y="1660"/>
                    <a:pt x="14366" y="5612"/>
                  </a:cubicBezTo>
                  <a:cubicBezTo>
                    <a:pt x="16197" y="9563"/>
                    <a:pt x="18759" y="15358"/>
                    <a:pt x="21322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860550" y="668020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200"/>
                    <a:pt x="2880" y="10800"/>
                    <a:pt x="6480" y="7200"/>
                  </a:cubicBezTo>
                  <a:cubicBezTo>
                    <a:pt x="10080" y="3600"/>
                    <a:pt x="158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096567" y="6467458"/>
              <a:ext cx="157754" cy="27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58" fill="norm" stroke="1" extrusionOk="0">
                  <a:moveTo>
                    <a:pt x="15007" y="5605"/>
                  </a:moveTo>
                  <a:cubicBezTo>
                    <a:pt x="13324" y="5280"/>
                    <a:pt x="11641" y="4955"/>
                    <a:pt x="9116" y="6417"/>
                  </a:cubicBezTo>
                  <a:cubicBezTo>
                    <a:pt x="6591" y="7878"/>
                    <a:pt x="3225" y="11126"/>
                    <a:pt x="1542" y="13644"/>
                  </a:cubicBezTo>
                  <a:cubicBezTo>
                    <a:pt x="-141" y="16161"/>
                    <a:pt x="-141" y="17947"/>
                    <a:pt x="140" y="19247"/>
                  </a:cubicBezTo>
                  <a:cubicBezTo>
                    <a:pt x="420" y="20546"/>
                    <a:pt x="981" y="21358"/>
                    <a:pt x="3365" y="21358"/>
                  </a:cubicBezTo>
                  <a:cubicBezTo>
                    <a:pt x="5750" y="21358"/>
                    <a:pt x="9958" y="20546"/>
                    <a:pt x="13464" y="17704"/>
                  </a:cubicBezTo>
                  <a:cubicBezTo>
                    <a:pt x="16971" y="14862"/>
                    <a:pt x="19776" y="9990"/>
                    <a:pt x="20617" y="6660"/>
                  </a:cubicBezTo>
                  <a:cubicBezTo>
                    <a:pt x="21459" y="3331"/>
                    <a:pt x="20337" y="1544"/>
                    <a:pt x="18934" y="651"/>
                  </a:cubicBezTo>
                  <a:cubicBezTo>
                    <a:pt x="17532" y="-242"/>
                    <a:pt x="15849" y="-242"/>
                    <a:pt x="14165" y="814"/>
                  </a:cubicBezTo>
                  <a:cubicBezTo>
                    <a:pt x="12482" y="1869"/>
                    <a:pt x="10799" y="3981"/>
                    <a:pt x="10519" y="5848"/>
                  </a:cubicBezTo>
                  <a:cubicBezTo>
                    <a:pt x="10238" y="7716"/>
                    <a:pt x="11360" y="9340"/>
                    <a:pt x="13184" y="10396"/>
                  </a:cubicBezTo>
                  <a:cubicBezTo>
                    <a:pt x="15007" y="11451"/>
                    <a:pt x="17532" y="11938"/>
                    <a:pt x="20056" y="12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281204" y="6692900"/>
              <a:ext cx="89146" cy="8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400" fill="norm" stroke="1" extrusionOk="0">
                  <a:moveTo>
                    <a:pt x="9949" y="0"/>
                  </a:moveTo>
                  <a:cubicBezTo>
                    <a:pt x="6513" y="3688"/>
                    <a:pt x="3076" y="7376"/>
                    <a:pt x="1358" y="10800"/>
                  </a:cubicBezTo>
                  <a:cubicBezTo>
                    <a:pt x="-360" y="14224"/>
                    <a:pt x="-360" y="17385"/>
                    <a:pt x="867" y="19229"/>
                  </a:cubicBezTo>
                  <a:cubicBezTo>
                    <a:pt x="2095" y="21073"/>
                    <a:pt x="4549" y="21600"/>
                    <a:pt x="7004" y="21337"/>
                  </a:cubicBezTo>
                  <a:cubicBezTo>
                    <a:pt x="9458" y="21073"/>
                    <a:pt x="11913" y="20020"/>
                    <a:pt x="14122" y="18702"/>
                  </a:cubicBezTo>
                  <a:cubicBezTo>
                    <a:pt x="16331" y="17385"/>
                    <a:pt x="18295" y="15805"/>
                    <a:pt x="19522" y="13698"/>
                  </a:cubicBezTo>
                  <a:cubicBezTo>
                    <a:pt x="20749" y="11590"/>
                    <a:pt x="21240" y="8956"/>
                    <a:pt x="19767" y="7112"/>
                  </a:cubicBezTo>
                  <a:cubicBezTo>
                    <a:pt x="18295" y="5268"/>
                    <a:pt x="14858" y="4215"/>
                    <a:pt x="11422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555750" y="6915150"/>
              <a:ext cx="781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4" y="19029"/>
                    <a:pt x="4449" y="16457"/>
                    <a:pt x="6585" y="14143"/>
                  </a:cubicBezTo>
                  <a:cubicBezTo>
                    <a:pt x="8722" y="11829"/>
                    <a:pt x="10771" y="9771"/>
                    <a:pt x="12644" y="7971"/>
                  </a:cubicBezTo>
                  <a:cubicBezTo>
                    <a:pt x="14517" y="6171"/>
                    <a:pt x="16215" y="4629"/>
                    <a:pt x="17678" y="3343"/>
                  </a:cubicBezTo>
                  <a:cubicBezTo>
                    <a:pt x="19141" y="2057"/>
                    <a:pt x="203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601144" y="7171393"/>
              <a:ext cx="126552" cy="21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80" fill="norm" stroke="1" extrusionOk="0">
                  <a:moveTo>
                    <a:pt x="13652" y="7257"/>
                  </a:moveTo>
                  <a:cubicBezTo>
                    <a:pt x="14714" y="6426"/>
                    <a:pt x="15776" y="5595"/>
                    <a:pt x="16485" y="4349"/>
                  </a:cubicBezTo>
                  <a:cubicBezTo>
                    <a:pt x="17193" y="3103"/>
                    <a:pt x="17547" y="1442"/>
                    <a:pt x="16839" y="611"/>
                  </a:cubicBezTo>
                  <a:cubicBezTo>
                    <a:pt x="16131" y="-220"/>
                    <a:pt x="14360" y="-220"/>
                    <a:pt x="11704" y="715"/>
                  </a:cubicBezTo>
                  <a:cubicBezTo>
                    <a:pt x="9049" y="1649"/>
                    <a:pt x="5508" y="3518"/>
                    <a:pt x="3206" y="4972"/>
                  </a:cubicBezTo>
                  <a:cubicBezTo>
                    <a:pt x="904" y="6426"/>
                    <a:pt x="-158" y="7465"/>
                    <a:pt x="19" y="8399"/>
                  </a:cubicBezTo>
                  <a:cubicBezTo>
                    <a:pt x="196" y="9334"/>
                    <a:pt x="1612" y="10165"/>
                    <a:pt x="5153" y="11411"/>
                  </a:cubicBezTo>
                  <a:cubicBezTo>
                    <a:pt x="8694" y="12657"/>
                    <a:pt x="14360" y="14318"/>
                    <a:pt x="17547" y="15668"/>
                  </a:cubicBezTo>
                  <a:cubicBezTo>
                    <a:pt x="20734" y="17018"/>
                    <a:pt x="21442" y="18057"/>
                    <a:pt x="21088" y="18888"/>
                  </a:cubicBezTo>
                  <a:cubicBezTo>
                    <a:pt x="20734" y="19718"/>
                    <a:pt x="19317" y="20342"/>
                    <a:pt x="17724" y="20757"/>
                  </a:cubicBezTo>
                  <a:cubicBezTo>
                    <a:pt x="16131" y="21172"/>
                    <a:pt x="14360" y="21380"/>
                    <a:pt x="12412" y="21380"/>
                  </a:cubicBezTo>
                  <a:cubicBezTo>
                    <a:pt x="10465" y="21380"/>
                    <a:pt x="8340" y="21172"/>
                    <a:pt x="7278" y="20757"/>
                  </a:cubicBezTo>
                  <a:cubicBezTo>
                    <a:pt x="6216" y="20342"/>
                    <a:pt x="6216" y="19718"/>
                    <a:pt x="6216" y="1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762808" y="7215250"/>
              <a:ext cx="142193" cy="15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47" fill="norm" stroke="1" extrusionOk="0">
                  <a:moveTo>
                    <a:pt x="4125" y="9279"/>
                  </a:moveTo>
                  <a:cubicBezTo>
                    <a:pt x="5690" y="9567"/>
                    <a:pt x="7255" y="9855"/>
                    <a:pt x="9290" y="8991"/>
                  </a:cubicBezTo>
                  <a:cubicBezTo>
                    <a:pt x="11325" y="8127"/>
                    <a:pt x="13829" y="6111"/>
                    <a:pt x="14925" y="4383"/>
                  </a:cubicBezTo>
                  <a:cubicBezTo>
                    <a:pt x="16020" y="2655"/>
                    <a:pt x="15707" y="1215"/>
                    <a:pt x="14612" y="495"/>
                  </a:cubicBezTo>
                  <a:cubicBezTo>
                    <a:pt x="13516" y="-225"/>
                    <a:pt x="11638" y="-225"/>
                    <a:pt x="9290" y="927"/>
                  </a:cubicBezTo>
                  <a:cubicBezTo>
                    <a:pt x="6942" y="2079"/>
                    <a:pt x="4125" y="4383"/>
                    <a:pt x="2246" y="7551"/>
                  </a:cubicBezTo>
                  <a:cubicBezTo>
                    <a:pt x="368" y="10719"/>
                    <a:pt x="-571" y="14751"/>
                    <a:pt x="368" y="17343"/>
                  </a:cubicBezTo>
                  <a:cubicBezTo>
                    <a:pt x="1307" y="19935"/>
                    <a:pt x="4125" y="21087"/>
                    <a:pt x="7881" y="21231"/>
                  </a:cubicBezTo>
                  <a:cubicBezTo>
                    <a:pt x="11638" y="21375"/>
                    <a:pt x="16333" y="20511"/>
                    <a:pt x="21029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031729" y="7076078"/>
              <a:ext cx="133621" cy="28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35" fill="norm" stroke="1" extrusionOk="0">
                  <a:moveTo>
                    <a:pt x="21306" y="2715"/>
                  </a:moveTo>
                  <a:cubicBezTo>
                    <a:pt x="20294" y="1755"/>
                    <a:pt x="19281" y="795"/>
                    <a:pt x="17594" y="315"/>
                  </a:cubicBezTo>
                  <a:cubicBezTo>
                    <a:pt x="15906" y="-165"/>
                    <a:pt x="13544" y="-165"/>
                    <a:pt x="11012" y="795"/>
                  </a:cubicBezTo>
                  <a:cubicBezTo>
                    <a:pt x="8481" y="1755"/>
                    <a:pt x="5781" y="3675"/>
                    <a:pt x="3587" y="5995"/>
                  </a:cubicBezTo>
                  <a:cubicBezTo>
                    <a:pt x="1393" y="8315"/>
                    <a:pt x="-294" y="11035"/>
                    <a:pt x="43" y="13595"/>
                  </a:cubicBezTo>
                  <a:cubicBezTo>
                    <a:pt x="381" y="16155"/>
                    <a:pt x="2743" y="18555"/>
                    <a:pt x="5106" y="19835"/>
                  </a:cubicBezTo>
                  <a:cubicBezTo>
                    <a:pt x="7469" y="21115"/>
                    <a:pt x="9831" y="21275"/>
                    <a:pt x="12193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169846" y="7135283"/>
              <a:ext cx="126882" cy="19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0884" fill="norm" stroke="1" extrusionOk="0">
                  <a:moveTo>
                    <a:pt x="13672" y="7813"/>
                  </a:moveTo>
                  <a:cubicBezTo>
                    <a:pt x="12301" y="6664"/>
                    <a:pt x="10929" y="5515"/>
                    <a:pt x="9558" y="5285"/>
                  </a:cubicBezTo>
                  <a:cubicBezTo>
                    <a:pt x="8186" y="5055"/>
                    <a:pt x="6815" y="5745"/>
                    <a:pt x="5101" y="7813"/>
                  </a:cubicBezTo>
                  <a:cubicBezTo>
                    <a:pt x="3386" y="9881"/>
                    <a:pt x="1329" y="13328"/>
                    <a:pt x="472" y="15626"/>
                  </a:cubicBezTo>
                  <a:cubicBezTo>
                    <a:pt x="-385" y="17923"/>
                    <a:pt x="-42" y="19072"/>
                    <a:pt x="1844" y="19991"/>
                  </a:cubicBezTo>
                  <a:cubicBezTo>
                    <a:pt x="3729" y="20911"/>
                    <a:pt x="7158" y="21600"/>
                    <a:pt x="10758" y="19532"/>
                  </a:cubicBezTo>
                  <a:cubicBezTo>
                    <a:pt x="14358" y="17464"/>
                    <a:pt x="18129" y="12638"/>
                    <a:pt x="19672" y="9077"/>
                  </a:cubicBezTo>
                  <a:cubicBezTo>
                    <a:pt x="21215" y="5515"/>
                    <a:pt x="20529" y="3217"/>
                    <a:pt x="19158" y="1838"/>
                  </a:cubicBezTo>
                  <a:cubicBezTo>
                    <a:pt x="17786" y="460"/>
                    <a:pt x="15729" y="0"/>
                    <a:pt x="13158" y="0"/>
                  </a:cubicBezTo>
                  <a:cubicBezTo>
                    <a:pt x="10586" y="0"/>
                    <a:pt x="7501" y="460"/>
                    <a:pt x="5101" y="1953"/>
                  </a:cubicBezTo>
                  <a:cubicBezTo>
                    <a:pt x="2701" y="3447"/>
                    <a:pt x="986" y="5974"/>
                    <a:pt x="301" y="7813"/>
                  </a:cubicBezTo>
                  <a:cubicBezTo>
                    <a:pt x="-385" y="9651"/>
                    <a:pt x="-42" y="10800"/>
                    <a:pt x="2872" y="10915"/>
                  </a:cubicBezTo>
                  <a:cubicBezTo>
                    <a:pt x="5786" y="11030"/>
                    <a:pt x="11272" y="10111"/>
                    <a:pt x="16758" y="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208575" y="7024044"/>
              <a:ext cx="109176" cy="7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17" fill="norm" stroke="1" extrusionOk="0">
                  <a:moveTo>
                    <a:pt x="2733" y="5435"/>
                  </a:moveTo>
                  <a:cubicBezTo>
                    <a:pt x="2317" y="8611"/>
                    <a:pt x="1902" y="11788"/>
                    <a:pt x="1279" y="14964"/>
                  </a:cubicBezTo>
                  <a:cubicBezTo>
                    <a:pt x="656" y="18141"/>
                    <a:pt x="-175" y="21317"/>
                    <a:pt x="33" y="21317"/>
                  </a:cubicBezTo>
                  <a:cubicBezTo>
                    <a:pt x="240" y="21317"/>
                    <a:pt x="1487" y="18141"/>
                    <a:pt x="2525" y="14964"/>
                  </a:cubicBezTo>
                  <a:cubicBezTo>
                    <a:pt x="3563" y="11788"/>
                    <a:pt x="4394" y="8611"/>
                    <a:pt x="6471" y="5752"/>
                  </a:cubicBezTo>
                  <a:cubicBezTo>
                    <a:pt x="8548" y="2893"/>
                    <a:pt x="11871" y="352"/>
                    <a:pt x="14363" y="35"/>
                  </a:cubicBezTo>
                  <a:cubicBezTo>
                    <a:pt x="16856" y="-283"/>
                    <a:pt x="18517" y="1623"/>
                    <a:pt x="19556" y="5117"/>
                  </a:cubicBezTo>
                  <a:cubicBezTo>
                    <a:pt x="20594" y="8611"/>
                    <a:pt x="21010" y="13693"/>
                    <a:pt x="21425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349500" y="7035800"/>
              <a:ext cx="118763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137" y="0"/>
                  </a:moveTo>
                  <a:cubicBezTo>
                    <a:pt x="6442" y="1800"/>
                    <a:pt x="11747" y="3600"/>
                    <a:pt x="15537" y="5400"/>
                  </a:cubicBezTo>
                  <a:cubicBezTo>
                    <a:pt x="19326" y="7200"/>
                    <a:pt x="21600" y="9000"/>
                    <a:pt x="21221" y="11215"/>
                  </a:cubicBezTo>
                  <a:cubicBezTo>
                    <a:pt x="20842" y="13431"/>
                    <a:pt x="17811" y="16062"/>
                    <a:pt x="13832" y="17862"/>
                  </a:cubicBezTo>
                  <a:cubicBezTo>
                    <a:pt x="9853" y="19662"/>
                    <a:pt x="4926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686049" y="68199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717800" y="69024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179543" y="6614447"/>
              <a:ext cx="128807" cy="26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20" fill="norm" stroke="1" extrusionOk="0">
                  <a:moveTo>
                    <a:pt x="2350" y="4699"/>
                  </a:moveTo>
                  <a:cubicBezTo>
                    <a:pt x="2007" y="3862"/>
                    <a:pt x="1664" y="3024"/>
                    <a:pt x="2864" y="2271"/>
                  </a:cubicBezTo>
                  <a:cubicBezTo>
                    <a:pt x="4064" y="1517"/>
                    <a:pt x="6807" y="848"/>
                    <a:pt x="9207" y="429"/>
                  </a:cubicBezTo>
                  <a:cubicBezTo>
                    <a:pt x="11607" y="10"/>
                    <a:pt x="13664" y="-157"/>
                    <a:pt x="15035" y="178"/>
                  </a:cubicBezTo>
                  <a:cubicBezTo>
                    <a:pt x="16407" y="513"/>
                    <a:pt x="17093" y="1350"/>
                    <a:pt x="15893" y="3862"/>
                  </a:cubicBezTo>
                  <a:cubicBezTo>
                    <a:pt x="14693" y="6373"/>
                    <a:pt x="11607" y="10559"/>
                    <a:pt x="8864" y="13490"/>
                  </a:cubicBezTo>
                  <a:cubicBezTo>
                    <a:pt x="6121" y="16420"/>
                    <a:pt x="3721" y="18094"/>
                    <a:pt x="2007" y="19266"/>
                  </a:cubicBezTo>
                  <a:cubicBezTo>
                    <a:pt x="293" y="20438"/>
                    <a:pt x="-736" y="21108"/>
                    <a:pt x="635" y="21276"/>
                  </a:cubicBezTo>
                  <a:cubicBezTo>
                    <a:pt x="2007" y="21443"/>
                    <a:pt x="5778" y="21108"/>
                    <a:pt x="9550" y="20690"/>
                  </a:cubicBezTo>
                  <a:cubicBezTo>
                    <a:pt x="13321" y="20271"/>
                    <a:pt x="17093" y="19769"/>
                    <a:pt x="20864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416300" y="68072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3522603" y="6614704"/>
              <a:ext cx="95373" cy="26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422" fill="norm" stroke="1" extrusionOk="0">
                  <a:moveTo>
                    <a:pt x="14144" y="159"/>
                  </a:moveTo>
                  <a:cubicBezTo>
                    <a:pt x="11847" y="-9"/>
                    <a:pt x="9549" y="-178"/>
                    <a:pt x="7021" y="413"/>
                  </a:cubicBezTo>
                  <a:cubicBezTo>
                    <a:pt x="4493" y="1003"/>
                    <a:pt x="1736" y="2353"/>
                    <a:pt x="587" y="3956"/>
                  </a:cubicBezTo>
                  <a:cubicBezTo>
                    <a:pt x="-562" y="5559"/>
                    <a:pt x="-102" y="7416"/>
                    <a:pt x="2655" y="9441"/>
                  </a:cubicBezTo>
                  <a:cubicBezTo>
                    <a:pt x="5412" y="11466"/>
                    <a:pt x="10468" y="13659"/>
                    <a:pt x="13915" y="15094"/>
                  </a:cubicBezTo>
                  <a:cubicBezTo>
                    <a:pt x="17361" y="16528"/>
                    <a:pt x="19200" y="17203"/>
                    <a:pt x="20119" y="17963"/>
                  </a:cubicBezTo>
                  <a:cubicBezTo>
                    <a:pt x="21038" y="18722"/>
                    <a:pt x="21038" y="19566"/>
                    <a:pt x="18970" y="20241"/>
                  </a:cubicBezTo>
                  <a:cubicBezTo>
                    <a:pt x="16902" y="20916"/>
                    <a:pt x="12766" y="21422"/>
                    <a:pt x="9778" y="21422"/>
                  </a:cubicBezTo>
                  <a:cubicBezTo>
                    <a:pt x="6791" y="21422"/>
                    <a:pt x="4953" y="20916"/>
                    <a:pt x="3115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530600" y="6620372"/>
              <a:ext cx="171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67" y="12302"/>
                    <a:pt x="6933" y="4448"/>
                    <a:pt x="10533" y="1502"/>
                  </a:cubicBezTo>
                  <a:cubicBezTo>
                    <a:pt x="14133" y="-1443"/>
                    <a:pt x="178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0310700" y="5640724"/>
              <a:ext cx="152394" cy="22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16" fill="norm" stroke="1" extrusionOk="0">
                  <a:moveTo>
                    <a:pt x="14246" y="6478"/>
                  </a:moveTo>
                  <a:cubicBezTo>
                    <a:pt x="14829" y="5468"/>
                    <a:pt x="15413" y="4459"/>
                    <a:pt x="15705" y="3349"/>
                  </a:cubicBezTo>
                  <a:cubicBezTo>
                    <a:pt x="15997" y="2238"/>
                    <a:pt x="15997" y="1027"/>
                    <a:pt x="15267" y="422"/>
                  </a:cubicBezTo>
                  <a:cubicBezTo>
                    <a:pt x="14537" y="-184"/>
                    <a:pt x="13078" y="-184"/>
                    <a:pt x="11181" y="724"/>
                  </a:cubicBezTo>
                  <a:cubicBezTo>
                    <a:pt x="9283" y="1633"/>
                    <a:pt x="6948" y="3450"/>
                    <a:pt x="4759" y="6780"/>
                  </a:cubicBezTo>
                  <a:cubicBezTo>
                    <a:pt x="2570" y="10111"/>
                    <a:pt x="527" y="14956"/>
                    <a:pt x="89" y="17782"/>
                  </a:cubicBezTo>
                  <a:cubicBezTo>
                    <a:pt x="-349" y="20609"/>
                    <a:pt x="819" y="21416"/>
                    <a:pt x="4029" y="21416"/>
                  </a:cubicBezTo>
                  <a:cubicBezTo>
                    <a:pt x="7240" y="21416"/>
                    <a:pt x="12494" y="20609"/>
                    <a:pt x="15851" y="18590"/>
                  </a:cubicBezTo>
                  <a:cubicBezTo>
                    <a:pt x="19208" y="16571"/>
                    <a:pt x="20667" y="13341"/>
                    <a:pt x="20959" y="10818"/>
                  </a:cubicBezTo>
                  <a:cubicBezTo>
                    <a:pt x="21251" y="8295"/>
                    <a:pt x="20375" y="6478"/>
                    <a:pt x="19208" y="5367"/>
                  </a:cubicBezTo>
                  <a:cubicBezTo>
                    <a:pt x="18040" y="4257"/>
                    <a:pt x="16581" y="3853"/>
                    <a:pt x="15121" y="3652"/>
                  </a:cubicBezTo>
                  <a:cubicBezTo>
                    <a:pt x="13662" y="3450"/>
                    <a:pt x="12202" y="3450"/>
                    <a:pt x="11473" y="3954"/>
                  </a:cubicBezTo>
                  <a:cubicBezTo>
                    <a:pt x="10743" y="4459"/>
                    <a:pt x="10743" y="5468"/>
                    <a:pt x="10743" y="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0414000" y="5556250"/>
              <a:ext cx="317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543"/>
                    <a:pt x="12960" y="3086"/>
                    <a:pt x="10800" y="5979"/>
                  </a:cubicBezTo>
                  <a:cubicBezTo>
                    <a:pt x="8640" y="8871"/>
                    <a:pt x="8640" y="13114"/>
                    <a:pt x="7200" y="15943"/>
                  </a:cubicBezTo>
                  <a:cubicBezTo>
                    <a:pt x="5760" y="18771"/>
                    <a:pt x="2880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0337800" y="5562600"/>
              <a:ext cx="241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4400"/>
                    <a:pt x="10232" y="7200"/>
                    <a:pt x="13832" y="3600"/>
                  </a:cubicBezTo>
                  <a:cubicBezTo>
                    <a:pt x="17432" y="0"/>
                    <a:pt x="195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255249" y="5905500"/>
              <a:ext cx="266701" cy="3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8100"/>
                  </a:moveTo>
                  <a:cubicBezTo>
                    <a:pt x="514" y="13500"/>
                    <a:pt x="1029" y="18900"/>
                    <a:pt x="3086" y="20250"/>
                  </a:cubicBezTo>
                  <a:cubicBezTo>
                    <a:pt x="5143" y="21600"/>
                    <a:pt x="8743" y="18900"/>
                    <a:pt x="12086" y="14850"/>
                  </a:cubicBezTo>
                  <a:cubicBezTo>
                    <a:pt x="15429" y="10800"/>
                    <a:pt x="1851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637981" y="5571392"/>
              <a:ext cx="144319" cy="30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65" fill="norm" stroke="1" extrusionOk="0">
                  <a:moveTo>
                    <a:pt x="21344" y="2062"/>
                  </a:moveTo>
                  <a:cubicBezTo>
                    <a:pt x="21344" y="1169"/>
                    <a:pt x="21344" y="275"/>
                    <a:pt x="20718" y="51"/>
                  </a:cubicBezTo>
                  <a:cubicBezTo>
                    <a:pt x="20092" y="-172"/>
                    <a:pt x="18840" y="275"/>
                    <a:pt x="15553" y="2509"/>
                  </a:cubicBezTo>
                  <a:cubicBezTo>
                    <a:pt x="12266" y="4744"/>
                    <a:pt x="6944" y="8766"/>
                    <a:pt x="3814" y="12043"/>
                  </a:cubicBezTo>
                  <a:cubicBezTo>
                    <a:pt x="683" y="15320"/>
                    <a:pt x="-256" y="17853"/>
                    <a:pt x="57" y="19342"/>
                  </a:cubicBezTo>
                  <a:cubicBezTo>
                    <a:pt x="370" y="20832"/>
                    <a:pt x="1935" y="21279"/>
                    <a:pt x="5066" y="21354"/>
                  </a:cubicBezTo>
                  <a:cubicBezTo>
                    <a:pt x="8196" y="21428"/>
                    <a:pt x="12892" y="21130"/>
                    <a:pt x="17587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0820399" y="5642307"/>
              <a:ext cx="127001" cy="16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6268"/>
                  </a:moveTo>
                  <a:cubicBezTo>
                    <a:pt x="0" y="4865"/>
                    <a:pt x="0" y="3463"/>
                    <a:pt x="1260" y="2341"/>
                  </a:cubicBezTo>
                  <a:cubicBezTo>
                    <a:pt x="2520" y="1219"/>
                    <a:pt x="5040" y="377"/>
                    <a:pt x="7740" y="97"/>
                  </a:cubicBezTo>
                  <a:cubicBezTo>
                    <a:pt x="10440" y="-184"/>
                    <a:pt x="13320" y="97"/>
                    <a:pt x="14940" y="1639"/>
                  </a:cubicBezTo>
                  <a:cubicBezTo>
                    <a:pt x="16560" y="3182"/>
                    <a:pt x="16920" y="5987"/>
                    <a:pt x="14940" y="9073"/>
                  </a:cubicBezTo>
                  <a:cubicBezTo>
                    <a:pt x="12960" y="12159"/>
                    <a:pt x="8640" y="15525"/>
                    <a:pt x="5760" y="17629"/>
                  </a:cubicBezTo>
                  <a:cubicBezTo>
                    <a:pt x="2880" y="19733"/>
                    <a:pt x="1440" y="20574"/>
                    <a:pt x="2340" y="20995"/>
                  </a:cubicBezTo>
                  <a:cubicBezTo>
                    <a:pt x="3240" y="21416"/>
                    <a:pt x="6480" y="21416"/>
                    <a:pt x="10080" y="21416"/>
                  </a:cubicBezTo>
                  <a:cubicBezTo>
                    <a:pt x="13680" y="21416"/>
                    <a:pt x="17640" y="21416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1017250" y="57657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1101551" y="5627042"/>
              <a:ext cx="86574" cy="21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353" fill="norm" stroke="1" extrusionOk="0">
                  <a:moveTo>
                    <a:pt x="11640" y="1165"/>
                  </a:moveTo>
                  <a:cubicBezTo>
                    <a:pt x="9631" y="536"/>
                    <a:pt x="7621" y="-93"/>
                    <a:pt x="5612" y="12"/>
                  </a:cubicBezTo>
                  <a:cubicBezTo>
                    <a:pt x="3603" y="117"/>
                    <a:pt x="1593" y="956"/>
                    <a:pt x="589" y="2004"/>
                  </a:cubicBezTo>
                  <a:cubicBezTo>
                    <a:pt x="-416" y="3053"/>
                    <a:pt x="-416" y="4311"/>
                    <a:pt x="2849" y="6198"/>
                  </a:cubicBezTo>
                  <a:cubicBezTo>
                    <a:pt x="6114" y="8086"/>
                    <a:pt x="12644" y="10602"/>
                    <a:pt x="16412" y="12909"/>
                  </a:cubicBezTo>
                  <a:cubicBezTo>
                    <a:pt x="20179" y="15216"/>
                    <a:pt x="21184" y="17313"/>
                    <a:pt x="20179" y="18781"/>
                  </a:cubicBezTo>
                  <a:cubicBezTo>
                    <a:pt x="19175" y="20249"/>
                    <a:pt x="16161" y="21088"/>
                    <a:pt x="13398" y="21297"/>
                  </a:cubicBezTo>
                  <a:cubicBezTo>
                    <a:pt x="10635" y="21507"/>
                    <a:pt x="8124" y="21088"/>
                    <a:pt x="5612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1106149" y="56197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1309349" y="5562600"/>
              <a:ext cx="9243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1600" fill="norm" stroke="1" extrusionOk="0">
                  <a:moveTo>
                    <a:pt x="0" y="0"/>
                  </a:moveTo>
                  <a:cubicBezTo>
                    <a:pt x="5055" y="1137"/>
                    <a:pt x="10111" y="2274"/>
                    <a:pt x="14247" y="4295"/>
                  </a:cubicBezTo>
                  <a:cubicBezTo>
                    <a:pt x="18383" y="6316"/>
                    <a:pt x="21600" y="9221"/>
                    <a:pt x="19302" y="12253"/>
                  </a:cubicBezTo>
                  <a:cubicBezTo>
                    <a:pt x="17004" y="15284"/>
                    <a:pt x="9191" y="18442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1525250" y="5518150"/>
              <a:ext cx="12813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249" y="0"/>
                  </a:moveTo>
                  <a:cubicBezTo>
                    <a:pt x="6374" y="0"/>
                    <a:pt x="8498" y="0"/>
                    <a:pt x="10623" y="514"/>
                  </a:cubicBezTo>
                  <a:cubicBezTo>
                    <a:pt x="12748" y="1029"/>
                    <a:pt x="14872" y="2057"/>
                    <a:pt x="16997" y="3927"/>
                  </a:cubicBezTo>
                  <a:cubicBezTo>
                    <a:pt x="19121" y="5797"/>
                    <a:pt x="21246" y="8509"/>
                    <a:pt x="21423" y="11034"/>
                  </a:cubicBezTo>
                  <a:cubicBezTo>
                    <a:pt x="21600" y="13558"/>
                    <a:pt x="19830" y="15896"/>
                    <a:pt x="15934" y="17626"/>
                  </a:cubicBezTo>
                  <a:cubicBezTo>
                    <a:pt x="12039" y="19356"/>
                    <a:pt x="6020" y="20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0922641" y="6643654"/>
              <a:ext cx="138584" cy="45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99" fill="norm" stroke="1" extrusionOk="0">
                  <a:moveTo>
                    <a:pt x="1836" y="9227"/>
                  </a:moveTo>
                  <a:cubicBezTo>
                    <a:pt x="2481" y="11927"/>
                    <a:pt x="3126" y="14627"/>
                    <a:pt x="3448" y="16327"/>
                  </a:cubicBezTo>
                  <a:cubicBezTo>
                    <a:pt x="3771" y="18027"/>
                    <a:pt x="3771" y="18727"/>
                    <a:pt x="3448" y="19527"/>
                  </a:cubicBezTo>
                  <a:cubicBezTo>
                    <a:pt x="3126" y="20327"/>
                    <a:pt x="2481" y="21227"/>
                    <a:pt x="1836" y="21377"/>
                  </a:cubicBezTo>
                  <a:cubicBezTo>
                    <a:pt x="1192" y="21527"/>
                    <a:pt x="547" y="20927"/>
                    <a:pt x="224" y="19027"/>
                  </a:cubicBezTo>
                  <a:cubicBezTo>
                    <a:pt x="-98" y="17127"/>
                    <a:pt x="-98" y="13927"/>
                    <a:pt x="386" y="11027"/>
                  </a:cubicBezTo>
                  <a:cubicBezTo>
                    <a:pt x="869" y="8127"/>
                    <a:pt x="1836" y="5527"/>
                    <a:pt x="2481" y="3977"/>
                  </a:cubicBezTo>
                  <a:cubicBezTo>
                    <a:pt x="3126" y="2427"/>
                    <a:pt x="3448" y="1927"/>
                    <a:pt x="4254" y="1427"/>
                  </a:cubicBezTo>
                  <a:cubicBezTo>
                    <a:pt x="5060" y="927"/>
                    <a:pt x="6350" y="427"/>
                    <a:pt x="7962" y="177"/>
                  </a:cubicBezTo>
                  <a:cubicBezTo>
                    <a:pt x="9574" y="-73"/>
                    <a:pt x="11508" y="-73"/>
                    <a:pt x="13603" y="277"/>
                  </a:cubicBezTo>
                  <a:cubicBezTo>
                    <a:pt x="15699" y="627"/>
                    <a:pt x="17956" y="1327"/>
                    <a:pt x="19406" y="2277"/>
                  </a:cubicBezTo>
                  <a:cubicBezTo>
                    <a:pt x="20857" y="3227"/>
                    <a:pt x="21502" y="4427"/>
                    <a:pt x="20857" y="5477"/>
                  </a:cubicBezTo>
                  <a:cubicBezTo>
                    <a:pt x="20212" y="6527"/>
                    <a:pt x="18278" y="7427"/>
                    <a:pt x="15377" y="8077"/>
                  </a:cubicBezTo>
                  <a:cubicBezTo>
                    <a:pt x="12475" y="8727"/>
                    <a:pt x="8606" y="9127"/>
                    <a:pt x="7317" y="9327"/>
                  </a:cubicBezTo>
                  <a:cubicBezTo>
                    <a:pt x="6027" y="9527"/>
                    <a:pt x="7317" y="9527"/>
                    <a:pt x="8606" y="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1080750" y="6775450"/>
              <a:ext cx="82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5600"/>
                    <a:pt x="1108" y="9600"/>
                    <a:pt x="3323" y="6600"/>
                  </a:cubicBezTo>
                  <a:cubicBezTo>
                    <a:pt x="5538" y="3600"/>
                    <a:pt x="9415" y="3600"/>
                    <a:pt x="12738" y="3000"/>
                  </a:cubicBezTo>
                  <a:cubicBezTo>
                    <a:pt x="16062" y="2400"/>
                    <a:pt x="1883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1239863" y="6661150"/>
              <a:ext cx="107587" cy="15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64" fill="norm" stroke="1" extrusionOk="0">
                  <a:moveTo>
                    <a:pt x="1175" y="0"/>
                  </a:moveTo>
                  <a:cubicBezTo>
                    <a:pt x="344" y="1440"/>
                    <a:pt x="-487" y="2880"/>
                    <a:pt x="344" y="5904"/>
                  </a:cubicBezTo>
                  <a:cubicBezTo>
                    <a:pt x="1175" y="8928"/>
                    <a:pt x="3667" y="13536"/>
                    <a:pt x="5536" y="16704"/>
                  </a:cubicBezTo>
                  <a:cubicBezTo>
                    <a:pt x="7405" y="19872"/>
                    <a:pt x="8651" y="21600"/>
                    <a:pt x="9690" y="21456"/>
                  </a:cubicBezTo>
                  <a:cubicBezTo>
                    <a:pt x="10728" y="21312"/>
                    <a:pt x="11559" y="19296"/>
                    <a:pt x="12598" y="16128"/>
                  </a:cubicBezTo>
                  <a:cubicBezTo>
                    <a:pt x="13636" y="12960"/>
                    <a:pt x="14882" y="8640"/>
                    <a:pt x="16336" y="6048"/>
                  </a:cubicBezTo>
                  <a:cubicBezTo>
                    <a:pt x="17790" y="3456"/>
                    <a:pt x="19451" y="2592"/>
                    <a:pt x="21113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1363982" y="6555659"/>
              <a:ext cx="440669" cy="23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563" fill="norm" stroke="1" extrusionOk="0">
                  <a:moveTo>
                    <a:pt x="3223" y="10862"/>
                  </a:moveTo>
                  <a:cubicBezTo>
                    <a:pt x="2913" y="10124"/>
                    <a:pt x="2603" y="9385"/>
                    <a:pt x="2241" y="9293"/>
                  </a:cubicBezTo>
                  <a:cubicBezTo>
                    <a:pt x="1880" y="9201"/>
                    <a:pt x="1466" y="9755"/>
                    <a:pt x="1053" y="11416"/>
                  </a:cubicBezTo>
                  <a:cubicBezTo>
                    <a:pt x="639" y="13078"/>
                    <a:pt x="226" y="15847"/>
                    <a:pt x="71" y="17693"/>
                  </a:cubicBezTo>
                  <a:cubicBezTo>
                    <a:pt x="-84" y="19539"/>
                    <a:pt x="19" y="20462"/>
                    <a:pt x="329" y="20555"/>
                  </a:cubicBezTo>
                  <a:cubicBezTo>
                    <a:pt x="639" y="20647"/>
                    <a:pt x="1156" y="19909"/>
                    <a:pt x="1570" y="19170"/>
                  </a:cubicBezTo>
                  <a:cubicBezTo>
                    <a:pt x="1983" y="18432"/>
                    <a:pt x="2293" y="17693"/>
                    <a:pt x="2861" y="17416"/>
                  </a:cubicBezTo>
                  <a:cubicBezTo>
                    <a:pt x="3430" y="17139"/>
                    <a:pt x="4257" y="17324"/>
                    <a:pt x="4928" y="16493"/>
                  </a:cubicBezTo>
                  <a:cubicBezTo>
                    <a:pt x="5600" y="15662"/>
                    <a:pt x="6117" y="13816"/>
                    <a:pt x="6634" y="10309"/>
                  </a:cubicBezTo>
                  <a:cubicBezTo>
                    <a:pt x="7150" y="6801"/>
                    <a:pt x="7667" y="1632"/>
                    <a:pt x="7822" y="339"/>
                  </a:cubicBezTo>
                  <a:cubicBezTo>
                    <a:pt x="7977" y="-953"/>
                    <a:pt x="7771" y="1632"/>
                    <a:pt x="7667" y="4955"/>
                  </a:cubicBezTo>
                  <a:cubicBezTo>
                    <a:pt x="7564" y="8278"/>
                    <a:pt x="7564" y="12339"/>
                    <a:pt x="7616" y="14832"/>
                  </a:cubicBezTo>
                  <a:cubicBezTo>
                    <a:pt x="7667" y="17324"/>
                    <a:pt x="7771" y="18247"/>
                    <a:pt x="8081" y="18247"/>
                  </a:cubicBezTo>
                  <a:cubicBezTo>
                    <a:pt x="8391" y="18247"/>
                    <a:pt x="8907" y="17324"/>
                    <a:pt x="9424" y="15847"/>
                  </a:cubicBezTo>
                  <a:cubicBezTo>
                    <a:pt x="9941" y="14370"/>
                    <a:pt x="10458" y="12339"/>
                    <a:pt x="10768" y="10862"/>
                  </a:cubicBezTo>
                  <a:cubicBezTo>
                    <a:pt x="11078" y="9385"/>
                    <a:pt x="11181" y="8462"/>
                    <a:pt x="11233" y="8462"/>
                  </a:cubicBezTo>
                  <a:cubicBezTo>
                    <a:pt x="11284" y="8462"/>
                    <a:pt x="11284" y="9385"/>
                    <a:pt x="11233" y="10401"/>
                  </a:cubicBezTo>
                  <a:cubicBezTo>
                    <a:pt x="11181" y="11416"/>
                    <a:pt x="11078" y="12524"/>
                    <a:pt x="11026" y="13724"/>
                  </a:cubicBezTo>
                  <a:cubicBezTo>
                    <a:pt x="10974" y="14924"/>
                    <a:pt x="10974" y="16216"/>
                    <a:pt x="11181" y="16585"/>
                  </a:cubicBezTo>
                  <a:cubicBezTo>
                    <a:pt x="11388" y="16955"/>
                    <a:pt x="11801" y="16401"/>
                    <a:pt x="12215" y="15570"/>
                  </a:cubicBezTo>
                  <a:cubicBezTo>
                    <a:pt x="12628" y="14739"/>
                    <a:pt x="13041" y="13632"/>
                    <a:pt x="13403" y="12709"/>
                  </a:cubicBezTo>
                  <a:cubicBezTo>
                    <a:pt x="13765" y="11785"/>
                    <a:pt x="14075" y="11047"/>
                    <a:pt x="14230" y="11139"/>
                  </a:cubicBezTo>
                  <a:cubicBezTo>
                    <a:pt x="14385" y="11232"/>
                    <a:pt x="14385" y="12155"/>
                    <a:pt x="14488" y="13078"/>
                  </a:cubicBezTo>
                  <a:cubicBezTo>
                    <a:pt x="14592" y="14001"/>
                    <a:pt x="14798" y="14924"/>
                    <a:pt x="15160" y="15385"/>
                  </a:cubicBezTo>
                  <a:cubicBezTo>
                    <a:pt x="15522" y="15847"/>
                    <a:pt x="16038" y="15847"/>
                    <a:pt x="16504" y="15478"/>
                  </a:cubicBezTo>
                  <a:cubicBezTo>
                    <a:pt x="16969" y="15109"/>
                    <a:pt x="17382" y="14370"/>
                    <a:pt x="17847" y="13078"/>
                  </a:cubicBezTo>
                  <a:cubicBezTo>
                    <a:pt x="18312" y="11785"/>
                    <a:pt x="18829" y="9939"/>
                    <a:pt x="19087" y="8555"/>
                  </a:cubicBezTo>
                  <a:cubicBezTo>
                    <a:pt x="19346" y="7170"/>
                    <a:pt x="19346" y="6247"/>
                    <a:pt x="19139" y="6155"/>
                  </a:cubicBezTo>
                  <a:cubicBezTo>
                    <a:pt x="18932" y="6062"/>
                    <a:pt x="18519" y="6801"/>
                    <a:pt x="18209" y="8001"/>
                  </a:cubicBezTo>
                  <a:cubicBezTo>
                    <a:pt x="17899" y="9201"/>
                    <a:pt x="17692" y="10862"/>
                    <a:pt x="17589" y="12247"/>
                  </a:cubicBezTo>
                  <a:cubicBezTo>
                    <a:pt x="17485" y="13632"/>
                    <a:pt x="17485" y="14739"/>
                    <a:pt x="17744" y="15385"/>
                  </a:cubicBezTo>
                  <a:cubicBezTo>
                    <a:pt x="18002" y="16032"/>
                    <a:pt x="18519" y="16216"/>
                    <a:pt x="19191" y="16216"/>
                  </a:cubicBezTo>
                  <a:cubicBezTo>
                    <a:pt x="19862" y="16216"/>
                    <a:pt x="20689" y="16032"/>
                    <a:pt x="21516" y="15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1925299" y="66548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1906249" y="673100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922000" y="7314655"/>
              <a:ext cx="171450" cy="16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4992"/>
                  </a:moveTo>
                  <a:cubicBezTo>
                    <a:pt x="267" y="3625"/>
                    <a:pt x="533" y="2258"/>
                    <a:pt x="1467" y="1301"/>
                  </a:cubicBezTo>
                  <a:cubicBezTo>
                    <a:pt x="2400" y="344"/>
                    <a:pt x="4000" y="-203"/>
                    <a:pt x="6533" y="70"/>
                  </a:cubicBezTo>
                  <a:cubicBezTo>
                    <a:pt x="9067" y="344"/>
                    <a:pt x="12533" y="1438"/>
                    <a:pt x="14133" y="3351"/>
                  </a:cubicBezTo>
                  <a:cubicBezTo>
                    <a:pt x="15733" y="5265"/>
                    <a:pt x="15467" y="8000"/>
                    <a:pt x="14667" y="10050"/>
                  </a:cubicBezTo>
                  <a:cubicBezTo>
                    <a:pt x="13867" y="12101"/>
                    <a:pt x="12533" y="13468"/>
                    <a:pt x="10133" y="15245"/>
                  </a:cubicBezTo>
                  <a:cubicBezTo>
                    <a:pt x="7733" y="17022"/>
                    <a:pt x="4267" y="19210"/>
                    <a:pt x="3200" y="20303"/>
                  </a:cubicBezTo>
                  <a:cubicBezTo>
                    <a:pt x="2133" y="21397"/>
                    <a:pt x="3467" y="21397"/>
                    <a:pt x="6933" y="20577"/>
                  </a:cubicBezTo>
                  <a:cubicBezTo>
                    <a:pt x="10400" y="19756"/>
                    <a:pt x="16000" y="18116"/>
                    <a:pt x="21600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1199672" y="7193939"/>
              <a:ext cx="109678" cy="26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991" fill="norm" stroke="1" extrusionOk="0">
                  <a:moveTo>
                    <a:pt x="21118" y="2541"/>
                  </a:moveTo>
                  <a:cubicBezTo>
                    <a:pt x="20303" y="1710"/>
                    <a:pt x="19488" y="879"/>
                    <a:pt x="18061" y="381"/>
                  </a:cubicBezTo>
                  <a:cubicBezTo>
                    <a:pt x="16635" y="-118"/>
                    <a:pt x="14597" y="-284"/>
                    <a:pt x="11948" y="879"/>
                  </a:cubicBezTo>
                  <a:cubicBezTo>
                    <a:pt x="9299" y="2042"/>
                    <a:pt x="6039" y="4534"/>
                    <a:pt x="3593" y="7442"/>
                  </a:cubicBezTo>
                  <a:cubicBezTo>
                    <a:pt x="1148" y="10350"/>
                    <a:pt x="-482" y="13673"/>
                    <a:pt x="129" y="16165"/>
                  </a:cubicBezTo>
                  <a:cubicBezTo>
                    <a:pt x="741" y="18658"/>
                    <a:pt x="3593" y="20319"/>
                    <a:pt x="7261" y="20818"/>
                  </a:cubicBezTo>
                  <a:cubicBezTo>
                    <a:pt x="10929" y="21316"/>
                    <a:pt x="15412" y="20651"/>
                    <a:pt x="19895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1433356" y="7232649"/>
              <a:ext cx="156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60"/>
                    <a:pt x="-1582" y="11520"/>
                    <a:pt x="1118" y="15120"/>
                  </a:cubicBezTo>
                  <a:cubicBezTo>
                    <a:pt x="3818" y="18720"/>
                    <a:pt x="11918" y="2016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1544299" y="728345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11826537" y="7177150"/>
              <a:ext cx="145705" cy="16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884" fill="norm" stroke="1" extrusionOk="0">
                  <a:moveTo>
                    <a:pt x="13998" y="599"/>
                  </a:moveTo>
                  <a:cubicBezTo>
                    <a:pt x="11898" y="59"/>
                    <a:pt x="9798" y="-481"/>
                    <a:pt x="7398" y="1004"/>
                  </a:cubicBezTo>
                  <a:cubicBezTo>
                    <a:pt x="4998" y="2489"/>
                    <a:pt x="2298" y="5999"/>
                    <a:pt x="948" y="9239"/>
                  </a:cubicBezTo>
                  <a:cubicBezTo>
                    <a:pt x="-402" y="12479"/>
                    <a:pt x="-402" y="15449"/>
                    <a:pt x="1548" y="17609"/>
                  </a:cubicBezTo>
                  <a:cubicBezTo>
                    <a:pt x="3498" y="19769"/>
                    <a:pt x="7398" y="21119"/>
                    <a:pt x="10698" y="20849"/>
                  </a:cubicBezTo>
                  <a:cubicBezTo>
                    <a:pt x="13998" y="20579"/>
                    <a:pt x="16698" y="18689"/>
                    <a:pt x="18498" y="15989"/>
                  </a:cubicBezTo>
                  <a:cubicBezTo>
                    <a:pt x="20298" y="13289"/>
                    <a:pt x="21198" y="9779"/>
                    <a:pt x="20298" y="6944"/>
                  </a:cubicBezTo>
                  <a:cubicBezTo>
                    <a:pt x="19398" y="4109"/>
                    <a:pt x="16698" y="1949"/>
                    <a:pt x="14448" y="869"/>
                  </a:cubicBezTo>
                  <a:cubicBezTo>
                    <a:pt x="12198" y="-211"/>
                    <a:pt x="10398" y="-211"/>
                    <a:pt x="9198" y="464"/>
                  </a:cubicBezTo>
                  <a:cubicBezTo>
                    <a:pt x="7998" y="1139"/>
                    <a:pt x="7398" y="2489"/>
                    <a:pt x="6798" y="3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1885083" y="7093479"/>
              <a:ext cx="20804" cy="31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98" fill="norm" stroke="1" extrusionOk="0">
                  <a:moveTo>
                    <a:pt x="2160" y="2522"/>
                  </a:moveTo>
                  <a:cubicBezTo>
                    <a:pt x="6480" y="1385"/>
                    <a:pt x="10800" y="248"/>
                    <a:pt x="14040" y="35"/>
                  </a:cubicBezTo>
                  <a:cubicBezTo>
                    <a:pt x="17280" y="-178"/>
                    <a:pt x="19440" y="533"/>
                    <a:pt x="20520" y="3161"/>
                  </a:cubicBezTo>
                  <a:cubicBezTo>
                    <a:pt x="21600" y="5790"/>
                    <a:pt x="21600" y="10338"/>
                    <a:pt x="19440" y="13464"/>
                  </a:cubicBezTo>
                  <a:cubicBezTo>
                    <a:pt x="17280" y="16590"/>
                    <a:pt x="12960" y="18296"/>
                    <a:pt x="8640" y="19504"/>
                  </a:cubicBezTo>
                  <a:cubicBezTo>
                    <a:pt x="4320" y="20711"/>
                    <a:pt x="0" y="21422"/>
                    <a:pt x="0" y="21280"/>
                  </a:cubicBezTo>
                  <a:cubicBezTo>
                    <a:pt x="0" y="21138"/>
                    <a:pt x="4320" y="20143"/>
                    <a:pt x="8640" y="1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1766550" y="7118350"/>
              <a:ext cx="196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6457"/>
                    <a:pt x="1394" y="11314"/>
                    <a:pt x="4994" y="7714"/>
                  </a:cubicBezTo>
                  <a:cubicBezTo>
                    <a:pt x="8594" y="4114"/>
                    <a:pt x="1509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1766550" y="741680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2079994" y="7084155"/>
              <a:ext cx="124706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77" fill="norm" stroke="1" extrusionOk="0">
                  <a:moveTo>
                    <a:pt x="17675" y="167"/>
                  </a:moveTo>
                  <a:cubicBezTo>
                    <a:pt x="15905" y="22"/>
                    <a:pt x="14134" y="-123"/>
                    <a:pt x="12718" y="167"/>
                  </a:cubicBezTo>
                  <a:cubicBezTo>
                    <a:pt x="11301" y="457"/>
                    <a:pt x="10239" y="1182"/>
                    <a:pt x="7937" y="3501"/>
                  </a:cubicBezTo>
                  <a:cubicBezTo>
                    <a:pt x="5636" y="5821"/>
                    <a:pt x="2095" y="9735"/>
                    <a:pt x="678" y="12779"/>
                  </a:cubicBezTo>
                  <a:cubicBezTo>
                    <a:pt x="-738" y="15823"/>
                    <a:pt x="-30" y="17998"/>
                    <a:pt x="3688" y="19303"/>
                  </a:cubicBezTo>
                  <a:cubicBezTo>
                    <a:pt x="7406" y="20607"/>
                    <a:pt x="14134" y="21042"/>
                    <a:pt x="2086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2255499" y="7123568"/>
              <a:ext cx="184151" cy="20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101"/>
                  </a:moveTo>
                  <a:cubicBezTo>
                    <a:pt x="0" y="999"/>
                    <a:pt x="0" y="-103"/>
                    <a:pt x="372" y="7"/>
                  </a:cubicBezTo>
                  <a:cubicBezTo>
                    <a:pt x="745" y="117"/>
                    <a:pt x="1490" y="1440"/>
                    <a:pt x="2110" y="4195"/>
                  </a:cubicBezTo>
                  <a:cubicBezTo>
                    <a:pt x="2731" y="6950"/>
                    <a:pt x="3228" y="11138"/>
                    <a:pt x="3600" y="13893"/>
                  </a:cubicBezTo>
                  <a:cubicBezTo>
                    <a:pt x="3972" y="16648"/>
                    <a:pt x="4221" y="17970"/>
                    <a:pt x="4966" y="18191"/>
                  </a:cubicBezTo>
                  <a:cubicBezTo>
                    <a:pt x="5710" y="18411"/>
                    <a:pt x="6952" y="17530"/>
                    <a:pt x="7821" y="16538"/>
                  </a:cubicBezTo>
                  <a:cubicBezTo>
                    <a:pt x="8690" y="15546"/>
                    <a:pt x="9186" y="14444"/>
                    <a:pt x="9559" y="13342"/>
                  </a:cubicBezTo>
                  <a:cubicBezTo>
                    <a:pt x="9931" y="12240"/>
                    <a:pt x="10179" y="11138"/>
                    <a:pt x="10676" y="11468"/>
                  </a:cubicBezTo>
                  <a:cubicBezTo>
                    <a:pt x="11172" y="11799"/>
                    <a:pt x="11917" y="13562"/>
                    <a:pt x="12414" y="15105"/>
                  </a:cubicBezTo>
                  <a:cubicBezTo>
                    <a:pt x="12910" y="16648"/>
                    <a:pt x="13159" y="17970"/>
                    <a:pt x="13531" y="19183"/>
                  </a:cubicBezTo>
                  <a:cubicBezTo>
                    <a:pt x="13903" y="20395"/>
                    <a:pt x="14400" y="21497"/>
                    <a:pt x="15021" y="21387"/>
                  </a:cubicBezTo>
                  <a:cubicBezTo>
                    <a:pt x="15641" y="21277"/>
                    <a:pt x="16386" y="19954"/>
                    <a:pt x="17503" y="16317"/>
                  </a:cubicBezTo>
                  <a:cubicBezTo>
                    <a:pt x="18621" y="12681"/>
                    <a:pt x="20110" y="6730"/>
                    <a:pt x="21600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2465050" y="7048500"/>
              <a:ext cx="6693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4050" y="0"/>
                  </a:moveTo>
                  <a:cubicBezTo>
                    <a:pt x="8775" y="2974"/>
                    <a:pt x="13500" y="5948"/>
                    <a:pt x="16538" y="8843"/>
                  </a:cubicBezTo>
                  <a:cubicBezTo>
                    <a:pt x="19575" y="11739"/>
                    <a:pt x="20925" y="14557"/>
                    <a:pt x="21262" y="16513"/>
                  </a:cubicBezTo>
                  <a:cubicBezTo>
                    <a:pt x="21600" y="18470"/>
                    <a:pt x="20925" y="19565"/>
                    <a:pt x="18563" y="20348"/>
                  </a:cubicBezTo>
                  <a:cubicBezTo>
                    <a:pt x="16200" y="21130"/>
                    <a:pt x="12150" y="21600"/>
                    <a:pt x="8775" y="21600"/>
                  </a:cubicBezTo>
                  <a:cubicBezTo>
                    <a:pt x="5400" y="21600"/>
                    <a:pt x="2700" y="21130"/>
                    <a:pt x="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2496799" y="6978650"/>
              <a:ext cx="11731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5684" y="0"/>
                  </a:moveTo>
                  <a:cubicBezTo>
                    <a:pt x="7579" y="0"/>
                    <a:pt x="9474" y="0"/>
                    <a:pt x="12126" y="991"/>
                  </a:cubicBezTo>
                  <a:cubicBezTo>
                    <a:pt x="14779" y="1983"/>
                    <a:pt x="18189" y="3965"/>
                    <a:pt x="19895" y="6157"/>
                  </a:cubicBezTo>
                  <a:cubicBezTo>
                    <a:pt x="21600" y="8348"/>
                    <a:pt x="21600" y="10748"/>
                    <a:pt x="18000" y="13357"/>
                  </a:cubicBezTo>
                  <a:cubicBezTo>
                    <a:pt x="14400" y="15965"/>
                    <a:pt x="720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86" name="Drawing"/>
          <p:cNvGrpSpPr/>
          <p:nvPr/>
        </p:nvGrpSpPr>
        <p:grpSpPr>
          <a:xfrm>
            <a:off x="4800600" y="6873599"/>
            <a:ext cx="5359401" cy="2733310"/>
            <a:chOff x="0" y="0"/>
            <a:chExt cx="5359400" cy="2733308"/>
          </a:xfrm>
        </p:grpSpPr>
        <p:sp>
          <p:nvSpPr>
            <p:cNvPr id="621" name="Line"/>
            <p:cNvSpPr/>
            <p:nvPr/>
          </p:nvSpPr>
          <p:spPr>
            <a:xfrm>
              <a:off x="711199" y="2213250"/>
              <a:ext cx="4171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0"/>
                  </a:moveTo>
                  <a:cubicBezTo>
                    <a:pt x="362" y="15840"/>
                    <a:pt x="723" y="14400"/>
                    <a:pt x="1145" y="13680"/>
                  </a:cubicBezTo>
                  <a:cubicBezTo>
                    <a:pt x="1567" y="12960"/>
                    <a:pt x="2049" y="12960"/>
                    <a:pt x="2488" y="13680"/>
                  </a:cubicBezTo>
                  <a:cubicBezTo>
                    <a:pt x="2926" y="14400"/>
                    <a:pt x="3321" y="15840"/>
                    <a:pt x="3721" y="17280"/>
                  </a:cubicBezTo>
                  <a:cubicBezTo>
                    <a:pt x="4121" y="18720"/>
                    <a:pt x="4526" y="20160"/>
                    <a:pt x="4948" y="20880"/>
                  </a:cubicBezTo>
                  <a:cubicBezTo>
                    <a:pt x="5370" y="21600"/>
                    <a:pt x="5808" y="21600"/>
                    <a:pt x="6268" y="21600"/>
                  </a:cubicBezTo>
                  <a:cubicBezTo>
                    <a:pt x="6729" y="21600"/>
                    <a:pt x="7211" y="21600"/>
                    <a:pt x="7666" y="20880"/>
                  </a:cubicBezTo>
                  <a:cubicBezTo>
                    <a:pt x="8121" y="20160"/>
                    <a:pt x="8548" y="18720"/>
                    <a:pt x="8997" y="17280"/>
                  </a:cubicBezTo>
                  <a:cubicBezTo>
                    <a:pt x="9447" y="15840"/>
                    <a:pt x="9918" y="14400"/>
                    <a:pt x="10384" y="12960"/>
                  </a:cubicBezTo>
                  <a:cubicBezTo>
                    <a:pt x="10849" y="11520"/>
                    <a:pt x="11310" y="10080"/>
                    <a:pt x="11764" y="8640"/>
                  </a:cubicBezTo>
                  <a:cubicBezTo>
                    <a:pt x="12219" y="7200"/>
                    <a:pt x="12668" y="5760"/>
                    <a:pt x="13123" y="5040"/>
                  </a:cubicBezTo>
                  <a:cubicBezTo>
                    <a:pt x="13578" y="4320"/>
                    <a:pt x="14038" y="4320"/>
                    <a:pt x="14466" y="3600"/>
                  </a:cubicBezTo>
                  <a:cubicBezTo>
                    <a:pt x="14893" y="2880"/>
                    <a:pt x="15288" y="1440"/>
                    <a:pt x="15688" y="720"/>
                  </a:cubicBezTo>
                  <a:cubicBezTo>
                    <a:pt x="16088" y="0"/>
                    <a:pt x="16493" y="0"/>
                    <a:pt x="16926" y="0"/>
                  </a:cubicBezTo>
                  <a:cubicBezTo>
                    <a:pt x="17359" y="0"/>
                    <a:pt x="17819" y="0"/>
                    <a:pt x="18296" y="0"/>
                  </a:cubicBezTo>
                  <a:cubicBezTo>
                    <a:pt x="18773" y="0"/>
                    <a:pt x="19266" y="0"/>
                    <a:pt x="19699" y="720"/>
                  </a:cubicBezTo>
                  <a:cubicBezTo>
                    <a:pt x="20132" y="1440"/>
                    <a:pt x="20504" y="2880"/>
                    <a:pt x="20811" y="5040"/>
                  </a:cubicBezTo>
                  <a:cubicBezTo>
                    <a:pt x="21118" y="7200"/>
                    <a:pt x="21359" y="100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552450" y="257945"/>
              <a:ext cx="4718050" cy="186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20836"/>
                  </a:moveTo>
                  <a:cubicBezTo>
                    <a:pt x="213" y="20738"/>
                    <a:pt x="426" y="20640"/>
                    <a:pt x="654" y="20555"/>
                  </a:cubicBezTo>
                  <a:cubicBezTo>
                    <a:pt x="882" y="20469"/>
                    <a:pt x="1124" y="20396"/>
                    <a:pt x="1342" y="20322"/>
                  </a:cubicBezTo>
                  <a:cubicBezTo>
                    <a:pt x="1560" y="20249"/>
                    <a:pt x="1754" y="20176"/>
                    <a:pt x="1933" y="20078"/>
                  </a:cubicBezTo>
                  <a:cubicBezTo>
                    <a:pt x="2113" y="19980"/>
                    <a:pt x="2277" y="19858"/>
                    <a:pt x="2437" y="19699"/>
                  </a:cubicBezTo>
                  <a:cubicBezTo>
                    <a:pt x="2597" y="19540"/>
                    <a:pt x="2752" y="19344"/>
                    <a:pt x="2936" y="19112"/>
                  </a:cubicBezTo>
                  <a:cubicBezTo>
                    <a:pt x="3120" y="18879"/>
                    <a:pt x="3334" y="18610"/>
                    <a:pt x="3513" y="18365"/>
                  </a:cubicBezTo>
                  <a:cubicBezTo>
                    <a:pt x="3692" y="18121"/>
                    <a:pt x="3837" y="17901"/>
                    <a:pt x="3973" y="17558"/>
                  </a:cubicBezTo>
                  <a:cubicBezTo>
                    <a:pt x="4109" y="17216"/>
                    <a:pt x="4235" y="16751"/>
                    <a:pt x="4356" y="16213"/>
                  </a:cubicBezTo>
                  <a:cubicBezTo>
                    <a:pt x="4477" y="15675"/>
                    <a:pt x="4593" y="15063"/>
                    <a:pt x="4705" y="14464"/>
                  </a:cubicBezTo>
                  <a:cubicBezTo>
                    <a:pt x="4816" y="13864"/>
                    <a:pt x="4923" y="13277"/>
                    <a:pt x="5029" y="12641"/>
                  </a:cubicBezTo>
                  <a:cubicBezTo>
                    <a:pt x="5136" y="12005"/>
                    <a:pt x="5243" y="11320"/>
                    <a:pt x="5344" y="10709"/>
                  </a:cubicBezTo>
                  <a:cubicBezTo>
                    <a:pt x="5446" y="10097"/>
                    <a:pt x="5543" y="9559"/>
                    <a:pt x="5664" y="8923"/>
                  </a:cubicBezTo>
                  <a:cubicBezTo>
                    <a:pt x="5785" y="8287"/>
                    <a:pt x="5931" y="7553"/>
                    <a:pt x="6061" y="6929"/>
                  </a:cubicBezTo>
                  <a:cubicBezTo>
                    <a:pt x="6192" y="6306"/>
                    <a:pt x="6308" y="5792"/>
                    <a:pt x="6434" y="5315"/>
                  </a:cubicBezTo>
                  <a:cubicBezTo>
                    <a:pt x="6560" y="4838"/>
                    <a:pt x="6696" y="4398"/>
                    <a:pt x="6837" y="3957"/>
                  </a:cubicBezTo>
                  <a:cubicBezTo>
                    <a:pt x="6977" y="3517"/>
                    <a:pt x="7122" y="3077"/>
                    <a:pt x="7302" y="2636"/>
                  </a:cubicBezTo>
                  <a:cubicBezTo>
                    <a:pt x="7481" y="2196"/>
                    <a:pt x="7694" y="1756"/>
                    <a:pt x="7917" y="1389"/>
                  </a:cubicBezTo>
                  <a:cubicBezTo>
                    <a:pt x="8140" y="1022"/>
                    <a:pt x="8373" y="728"/>
                    <a:pt x="8644" y="484"/>
                  </a:cubicBezTo>
                  <a:cubicBezTo>
                    <a:pt x="8915" y="239"/>
                    <a:pt x="9225" y="43"/>
                    <a:pt x="9550" y="7"/>
                  </a:cubicBezTo>
                  <a:cubicBezTo>
                    <a:pt x="9875" y="-30"/>
                    <a:pt x="10214" y="92"/>
                    <a:pt x="10490" y="276"/>
                  </a:cubicBezTo>
                  <a:cubicBezTo>
                    <a:pt x="10766" y="459"/>
                    <a:pt x="10979" y="704"/>
                    <a:pt x="11212" y="1022"/>
                  </a:cubicBezTo>
                  <a:cubicBezTo>
                    <a:pt x="11444" y="1340"/>
                    <a:pt x="11696" y="1731"/>
                    <a:pt x="11910" y="2159"/>
                  </a:cubicBezTo>
                  <a:cubicBezTo>
                    <a:pt x="12123" y="2587"/>
                    <a:pt x="12297" y="3052"/>
                    <a:pt x="12447" y="3566"/>
                  </a:cubicBezTo>
                  <a:cubicBezTo>
                    <a:pt x="12598" y="4080"/>
                    <a:pt x="12724" y="4642"/>
                    <a:pt x="12864" y="5242"/>
                  </a:cubicBezTo>
                  <a:cubicBezTo>
                    <a:pt x="13005" y="5841"/>
                    <a:pt x="13160" y="6477"/>
                    <a:pt x="13295" y="7027"/>
                  </a:cubicBezTo>
                  <a:cubicBezTo>
                    <a:pt x="13431" y="7578"/>
                    <a:pt x="13547" y="8042"/>
                    <a:pt x="13654" y="8446"/>
                  </a:cubicBezTo>
                  <a:cubicBezTo>
                    <a:pt x="13760" y="8850"/>
                    <a:pt x="13857" y="9192"/>
                    <a:pt x="13959" y="9571"/>
                  </a:cubicBezTo>
                  <a:cubicBezTo>
                    <a:pt x="14061" y="9951"/>
                    <a:pt x="14167" y="10366"/>
                    <a:pt x="14289" y="10905"/>
                  </a:cubicBezTo>
                  <a:cubicBezTo>
                    <a:pt x="14410" y="11443"/>
                    <a:pt x="14545" y="12103"/>
                    <a:pt x="14666" y="12727"/>
                  </a:cubicBezTo>
                  <a:cubicBezTo>
                    <a:pt x="14788" y="13351"/>
                    <a:pt x="14894" y="13938"/>
                    <a:pt x="14981" y="14403"/>
                  </a:cubicBezTo>
                  <a:cubicBezTo>
                    <a:pt x="15069" y="14867"/>
                    <a:pt x="15136" y="15210"/>
                    <a:pt x="15224" y="15589"/>
                  </a:cubicBezTo>
                  <a:cubicBezTo>
                    <a:pt x="15311" y="15968"/>
                    <a:pt x="15417" y="16384"/>
                    <a:pt x="15553" y="16812"/>
                  </a:cubicBezTo>
                  <a:cubicBezTo>
                    <a:pt x="15689" y="17240"/>
                    <a:pt x="15854" y="17681"/>
                    <a:pt x="16023" y="18023"/>
                  </a:cubicBezTo>
                  <a:cubicBezTo>
                    <a:pt x="16193" y="18365"/>
                    <a:pt x="16367" y="18610"/>
                    <a:pt x="16522" y="18818"/>
                  </a:cubicBezTo>
                  <a:cubicBezTo>
                    <a:pt x="16677" y="19026"/>
                    <a:pt x="16813" y="19197"/>
                    <a:pt x="16997" y="19405"/>
                  </a:cubicBezTo>
                  <a:cubicBezTo>
                    <a:pt x="17181" y="19613"/>
                    <a:pt x="17414" y="19858"/>
                    <a:pt x="17666" y="20066"/>
                  </a:cubicBezTo>
                  <a:cubicBezTo>
                    <a:pt x="17918" y="20274"/>
                    <a:pt x="18189" y="20445"/>
                    <a:pt x="18431" y="20555"/>
                  </a:cubicBezTo>
                  <a:cubicBezTo>
                    <a:pt x="18673" y="20665"/>
                    <a:pt x="18887" y="20714"/>
                    <a:pt x="19119" y="20787"/>
                  </a:cubicBezTo>
                  <a:cubicBezTo>
                    <a:pt x="19352" y="20861"/>
                    <a:pt x="19604" y="20958"/>
                    <a:pt x="19865" y="21032"/>
                  </a:cubicBezTo>
                  <a:cubicBezTo>
                    <a:pt x="20127" y="21105"/>
                    <a:pt x="20398" y="21154"/>
                    <a:pt x="20641" y="21191"/>
                  </a:cubicBezTo>
                  <a:cubicBezTo>
                    <a:pt x="20883" y="21228"/>
                    <a:pt x="21096" y="21252"/>
                    <a:pt x="21251" y="21313"/>
                  </a:cubicBezTo>
                  <a:cubicBezTo>
                    <a:pt x="21406" y="21374"/>
                    <a:pt x="21503" y="21472"/>
                    <a:pt x="2160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660650" y="301900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698749" y="486050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736850" y="701950"/>
              <a:ext cx="63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862"/>
                    <a:pt x="21600" y="3724"/>
                    <a:pt x="18000" y="5959"/>
                  </a:cubicBezTo>
                  <a:cubicBezTo>
                    <a:pt x="14400" y="8193"/>
                    <a:pt x="7200" y="10800"/>
                    <a:pt x="7200" y="13034"/>
                  </a:cubicBezTo>
                  <a:cubicBezTo>
                    <a:pt x="7200" y="15269"/>
                    <a:pt x="14400" y="17131"/>
                    <a:pt x="14400" y="18497"/>
                  </a:cubicBezTo>
                  <a:cubicBezTo>
                    <a:pt x="14400" y="19862"/>
                    <a:pt x="7200" y="207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698750" y="1273450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635250" y="1667150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2686050" y="1978300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2670832" y="2198831"/>
              <a:ext cx="66019" cy="11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856" fill="norm" stroke="1" extrusionOk="0">
                  <a:moveTo>
                    <a:pt x="21053" y="11475"/>
                  </a:moveTo>
                  <a:cubicBezTo>
                    <a:pt x="20378" y="9613"/>
                    <a:pt x="19703" y="7751"/>
                    <a:pt x="18690" y="5517"/>
                  </a:cubicBezTo>
                  <a:cubicBezTo>
                    <a:pt x="17678" y="3282"/>
                    <a:pt x="16328" y="675"/>
                    <a:pt x="14303" y="117"/>
                  </a:cubicBezTo>
                  <a:cubicBezTo>
                    <a:pt x="12278" y="-442"/>
                    <a:pt x="9578" y="1048"/>
                    <a:pt x="6878" y="3841"/>
                  </a:cubicBezTo>
                  <a:cubicBezTo>
                    <a:pt x="4178" y="6634"/>
                    <a:pt x="1478" y="10730"/>
                    <a:pt x="465" y="13710"/>
                  </a:cubicBezTo>
                  <a:cubicBezTo>
                    <a:pt x="-547" y="16689"/>
                    <a:pt x="128" y="18551"/>
                    <a:pt x="2153" y="19668"/>
                  </a:cubicBezTo>
                  <a:cubicBezTo>
                    <a:pt x="4178" y="20786"/>
                    <a:pt x="7553" y="21158"/>
                    <a:pt x="10253" y="20599"/>
                  </a:cubicBezTo>
                  <a:cubicBezTo>
                    <a:pt x="12953" y="20041"/>
                    <a:pt x="14978" y="18551"/>
                    <a:pt x="16665" y="16875"/>
                  </a:cubicBezTo>
                  <a:cubicBezTo>
                    <a:pt x="18353" y="15199"/>
                    <a:pt x="19703" y="13337"/>
                    <a:pt x="20378" y="10730"/>
                  </a:cubicBezTo>
                  <a:cubicBezTo>
                    <a:pt x="21053" y="8124"/>
                    <a:pt x="21053" y="4772"/>
                    <a:pt x="19366" y="2910"/>
                  </a:cubicBezTo>
                  <a:cubicBezTo>
                    <a:pt x="17678" y="1048"/>
                    <a:pt x="14303" y="675"/>
                    <a:pt x="11265" y="2165"/>
                  </a:cubicBezTo>
                  <a:cubicBezTo>
                    <a:pt x="8228" y="3655"/>
                    <a:pt x="5528" y="7006"/>
                    <a:pt x="4515" y="9613"/>
                  </a:cubicBezTo>
                  <a:cubicBezTo>
                    <a:pt x="3503" y="12220"/>
                    <a:pt x="4178" y="14082"/>
                    <a:pt x="6203" y="15199"/>
                  </a:cubicBezTo>
                  <a:cubicBezTo>
                    <a:pt x="8228" y="16317"/>
                    <a:pt x="11603" y="16689"/>
                    <a:pt x="13966" y="15944"/>
                  </a:cubicBezTo>
                  <a:cubicBezTo>
                    <a:pt x="16328" y="15199"/>
                    <a:pt x="17678" y="13337"/>
                    <a:pt x="16665" y="12220"/>
                  </a:cubicBezTo>
                  <a:cubicBezTo>
                    <a:pt x="15653" y="11103"/>
                    <a:pt x="12278" y="10730"/>
                    <a:pt x="12278" y="10544"/>
                  </a:cubicBezTo>
                  <a:cubicBezTo>
                    <a:pt x="12278" y="10358"/>
                    <a:pt x="15653" y="10358"/>
                    <a:pt x="15991" y="9799"/>
                  </a:cubicBezTo>
                  <a:cubicBezTo>
                    <a:pt x="16328" y="9241"/>
                    <a:pt x="13628" y="8124"/>
                    <a:pt x="10590" y="7937"/>
                  </a:cubicBezTo>
                  <a:cubicBezTo>
                    <a:pt x="7553" y="7751"/>
                    <a:pt x="4178" y="8496"/>
                    <a:pt x="3503" y="10172"/>
                  </a:cubicBezTo>
                  <a:cubicBezTo>
                    <a:pt x="2828" y="11848"/>
                    <a:pt x="4853" y="14455"/>
                    <a:pt x="6878" y="17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586058" y="2395122"/>
              <a:ext cx="151396" cy="16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0864" fill="norm" stroke="1" extrusionOk="0">
                  <a:moveTo>
                    <a:pt x="8421" y="6526"/>
                  </a:moveTo>
                  <a:cubicBezTo>
                    <a:pt x="6981" y="6265"/>
                    <a:pt x="5541" y="6005"/>
                    <a:pt x="4245" y="6265"/>
                  </a:cubicBezTo>
                  <a:cubicBezTo>
                    <a:pt x="2949" y="6526"/>
                    <a:pt x="1797" y="7306"/>
                    <a:pt x="933" y="9258"/>
                  </a:cubicBezTo>
                  <a:cubicBezTo>
                    <a:pt x="69" y="11210"/>
                    <a:pt x="-507" y="14333"/>
                    <a:pt x="645" y="16805"/>
                  </a:cubicBezTo>
                  <a:cubicBezTo>
                    <a:pt x="1797" y="19277"/>
                    <a:pt x="4677" y="21099"/>
                    <a:pt x="8277" y="20839"/>
                  </a:cubicBezTo>
                  <a:cubicBezTo>
                    <a:pt x="11877" y="20579"/>
                    <a:pt x="16197" y="18236"/>
                    <a:pt x="18501" y="15504"/>
                  </a:cubicBezTo>
                  <a:cubicBezTo>
                    <a:pt x="20805" y="12771"/>
                    <a:pt x="21093" y="9648"/>
                    <a:pt x="19941" y="6786"/>
                  </a:cubicBezTo>
                  <a:cubicBezTo>
                    <a:pt x="18789" y="3923"/>
                    <a:pt x="16197" y="1321"/>
                    <a:pt x="13029" y="410"/>
                  </a:cubicBezTo>
                  <a:cubicBezTo>
                    <a:pt x="9861" y="-501"/>
                    <a:pt x="6117" y="280"/>
                    <a:pt x="2373" y="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005251" y="0"/>
              <a:ext cx="392035" cy="34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51" fill="norm" stroke="1" extrusionOk="0">
                  <a:moveTo>
                    <a:pt x="600" y="21551"/>
                  </a:moveTo>
                  <a:cubicBezTo>
                    <a:pt x="254" y="21024"/>
                    <a:pt x="-93" y="20497"/>
                    <a:pt x="23" y="20036"/>
                  </a:cubicBezTo>
                  <a:cubicBezTo>
                    <a:pt x="138" y="19575"/>
                    <a:pt x="716" y="19180"/>
                    <a:pt x="2448" y="17534"/>
                  </a:cubicBezTo>
                  <a:cubicBezTo>
                    <a:pt x="4181" y="15888"/>
                    <a:pt x="7068" y="12990"/>
                    <a:pt x="9898" y="10488"/>
                  </a:cubicBezTo>
                  <a:cubicBezTo>
                    <a:pt x="12728" y="7985"/>
                    <a:pt x="15501" y="5878"/>
                    <a:pt x="17118" y="4627"/>
                  </a:cubicBezTo>
                  <a:cubicBezTo>
                    <a:pt x="18735" y="3375"/>
                    <a:pt x="19197" y="2980"/>
                    <a:pt x="19601" y="2453"/>
                  </a:cubicBezTo>
                  <a:cubicBezTo>
                    <a:pt x="20005" y="1927"/>
                    <a:pt x="20352" y="1268"/>
                    <a:pt x="20179" y="807"/>
                  </a:cubicBezTo>
                  <a:cubicBezTo>
                    <a:pt x="20005" y="346"/>
                    <a:pt x="19312" y="83"/>
                    <a:pt x="18331" y="17"/>
                  </a:cubicBezTo>
                  <a:cubicBezTo>
                    <a:pt x="17349" y="-49"/>
                    <a:pt x="16078" y="83"/>
                    <a:pt x="15154" y="280"/>
                  </a:cubicBezTo>
                  <a:cubicBezTo>
                    <a:pt x="14230" y="478"/>
                    <a:pt x="13652" y="741"/>
                    <a:pt x="13768" y="807"/>
                  </a:cubicBezTo>
                  <a:cubicBezTo>
                    <a:pt x="13883" y="873"/>
                    <a:pt x="14692" y="741"/>
                    <a:pt x="15847" y="544"/>
                  </a:cubicBezTo>
                  <a:cubicBezTo>
                    <a:pt x="17002" y="346"/>
                    <a:pt x="18504" y="83"/>
                    <a:pt x="19543" y="17"/>
                  </a:cubicBezTo>
                  <a:cubicBezTo>
                    <a:pt x="20583" y="-49"/>
                    <a:pt x="21160" y="83"/>
                    <a:pt x="21334" y="873"/>
                  </a:cubicBezTo>
                  <a:cubicBezTo>
                    <a:pt x="21507" y="1663"/>
                    <a:pt x="21276" y="3112"/>
                    <a:pt x="20987" y="4100"/>
                  </a:cubicBezTo>
                  <a:cubicBezTo>
                    <a:pt x="20698" y="5088"/>
                    <a:pt x="20352" y="5614"/>
                    <a:pt x="20005" y="6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159755" y="2154382"/>
              <a:ext cx="87601" cy="12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621" fill="norm" stroke="1" extrusionOk="0">
                  <a:moveTo>
                    <a:pt x="12220" y="4324"/>
                  </a:moveTo>
                  <a:cubicBezTo>
                    <a:pt x="10163" y="3311"/>
                    <a:pt x="8106" y="2299"/>
                    <a:pt x="6563" y="2636"/>
                  </a:cubicBezTo>
                  <a:cubicBezTo>
                    <a:pt x="5020" y="2974"/>
                    <a:pt x="3991" y="4661"/>
                    <a:pt x="2963" y="6349"/>
                  </a:cubicBezTo>
                  <a:cubicBezTo>
                    <a:pt x="1934" y="8036"/>
                    <a:pt x="906" y="9724"/>
                    <a:pt x="391" y="12086"/>
                  </a:cubicBezTo>
                  <a:cubicBezTo>
                    <a:pt x="-123" y="14449"/>
                    <a:pt x="-123" y="17486"/>
                    <a:pt x="1163" y="19174"/>
                  </a:cubicBezTo>
                  <a:cubicBezTo>
                    <a:pt x="2448" y="20861"/>
                    <a:pt x="5020" y="21199"/>
                    <a:pt x="8106" y="19511"/>
                  </a:cubicBezTo>
                  <a:cubicBezTo>
                    <a:pt x="11191" y="17824"/>
                    <a:pt x="14791" y="14111"/>
                    <a:pt x="17106" y="11411"/>
                  </a:cubicBezTo>
                  <a:cubicBezTo>
                    <a:pt x="19420" y="8711"/>
                    <a:pt x="20448" y="7024"/>
                    <a:pt x="20963" y="5336"/>
                  </a:cubicBezTo>
                  <a:cubicBezTo>
                    <a:pt x="21477" y="3649"/>
                    <a:pt x="21477" y="1961"/>
                    <a:pt x="20191" y="949"/>
                  </a:cubicBezTo>
                  <a:cubicBezTo>
                    <a:pt x="18906" y="-64"/>
                    <a:pt x="16334" y="-401"/>
                    <a:pt x="12991" y="611"/>
                  </a:cubicBezTo>
                  <a:cubicBezTo>
                    <a:pt x="9648" y="1624"/>
                    <a:pt x="5534" y="3986"/>
                    <a:pt x="3220" y="6011"/>
                  </a:cubicBezTo>
                  <a:cubicBezTo>
                    <a:pt x="906" y="8036"/>
                    <a:pt x="391" y="9724"/>
                    <a:pt x="134" y="11411"/>
                  </a:cubicBezTo>
                  <a:cubicBezTo>
                    <a:pt x="-123" y="13099"/>
                    <a:pt x="-123" y="14786"/>
                    <a:pt x="1163" y="15968"/>
                  </a:cubicBezTo>
                  <a:cubicBezTo>
                    <a:pt x="2448" y="17149"/>
                    <a:pt x="5020" y="17824"/>
                    <a:pt x="8106" y="16811"/>
                  </a:cubicBezTo>
                  <a:cubicBezTo>
                    <a:pt x="11191" y="15799"/>
                    <a:pt x="14791" y="13099"/>
                    <a:pt x="16591" y="10905"/>
                  </a:cubicBezTo>
                  <a:cubicBezTo>
                    <a:pt x="18391" y="8711"/>
                    <a:pt x="18391" y="7024"/>
                    <a:pt x="17106" y="6011"/>
                  </a:cubicBezTo>
                  <a:cubicBezTo>
                    <a:pt x="15820" y="4999"/>
                    <a:pt x="13248" y="4661"/>
                    <a:pt x="10934" y="4999"/>
                  </a:cubicBezTo>
                  <a:cubicBezTo>
                    <a:pt x="8620" y="5336"/>
                    <a:pt x="6563" y="6349"/>
                    <a:pt x="5020" y="7699"/>
                  </a:cubicBezTo>
                  <a:cubicBezTo>
                    <a:pt x="3477" y="9049"/>
                    <a:pt x="2448" y="10736"/>
                    <a:pt x="2191" y="12424"/>
                  </a:cubicBezTo>
                  <a:cubicBezTo>
                    <a:pt x="1934" y="14111"/>
                    <a:pt x="2448" y="15799"/>
                    <a:pt x="3991" y="16811"/>
                  </a:cubicBezTo>
                  <a:cubicBezTo>
                    <a:pt x="5534" y="17824"/>
                    <a:pt x="8106" y="18162"/>
                    <a:pt x="10934" y="16980"/>
                  </a:cubicBezTo>
                  <a:cubicBezTo>
                    <a:pt x="13763" y="15799"/>
                    <a:pt x="16848" y="13099"/>
                    <a:pt x="18391" y="10736"/>
                  </a:cubicBezTo>
                  <a:cubicBezTo>
                    <a:pt x="19934" y="8374"/>
                    <a:pt x="19934" y="6349"/>
                    <a:pt x="18648" y="5336"/>
                  </a:cubicBezTo>
                  <a:cubicBezTo>
                    <a:pt x="17363" y="4324"/>
                    <a:pt x="14791" y="4324"/>
                    <a:pt x="12734" y="5168"/>
                  </a:cubicBezTo>
                  <a:cubicBezTo>
                    <a:pt x="10677" y="6011"/>
                    <a:pt x="9134" y="7699"/>
                    <a:pt x="7848" y="9386"/>
                  </a:cubicBezTo>
                  <a:cubicBezTo>
                    <a:pt x="6563" y="11074"/>
                    <a:pt x="5534" y="12761"/>
                    <a:pt x="5277" y="14449"/>
                  </a:cubicBezTo>
                  <a:cubicBezTo>
                    <a:pt x="5020" y="16136"/>
                    <a:pt x="5534" y="17824"/>
                    <a:pt x="7077" y="18330"/>
                  </a:cubicBezTo>
                  <a:cubicBezTo>
                    <a:pt x="8620" y="18836"/>
                    <a:pt x="11191" y="18162"/>
                    <a:pt x="12991" y="16980"/>
                  </a:cubicBezTo>
                  <a:cubicBezTo>
                    <a:pt x="14791" y="15799"/>
                    <a:pt x="15820" y="14111"/>
                    <a:pt x="16591" y="12424"/>
                  </a:cubicBezTo>
                  <a:cubicBezTo>
                    <a:pt x="17363" y="10736"/>
                    <a:pt x="17877" y="9049"/>
                    <a:pt x="17363" y="7530"/>
                  </a:cubicBezTo>
                  <a:cubicBezTo>
                    <a:pt x="16848" y="6011"/>
                    <a:pt x="15306" y="4661"/>
                    <a:pt x="13248" y="4324"/>
                  </a:cubicBezTo>
                  <a:cubicBezTo>
                    <a:pt x="11191" y="3986"/>
                    <a:pt x="8620" y="4661"/>
                    <a:pt x="6306" y="6518"/>
                  </a:cubicBezTo>
                  <a:cubicBezTo>
                    <a:pt x="3991" y="8374"/>
                    <a:pt x="1934" y="11411"/>
                    <a:pt x="1420" y="13774"/>
                  </a:cubicBezTo>
                  <a:cubicBezTo>
                    <a:pt x="906" y="16136"/>
                    <a:pt x="1934" y="17824"/>
                    <a:pt x="3734" y="18836"/>
                  </a:cubicBezTo>
                  <a:cubicBezTo>
                    <a:pt x="5534" y="19849"/>
                    <a:pt x="8106" y="20187"/>
                    <a:pt x="10420" y="19005"/>
                  </a:cubicBezTo>
                  <a:cubicBezTo>
                    <a:pt x="12734" y="17824"/>
                    <a:pt x="14791" y="15124"/>
                    <a:pt x="15306" y="12593"/>
                  </a:cubicBezTo>
                  <a:cubicBezTo>
                    <a:pt x="15820" y="10061"/>
                    <a:pt x="14791" y="7699"/>
                    <a:pt x="13248" y="7193"/>
                  </a:cubicBezTo>
                  <a:cubicBezTo>
                    <a:pt x="11706" y="6686"/>
                    <a:pt x="9648" y="8036"/>
                    <a:pt x="8620" y="10061"/>
                  </a:cubicBezTo>
                  <a:cubicBezTo>
                    <a:pt x="7591" y="12086"/>
                    <a:pt x="7591" y="14786"/>
                    <a:pt x="7591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366508" y="2165889"/>
              <a:ext cx="73746" cy="10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0945" fill="norm" stroke="1" extrusionOk="0">
                  <a:moveTo>
                    <a:pt x="12314" y="10962"/>
                  </a:moveTo>
                  <a:cubicBezTo>
                    <a:pt x="12914" y="8802"/>
                    <a:pt x="13514" y="6642"/>
                    <a:pt x="12314" y="5994"/>
                  </a:cubicBezTo>
                  <a:cubicBezTo>
                    <a:pt x="11114" y="5346"/>
                    <a:pt x="8114" y="6210"/>
                    <a:pt x="6014" y="7938"/>
                  </a:cubicBezTo>
                  <a:cubicBezTo>
                    <a:pt x="3914" y="9666"/>
                    <a:pt x="2714" y="12258"/>
                    <a:pt x="2114" y="14634"/>
                  </a:cubicBezTo>
                  <a:cubicBezTo>
                    <a:pt x="1514" y="17010"/>
                    <a:pt x="1514" y="19170"/>
                    <a:pt x="3014" y="20250"/>
                  </a:cubicBezTo>
                  <a:cubicBezTo>
                    <a:pt x="4514" y="21330"/>
                    <a:pt x="7514" y="21330"/>
                    <a:pt x="10814" y="18954"/>
                  </a:cubicBezTo>
                  <a:cubicBezTo>
                    <a:pt x="14114" y="16578"/>
                    <a:pt x="17714" y="11826"/>
                    <a:pt x="19514" y="8370"/>
                  </a:cubicBezTo>
                  <a:cubicBezTo>
                    <a:pt x="21314" y="4914"/>
                    <a:pt x="21314" y="2754"/>
                    <a:pt x="19814" y="1458"/>
                  </a:cubicBezTo>
                  <a:cubicBezTo>
                    <a:pt x="18314" y="162"/>
                    <a:pt x="15314" y="-270"/>
                    <a:pt x="12614" y="162"/>
                  </a:cubicBezTo>
                  <a:cubicBezTo>
                    <a:pt x="9914" y="594"/>
                    <a:pt x="7514" y="1890"/>
                    <a:pt x="5414" y="3402"/>
                  </a:cubicBezTo>
                  <a:cubicBezTo>
                    <a:pt x="3314" y="4914"/>
                    <a:pt x="1514" y="6642"/>
                    <a:pt x="614" y="8586"/>
                  </a:cubicBezTo>
                  <a:cubicBezTo>
                    <a:pt x="-286" y="10530"/>
                    <a:pt x="-286" y="12690"/>
                    <a:pt x="1214" y="13986"/>
                  </a:cubicBezTo>
                  <a:cubicBezTo>
                    <a:pt x="2714" y="15282"/>
                    <a:pt x="5714" y="15714"/>
                    <a:pt x="7214" y="14850"/>
                  </a:cubicBezTo>
                  <a:cubicBezTo>
                    <a:pt x="8714" y="13986"/>
                    <a:pt x="8714" y="11826"/>
                    <a:pt x="7514" y="11394"/>
                  </a:cubicBezTo>
                  <a:cubicBezTo>
                    <a:pt x="6314" y="10962"/>
                    <a:pt x="3914" y="12258"/>
                    <a:pt x="3614" y="13770"/>
                  </a:cubicBezTo>
                  <a:cubicBezTo>
                    <a:pt x="3314" y="15282"/>
                    <a:pt x="5114" y="17010"/>
                    <a:pt x="8114" y="17226"/>
                  </a:cubicBezTo>
                  <a:cubicBezTo>
                    <a:pt x="11114" y="17442"/>
                    <a:pt x="15314" y="16146"/>
                    <a:pt x="17114" y="14202"/>
                  </a:cubicBezTo>
                  <a:cubicBezTo>
                    <a:pt x="18914" y="12258"/>
                    <a:pt x="18314" y="9666"/>
                    <a:pt x="16514" y="8586"/>
                  </a:cubicBezTo>
                  <a:cubicBezTo>
                    <a:pt x="14714" y="7506"/>
                    <a:pt x="11714" y="7938"/>
                    <a:pt x="10514" y="9450"/>
                  </a:cubicBezTo>
                  <a:cubicBezTo>
                    <a:pt x="9314" y="10962"/>
                    <a:pt x="9914" y="13554"/>
                    <a:pt x="10514" y="16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232149" y="2433013"/>
              <a:ext cx="140177" cy="1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34" fill="norm" stroke="1" extrusionOk="0">
                  <a:moveTo>
                    <a:pt x="0" y="6182"/>
                  </a:moveTo>
                  <a:cubicBezTo>
                    <a:pt x="4765" y="4247"/>
                    <a:pt x="9529" y="2313"/>
                    <a:pt x="13341" y="1185"/>
                  </a:cubicBezTo>
                  <a:cubicBezTo>
                    <a:pt x="17153" y="56"/>
                    <a:pt x="20012" y="-266"/>
                    <a:pt x="20806" y="218"/>
                  </a:cubicBezTo>
                  <a:cubicBezTo>
                    <a:pt x="21600" y="701"/>
                    <a:pt x="20329" y="1991"/>
                    <a:pt x="17153" y="4731"/>
                  </a:cubicBezTo>
                  <a:cubicBezTo>
                    <a:pt x="13976" y="7471"/>
                    <a:pt x="8894" y="11662"/>
                    <a:pt x="5559" y="14725"/>
                  </a:cubicBezTo>
                  <a:cubicBezTo>
                    <a:pt x="2224" y="17788"/>
                    <a:pt x="635" y="19722"/>
                    <a:pt x="1112" y="20528"/>
                  </a:cubicBezTo>
                  <a:cubicBezTo>
                    <a:pt x="1588" y="21334"/>
                    <a:pt x="4129" y="21012"/>
                    <a:pt x="7624" y="20689"/>
                  </a:cubicBezTo>
                  <a:cubicBezTo>
                    <a:pt x="11118" y="20367"/>
                    <a:pt x="15565" y="20044"/>
                    <a:pt x="2001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378191" y="2543450"/>
              <a:ext cx="8890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1100" y="0"/>
                  </a:moveTo>
                  <a:cubicBezTo>
                    <a:pt x="18588" y="4629"/>
                    <a:pt x="16077" y="9257"/>
                    <a:pt x="13565" y="12086"/>
                  </a:cubicBezTo>
                  <a:cubicBezTo>
                    <a:pt x="11053" y="14914"/>
                    <a:pt x="8542" y="15943"/>
                    <a:pt x="6030" y="15943"/>
                  </a:cubicBezTo>
                  <a:cubicBezTo>
                    <a:pt x="3519" y="15943"/>
                    <a:pt x="1007" y="14914"/>
                    <a:pt x="253" y="13114"/>
                  </a:cubicBezTo>
                  <a:cubicBezTo>
                    <a:pt x="-500" y="11314"/>
                    <a:pt x="505" y="8743"/>
                    <a:pt x="2263" y="7714"/>
                  </a:cubicBezTo>
                  <a:cubicBezTo>
                    <a:pt x="4021" y="6686"/>
                    <a:pt x="6533" y="7200"/>
                    <a:pt x="9798" y="9771"/>
                  </a:cubicBezTo>
                  <a:cubicBezTo>
                    <a:pt x="13063" y="12343"/>
                    <a:pt x="17081" y="16971"/>
                    <a:pt x="21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511550" y="2549800"/>
              <a:ext cx="57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568700" y="2605727"/>
              <a:ext cx="146050" cy="9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680"/>
                  </a:moveTo>
                  <a:cubicBezTo>
                    <a:pt x="1565" y="741"/>
                    <a:pt x="3130" y="-198"/>
                    <a:pt x="4539" y="37"/>
                  </a:cubicBezTo>
                  <a:cubicBezTo>
                    <a:pt x="5948" y="272"/>
                    <a:pt x="7200" y="1680"/>
                    <a:pt x="7826" y="3559"/>
                  </a:cubicBezTo>
                  <a:cubicBezTo>
                    <a:pt x="8452" y="5437"/>
                    <a:pt x="8452" y="7785"/>
                    <a:pt x="7826" y="9663"/>
                  </a:cubicBezTo>
                  <a:cubicBezTo>
                    <a:pt x="7200" y="11541"/>
                    <a:pt x="5948" y="12950"/>
                    <a:pt x="4539" y="14828"/>
                  </a:cubicBezTo>
                  <a:cubicBezTo>
                    <a:pt x="3130" y="16706"/>
                    <a:pt x="1565" y="19054"/>
                    <a:pt x="1722" y="20228"/>
                  </a:cubicBezTo>
                  <a:cubicBezTo>
                    <a:pt x="1878" y="21402"/>
                    <a:pt x="3757" y="21402"/>
                    <a:pt x="7357" y="20463"/>
                  </a:cubicBezTo>
                  <a:cubicBezTo>
                    <a:pt x="10957" y="19524"/>
                    <a:pt x="16278" y="17645"/>
                    <a:pt x="21600" y="15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619249" y="2223039"/>
              <a:ext cx="103681" cy="11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45" fill="norm" stroke="1" extrusionOk="0">
                  <a:moveTo>
                    <a:pt x="2592" y="3005"/>
                  </a:moveTo>
                  <a:cubicBezTo>
                    <a:pt x="1296" y="4636"/>
                    <a:pt x="0" y="6266"/>
                    <a:pt x="0" y="7896"/>
                  </a:cubicBezTo>
                  <a:cubicBezTo>
                    <a:pt x="0" y="9526"/>
                    <a:pt x="1296" y="11156"/>
                    <a:pt x="3024" y="11768"/>
                  </a:cubicBezTo>
                  <a:cubicBezTo>
                    <a:pt x="4752" y="12379"/>
                    <a:pt x="6912" y="11971"/>
                    <a:pt x="8640" y="10953"/>
                  </a:cubicBezTo>
                  <a:cubicBezTo>
                    <a:pt x="10368" y="9934"/>
                    <a:pt x="11664" y="8303"/>
                    <a:pt x="12744" y="6470"/>
                  </a:cubicBezTo>
                  <a:cubicBezTo>
                    <a:pt x="13824" y="4636"/>
                    <a:pt x="14688" y="2598"/>
                    <a:pt x="14040" y="1375"/>
                  </a:cubicBezTo>
                  <a:cubicBezTo>
                    <a:pt x="13392" y="153"/>
                    <a:pt x="11232" y="-255"/>
                    <a:pt x="9072" y="153"/>
                  </a:cubicBezTo>
                  <a:cubicBezTo>
                    <a:pt x="6912" y="560"/>
                    <a:pt x="4752" y="1783"/>
                    <a:pt x="3240" y="3413"/>
                  </a:cubicBezTo>
                  <a:cubicBezTo>
                    <a:pt x="1728" y="5043"/>
                    <a:pt x="864" y="7081"/>
                    <a:pt x="432" y="9119"/>
                  </a:cubicBezTo>
                  <a:cubicBezTo>
                    <a:pt x="0" y="11156"/>
                    <a:pt x="0" y="13194"/>
                    <a:pt x="1080" y="14417"/>
                  </a:cubicBezTo>
                  <a:cubicBezTo>
                    <a:pt x="2160" y="15639"/>
                    <a:pt x="4320" y="16047"/>
                    <a:pt x="6264" y="15639"/>
                  </a:cubicBezTo>
                  <a:cubicBezTo>
                    <a:pt x="8208" y="15232"/>
                    <a:pt x="9936" y="14009"/>
                    <a:pt x="11232" y="11971"/>
                  </a:cubicBezTo>
                  <a:cubicBezTo>
                    <a:pt x="12528" y="9934"/>
                    <a:pt x="13392" y="7081"/>
                    <a:pt x="12744" y="5654"/>
                  </a:cubicBezTo>
                  <a:cubicBezTo>
                    <a:pt x="12096" y="4228"/>
                    <a:pt x="9936" y="4228"/>
                    <a:pt x="8640" y="5247"/>
                  </a:cubicBezTo>
                  <a:cubicBezTo>
                    <a:pt x="7344" y="6266"/>
                    <a:pt x="6912" y="8303"/>
                    <a:pt x="7344" y="10137"/>
                  </a:cubicBezTo>
                  <a:cubicBezTo>
                    <a:pt x="7776" y="11971"/>
                    <a:pt x="9072" y="13602"/>
                    <a:pt x="11448" y="13602"/>
                  </a:cubicBezTo>
                  <a:cubicBezTo>
                    <a:pt x="13824" y="13602"/>
                    <a:pt x="17280" y="11971"/>
                    <a:pt x="19224" y="10137"/>
                  </a:cubicBezTo>
                  <a:cubicBezTo>
                    <a:pt x="21168" y="8303"/>
                    <a:pt x="21600" y="6266"/>
                    <a:pt x="20736" y="5043"/>
                  </a:cubicBezTo>
                  <a:cubicBezTo>
                    <a:pt x="19872" y="3820"/>
                    <a:pt x="17712" y="3413"/>
                    <a:pt x="15768" y="4024"/>
                  </a:cubicBezTo>
                  <a:cubicBezTo>
                    <a:pt x="13824" y="4636"/>
                    <a:pt x="12096" y="6266"/>
                    <a:pt x="10800" y="9322"/>
                  </a:cubicBezTo>
                  <a:cubicBezTo>
                    <a:pt x="9504" y="12379"/>
                    <a:pt x="8640" y="16862"/>
                    <a:pt x="777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504950" y="2486300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457"/>
                    <a:pt x="11733" y="11314"/>
                    <a:pt x="15333" y="7714"/>
                  </a:cubicBezTo>
                  <a:cubicBezTo>
                    <a:pt x="18933" y="4114"/>
                    <a:pt x="202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667933" y="2426887"/>
              <a:ext cx="138391" cy="1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166" fill="norm" stroke="1" extrusionOk="0">
                  <a:moveTo>
                    <a:pt x="3176" y="1187"/>
                  </a:moveTo>
                  <a:cubicBezTo>
                    <a:pt x="4765" y="896"/>
                    <a:pt x="6353" y="604"/>
                    <a:pt x="9529" y="312"/>
                  </a:cubicBezTo>
                  <a:cubicBezTo>
                    <a:pt x="12706" y="20"/>
                    <a:pt x="17471" y="-272"/>
                    <a:pt x="19535" y="458"/>
                  </a:cubicBezTo>
                  <a:cubicBezTo>
                    <a:pt x="21600" y="1187"/>
                    <a:pt x="20965" y="2939"/>
                    <a:pt x="18424" y="5274"/>
                  </a:cubicBezTo>
                  <a:cubicBezTo>
                    <a:pt x="15882" y="7609"/>
                    <a:pt x="11435" y="10528"/>
                    <a:pt x="8576" y="12571"/>
                  </a:cubicBezTo>
                  <a:cubicBezTo>
                    <a:pt x="5718" y="14614"/>
                    <a:pt x="4447" y="15782"/>
                    <a:pt x="3018" y="17096"/>
                  </a:cubicBezTo>
                  <a:cubicBezTo>
                    <a:pt x="1588" y="18409"/>
                    <a:pt x="0" y="19869"/>
                    <a:pt x="0" y="20598"/>
                  </a:cubicBezTo>
                  <a:cubicBezTo>
                    <a:pt x="0" y="21328"/>
                    <a:pt x="1588" y="21328"/>
                    <a:pt x="4765" y="20744"/>
                  </a:cubicBezTo>
                  <a:cubicBezTo>
                    <a:pt x="7941" y="20160"/>
                    <a:pt x="12706" y="18993"/>
                    <a:pt x="17471" y="1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782468" y="2530750"/>
              <a:ext cx="10348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8528" y="4320"/>
                    <a:pt x="15936" y="8640"/>
                    <a:pt x="13560" y="11520"/>
                  </a:cubicBezTo>
                  <a:cubicBezTo>
                    <a:pt x="11184" y="14400"/>
                    <a:pt x="9024" y="15840"/>
                    <a:pt x="6648" y="16560"/>
                  </a:cubicBezTo>
                  <a:cubicBezTo>
                    <a:pt x="4272" y="17280"/>
                    <a:pt x="1680" y="17280"/>
                    <a:pt x="600" y="16080"/>
                  </a:cubicBezTo>
                  <a:cubicBezTo>
                    <a:pt x="-480" y="14880"/>
                    <a:pt x="-48" y="12480"/>
                    <a:pt x="1464" y="12000"/>
                  </a:cubicBezTo>
                  <a:cubicBezTo>
                    <a:pt x="2976" y="11520"/>
                    <a:pt x="5568" y="12960"/>
                    <a:pt x="8808" y="14880"/>
                  </a:cubicBezTo>
                  <a:cubicBezTo>
                    <a:pt x="12048" y="16800"/>
                    <a:pt x="15936" y="19200"/>
                    <a:pt x="198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873250" y="2511700"/>
              <a:ext cx="889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342"/>
                    <a:pt x="9257" y="10684"/>
                    <a:pt x="5657" y="14284"/>
                  </a:cubicBezTo>
                  <a:cubicBezTo>
                    <a:pt x="2057" y="17884"/>
                    <a:pt x="1029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949450" y="2607313"/>
              <a:ext cx="190500" cy="12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1001"/>
                  </a:moveTo>
                  <a:cubicBezTo>
                    <a:pt x="1200" y="293"/>
                    <a:pt x="2400" y="-415"/>
                    <a:pt x="4320" y="293"/>
                  </a:cubicBezTo>
                  <a:cubicBezTo>
                    <a:pt x="6240" y="1001"/>
                    <a:pt x="8880" y="3126"/>
                    <a:pt x="9600" y="5782"/>
                  </a:cubicBezTo>
                  <a:cubicBezTo>
                    <a:pt x="10320" y="8437"/>
                    <a:pt x="9120" y="11624"/>
                    <a:pt x="7920" y="13749"/>
                  </a:cubicBezTo>
                  <a:cubicBezTo>
                    <a:pt x="6720" y="15874"/>
                    <a:pt x="5520" y="16936"/>
                    <a:pt x="4320" y="17998"/>
                  </a:cubicBezTo>
                  <a:cubicBezTo>
                    <a:pt x="3120" y="19060"/>
                    <a:pt x="1920" y="20123"/>
                    <a:pt x="2280" y="20654"/>
                  </a:cubicBezTo>
                  <a:cubicBezTo>
                    <a:pt x="2640" y="21185"/>
                    <a:pt x="4560" y="21185"/>
                    <a:pt x="8040" y="20831"/>
                  </a:cubicBezTo>
                  <a:cubicBezTo>
                    <a:pt x="11520" y="20477"/>
                    <a:pt x="16560" y="19769"/>
                    <a:pt x="21600" y="19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517900" y="1089300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3524250" y="1432200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3496733" y="1787800"/>
              <a:ext cx="84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479799" y="2162450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210050" y="2428018"/>
              <a:ext cx="273050" cy="23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807"/>
                  </a:moveTo>
                  <a:cubicBezTo>
                    <a:pt x="0" y="859"/>
                    <a:pt x="0" y="-88"/>
                    <a:pt x="251" y="7"/>
                  </a:cubicBezTo>
                  <a:cubicBezTo>
                    <a:pt x="502" y="101"/>
                    <a:pt x="1005" y="1238"/>
                    <a:pt x="1758" y="4175"/>
                  </a:cubicBezTo>
                  <a:cubicBezTo>
                    <a:pt x="2512" y="7112"/>
                    <a:pt x="3516" y="11849"/>
                    <a:pt x="4102" y="14691"/>
                  </a:cubicBezTo>
                  <a:cubicBezTo>
                    <a:pt x="4688" y="17533"/>
                    <a:pt x="4856" y="18480"/>
                    <a:pt x="5023" y="18386"/>
                  </a:cubicBezTo>
                  <a:cubicBezTo>
                    <a:pt x="5191" y="18291"/>
                    <a:pt x="5358" y="17154"/>
                    <a:pt x="5693" y="14786"/>
                  </a:cubicBezTo>
                  <a:cubicBezTo>
                    <a:pt x="6028" y="12417"/>
                    <a:pt x="6530" y="8817"/>
                    <a:pt x="7033" y="6638"/>
                  </a:cubicBezTo>
                  <a:cubicBezTo>
                    <a:pt x="7535" y="4459"/>
                    <a:pt x="8037" y="3701"/>
                    <a:pt x="8623" y="3891"/>
                  </a:cubicBezTo>
                  <a:cubicBezTo>
                    <a:pt x="9209" y="4080"/>
                    <a:pt x="9879" y="5217"/>
                    <a:pt x="11051" y="8059"/>
                  </a:cubicBezTo>
                  <a:cubicBezTo>
                    <a:pt x="12223" y="10901"/>
                    <a:pt x="13898" y="15449"/>
                    <a:pt x="14986" y="18101"/>
                  </a:cubicBezTo>
                  <a:cubicBezTo>
                    <a:pt x="16074" y="20754"/>
                    <a:pt x="16577" y="21512"/>
                    <a:pt x="17079" y="21417"/>
                  </a:cubicBezTo>
                  <a:cubicBezTo>
                    <a:pt x="17581" y="21323"/>
                    <a:pt x="18084" y="20375"/>
                    <a:pt x="18837" y="16870"/>
                  </a:cubicBezTo>
                  <a:cubicBezTo>
                    <a:pt x="19591" y="13365"/>
                    <a:pt x="20595" y="7301"/>
                    <a:pt x="21600" y="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4170731" y="2173900"/>
              <a:ext cx="100194" cy="13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891" fill="norm" stroke="1" extrusionOk="0">
                  <a:moveTo>
                    <a:pt x="12156" y="4121"/>
                  </a:moveTo>
                  <a:cubicBezTo>
                    <a:pt x="11715" y="2484"/>
                    <a:pt x="11274" y="848"/>
                    <a:pt x="9952" y="357"/>
                  </a:cubicBezTo>
                  <a:cubicBezTo>
                    <a:pt x="8629" y="-134"/>
                    <a:pt x="6425" y="521"/>
                    <a:pt x="4882" y="2812"/>
                  </a:cubicBezTo>
                  <a:cubicBezTo>
                    <a:pt x="3340" y="5103"/>
                    <a:pt x="2458" y="9030"/>
                    <a:pt x="2458" y="11812"/>
                  </a:cubicBezTo>
                  <a:cubicBezTo>
                    <a:pt x="2458" y="14594"/>
                    <a:pt x="3340" y="16230"/>
                    <a:pt x="4882" y="17212"/>
                  </a:cubicBezTo>
                  <a:cubicBezTo>
                    <a:pt x="6425" y="18194"/>
                    <a:pt x="8629" y="18521"/>
                    <a:pt x="10833" y="17375"/>
                  </a:cubicBezTo>
                  <a:cubicBezTo>
                    <a:pt x="13037" y="16230"/>
                    <a:pt x="15242" y="13612"/>
                    <a:pt x="16344" y="11484"/>
                  </a:cubicBezTo>
                  <a:cubicBezTo>
                    <a:pt x="17446" y="9357"/>
                    <a:pt x="17446" y="7721"/>
                    <a:pt x="17446" y="5921"/>
                  </a:cubicBezTo>
                  <a:cubicBezTo>
                    <a:pt x="17446" y="4121"/>
                    <a:pt x="17446" y="2157"/>
                    <a:pt x="16123" y="1012"/>
                  </a:cubicBezTo>
                  <a:cubicBezTo>
                    <a:pt x="14801" y="-134"/>
                    <a:pt x="12156" y="-461"/>
                    <a:pt x="9511" y="848"/>
                  </a:cubicBezTo>
                  <a:cubicBezTo>
                    <a:pt x="6866" y="2157"/>
                    <a:pt x="4221" y="5103"/>
                    <a:pt x="2458" y="8212"/>
                  </a:cubicBezTo>
                  <a:cubicBezTo>
                    <a:pt x="695" y="11321"/>
                    <a:pt x="-187" y="14594"/>
                    <a:pt x="33" y="16884"/>
                  </a:cubicBezTo>
                  <a:cubicBezTo>
                    <a:pt x="254" y="19175"/>
                    <a:pt x="1576" y="20484"/>
                    <a:pt x="3340" y="20812"/>
                  </a:cubicBezTo>
                  <a:cubicBezTo>
                    <a:pt x="5103" y="21139"/>
                    <a:pt x="7307" y="20484"/>
                    <a:pt x="9291" y="18357"/>
                  </a:cubicBezTo>
                  <a:cubicBezTo>
                    <a:pt x="11274" y="16230"/>
                    <a:pt x="13037" y="12630"/>
                    <a:pt x="13699" y="9848"/>
                  </a:cubicBezTo>
                  <a:cubicBezTo>
                    <a:pt x="14360" y="7066"/>
                    <a:pt x="13919" y="5103"/>
                    <a:pt x="12597" y="4775"/>
                  </a:cubicBezTo>
                  <a:cubicBezTo>
                    <a:pt x="11274" y="4448"/>
                    <a:pt x="9070" y="5757"/>
                    <a:pt x="7748" y="7230"/>
                  </a:cubicBezTo>
                  <a:cubicBezTo>
                    <a:pt x="6425" y="8703"/>
                    <a:pt x="5984" y="10339"/>
                    <a:pt x="5984" y="12303"/>
                  </a:cubicBezTo>
                  <a:cubicBezTo>
                    <a:pt x="5984" y="14266"/>
                    <a:pt x="6425" y="16557"/>
                    <a:pt x="9070" y="17539"/>
                  </a:cubicBezTo>
                  <a:cubicBezTo>
                    <a:pt x="11715" y="18521"/>
                    <a:pt x="16564" y="18194"/>
                    <a:pt x="18989" y="17212"/>
                  </a:cubicBezTo>
                  <a:cubicBezTo>
                    <a:pt x="21413" y="16230"/>
                    <a:pt x="21413" y="14594"/>
                    <a:pt x="19429" y="11812"/>
                  </a:cubicBezTo>
                  <a:cubicBezTo>
                    <a:pt x="17446" y="9030"/>
                    <a:pt x="13478" y="5103"/>
                    <a:pt x="9511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536950" y="1381400"/>
              <a:ext cx="2095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55" y="2443"/>
                    <a:pt x="18109" y="4886"/>
                    <a:pt x="14945" y="8036"/>
                  </a:cubicBezTo>
                  <a:cubicBezTo>
                    <a:pt x="11782" y="11186"/>
                    <a:pt x="7200" y="15043"/>
                    <a:pt x="4473" y="17421"/>
                  </a:cubicBezTo>
                  <a:cubicBezTo>
                    <a:pt x="1745" y="19800"/>
                    <a:pt x="873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600450" y="1597300"/>
              <a:ext cx="2730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8" y="2243"/>
                    <a:pt x="16577" y="4485"/>
                    <a:pt x="13898" y="7200"/>
                  </a:cubicBezTo>
                  <a:cubicBezTo>
                    <a:pt x="11219" y="9915"/>
                    <a:pt x="8372" y="13102"/>
                    <a:pt x="6028" y="15580"/>
                  </a:cubicBezTo>
                  <a:cubicBezTo>
                    <a:pt x="3684" y="18059"/>
                    <a:pt x="1842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683000" y="1838600"/>
              <a:ext cx="3238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82" y="3820"/>
                    <a:pt x="12565" y="7641"/>
                    <a:pt x="8965" y="11241"/>
                  </a:cubicBezTo>
                  <a:cubicBezTo>
                    <a:pt x="5365" y="14841"/>
                    <a:pt x="2682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937000" y="2003700"/>
              <a:ext cx="260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59" y="3400"/>
                    <a:pt x="12117" y="6800"/>
                    <a:pt x="8517" y="10400"/>
                  </a:cubicBezTo>
                  <a:cubicBezTo>
                    <a:pt x="4917" y="14000"/>
                    <a:pt x="2459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146550" y="2073550"/>
              <a:ext cx="215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304"/>
                    <a:pt x="13976" y="4608"/>
                    <a:pt x="10376" y="8208"/>
                  </a:cubicBezTo>
                  <a:cubicBezTo>
                    <a:pt x="6776" y="11808"/>
                    <a:pt x="3388" y="167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401492" y="2067200"/>
              <a:ext cx="13240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5276" y="3240"/>
                    <a:pt x="9104" y="6480"/>
                    <a:pt x="5333" y="9360"/>
                  </a:cubicBezTo>
                  <a:cubicBezTo>
                    <a:pt x="1561" y="12240"/>
                    <a:pt x="190" y="14760"/>
                    <a:pt x="18" y="16740"/>
                  </a:cubicBezTo>
                  <a:cubicBezTo>
                    <a:pt x="-153" y="18720"/>
                    <a:pt x="876" y="20160"/>
                    <a:pt x="1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699000" y="2118000"/>
              <a:ext cx="190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657"/>
                    <a:pt x="9120" y="11314"/>
                    <a:pt x="5520" y="14914"/>
                  </a:cubicBezTo>
                  <a:cubicBezTo>
                    <a:pt x="1920" y="18514"/>
                    <a:pt x="96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682749" y="1311550"/>
              <a:ext cx="50376" cy="97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0" y="0"/>
                  </a:moveTo>
                  <a:cubicBezTo>
                    <a:pt x="1800" y="1035"/>
                    <a:pt x="3600" y="2071"/>
                    <a:pt x="6750" y="3247"/>
                  </a:cubicBezTo>
                  <a:cubicBezTo>
                    <a:pt x="9900" y="4424"/>
                    <a:pt x="14400" y="5741"/>
                    <a:pt x="17100" y="7224"/>
                  </a:cubicBezTo>
                  <a:cubicBezTo>
                    <a:pt x="19800" y="8706"/>
                    <a:pt x="20700" y="10353"/>
                    <a:pt x="21150" y="11812"/>
                  </a:cubicBezTo>
                  <a:cubicBezTo>
                    <a:pt x="21600" y="13271"/>
                    <a:pt x="21600" y="14541"/>
                    <a:pt x="20250" y="15576"/>
                  </a:cubicBezTo>
                  <a:cubicBezTo>
                    <a:pt x="18900" y="16612"/>
                    <a:pt x="16200" y="17412"/>
                    <a:pt x="15750" y="18376"/>
                  </a:cubicBezTo>
                  <a:cubicBezTo>
                    <a:pt x="15300" y="19341"/>
                    <a:pt x="17100" y="20471"/>
                    <a:pt x="18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562100" y="1616350"/>
              <a:ext cx="1841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3040"/>
                    <a:pt x="4966" y="6080"/>
                    <a:pt x="8566" y="9680"/>
                  </a:cubicBezTo>
                  <a:cubicBezTo>
                    <a:pt x="12166" y="13280"/>
                    <a:pt x="16883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409700" y="1838600"/>
              <a:ext cx="2222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2985"/>
                    <a:pt x="7406" y="5971"/>
                    <a:pt x="11006" y="9571"/>
                  </a:cubicBezTo>
                  <a:cubicBezTo>
                    <a:pt x="14606" y="13171"/>
                    <a:pt x="18103" y="17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263650" y="1997350"/>
              <a:ext cx="317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12" y="2504"/>
                    <a:pt x="6624" y="5009"/>
                    <a:pt x="9792" y="7826"/>
                  </a:cubicBezTo>
                  <a:cubicBezTo>
                    <a:pt x="12960" y="10643"/>
                    <a:pt x="15984" y="13774"/>
                    <a:pt x="17928" y="16122"/>
                  </a:cubicBezTo>
                  <a:cubicBezTo>
                    <a:pt x="19872" y="18470"/>
                    <a:pt x="20736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155699" y="2067200"/>
              <a:ext cx="304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0" y="3851"/>
                    <a:pt x="8700" y="7702"/>
                    <a:pt x="12300" y="11302"/>
                  </a:cubicBezTo>
                  <a:cubicBezTo>
                    <a:pt x="15900" y="14902"/>
                    <a:pt x="18750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850899" y="2060850"/>
              <a:ext cx="260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4" y="1946"/>
                    <a:pt x="2107" y="3892"/>
                    <a:pt x="5707" y="7492"/>
                  </a:cubicBezTo>
                  <a:cubicBezTo>
                    <a:pt x="9307" y="11092"/>
                    <a:pt x="15454" y="163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179026" y="1475518"/>
              <a:ext cx="113069" cy="87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76" fill="norm" stroke="1" extrusionOk="0">
                  <a:moveTo>
                    <a:pt x="10663" y="496"/>
                  </a:moveTo>
                  <a:cubicBezTo>
                    <a:pt x="11463" y="236"/>
                    <a:pt x="12263" y="-24"/>
                    <a:pt x="13263" y="2"/>
                  </a:cubicBezTo>
                  <a:cubicBezTo>
                    <a:pt x="14263" y="28"/>
                    <a:pt x="15463" y="340"/>
                    <a:pt x="16263" y="1407"/>
                  </a:cubicBezTo>
                  <a:cubicBezTo>
                    <a:pt x="17063" y="2474"/>
                    <a:pt x="17463" y="4296"/>
                    <a:pt x="17463" y="6144"/>
                  </a:cubicBezTo>
                  <a:cubicBezTo>
                    <a:pt x="17463" y="7991"/>
                    <a:pt x="17063" y="9865"/>
                    <a:pt x="16663" y="11817"/>
                  </a:cubicBezTo>
                  <a:cubicBezTo>
                    <a:pt x="16263" y="13769"/>
                    <a:pt x="15863" y="15799"/>
                    <a:pt x="15263" y="17334"/>
                  </a:cubicBezTo>
                  <a:cubicBezTo>
                    <a:pt x="14663" y="18869"/>
                    <a:pt x="13863" y="19910"/>
                    <a:pt x="13063" y="20587"/>
                  </a:cubicBezTo>
                  <a:cubicBezTo>
                    <a:pt x="12263" y="21264"/>
                    <a:pt x="11463" y="21576"/>
                    <a:pt x="11063" y="21576"/>
                  </a:cubicBezTo>
                  <a:cubicBezTo>
                    <a:pt x="10663" y="21576"/>
                    <a:pt x="10663" y="21264"/>
                    <a:pt x="11063" y="20249"/>
                  </a:cubicBezTo>
                  <a:cubicBezTo>
                    <a:pt x="11463" y="19234"/>
                    <a:pt x="12263" y="17516"/>
                    <a:pt x="13063" y="15877"/>
                  </a:cubicBezTo>
                  <a:cubicBezTo>
                    <a:pt x="13863" y="14237"/>
                    <a:pt x="14663" y="12676"/>
                    <a:pt x="16063" y="11010"/>
                  </a:cubicBezTo>
                  <a:cubicBezTo>
                    <a:pt x="17463" y="9345"/>
                    <a:pt x="19463" y="7575"/>
                    <a:pt x="20463" y="6430"/>
                  </a:cubicBezTo>
                  <a:cubicBezTo>
                    <a:pt x="21463" y="5285"/>
                    <a:pt x="21463" y="4764"/>
                    <a:pt x="21263" y="4270"/>
                  </a:cubicBezTo>
                  <a:cubicBezTo>
                    <a:pt x="21063" y="3776"/>
                    <a:pt x="20663" y="3307"/>
                    <a:pt x="19863" y="3255"/>
                  </a:cubicBezTo>
                  <a:cubicBezTo>
                    <a:pt x="19063" y="3203"/>
                    <a:pt x="17863" y="3567"/>
                    <a:pt x="17063" y="4660"/>
                  </a:cubicBezTo>
                  <a:cubicBezTo>
                    <a:pt x="16263" y="5753"/>
                    <a:pt x="15863" y="7575"/>
                    <a:pt x="15663" y="9605"/>
                  </a:cubicBezTo>
                  <a:cubicBezTo>
                    <a:pt x="15463" y="11635"/>
                    <a:pt x="15463" y="13873"/>
                    <a:pt x="15063" y="15643"/>
                  </a:cubicBezTo>
                  <a:cubicBezTo>
                    <a:pt x="14663" y="17412"/>
                    <a:pt x="13863" y="18713"/>
                    <a:pt x="13063" y="19598"/>
                  </a:cubicBezTo>
                  <a:cubicBezTo>
                    <a:pt x="12263" y="20483"/>
                    <a:pt x="11463" y="20951"/>
                    <a:pt x="11063" y="21056"/>
                  </a:cubicBezTo>
                  <a:cubicBezTo>
                    <a:pt x="10663" y="21160"/>
                    <a:pt x="10663" y="20899"/>
                    <a:pt x="10663" y="19728"/>
                  </a:cubicBezTo>
                  <a:cubicBezTo>
                    <a:pt x="10663" y="18557"/>
                    <a:pt x="10663" y="16475"/>
                    <a:pt x="10663" y="14315"/>
                  </a:cubicBezTo>
                  <a:cubicBezTo>
                    <a:pt x="10663" y="12155"/>
                    <a:pt x="10663" y="9917"/>
                    <a:pt x="9863" y="7757"/>
                  </a:cubicBezTo>
                  <a:cubicBezTo>
                    <a:pt x="9063" y="5597"/>
                    <a:pt x="7463" y="3515"/>
                    <a:pt x="6463" y="2292"/>
                  </a:cubicBezTo>
                  <a:cubicBezTo>
                    <a:pt x="5463" y="1069"/>
                    <a:pt x="5063" y="705"/>
                    <a:pt x="4863" y="653"/>
                  </a:cubicBezTo>
                  <a:cubicBezTo>
                    <a:pt x="4663" y="601"/>
                    <a:pt x="4663" y="861"/>
                    <a:pt x="4463" y="1902"/>
                  </a:cubicBezTo>
                  <a:cubicBezTo>
                    <a:pt x="4263" y="2943"/>
                    <a:pt x="3863" y="4764"/>
                    <a:pt x="3663" y="6820"/>
                  </a:cubicBezTo>
                  <a:cubicBezTo>
                    <a:pt x="3463" y="8876"/>
                    <a:pt x="3463" y="11166"/>
                    <a:pt x="3663" y="13066"/>
                  </a:cubicBezTo>
                  <a:cubicBezTo>
                    <a:pt x="3863" y="14966"/>
                    <a:pt x="4263" y="16475"/>
                    <a:pt x="4463" y="17360"/>
                  </a:cubicBezTo>
                  <a:cubicBezTo>
                    <a:pt x="4663" y="18245"/>
                    <a:pt x="4663" y="18505"/>
                    <a:pt x="4263" y="18765"/>
                  </a:cubicBezTo>
                  <a:cubicBezTo>
                    <a:pt x="3863" y="19026"/>
                    <a:pt x="3063" y="19286"/>
                    <a:pt x="2263" y="19286"/>
                  </a:cubicBezTo>
                  <a:cubicBezTo>
                    <a:pt x="1463" y="19286"/>
                    <a:pt x="663" y="19026"/>
                    <a:pt x="263" y="17829"/>
                  </a:cubicBezTo>
                  <a:cubicBezTo>
                    <a:pt x="-137" y="16631"/>
                    <a:pt x="-137" y="14497"/>
                    <a:pt x="663" y="12442"/>
                  </a:cubicBezTo>
                  <a:cubicBezTo>
                    <a:pt x="1463" y="10386"/>
                    <a:pt x="3063" y="8408"/>
                    <a:pt x="4463" y="6950"/>
                  </a:cubicBezTo>
                  <a:cubicBezTo>
                    <a:pt x="5863" y="5493"/>
                    <a:pt x="7063" y="4556"/>
                    <a:pt x="7863" y="3906"/>
                  </a:cubicBezTo>
                  <a:cubicBezTo>
                    <a:pt x="8663" y="3255"/>
                    <a:pt x="9063" y="2891"/>
                    <a:pt x="9263" y="2839"/>
                  </a:cubicBezTo>
                  <a:cubicBezTo>
                    <a:pt x="9463" y="2787"/>
                    <a:pt x="9463" y="3047"/>
                    <a:pt x="9663" y="4114"/>
                  </a:cubicBezTo>
                  <a:cubicBezTo>
                    <a:pt x="9863" y="5181"/>
                    <a:pt x="10263" y="7055"/>
                    <a:pt x="10463" y="8876"/>
                  </a:cubicBezTo>
                  <a:cubicBezTo>
                    <a:pt x="10663" y="10698"/>
                    <a:pt x="10663" y="12468"/>
                    <a:pt x="10263" y="13899"/>
                  </a:cubicBezTo>
                  <a:cubicBezTo>
                    <a:pt x="9863" y="15330"/>
                    <a:pt x="9063" y="16423"/>
                    <a:pt x="8263" y="17100"/>
                  </a:cubicBezTo>
                  <a:cubicBezTo>
                    <a:pt x="7463" y="17776"/>
                    <a:pt x="6663" y="18037"/>
                    <a:pt x="6063" y="18037"/>
                  </a:cubicBezTo>
                  <a:cubicBezTo>
                    <a:pt x="5463" y="18037"/>
                    <a:pt x="5063" y="17776"/>
                    <a:pt x="4663" y="1751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223285" y="1660800"/>
              <a:ext cx="604832" cy="2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39" fill="norm" stroke="1" extrusionOk="0">
                  <a:moveTo>
                    <a:pt x="1336" y="13886"/>
                  </a:moveTo>
                  <a:cubicBezTo>
                    <a:pt x="734" y="15429"/>
                    <a:pt x="132" y="16971"/>
                    <a:pt x="19" y="17743"/>
                  </a:cubicBezTo>
                  <a:cubicBezTo>
                    <a:pt x="-94" y="18514"/>
                    <a:pt x="282" y="18514"/>
                    <a:pt x="1825" y="19286"/>
                  </a:cubicBezTo>
                  <a:cubicBezTo>
                    <a:pt x="3368" y="20057"/>
                    <a:pt x="6077" y="21600"/>
                    <a:pt x="8636" y="20829"/>
                  </a:cubicBezTo>
                  <a:cubicBezTo>
                    <a:pt x="11195" y="20057"/>
                    <a:pt x="13604" y="16971"/>
                    <a:pt x="15598" y="13886"/>
                  </a:cubicBezTo>
                  <a:cubicBezTo>
                    <a:pt x="17592" y="10800"/>
                    <a:pt x="19173" y="7714"/>
                    <a:pt x="20151" y="6171"/>
                  </a:cubicBezTo>
                  <a:cubicBezTo>
                    <a:pt x="21130" y="4629"/>
                    <a:pt x="21506" y="4629"/>
                    <a:pt x="21506" y="3857"/>
                  </a:cubicBezTo>
                  <a:cubicBezTo>
                    <a:pt x="21506" y="3086"/>
                    <a:pt x="21130" y="1543"/>
                    <a:pt x="20753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705350" y="1552850"/>
              <a:ext cx="17703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0" y="0"/>
                  </a:moveTo>
                  <a:cubicBezTo>
                    <a:pt x="4772" y="1800"/>
                    <a:pt x="9544" y="3600"/>
                    <a:pt x="13060" y="5300"/>
                  </a:cubicBezTo>
                  <a:cubicBezTo>
                    <a:pt x="16577" y="7000"/>
                    <a:pt x="18837" y="8600"/>
                    <a:pt x="20093" y="10200"/>
                  </a:cubicBezTo>
                  <a:cubicBezTo>
                    <a:pt x="21349" y="11800"/>
                    <a:pt x="21600" y="13400"/>
                    <a:pt x="18963" y="15300"/>
                  </a:cubicBezTo>
                  <a:cubicBezTo>
                    <a:pt x="16326" y="17200"/>
                    <a:pt x="10800" y="19400"/>
                    <a:pt x="527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31320" y="2213250"/>
              <a:ext cx="106099" cy="13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19" fill="norm" stroke="1" extrusionOk="0">
                  <a:moveTo>
                    <a:pt x="6334" y="8229"/>
                  </a:moveTo>
                  <a:cubicBezTo>
                    <a:pt x="6334" y="6514"/>
                    <a:pt x="6334" y="4800"/>
                    <a:pt x="5503" y="4971"/>
                  </a:cubicBezTo>
                  <a:cubicBezTo>
                    <a:pt x="4673" y="5143"/>
                    <a:pt x="3011" y="7200"/>
                    <a:pt x="1973" y="9429"/>
                  </a:cubicBezTo>
                  <a:cubicBezTo>
                    <a:pt x="934" y="11657"/>
                    <a:pt x="519" y="14057"/>
                    <a:pt x="519" y="16114"/>
                  </a:cubicBezTo>
                  <a:cubicBezTo>
                    <a:pt x="519" y="18171"/>
                    <a:pt x="934" y="19886"/>
                    <a:pt x="2180" y="20743"/>
                  </a:cubicBezTo>
                  <a:cubicBezTo>
                    <a:pt x="3426" y="21600"/>
                    <a:pt x="5503" y="21600"/>
                    <a:pt x="7788" y="20057"/>
                  </a:cubicBezTo>
                  <a:cubicBezTo>
                    <a:pt x="10073" y="18514"/>
                    <a:pt x="12565" y="15429"/>
                    <a:pt x="14226" y="13029"/>
                  </a:cubicBezTo>
                  <a:cubicBezTo>
                    <a:pt x="15888" y="10629"/>
                    <a:pt x="16719" y="8914"/>
                    <a:pt x="17342" y="7200"/>
                  </a:cubicBezTo>
                  <a:cubicBezTo>
                    <a:pt x="17965" y="5486"/>
                    <a:pt x="18380" y="3771"/>
                    <a:pt x="17757" y="2400"/>
                  </a:cubicBezTo>
                  <a:cubicBezTo>
                    <a:pt x="17134" y="1029"/>
                    <a:pt x="15473" y="0"/>
                    <a:pt x="13811" y="0"/>
                  </a:cubicBezTo>
                  <a:cubicBezTo>
                    <a:pt x="12150" y="0"/>
                    <a:pt x="10488" y="1029"/>
                    <a:pt x="9034" y="2571"/>
                  </a:cubicBezTo>
                  <a:cubicBezTo>
                    <a:pt x="7580" y="4114"/>
                    <a:pt x="6334" y="6171"/>
                    <a:pt x="5919" y="8229"/>
                  </a:cubicBezTo>
                  <a:cubicBezTo>
                    <a:pt x="5503" y="10286"/>
                    <a:pt x="5919" y="12343"/>
                    <a:pt x="7996" y="12857"/>
                  </a:cubicBezTo>
                  <a:cubicBezTo>
                    <a:pt x="10073" y="13371"/>
                    <a:pt x="13811" y="12343"/>
                    <a:pt x="15888" y="10971"/>
                  </a:cubicBezTo>
                  <a:cubicBezTo>
                    <a:pt x="17965" y="9600"/>
                    <a:pt x="18380" y="7886"/>
                    <a:pt x="18173" y="6171"/>
                  </a:cubicBezTo>
                  <a:cubicBezTo>
                    <a:pt x="17965" y="4457"/>
                    <a:pt x="17134" y="2743"/>
                    <a:pt x="14850" y="2400"/>
                  </a:cubicBezTo>
                  <a:cubicBezTo>
                    <a:pt x="12565" y="2057"/>
                    <a:pt x="8826" y="3086"/>
                    <a:pt x="6334" y="5486"/>
                  </a:cubicBezTo>
                  <a:cubicBezTo>
                    <a:pt x="3842" y="7886"/>
                    <a:pt x="2596" y="11657"/>
                    <a:pt x="2596" y="14229"/>
                  </a:cubicBezTo>
                  <a:cubicBezTo>
                    <a:pt x="2596" y="16800"/>
                    <a:pt x="3842" y="18171"/>
                    <a:pt x="5711" y="18686"/>
                  </a:cubicBezTo>
                  <a:cubicBezTo>
                    <a:pt x="7580" y="19200"/>
                    <a:pt x="10073" y="18857"/>
                    <a:pt x="12150" y="17143"/>
                  </a:cubicBezTo>
                  <a:cubicBezTo>
                    <a:pt x="14226" y="15429"/>
                    <a:pt x="15888" y="12343"/>
                    <a:pt x="16719" y="9771"/>
                  </a:cubicBezTo>
                  <a:cubicBezTo>
                    <a:pt x="17550" y="7200"/>
                    <a:pt x="17550" y="5143"/>
                    <a:pt x="16511" y="3943"/>
                  </a:cubicBezTo>
                  <a:cubicBezTo>
                    <a:pt x="15473" y="2743"/>
                    <a:pt x="13396" y="2400"/>
                    <a:pt x="10696" y="3600"/>
                  </a:cubicBezTo>
                  <a:cubicBezTo>
                    <a:pt x="7996" y="4800"/>
                    <a:pt x="4673" y="7543"/>
                    <a:pt x="2596" y="9771"/>
                  </a:cubicBezTo>
                  <a:cubicBezTo>
                    <a:pt x="519" y="12000"/>
                    <a:pt x="-312" y="13714"/>
                    <a:pt x="103" y="15257"/>
                  </a:cubicBezTo>
                  <a:cubicBezTo>
                    <a:pt x="519" y="16800"/>
                    <a:pt x="2180" y="18171"/>
                    <a:pt x="5503" y="18171"/>
                  </a:cubicBezTo>
                  <a:cubicBezTo>
                    <a:pt x="8826" y="18171"/>
                    <a:pt x="13811" y="16800"/>
                    <a:pt x="16926" y="15429"/>
                  </a:cubicBezTo>
                  <a:cubicBezTo>
                    <a:pt x="20042" y="14057"/>
                    <a:pt x="21288" y="12686"/>
                    <a:pt x="20665" y="12343"/>
                  </a:cubicBezTo>
                  <a:cubicBezTo>
                    <a:pt x="20042" y="12000"/>
                    <a:pt x="17550" y="12686"/>
                    <a:pt x="16511" y="11829"/>
                  </a:cubicBezTo>
                  <a:cubicBezTo>
                    <a:pt x="15473" y="10971"/>
                    <a:pt x="15888" y="8571"/>
                    <a:pt x="14226" y="8229"/>
                  </a:cubicBezTo>
                  <a:cubicBezTo>
                    <a:pt x="12565" y="7886"/>
                    <a:pt x="8826" y="9600"/>
                    <a:pt x="6334" y="11143"/>
                  </a:cubicBezTo>
                  <a:cubicBezTo>
                    <a:pt x="3842" y="12686"/>
                    <a:pt x="2596" y="14057"/>
                    <a:pt x="3426" y="15086"/>
                  </a:cubicBezTo>
                  <a:cubicBezTo>
                    <a:pt x="4257" y="16114"/>
                    <a:pt x="7165" y="16800"/>
                    <a:pt x="10073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520700" y="260060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49299" y="2448200"/>
              <a:ext cx="228601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155"/>
                  </a:moveTo>
                  <a:cubicBezTo>
                    <a:pt x="1200" y="7364"/>
                    <a:pt x="2400" y="9573"/>
                    <a:pt x="3100" y="11905"/>
                  </a:cubicBezTo>
                  <a:cubicBezTo>
                    <a:pt x="3800" y="14236"/>
                    <a:pt x="4000" y="16691"/>
                    <a:pt x="4200" y="18532"/>
                  </a:cubicBezTo>
                  <a:cubicBezTo>
                    <a:pt x="4400" y="20373"/>
                    <a:pt x="4600" y="21600"/>
                    <a:pt x="4900" y="21477"/>
                  </a:cubicBezTo>
                  <a:cubicBezTo>
                    <a:pt x="5200" y="21355"/>
                    <a:pt x="5600" y="19882"/>
                    <a:pt x="6100" y="17918"/>
                  </a:cubicBezTo>
                  <a:cubicBezTo>
                    <a:pt x="6600" y="15955"/>
                    <a:pt x="7200" y="13500"/>
                    <a:pt x="7800" y="11782"/>
                  </a:cubicBezTo>
                  <a:cubicBezTo>
                    <a:pt x="8400" y="10064"/>
                    <a:pt x="9000" y="9082"/>
                    <a:pt x="9600" y="9082"/>
                  </a:cubicBezTo>
                  <a:cubicBezTo>
                    <a:pt x="10200" y="9082"/>
                    <a:pt x="10800" y="10064"/>
                    <a:pt x="11500" y="11414"/>
                  </a:cubicBezTo>
                  <a:cubicBezTo>
                    <a:pt x="12200" y="12764"/>
                    <a:pt x="13000" y="14482"/>
                    <a:pt x="13900" y="15586"/>
                  </a:cubicBezTo>
                  <a:cubicBezTo>
                    <a:pt x="14800" y="16691"/>
                    <a:pt x="15800" y="17182"/>
                    <a:pt x="16500" y="16691"/>
                  </a:cubicBezTo>
                  <a:cubicBezTo>
                    <a:pt x="17200" y="16200"/>
                    <a:pt x="17600" y="14727"/>
                    <a:pt x="18400" y="11782"/>
                  </a:cubicBezTo>
                  <a:cubicBezTo>
                    <a:pt x="19200" y="8836"/>
                    <a:pt x="20400" y="44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61483" y="1585598"/>
              <a:ext cx="37318" cy="78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72" fill="norm" stroke="1" extrusionOk="0">
                  <a:moveTo>
                    <a:pt x="4800" y="1548"/>
                  </a:moveTo>
                  <a:cubicBezTo>
                    <a:pt x="2400" y="1198"/>
                    <a:pt x="0" y="848"/>
                    <a:pt x="0" y="877"/>
                  </a:cubicBezTo>
                  <a:cubicBezTo>
                    <a:pt x="0" y="906"/>
                    <a:pt x="2400" y="1315"/>
                    <a:pt x="5400" y="2453"/>
                  </a:cubicBezTo>
                  <a:cubicBezTo>
                    <a:pt x="8400" y="3591"/>
                    <a:pt x="12000" y="5460"/>
                    <a:pt x="14400" y="7474"/>
                  </a:cubicBezTo>
                  <a:cubicBezTo>
                    <a:pt x="16800" y="9488"/>
                    <a:pt x="18000" y="11648"/>
                    <a:pt x="17400" y="13778"/>
                  </a:cubicBezTo>
                  <a:cubicBezTo>
                    <a:pt x="16800" y="15909"/>
                    <a:pt x="14400" y="18011"/>
                    <a:pt x="12600" y="19208"/>
                  </a:cubicBezTo>
                  <a:cubicBezTo>
                    <a:pt x="10800" y="20404"/>
                    <a:pt x="9600" y="20696"/>
                    <a:pt x="9000" y="20988"/>
                  </a:cubicBezTo>
                  <a:cubicBezTo>
                    <a:pt x="8400" y="21280"/>
                    <a:pt x="8400" y="21572"/>
                    <a:pt x="8400" y="21572"/>
                  </a:cubicBezTo>
                  <a:cubicBezTo>
                    <a:pt x="8400" y="21572"/>
                    <a:pt x="8400" y="21280"/>
                    <a:pt x="9600" y="20142"/>
                  </a:cubicBezTo>
                  <a:cubicBezTo>
                    <a:pt x="10800" y="19003"/>
                    <a:pt x="13200" y="17018"/>
                    <a:pt x="14400" y="14800"/>
                  </a:cubicBezTo>
                  <a:cubicBezTo>
                    <a:pt x="15600" y="12582"/>
                    <a:pt x="15600" y="10130"/>
                    <a:pt x="15000" y="7766"/>
                  </a:cubicBezTo>
                  <a:cubicBezTo>
                    <a:pt x="14400" y="5401"/>
                    <a:pt x="13200" y="3124"/>
                    <a:pt x="12000" y="1782"/>
                  </a:cubicBezTo>
                  <a:cubicBezTo>
                    <a:pt x="10800" y="439"/>
                    <a:pt x="9600" y="30"/>
                    <a:pt x="9600" y="1"/>
                  </a:cubicBezTo>
                  <a:cubicBezTo>
                    <a:pt x="9600" y="-28"/>
                    <a:pt x="10800" y="322"/>
                    <a:pt x="12600" y="1607"/>
                  </a:cubicBezTo>
                  <a:cubicBezTo>
                    <a:pt x="14400" y="2891"/>
                    <a:pt x="16800" y="5109"/>
                    <a:pt x="18600" y="7269"/>
                  </a:cubicBezTo>
                  <a:cubicBezTo>
                    <a:pt x="20400" y="9429"/>
                    <a:pt x="21600" y="11531"/>
                    <a:pt x="21000" y="13341"/>
                  </a:cubicBezTo>
                  <a:cubicBezTo>
                    <a:pt x="20400" y="15150"/>
                    <a:pt x="18000" y="16668"/>
                    <a:pt x="15600" y="1818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507999" y="1698900"/>
              <a:ext cx="476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4" y="19200"/>
                    <a:pt x="6528" y="16800"/>
                    <a:pt x="9696" y="14800"/>
                  </a:cubicBezTo>
                  <a:cubicBezTo>
                    <a:pt x="12864" y="12800"/>
                    <a:pt x="15936" y="11200"/>
                    <a:pt x="17904" y="8800"/>
                  </a:cubicBezTo>
                  <a:cubicBezTo>
                    <a:pt x="19872" y="6400"/>
                    <a:pt x="2073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68702" y="1662501"/>
              <a:ext cx="210748" cy="18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07" fill="norm" stroke="1" extrusionOk="0">
                  <a:moveTo>
                    <a:pt x="11138" y="1247"/>
                  </a:moveTo>
                  <a:cubicBezTo>
                    <a:pt x="13082" y="527"/>
                    <a:pt x="15026" y="-193"/>
                    <a:pt x="15566" y="47"/>
                  </a:cubicBezTo>
                  <a:cubicBezTo>
                    <a:pt x="16106" y="287"/>
                    <a:pt x="15242" y="1487"/>
                    <a:pt x="12650" y="3647"/>
                  </a:cubicBezTo>
                  <a:cubicBezTo>
                    <a:pt x="10058" y="5807"/>
                    <a:pt x="5738" y="8927"/>
                    <a:pt x="3254" y="10967"/>
                  </a:cubicBezTo>
                  <a:cubicBezTo>
                    <a:pt x="770" y="13007"/>
                    <a:pt x="122" y="13967"/>
                    <a:pt x="14" y="15047"/>
                  </a:cubicBezTo>
                  <a:cubicBezTo>
                    <a:pt x="-94" y="16127"/>
                    <a:pt x="338" y="17327"/>
                    <a:pt x="4010" y="18407"/>
                  </a:cubicBezTo>
                  <a:cubicBezTo>
                    <a:pt x="7682" y="19487"/>
                    <a:pt x="14594" y="20447"/>
                    <a:pt x="21506" y="2140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252667" y="1997895"/>
              <a:ext cx="1106734" cy="26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49" fill="norm" stroke="1" extrusionOk="0">
                  <a:moveTo>
                    <a:pt x="1519" y="4038"/>
                  </a:moveTo>
                  <a:cubicBezTo>
                    <a:pt x="1355" y="3528"/>
                    <a:pt x="1190" y="3017"/>
                    <a:pt x="1087" y="3358"/>
                  </a:cubicBezTo>
                  <a:cubicBezTo>
                    <a:pt x="984" y="3698"/>
                    <a:pt x="942" y="4888"/>
                    <a:pt x="901" y="5909"/>
                  </a:cubicBezTo>
                  <a:cubicBezTo>
                    <a:pt x="860" y="6929"/>
                    <a:pt x="819" y="7780"/>
                    <a:pt x="798" y="8800"/>
                  </a:cubicBezTo>
                  <a:cubicBezTo>
                    <a:pt x="777" y="9821"/>
                    <a:pt x="777" y="11011"/>
                    <a:pt x="880" y="11436"/>
                  </a:cubicBezTo>
                  <a:cubicBezTo>
                    <a:pt x="984" y="11862"/>
                    <a:pt x="1190" y="11521"/>
                    <a:pt x="1396" y="9906"/>
                  </a:cubicBezTo>
                  <a:cubicBezTo>
                    <a:pt x="1602" y="8290"/>
                    <a:pt x="1808" y="5399"/>
                    <a:pt x="1911" y="3443"/>
                  </a:cubicBezTo>
                  <a:cubicBezTo>
                    <a:pt x="2014" y="1487"/>
                    <a:pt x="2014" y="466"/>
                    <a:pt x="1911" y="126"/>
                  </a:cubicBezTo>
                  <a:cubicBezTo>
                    <a:pt x="1808" y="-214"/>
                    <a:pt x="1602" y="126"/>
                    <a:pt x="1396" y="1232"/>
                  </a:cubicBezTo>
                  <a:cubicBezTo>
                    <a:pt x="1190" y="2337"/>
                    <a:pt x="984" y="4208"/>
                    <a:pt x="880" y="5569"/>
                  </a:cubicBezTo>
                  <a:cubicBezTo>
                    <a:pt x="777" y="6929"/>
                    <a:pt x="777" y="7780"/>
                    <a:pt x="798" y="8630"/>
                  </a:cubicBezTo>
                  <a:cubicBezTo>
                    <a:pt x="819" y="9480"/>
                    <a:pt x="860" y="10331"/>
                    <a:pt x="984" y="10756"/>
                  </a:cubicBezTo>
                  <a:cubicBezTo>
                    <a:pt x="1107" y="11181"/>
                    <a:pt x="1313" y="11181"/>
                    <a:pt x="1581" y="10586"/>
                  </a:cubicBezTo>
                  <a:cubicBezTo>
                    <a:pt x="1849" y="9991"/>
                    <a:pt x="2179" y="8800"/>
                    <a:pt x="2385" y="7440"/>
                  </a:cubicBezTo>
                  <a:cubicBezTo>
                    <a:pt x="2591" y="6079"/>
                    <a:pt x="2674" y="4548"/>
                    <a:pt x="2612" y="3613"/>
                  </a:cubicBezTo>
                  <a:cubicBezTo>
                    <a:pt x="2550" y="2677"/>
                    <a:pt x="2344" y="2337"/>
                    <a:pt x="1890" y="3273"/>
                  </a:cubicBezTo>
                  <a:cubicBezTo>
                    <a:pt x="1437" y="4208"/>
                    <a:pt x="736" y="6419"/>
                    <a:pt x="365" y="8120"/>
                  </a:cubicBezTo>
                  <a:cubicBezTo>
                    <a:pt x="-6" y="9821"/>
                    <a:pt x="-47" y="11011"/>
                    <a:pt x="35" y="11777"/>
                  </a:cubicBezTo>
                  <a:cubicBezTo>
                    <a:pt x="118" y="12542"/>
                    <a:pt x="324" y="12882"/>
                    <a:pt x="777" y="12712"/>
                  </a:cubicBezTo>
                  <a:cubicBezTo>
                    <a:pt x="1231" y="12542"/>
                    <a:pt x="1932" y="11862"/>
                    <a:pt x="2406" y="10756"/>
                  </a:cubicBezTo>
                  <a:cubicBezTo>
                    <a:pt x="2880" y="9651"/>
                    <a:pt x="3127" y="8120"/>
                    <a:pt x="3271" y="6844"/>
                  </a:cubicBezTo>
                  <a:cubicBezTo>
                    <a:pt x="3416" y="5569"/>
                    <a:pt x="3457" y="4548"/>
                    <a:pt x="3106" y="3953"/>
                  </a:cubicBezTo>
                  <a:cubicBezTo>
                    <a:pt x="2756" y="3358"/>
                    <a:pt x="2014" y="3188"/>
                    <a:pt x="1519" y="4123"/>
                  </a:cubicBezTo>
                  <a:cubicBezTo>
                    <a:pt x="1025" y="5058"/>
                    <a:pt x="777" y="7099"/>
                    <a:pt x="757" y="9310"/>
                  </a:cubicBezTo>
                  <a:cubicBezTo>
                    <a:pt x="736" y="11521"/>
                    <a:pt x="942" y="13903"/>
                    <a:pt x="1272" y="15093"/>
                  </a:cubicBezTo>
                  <a:cubicBezTo>
                    <a:pt x="1602" y="16284"/>
                    <a:pt x="2055" y="16284"/>
                    <a:pt x="2468" y="14753"/>
                  </a:cubicBezTo>
                  <a:cubicBezTo>
                    <a:pt x="2880" y="13222"/>
                    <a:pt x="3251" y="10161"/>
                    <a:pt x="3333" y="7695"/>
                  </a:cubicBezTo>
                  <a:cubicBezTo>
                    <a:pt x="3416" y="5229"/>
                    <a:pt x="3209" y="3358"/>
                    <a:pt x="3003" y="2422"/>
                  </a:cubicBezTo>
                  <a:cubicBezTo>
                    <a:pt x="2797" y="1487"/>
                    <a:pt x="2591" y="1487"/>
                    <a:pt x="2303" y="3017"/>
                  </a:cubicBezTo>
                  <a:cubicBezTo>
                    <a:pt x="2014" y="4548"/>
                    <a:pt x="1643" y="7610"/>
                    <a:pt x="1478" y="10076"/>
                  </a:cubicBezTo>
                  <a:cubicBezTo>
                    <a:pt x="1313" y="12542"/>
                    <a:pt x="1355" y="14413"/>
                    <a:pt x="1602" y="15603"/>
                  </a:cubicBezTo>
                  <a:cubicBezTo>
                    <a:pt x="1849" y="16794"/>
                    <a:pt x="2303" y="17304"/>
                    <a:pt x="2777" y="16029"/>
                  </a:cubicBezTo>
                  <a:cubicBezTo>
                    <a:pt x="3251" y="14753"/>
                    <a:pt x="3745" y="11692"/>
                    <a:pt x="3993" y="9736"/>
                  </a:cubicBezTo>
                  <a:cubicBezTo>
                    <a:pt x="4240" y="7780"/>
                    <a:pt x="4240" y="6929"/>
                    <a:pt x="4199" y="6079"/>
                  </a:cubicBezTo>
                  <a:cubicBezTo>
                    <a:pt x="4158" y="5229"/>
                    <a:pt x="4075" y="4378"/>
                    <a:pt x="3910" y="4123"/>
                  </a:cubicBezTo>
                  <a:cubicBezTo>
                    <a:pt x="3745" y="3868"/>
                    <a:pt x="3498" y="4208"/>
                    <a:pt x="3168" y="5484"/>
                  </a:cubicBezTo>
                  <a:cubicBezTo>
                    <a:pt x="2838" y="6759"/>
                    <a:pt x="2426" y="8970"/>
                    <a:pt x="2282" y="11096"/>
                  </a:cubicBezTo>
                  <a:cubicBezTo>
                    <a:pt x="2138" y="13222"/>
                    <a:pt x="2261" y="15263"/>
                    <a:pt x="2550" y="16369"/>
                  </a:cubicBezTo>
                  <a:cubicBezTo>
                    <a:pt x="2838" y="17474"/>
                    <a:pt x="3292" y="17644"/>
                    <a:pt x="3910" y="16199"/>
                  </a:cubicBezTo>
                  <a:cubicBezTo>
                    <a:pt x="4529" y="14753"/>
                    <a:pt x="5312" y="11692"/>
                    <a:pt x="5703" y="9736"/>
                  </a:cubicBezTo>
                  <a:cubicBezTo>
                    <a:pt x="6095" y="7780"/>
                    <a:pt x="6095" y="6929"/>
                    <a:pt x="5868" y="6164"/>
                  </a:cubicBezTo>
                  <a:cubicBezTo>
                    <a:pt x="5642" y="5399"/>
                    <a:pt x="5188" y="4718"/>
                    <a:pt x="4714" y="5143"/>
                  </a:cubicBezTo>
                  <a:cubicBezTo>
                    <a:pt x="4240" y="5569"/>
                    <a:pt x="3745" y="7099"/>
                    <a:pt x="3436" y="8715"/>
                  </a:cubicBezTo>
                  <a:cubicBezTo>
                    <a:pt x="3127" y="10331"/>
                    <a:pt x="3003" y="12032"/>
                    <a:pt x="3003" y="13222"/>
                  </a:cubicBezTo>
                  <a:cubicBezTo>
                    <a:pt x="3003" y="14413"/>
                    <a:pt x="3127" y="15093"/>
                    <a:pt x="3519" y="15603"/>
                  </a:cubicBezTo>
                  <a:cubicBezTo>
                    <a:pt x="3910" y="16114"/>
                    <a:pt x="4570" y="16454"/>
                    <a:pt x="5312" y="15773"/>
                  </a:cubicBezTo>
                  <a:cubicBezTo>
                    <a:pt x="6054" y="15093"/>
                    <a:pt x="6878" y="13392"/>
                    <a:pt x="7373" y="12117"/>
                  </a:cubicBezTo>
                  <a:cubicBezTo>
                    <a:pt x="7868" y="10841"/>
                    <a:pt x="8032" y="9991"/>
                    <a:pt x="8156" y="9140"/>
                  </a:cubicBezTo>
                  <a:cubicBezTo>
                    <a:pt x="8280" y="8290"/>
                    <a:pt x="8362" y="7440"/>
                    <a:pt x="8321" y="6674"/>
                  </a:cubicBezTo>
                  <a:cubicBezTo>
                    <a:pt x="8280" y="5909"/>
                    <a:pt x="8115" y="5229"/>
                    <a:pt x="7806" y="5058"/>
                  </a:cubicBezTo>
                  <a:cubicBezTo>
                    <a:pt x="7497" y="4888"/>
                    <a:pt x="7043" y="5229"/>
                    <a:pt x="6548" y="6334"/>
                  </a:cubicBezTo>
                  <a:cubicBezTo>
                    <a:pt x="6054" y="7440"/>
                    <a:pt x="5518" y="9310"/>
                    <a:pt x="5209" y="10756"/>
                  </a:cubicBezTo>
                  <a:cubicBezTo>
                    <a:pt x="4900" y="12202"/>
                    <a:pt x="4817" y="13222"/>
                    <a:pt x="4817" y="14158"/>
                  </a:cubicBezTo>
                  <a:cubicBezTo>
                    <a:pt x="4817" y="15093"/>
                    <a:pt x="4900" y="15943"/>
                    <a:pt x="5044" y="16454"/>
                  </a:cubicBezTo>
                  <a:cubicBezTo>
                    <a:pt x="5188" y="16964"/>
                    <a:pt x="5394" y="17134"/>
                    <a:pt x="5889" y="16709"/>
                  </a:cubicBezTo>
                  <a:cubicBezTo>
                    <a:pt x="6384" y="16284"/>
                    <a:pt x="7167" y="15263"/>
                    <a:pt x="7744" y="13647"/>
                  </a:cubicBezTo>
                  <a:cubicBezTo>
                    <a:pt x="8321" y="12032"/>
                    <a:pt x="8692" y="9821"/>
                    <a:pt x="8898" y="8290"/>
                  </a:cubicBezTo>
                  <a:cubicBezTo>
                    <a:pt x="9104" y="6759"/>
                    <a:pt x="9145" y="5909"/>
                    <a:pt x="9084" y="5229"/>
                  </a:cubicBezTo>
                  <a:cubicBezTo>
                    <a:pt x="9022" y="4548"/>
                    <a:pt x="8857" y="4038"/>
                    <a:pt x="8506" y="3783"/>
                  </a:cubicBezTo>
                  <a:cubicBezTo>
                    <a:pt x="8156" y="3528"/>
                    <a:pt x="7620" y="3528"/>
                    <a:pt x="7084" y="4378"/>
                  </a:cubicBezTo>
                  <a:cubicBezTo>
                    <a:pt x="6548" y="5229"/>
                    <a:pt x="6013" y="6929"/>
                    <a:pt x="5642" y="8885"/>
                  </a:cubicBezTo>
                  <a:cubicBezTo>
                    <a:pt x="5271" y="10841"/>
                    <a:pt x="5064" y="13052"/>
                    <a:pt x="5023" y="14498"/>
                  </a:cubicBezTo>
                  <a:cubicBezTo>
                    <a:pt x="4982" y="15943"/>
                    <a:pt x="5106" y="16624"/>
                    <a:pt x="5538" y="17049"/>
                  </a:cubicBezTo>
                  <a:cubicBezTo>
                    <a:pt x="5971" y="17474"/>
                    <a:pt x="6713" y="17644"/>
                    <a:pt x="7538" y="16794"/>
                  </a:cubicBezTo>
                  <a:cubicBezTo>
                    <a:pt x="8362" y="15943"/>
                    <a:pt x="9269" y="14073"/>
                    <a:pt x="9805" y="12542"/>
                  </a:cubicBezTo>
                  <a:cubicBezTo>
                    <a:pt x="10341" y="11011"/>
                    <a:pt x="10506" y="9821"/>
                    <a:pt x="10464" y="9140"/>
                  </a:cubicBezTo>
                  <a:cubicBezTo>
                    <a:pt x="10423" y="8460"/>
                    <a:pt x="10176" y="8290"/>
                    <a:pt x="9640" y="9055"/>
                  </a:cubicBezTo>
                  <a:cubicBezTo>
                    <a:pt x="9104" y="9821"/>
                    <a:pt x="8280" y="11521"/>
                    <a:pt x="7826" y="12797"/>
                  </a:cubicBezTo>
                  <a:cubicBezTo>
                    <a:pt x="7373" y="14073"/>
                    <a:pt x="7290" y="14923"/>
                    <a:pt x="7249" y="15773"/>
                  </a:cubicBezTo>
                  <a:cubicBezTo>
                    <a:pt x="7208" y="16624"/>
                    <a:pt x="7208" y="17474"/>
                    <a:pt x="7311" y="18069"/>
                  </a:cubicBezTo>
                  <a:cubicBezTo>
                    <a:pt x="7414" y="18665"/>
                    <a:pt x="7620" y="19005"/>
                    <a:pt x="8259" y="18835"/>
                  </a:cubicBezTo>
                  <a:cubicBezTo>
                    <a:pt x="8898" y="18665"/>
                    <a:pt x="9970" y="17984"/>
                    <a:pt x="10732" y="16794"/>
                  </a:cubicBezTo>
                  <a:cubicBezTo>
                    <a:pt x="11495" y="15603"/>
                    <a:pt x="11948" y="13903"/>
                    <a:pt x="12175" y="12542"/>
                  </a:cubicBezTo>
                  <a:cubicBezTo>
                    <a:pt x="12402" y="11181"/>
                    <a:pt x="12402" y="10161"/>
                    <a:pt x="12278" y="9566"/>
                  </a:cubicBezTo>
                  <a:cubicBezTo>
                    <a:pt x="12155" y="8970"/>
                    <a:pt x="11907" y="8800"/>
                    <a:pt x="11392" y="9140"/>
                  </a:cubicBezTo>
                  <a:cubicBezTo>
                    <a:pt x="10877" y="9480"/>
                    <a:pt x="10093" y="10331"/>
                    <a:pt x="9537" y="11777"/>
                  </a:cubicBezTo>
                  <a:cubicBezTo>
                    <a:pt x="8980" y="13222"/>
                    <a:pt x="8651" y="15263"/>
                    <a:pt x="8527" y="16709"/>
                  </a:cubicBezTo>
                  <a:cubicBezTo>
                    <a:pt x="8403" y="18155"/>
                    <a:pt x="8486" y="19005"/>
                    <a:pt x="8898" y="19515"/>
                  </a:cubicBezTo>
                  <a:cubicBezTo>
                    <a:pt x="9310" y="20025"/>
                    <a:pt x="10052" y="20195"/>
                    <a:pt x="10774" y="19260"/>
                  </a:cubicBezTo>
                  <a:cubicBezTo>
                    <a:pt x="11495" y="18325"/>
                    <a:pt x="12196" y="16284"/>
                    <a:pt x="12567" y="14668"/>
                  </a:cubicBezTo>
                  <a:cubicBezTo>
                    <a:pt x="12938" y="13052"/>
                    <a:pt x="12979" y="11862"/>
                    <a:pt x="12897" y="11096"/>
                  </a:cubicBezTo>
                  <a:cubicBezTo>
                    <a:pt x="12814" y="10331"/>
                    <a:pt x="12608" y="9991"/>
                    <a:pt x="12113" y="10416"/>
                  </a:cubicBezTo>
                  <a:cubicBezTo>
                    <a:pt x="11619" y="10841"/>
                    <a:pt x="10835" y="12032"/>
                    <a:pt x="10320" y="13307"/>
                  </a:cubicBezTo>
                  <a:cubicBezTo>
                    <a:pt x="9805" y="14583"/>
                    <a:pt x="9558" y="15943"/>
                    <a:pt x="9434" y="17134"/>
                  </a:cubicBezTo>
                  <a:cubicBezTo>
                    <a:pt x="9310" y="18325"/>
                    <a:pt x="9310" y="19345"/>
                    <a:pt x="9516" y="20110"/>
                  </a:cubicBezTo>
                  <a:cubicBezTo>
                    <a:pt x="9722" y="20876"/>
                    <a:pt x="10135" y="21386"/>
                    <a:pt x="10918" y="21216"/>
                  </a:cubicBezTo>
                  <a:cubicBezTo>
                    <a:pt x="11701" y="21046"/>
                    <a:pt x="12855" y="20195"/>
                    <a:pt x="13742" y="18835"/>
                  </a:cubicBezTo>
                  <a:cubicBezTo>
                    <a:pt x="14628" y="17474"/>
                    <a:pt x="15246" y="15603"/>
                    <a:pt x="15638" y="13903"/>
                  </a:cubicBezTo>
                  <a:cubicBezTo>
                    <a:pt x="16029" y="12202"/>
                    <a:pt x="16194" y="10671"/>
                    <a:pt x="16091" y="9991"/>
                  </a:cubicBezTo>
                  <a:cubicBezTo>
                    <a:pt x="15988" y="9310"/>
                    <a:pt x="15617" y="9480"/>
                    <a:pt x="15122" y="10416"/>
                  </a:cubicBezTo>
                  <a:cubicBezTo>
                    <a:pt x="14628" y="11351"/>
                    <a:pt x="14009" y="13052"/>
                    <a:pt x="13638" y="14328"/>
                  </a:cubicBezTo>
                  <a:cubicBezTo>
                    <a:pt x="13268" y="15603"/>
                    <a:pt x="13144" y="16454"/>
                    <a:pt x="13082" y="17304"/>
                  </a:cubicBezTo>
                  <a:cubicBezTo>
                    <a:pt x="13020" y="18155"/>
                    <a:pt x="13020" y="19005"/>
                    <a:pt x="13144" y="19600"/>
                  </a:cubicBezTo>
                  <a:cubicBezTo>
                    <a:pt x="13268" y="20195"/>
                    <a:pt x="13515" y="20536"/>
                    <a:pt x="14174" y="20110"/>
                  </a:cubicBezTo>
                  <a:cubicBezTo>
                    <a:pt x="14834" y="19685"/>
                    <a:pt x="15906" y="18495"/>
                    <a:pt x="16586" y="17389"/>
                  </a:cubicBezTo>
                  <a:cubicBezTo>
                    <a:pt x="17266" y="16284"/>
                    <a:pt x="17555" y="15263"/>
                    <a:pt x="17740" y="14328"/>
                  </a:cubicBezTo>
                  <a:cubicBezTo>
                    <a:pt x="17926" y="13392"/>
                    <a:pt x="18008" y="12542"/>
                    <a:pt x="17946" y="12032"/>
                  </a:cubicBezTo>
                  <a:cubicBezTo>
                    <a:pt x="17884" y="11521"/>
                    <a:pt x="17678" y="11351"/>
                    <a:pt x="17204" y="11692"/>
                  </a:cubicBezTo>
                  <a:cubicBezTo>
                    <a:pt x="16730" y="12032"/>
                    <a:pt x="15988" y="12882"/>
                    <a:pt x="15452" y="13732"/>
                  </a:cubicBezTo>
                  <a:cubicBezTo>
                    <a:pt x="14916" y="14583"/>
                    <a:pt x="14587" y="15433"/>
                    <a:pt x="14360" y="16284"/>
                  </a:cubicBezTo>
                  <a:cubicBezTo>
                    <a:pt x="14133" y="17134"/>
                    <a:pt x="14009" y="17984"/>
                    <a:pt x="14113" y="18410"/>
                  </a:cubicBezTo>
                  <a:cubicBezTo>
                    <a:pt x="14216" y="18835"/>
                    <a:pt x="14545" y="18835"/>
                    <a:pt x="15081" y="18495"/>
                  </a:cubicBezTo>
                  <a:cubicBezTo>
                    <a:pt x="15617" y="18155"/>
                    <a:pt x="16359" y="17474"/>
                    <a:pt x="16895" y="16539"/>
                  </a:cubicBezTo>
                  <a:cubicBezTo>
                    <a:pt x="17431" y="15603"/>
                    <a:pt x="17761" y="14413"/>
                    <a:pt x="17946" y="13392"/>
                  </a:cubicBezTo>
                  <a:cubicBezTo>
                    <a:pt x="18132" y="12372"/>
                    <a:pt x="18173" y="11521"/>
                    <a:pt x="18090" y="10926"/>
                  </a:cubicBezTo>
                  <a:cubicBezTo>
                    <a:pt x="18008" y="10331"/>
                    <a:pt x="17802" y="9991"/>
                    <a:pt x="17493" y="9906"/>
                  </a:cubicBezTo>
                  <a:cubicBezTo>
                    <a:pt x="17184" y="9821"/>
                    <a:pt x="16771" y="9991"/>
                    <a:pt x="16503" y="10501"/>
                  </a:cubicBezTo>
                  <a:cubicBezTo>
                    <a:pt x="16235" y="11011"/>
                    <a:pt x="16112" y="11862"/>
                    <a:pt x="16112" y="12627"/>
                  </a:cubicBezTo>
                  <a:cubicBezTo>
                    <a:pt x="16112" y="13392"/>
                    <a:pt x="16235" y="14073"/>
                    <a:pt x="16689" y="14753"/>
                  </a:cubicBezTo>
                  <a:cubicBezTo>
                    <a:pt x="17142" y="15433"/>
                    <a:pt x="17926" y="16114"/>
                    <a:pt x="18791" y="15688"/>
                  </a:cubicBezTo>
                  <a:cubicBezTo>
                    <a:pt x="19657" y="15263"/>
                    <a:pt x="20605" y="13732"/>
                    <a:pt x="21553" y="1220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0" y="2240766"/>
              <a:ext cx="876300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976"/>
                  </a:moveTo>
                  <a:cubicBezTo>
                    <a:pt x="20087" y="10165"/>
                    <a:pt x="18574" y="6353"/>
                    <a:pt x="16878" y="3812"/>
                  </a:cubicBezTo>
                  <a:cubicBezTo>
                    <a:pt x="15183" y="1271"/>
                    <a:pt x="13304" y="0"/>
                    <a:pt x="11400" y="0"/>
                  </a:cubicBezTo>
                  <a:cubicBezTo>
                    <a:pt x="9496" y="0"/>
                    <a:pt x="7565" y="1271"/>
                    <a:pt x="5791" y="2541"/>
                  </a:cubicBezTo>
                  <a:cubicBezTo>
                    <a:pt x="4017" y="3812"/>
                    <a:pt x="2400" y="5082"/>
                    <a:pt x="1461" y="8259"/>
                  </a:cubicBezTo>
                  <a:cubicBezTo>
                    <a:pt x="522" y="11435"/>
                    <a:pt x="261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39700" y="2048150"/>
              <a:ext cx="546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74" y="3000"/>
                    <a:pt x="17749" y="6000"/>
                    <a:pt x="15572" y="8400"/>
                  </a:cubicBezTo>
                  <a:cubicBezTo>
                    <a:pt x="13395" y="10800"/>
                    <a:pt x="10967" y="12600"/>
                    <a:pt x="8330" y="14700"/>
                  </a:cubicBezTo>
                  <a:cubicBezTo>
                    <a:pt x="5693" y="16800"/>
                    <a:pt x="284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1553" y="2056516"/>
              <a:ext cx="835628" cy="18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84" fill="norm" stroke="1" extrusionOk="0">
                  <a:moveTo>
                    <a:pt x="5342" y="5531"/>
                  </a:moveTo>
                  <a:cubicBezTo>
                    <a:pt x="3873" y="7691"/>
                    <a:pt x="2404" y="9851"/>
                    <a:pt x="1561" y="11291"/>
                  </a:cubicBezTo>
                  <a:cubicBezTo>
                    <a:pt x="718" y="12731"/>
                    <a:pt x="500" y="13451"/>
                    <a:pt x="310" y="14411"/>
                  </a:cubicBezTo>
                  <a:cubicBezTo>
                    <a:pt x="119" y="15371"/>
                    <a:pt x="-44" y="16571"/>
                    <a:pt x="10" y="17531"/>
                  </a:cubicBezTo>
                  <a:cubicBezTo>
                    <a:pt x="65" y="18491"/>
                    <a:pt x="337" y="19211"/>
                    <a:pt x="990" y="18731"/>
                  </a:cubicBezTo>
                  <a:cubicBezTo>
                    <a:pt x="1643" y="18251"/>
                    <a:pt x="2676" y="16571"/>
                    <a:pt x="3302" y="15251"/>
                  </a:cubicBezTo>
                  <a:cubicBezTo>
                    <a:pt x="3928" y="13931"/>
                    <a:pt x="4145" y="12971"/>
                    <a:pt x="4281" y="11891"/>
                  </a:cubicBezTo>
                  <a:cubicBezTo>
                    <a:pt x="4417" y="10811"/>
                    <a:pt x="4472" y="9611"/>
                    <a:pt x="4227" y="8891"/>
                  </a:cubicBezTo>
                  <a:cubicBezTo>
                    <a:pt x="3982" y="8171"/>
                    <a:pt x="3438" y="7931"/>
                    <a:pt x="2840" y="8771"/>
                  </a:cubicBezTo>
                  <a:cubicBezTo>
                    <a:pt x="2241" y="9611"/>
                    <a:pt x="1588" y="11531"/>
                    <a:pt x="1207" y="13571"/>
                  </a:cubicBezTo>
                  <a:cubicBezTo>
                    <a:pt x="827" y="15611"/>
                    <a:pt x="718" y="17771"/>
                    <a:pt x="1044" y="19211"/>
                  </a:cubicBezTo>
                  <a:cubicBezTo>
                    <a:pt x="1371" y="20651"/>
                    <a:pt x="2132" y="21371"/>
                    <a:pt x="3139" y="20771"/>
                  </a:cubicBezTo>
                  <a:cubicBezTo>
                    <a:pt x="4145" y="20171"/>
                    <a:pt x="5397" y="18251"/>
                    <a:pt x="6186" y="16571"/>
                  </a:cubicBezTo>
                  <a:cubicBezTo>
                    <a:pt x="6975" y="14891"/>
                    <a:pt x="7301" y="13451"/>
                    <a:pt x="7492" y="12011"/>
                  </a:cubicBezTo>
                  <a:cubicBezTo>
                    <a:pt x="7682" y="10571"/>
                    <a:pt x="7736" y="9131"/>
                    <a:pt x="7546" y="8291"/>
                  </a:cubicBezTo>
                  <a:cubicBezTo>
                    <a:pt x="7355" y="7451"/>
                    <a:pt x="6920" y="7211"/>
                    <a:pt x="6213" y="7931"/>
                  </a:cubicBezTo>
                  <a:cubicBezTo>
                    <a:pt x="5506" y="8651"/>
                    <a:pt x="4526" y="10331"/>
                    <a:pt x="3928" y="11771"/>
                  </a:cubicBezTo>
                  <a:cubicBezTo>
                    <a:pt x="3329" y="13211"/>
                    <a:pt x="3112" y="14411"/>
                    <a:pt x="3003" y="15611"/>
                  </a:cubicBezTo>
                  <a:cubicBezTo>
                    <a:pt x="2894" y="16811"/>
                    <a:pt x="2894" y="18011"/>
                    <a:pt x="3520" y="18611"/>
                  </a:cubicBezTo>
                  <a:cubicBezTo>
                    <a:pt x="4145" y="19211"/>
                    <a:pt x="5397" y="19211"/>
                    <a:pt x="6512" y="17891"/>
                  </a:cubicBezTo>
                  <a:cubicBezTo>
                    <a:pt x="7628" y="16571"/>
                    <a:pt x="8607" y="13931"/>
                    <a:pt x="9151" y="12011"/>
                  </a:cubicBezTo>
                  <a:cubicBezTo>
                    <a:pt x="9695" y="10091"/>
                    <a:pt x="9804" y="8891"/>
                    <a:pt x="9722" y="8171"/>
                  </a:cubicBezTo>
                  <a:cubicBezTo>
                    <a:pt x="9641" y="7451"/>
                    <a:pt x="9369" y="7211"/>
                    <a:pt x="8770" y="7691"/>
                  </a:cubicBezTo>
                  <a:cubicBezTo>
                    <a:pt x="8172" y="8171"/>
                    <a:pt x="7247" y="9371"/>
                    <a:pt x="6675" y="10331"/>
                  </a:cubicBezTo>
                  <a:cubicBezTo>
                    <a:pt x="6104" y="11291"/>
                    <a:pt x="5886" y="12011"/>
                    <a:pt x="5723" y="12971"/>
                  </a:cubicBezTo>
                  <a:cubicBezTo>
                    <a:pt x="5560" y="13931"/>
                    <a:pt x="5451" y="15131"/>
                    <a:pt x="5506" y="16091"/>
                  </a:cubicBezTo>
                  <a:cubicBezTo>
                    <a:pt x="5560" y="17051"/>
                    <a:pt x="5778" y="17771"/>
                    <a:pt x="6349" y="18131"/>
                  </a:cubicBezTo>
                  <a:cubicBezTo>
                    <a:pt x="6920" y="18491"/>
                    <a:pt x="7845" y="18491"/>
                    <a:pt x="8906" y="17411"/>
                  </a:cubicBezTo>
                  <a:cubicBezTo>
                    <a:pt x="9967" y="16331"/>
                    <a:pt x="11164" y="14171"/>
                    <a:pt x="11953" y="12371"/>
                  </a:cubicBezTo>
                  <a:cubicBezTo>
                    <a:pt x="12742" y="10571"/>
                    <a:pt x="13123" y="9131"/>
                    <a:pt x="13368" y="7811"/>
                  </a:cubicBezTo>
                  <a:cubicBezTo>
                    <a:pt x="13612" y="6491"/>
                    <a:pt x="13721" y="5291"/>
                    <a:pt x="13640" y="4691"/>
                  </a:cubicBezTo>
                  <a:cubicBezTo>
                    <a:pt x="13558" y="4091"/>
                    <a:pt x="13286" y="4091"/>
                    <a:pt x="12606" y="5171"/>
                  </a:cubicBezTo>
                  <a:cubicBezTo>
                    <a:pt x="11926" y="6251"/>
                    <a:pt x="10838" y="8411"/>
                    <a:pt x="10212" y="9971"/>
                  </a:cubicBezTo>
                  <a:cubicBezTo>
                    <a:pt x="9586" y="11531"/>
                    <a:pt x="9423" y="12491"/>
                    <a:pt x="9314" y="13691"/>
                  </a:cubicBezTo>
                  <a:cubicBezTo>
                    <a:pt x="9205" y="14891"/>
                    <a:pt x="9151" y="16331"/>
                    <a:pt x="9260" y="17411"/>
                  </a:cubicBezTo>
                  <a:cubicBezTo>
                    <a:pt x="9369" y="18491"/>
                    <a:pt x="9641" y="19211"/>
                    <a:pt x="10321" y="18851"/>
                  </a:cubicBezTo>
                  <a:cubicBezTo>
                    <a:pt x="11001" y="18491"/>
                    <a:pt x="12089" y="17051"/>
                    <a:pt x="13041" y="14651"/>
                  </a:cubicBezTo>
                  <a:cubicBezTo>
                    <a:pt x="13993" y="12251"/>
                    <a:pt x="14809" y="8891"/>
                    <a:pt x="15245" y="6611"/>
                  </a:cubicBezTo>
                  <a:cubicBezTo>
                    <a:pt x="15680" y="4331"/>
                    <a:pt x="15734" y="3131"/>
                    <a:pt x="15598" y="2531"/>
                  </a:cubicBezTo>
                  <a:cubicBezTo>
                    <a:pt x="15462" y="1931"/>
                    <a:pt x="15136" y="1931"/>
                    <a:pt x="14755" y="2891"/>
                  </a:cubicBezTo>
                  <a:cubicBezTo>
                    <a:pt x="14374" y="3851"/>
                    <a:pt x="13939" y="5771"/>
                    <a:pt x="13612" y="7451"/>
                  </a:cubicBezTo>
                  <a:cubicBezTo>
                    <a:pt x="13286" y="9131"/>
                    <a:pt x="13068" y="10571"/>
                    <a:pt x="12987" y="12011"/>
                  </a:cubicBezTo>
                  <a:cubicBezTo>
                    <a:pt x="12905" y="13451"/>
                    <a:pt x="12960" y="14891"/>
                    <a:pt x="13123" y="15731"/>
                  </a:cubicBezTo>
                  <a:cubicBezTo>
                    <a:pt x="13286" y="16571"/>
                    <a:pt x="13558" y="16811"/>
                    <a:pt x="14347" y="15611"/>
                  </a:cubicBezTo>
                  <a:cubicBezTo>
                    <a:pt x="15136" y="14411"/>
                    <a:pt x="16442" y="11771"/>
                    <a:pt x="17285" y="9491"/>
                  </a:cubicBezTo>
                  <a:cubicBezTo>
                    <a:pt x="18128" y="7211"/>
                    <a:pt x="18509" y="5291"/>
                    <a:pt x="18727" y="3731"/>
                  </a:cubicBezTo>
                  <a:cubicBezTo>
                    <a:pt x="18944" y="2171"/>
                    <a:pt x="18999" y="971"/>
                    <a:pt x="18836" y="371"/>
                  </a:cubicBezTo>
                  <a:cubicBezTo>
                    <a:pt x="18672" y="-229"/>
                    <a:pt x="18292" y="-229"/>
                    <a:pt x="17611" y="1331"/>
                  </a:cubicBezTo>
                  <a:cubicBezTo>
                    <a:pt x="16931" y="2891"/>
                    <a:pt x="15952" y="6011"/>
                    <a:pt x="15435" y="8531"/>
                  </a:cubicBezTo>
                  <a:cubicBezTo>
                    <a:pt x="14918" y="11051"/>
                    <a:pt x="14864" y="12971"/>
                    <a:pt x="14973" y="14051"/>
                  </a:cubicBezTo>
                  <a:cubicBezTo>
                    <a:pt x="15081" y="15131"/>
                    <a:pt x="15353" y="15371"/>
                    <a:pt x="16251" y="14771"/>
                  </a:cubicBezTo>
                  <a:cubicBezTo>
                    <a:pt x="17149" y="14171"/>
                    <a:pt x="18672" y="12731"/>
                    <a:pt x="19625" y="11411"/>
                  </a:cubicBezTo>
                  <a:cubicBezTo>
                    <a:pt x="20577" y="10091"/>
                    <a:pt x="20958" y="8891"/>
                    <a:pt x="21202" y="7691"/>
                  </a:cubicBezTo>
                  <a:cubicBezTo>
                    <a:pt x="21447" y="6491"/>
                    <a:pt x="21556" y="5291"/>
                    <a:pt x="21420" y="4571"/>
                  </a:cubicBezTo>
                  <a:cubicBezTo>
                    <a:pt x="21284" y="3851"/>
                    <a:pt x="20903" y="3611"/>
                    <a:pt x="20223" y="4451"/>
                  </a:cubicBezTo>
                  <a:cubicBezTo>
                    <a:pt x="19543" y="5291"/>
                    <a:pt x="18564" y="7211"/>
                    <a:pt x="17965" y="8891"/>
                  </a:cubicBezTo>
                  <a:cubicBezTo>
                    <a:pt x="17367" y="10571"/>
                    <a:pt x="17149" y="12011"/>
                    <a:pt x="17067" y="13331"/>
                  </a:cubicBezTo>
                  <a:cubicBezTo>
                    <a:pt x="16986" y="14651"/>
                    <a:pt x="17040" y="15851"/>
                    <a:pt x="17176" y="16931"/>
                  </a:cubicBezTo>
                  <a:cubicBezTo>
                    <a:pt x="17312" y="18011"/>
                    <a:pt x="17530" y="18971"/>
                    <a:pt x="17775" y="19451"/>
                  </a:cubicBezTo>
                  <a:cubicBezTo>
                    <a:pt x="18019" y="19931"/>
                    <a:pt x="18292" y="19931"/>
                    <a:pt x="18591" y="19451"/>
                  </a:cubicBezTo>
                  <a:cubicBezTo>
                    <a:pt x="18890" y="18971"/>
                    <a:pt x="19216" y="18011"/>
                    <a:pt x="19407" y="16931"/>
                  </a:cubicBezTo>
                  <a:cubicBezTo>
                    <a:pt x="19597" y="15851"/>
                    <a:pt x="19652" y="14651"/>
                    <a:pt x="19543" y="14051"/>
                  </a:cubicBezTo>
                  <a:cubicBezTo>
                    <a:pt x="19434" y="13451"/>
                    <a:pt x="19162" y="13451"/>
                    <a:pt x="18917" y="13811"/>
                  </a:cubicBezTo>
                  <a:cubicBezTo>
                    <a:pt x="18672" y="14171"/>
                    <a:pt x="18455" y="14891"/>
                    <a:pt x="18237" y="15731"/>
                  </a:cubicBezTo>
                  <a:cubicBezTo>
                    <a:pt x="18019" y="16571"/>
                    <a:pt x="17802" y="17531"/>
                    <a:pt x="17802" y="18491"/>
                  </a:cubicBezTo>
                  <a:cubicBezTo>
                    <a:pt x="17802" y="19451"/>
                    <a:pt x="18019" y="20411"/>
                    <a:pt x="18509" y="20651"/>
                  </a:cubicBezTo>
                  <a:cubicBezTo>
                    <a:pt x="18999" y="20891"/>
                    <a:pt x="19761" y="20411"/>
                    <a:pt x="20522" y="1993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572000" y="254345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572000" y="262600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794250" y="2471588"/>
              <a:ext cx="120650" cy="16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7547"/>
                  </a:moveTo>
                  <a:cubicBezTo>
                    <a:pt x="379" y="6197"/>
                    <a:pt x="758" y="4847"/>
                    <a:pt x="2842" y="3497"/>
                  </a:cubicBezTo>
                  <a:cubicBezTo>
                    <a:pt x="4926" y="2147"/>
                    <a:pt x="8716" y="797"/>
                    <a:pt x="11558" y="257"/>
                  </a:cubicBezTo>
                  <a:cubicBezTo>
                    <a:pt x="14400" y="-283"/>
                    <a:pt x="16295" y="-13"/>
                    <a:pt x="17432" y="1472"/>
                  </a:cubicBezTo>
                  <a:cubicBezTo>
                    <a:pt x="18568" y="2957"/>
                    <a:pt x="18947" y="5657"/>
                    <a:pt x="17053" y="8627"/>
                  </a:cubicBezTo>
                  <a:cubicBezTo>
                    <a:pt x="15158" y="11597"/>
                    <a:pt x="10989" y="14837"/>
                    <a:pt x="7579" y="16997"/>
                  </a:cubicBezTo>
                  <a:cubicBezTo>
                    <a:pt x="4168" y="19157"/>
                    <a:pt x="1516" y="20237"/>
                    <a:pt x="1326" y="20777"/>
                  </a:cubicBezTo>
                  <a:cubicBezTo>
                    <a:pt x="1137" y="21317"/>
                    <a:pt x="3411" y="21317"/>
                    <a:pt x="7200" y="20912"/>
                  </a:cubicBezTo>
                  <a:cubicBezTo>
                    <a:pt x="10989" y="20507"/>
                    <a:pt x="16295" y="19697"/>
                    <a:pt x="21600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972050" y="2594250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081315" y="2460355"/>
              <a:ext cx="135299" cy="20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59" fill="norm" stroke="1" extrusionOk="0">
                  <a:moveTo>
                    <a:pt x="13542" y="2000"/>
                  </a:moveTo>
                  <a:cubicBezTo>
                    <a:pt x="12560" y="1136"/>
                    <a:pt x="11578" y="272"/>
                    <a:pt x="9451" y="56"/>
                  </a:cubicBezTo>
                  <a:cubicBezTo>
                    <a:pt x="7324" y="-160"/>
                    <a:pt x="4051" y="272"/>
                    <a:pt x="2087" y="1028"/>
                  </a:cubicBezTo>
                  <a:cubicBezTo>
                    <a:pt x="124" y="1784"/>
                    <a:pt x="-531" y="2864"/>
                    <a:pt x="451" y="4052"/>
                  </a:cubicBezTo>
                  <a:cubicBezTo>
                    <a:pt x="1433" y="5240"/>
                    <a:pt x="4051" y="6536"/>
                    <a:pt x="7324" y="8048"/>
                  </a:cubicBezTo>
                  <a:cubicBezTo>
                    <a:pt x="10596" y="9560"/>
                    <a:pt x="14524" y="11288"/>
                    <a:pt x="17142" y="13232"/>
                  </a:cubicBezTo>
                  <a:cubicBezTo>
                    <a:pt x="19760" y="15176"/>
                    <a:pt x="21069" y="17336"/>
                    <a:pt x="20905" y="18740"/>
                  </a:cubicBezTo>
                  <a:cubicBezTo>
                    <a:pt x="20742" y="20144"/>
                    <a:pt x="19105" y="20792"/>
                    <a:pt x="16160" y="21116"/>
                  </a:cubicBezTo>
                  <a:cubicBezTo>
                    <a:pt x="13214" y="21440"/>
                    <a:pt x="8960" y="21440"/>
                    <a:pt x="6505" y="21116"/>
                  </a:cubicBezTo>
                  <a:cubicBezTo>
                    <a:pt x="4051" y="20792"/>
                    <a:pt x="3396" y="20144"/>
                    <a:pt x="2742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137149" y="2422800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200"/>
                    <a:pt x="11631" y="8800"/>
                    <a:pt x="15231" y="5200"/>
                  </a:cubicBezTo>
                  <a:cubicBezTo>
                    <a:pt x="18831" y="1600"/>
                    <a:pt x="2021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686300" y="1068169"/>
              <a:ext cx="567267" cy="109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1558"/>
                  </a:moveTo>
                  <a:cubicBezTo>
                    <a:pt x="806" y="20682"/>
                    <a:pt x="1612" y="19807"/>
                    <a:pt x="2539" y="18722"/>
                  </a:cubicBezTo>
                  <a:cubicBezTo>
                    <a:pt x="3466" y="17638"/>
                    <a:pt x="4513" y="16346"/>
                    <a:pt x="5601" y="15011"/>
                  </a:cubicBezTo>
                  <a:cubicBezTo>
                    <a:pt x="6690" y="13677"/>
                    <a:pt x="7818" y="12301"/>
                    <a:pt x="8946" y="11008"/>
                  </a:cubicBezTo>
                  <a:cubicBezTo>
                    <a:pt x="10075" y="9716"/>
                    <a:pt x="11203" y="8506"/>
                    <a:pt x="12210" y="7464"/>
                  </a:cubicBezTo>
                  <a:cubicBezTo>
                    <a:pt x="13218" y="6421"/>
                    <a:pt x="14104" y="5546"/>
                    <a:pt x="14870" y="4753"/>
                  </a:cubicBezTo>
                  <a:cubicBezTo>
                    <a:pt x="15636" y="3961"/>
                    <a:pt x="16281" y="3252"/>
                    <a:pt x="16845" y="2731"/>
                  </a:cubicBezTo>
                  <a:cubicBezTo>
                    <a:pt x="17409" y="2210"/>
                    <a:pt x="17893" y="1876"/>
                    <a:pt x="18296" y="1584"/>
                  </a:cubicBezTo>
                  <a:cubicBezTo>
                    <a:pt x="18699" y="1292"/>
                    <a:pt x="19021" y="1042"/>
                    <a:pt x="18981" y="917"/>
                  </a:cubicBezTo>
                  <a:cubicBezTo>
                    <a:pt x="18940" y="792"/>
                    <a:pt x="18537" y="792"/>
                    <a:pt x="18134" y="792"/>
                  </a:cubicBezTo>
                  <a:cubicBezTo>
                    <a:pt x="17731" y="792"/>
                    <a:pt x="17328" y="792"/>
                    <a:pt x="16925" y="792"/>
                  </a:cubicBezTo>
                  <a:cubicBezTo>
                    <a:pt x="16522" y="792"/>
                    <a:pt x="16119" y="792"/>
                    <a:pt x="16119" y="729"/>
                  </a:cubicBezTo>
                  <a:cubicBezTo>
                    <a:pt x="16119" y="667"/>
                    <a:pt x="16522" y="542"/>
                    <a:pt x="17167" y="417"/>
                  </a:cubicBezTo>
                  <a:cubicBezTo>
                    <a:pt x="17812" y="292"/>
                    <a:pt x="18699" y="166"/>
                    <a:pt x="19424" y="83"/>
                  </a:cubicBezTo>
                  <a:cubicBezTo>
                    <a:pt x="20149" y="0"/>
                    <a:pt x="20713" y="-42"/>
                    <a:pt x="21076" y="62"/>
                  </a:cubicBezTo>
                  <a:cubicBezTo>
                    <a:pt x="21439" y="166"/>
                    <a:pt x="21600" y="417"/>
                    <a:pt x="21600" y="917"/>
                  </a:cubicBezTo>
                  <a:cubicBezTo>
                    <a:pt x="21600" y="1417"/>
                    <a:pt x="21439" y="2168"/>
                    <a:pt x="21278" y="2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806949" y="486050"/>
              <a:ext cx="423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38"/>
                    <a:pt x="21600" y="11077"/>
                    <a:pt x="21600" y="14677"/>
                  </a:cubicBezTo>
                  <a:cubicBezTo>
                    <a:pt x="21600" y="18277"/>
                    <a:pt x="108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921250" y="613050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1" y="14400"/>
                    <a:pt x="7702" y="7200"/>
                    <a:pt x="11302" y="3600"/>
                  </a:cubicBezTo>
                  <a:cubicBezTo>
                    <a:pt x="14902" y="0"/>
                    <a:pt x="182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470094" y="394156"/>
              <a:ext cx="159056" cy="49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546" fill="norm" stroke="1" extrusionOk="0">
                  <a:moveTo>
                    <a:pt x="20809" y="129"/>
                  </a:moveTo>
                  <a:cubicBezTo>
                    <a:pt x="19147" y="38"/>
                    <a:pt x="17486" y="-54"/>
                    <a:pt x="16101" y="38"/>
                  </a:cubicBezTo>
                  <a:cubicBezTo>
                    <a:pt x="14717" y="129"/>
                    <a:pt x="13609" y="404"/>
                    <a:pt x="11117" y="1822"/>
                  </a:cubicBezTo>
                  <a:cubicBezTo>
                    <a:pt x="8624" y="3241"/>
                    <a:pt x="4747" y="5804"/>
                    <a:pt x="2394" y="8458"/>
                  </a:cubicBezTo>
                  <a:cubicBezTo>
                    <a:pt x="40" y="11112"/>
                    <a:pt x="-791" y="13858"/>
                    <a:pt x="871" y="16054"/>
                  </a:cubicBezTo>
                  <a:cubicBezTo>
                    <a:pt x="2532" y="18251"/>
                    <a:pt x="6686" y="19899"/>
                    <a:pt x="1084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" name="Drawing"/>
          <p:cNvGrpSpPr/>
          <p:nvPr/>
        </p:nvGrpSpPr>
        <p:grpSpPr>
          <a:xfrm>
            <a:off x="501650" y="1473200"/>
            <a:ext cx="10311077" cy="3867150"/>
            <a:chOff x="0" y="0"/>
            <a:chExt cx="10311077" cy="3867150"/>
          </a:xfrm>
        </p:grpSpPr>
        <p:sp>
          <p:nvSpPr>
            <p:cNvPr id="688" name="Line"/>
            <p:cNvSpPr/>
            <p:nvPr/>
          </p:nvSpPr>
          <p:spPr>
            <a:xfrm>
              <a:off x="323315" y="372190"/>
              <a:ext cx="178335" cy="35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9" fill="norm" stroke="1" extrusionOk="0">
                  <a:moveTo>
                    <a:pt x="826" y="3198"/>
                  </a:moveTo>
                  <a:cubicBezTo>
                    <a:pt x="6671" y="2562"/>
                    <a:pt x="12516" y="1927"/>
                    <a:pt x="15946" y="1355"/>
                  </a:cubicBezTo>
                  <a:cubicBezTo>
                    <a:pt x="19377" y="783"/>
                    <a:pt x="20394" y="275"/>
                    <a:pt x="20139" y="85"/>
                  </a:cubicBezTo>
                  <a:cubicBezTo>
                    <a:pt x="19885" y="-106"/>
                    <a:pt x="18361" y="21"/>
                    <a:pt x="16328" y="529"/>
                  </a:cubicBezTo>
                  <a:cubicBezTo>
                    <a:pt x="14295" y="1038"/>
                    <a:pt x="11754" y="1927"/>
                    <a:pt x="10102" y="2689"/>
                  </a:cubicBezTo>
                  <a:cubicBezTo>
                    <a:pt x="8450" y="3452"/>
                    <a:pt x="7688" y="4087"/>
                    <a:pt x="7815" y="4659"/>
                  </a:cubicBezTo>
                  <a:cubicBezTo>
                    <a:pt x="7942" y="5230"/>
                    <a:pt x="8958" y="5739"/>
                    <a:pt x="9466" y="6310"/>
                  </a:cubicBezTo>
                  <a:cubicBezTo>
                    <a:pt x="9975" y="6882"/>
                    <a:pt x="9975" y="7518"/>
                    <a:pt x="8704" y="8788"/>
                  </a:cubicBezTo>
                  <a:cubicBezTo>
                    <a:pt x="7434" y="10059"/>
                    <a:pt x="4892" y="11965"/>
                    <a:pt x="3114" y="13870"/>
                  </a:cubicBezTo>
                  <a:cubicBezTo>
                    <a:pt x="1335" y="15776"/>
                    <a:pt x="318" y="17682"/>
                    <a:pt x="64" y="18953"/>
                  </a:cubicBezTo>
                  <a:cubicBezTo>
                    <a:pt x="-190" y="20223"/>
                    <a:pt x="318" y="20859"/>
                    <a:pt x="1462" y="21176"/>
                  </a:cubicBezTo>
                  <a:cubicBezTo>
                    <a:pt x="2605" y="21494"/>
                    <a:pt x="4384" y="21494"/>
                    <a:pt x="7815" y="20605"/>
                  </a:cubicBezTo>
                  <a:cubicBezTo>
                    <a:pt x="11245" y="19715"/>
                    <a:pt x="16328" y="17936"/>
                    <a:pt x="21410" y="16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83821" y="505572"/>
              <a:ext cx="233730" cy="17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08" fill="norm" stroke="1" extrusionOk="0">
                  <a:moveTo>
                    <a:pt x="1639" y="7823"/>
                  </a:moveTo>
                  <a:cubicBezTo>
                    <a:pt x="1056" y="6819"/>
                    <a:pt x="472" y="5814"/>
                    <a:pt x="180" y="4684"/>
                  </a:cubicBezTo>
                  <a:cubicBezTo>
                    <a:pt x="-112" y="3553"/>
                    <a:pt x="-112" y="2298"/>
                    <a:pt x="666" y="1670"/>
                  </a:cubicBezTo>
                  <a:cubicBezTo>
                    <a:pt x="1445" y="1042"/>
                    <a:pt x="3002" y="1042"/>
                    <a:pt x="4461" y="2423"/>
                  </a:cubicBezTo>
                  <a:cubicBezTo>
                    <a:pt x="5920" y="3805"/>
                    <a:pt x="7283" y="6567"/>
                    <a:pt x="7964" y="9205"/>
                  </a:cubicBezTo>
                  <a:cubicBezTo>
                    <a:pt x="8645" y="11842"/>
                    <a:pt x="8645" y="14353"/>
                    <a:pt x="8353" y="16112"/>
                  </a:cubicBezTo>
                  <a:cubicBezTo>
                    <a:pt x="8061" y="17870"/>
                    <a:pt x="7477" y="18874"/>
                    <a:pt x="6796" y="19753"/>
                  </a:cubicBezTo>
                  <a:cubicBezTo>
                    <a:pt x="6115" y="20633"/>
                    <a:pt x="5337" y="21386"/>
                    <a:pt x="4947" y="21009"/>
                  </a:cubicBezTo>
                  <a:cubicBezTo>
                    <a:pt x="4558" y="20633"/>
                    <a:pt x="4558" y="19126"/>
                    <a:pt x="5920" y="15735"/>
                  </a:cubicBezTo>
                  <a:cubicBezTo>
                    <a:pt x="7283" y="12344"/>
                    <a:pt x="10007" y="7070"/>
                    <a:pt x="11661" y="3930"/>
                  </a:cubicBezTo>
                  <a:cubicBezTo>
                    <a:pt x="13315" y="791"/>
                    <a:pt x="13899" y="-214"/>
                    <a:pt x="13996" y="37"/>
                  </a:cubicBezTo>
                  <a:cubicBezTo>
                    <a:pt x="14093" y="288"/>
                    <a:pt x="13704" y="1795"/>
                    <a:pt x="13218" y="4181"/>
                  </a:cubicBezTo>
                  <a:cubicBezTo>
                    <a:pt x="12731" y="6567"/>
                    <a:pt x="12147" y="9833"/>
                    <a:pt x="11953" y="12093"/>
                  </a:cubicBezTo>
                  <a:cubicBezTo>
                    <a:pt x="11758" y="14353"/>
                    <a:pt x="11953" y="15609"/>
                    <a:pt x="12634" y="16237"/>
                  </a:cubicBezTo>
                  <a:cubicBezTo>
                    <a:pt x="13315" y="16865"/>
                    <a:pt x="14483" y="16865"/>
                    <a:pt x="16039" y="16488"/>
                  </a:cubicBezTo>
                  <a:cubicBezTo>
                    <a:pt x="17596" y="16112"/>
                    <a:pt x="19542" y="15358"/>
                    <a:pt x="21488" y="14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00100" y="45720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38200" y="59055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011766" y="304236"/>
              <a:ext cx="277285" cy="30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1319" y="7637"/>
                  </a:moveTo>
                  <a:cubicBezTo>
                    <a:pt x="660" y="7190"/>
                    <a:pt x="0" y="6743"/>
                    <a:pt x="0" y="6297"/>
                  </a:cubicBezTo>
                  <a:cubicBezTo>
                    <a:pt x="0" y="5850"/>
                    <a:pt x="660" y="5403"/>
                    <a:pt x="2885" y="4583"/>
                  </a:cubicBezTo>
                  <a:cubicBezTo>
                    <a:pt x="5111" y="3764"/>
                    <a:pt x="8904" y="2572"/>
                    <a:pt x="11295" y="1828"/>
                  </a:cubicBezTo>
                  <a:cubicBezTo>
                    <a:pt x="13685" y="1083"/>
                    <a:pt x="14675" y="785"/>
                    <a:pt x="15747" y="487"/>
                  </a:cubicBezTo>
                  <a:cubicBezTo>
                    <a:pt x="16818" y="189"/>
                    <a:pt x="17973" y="-109"/>
                    <a:pt x="18302" y="40"/>
                  </a:cubicBezTo>
                  <a:cubicBezTo>
                    <a:pt x="18632" y="189"/>
                    <a:pt x="18137" y="785"/>
                    <a:pt x="16489" y="3168"/>
                  </a:cubicBezTo>
                  <a:cubicBezTo>
                    <a:pt x="14840" y="5552"/>
                    <a:pt x="12037" y="9723"/>
                    <a:pt x="9976" y="12553"/>
                  </a:cubicBezTo>
                  <a:cubicBezTo>
                    <a:pt x="7915" y="15383"/>
                    <a:pt x="6595" y="16873"/>
                    <a:pt x="5524" y="18139"/>
                  </a:cubicBezTo>
                  <a:cubicBezTo>
                    <a:pt x="4452" y="19405"/>
                    <a:pt x="3627" y="20448"/>
                    <a:pt x="3627" y="20970"/>
                  </a:cubicBezTo>
                  <a:cubicBezTo>
                    <a:pt x="3627" y="21491"/>
                    <a:pt x="4452" y="21491"/>
                    <a:pt x="6595" y="20895"/>
                  </a:cubicBezTo>
                  <a:cubicBezTo>
                    <a:pt x="8739" y="20299"/>
                    <a:pt x="12202" y="19108"/>
                    <a:pt x="14922" y="18363"/>
                  </a:cubicBezTo>
                  <a:cubicBezTo>
                    <a:pt x="17643" y="17618"/>
                    <a:pt x="19621" y="17320"/>
                    <a:pt x="21600" y="17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390650" y="419100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638725" y="133350"/>
              <a:ext cx="94826" cy="34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3" fill="norm" stroke="1" extrusionOk="0">
                  <a:moveTo>
                    <a:pt x="7104" y="0"/>
                  </a:moveTo>
                  <a:cubicBezTo>
                    <a:pt x="5184" y="1301"/>
                    <a:pt x="3264" y="2602"/>
                    <a:pt x="2064" y="5660"/>
                  </a:cubicBezTo>
                  <a:cubicBezTo>
                    <a:pt x="864" y="8718"/>
                    <a:pt x="384" y="13533"/>
                    <a:pt x="144" y="16265"/>
                  </a:cubicBezTo>
                  <a:cubicBezTo>
                    <a:pt x="-96" y="18998"/>
                    <a:pt x="-96" y="19648"/>
                    <a:pt x="624" y="20234"/>
                  </a:cubicBezTo>
                  <a:cubicBezTo>
                    <a:pt x="1344" y="20819"/>
                    <a:pt x="2784" y="21340"/>
                    <a:pt x="5904" y="21470"/>
                  </a:cubicBezTo>
                  <a:cubicBezTo>
                    <a:pt x="9024" y="21600"/>
                    <a:pt x="13824" y="21340"/>
                    <a:pt x="16704" y="20884"/>
                  </a:cubicBezTo>
                  <a:cubicBezTo>
                    <a:pt x="19584" y="20429"/>
                    <a:pt x="20544" y="19778"/>
                    <a:pt x="21504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606550" y="330200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758950" y="281516"/>
              <a:ext cx="177800" cy="14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0800"/>
                  </a:moveTo>
                  <a:cubicBezTo>
                    <a:pt x="2829" y="8023"/>
                    <a:pt x="5657" y="5246"/>
                    <a:pt x="7457" y="3240"/>
                  </a:cubicBezTo>
                  <a:cubicBezTo>
                    <a:pt x="9257" y="1234"/>
                    <a:pt x="10029" y="0"/>
                    <a:pt x="9771" y="0"/>
                  </a:cubicBezTo>
                  <a:cubicBezTo>
                    <a:pt x="9514" y="0"/>
                    <a:pt x="8229" y="1234"/>
                    <a:pt x="6814" y="3240"/>
                  </a:cubicBezTo>
                  <a:cubicBezTo>
                    <a:pt x="5400" y="5246"/>
                    <a:pt x="3857" y="8023"/>
                    <a:pt x="2957" y="10800"/>
                  </a:cubicBezTo>
                  <a:cubicBezTo>
                    <a:pt x="2057" y="13577"/>
                    <a:pt x="1800" y="16354"/>
                    <a:pt x="3600" y="18360"/>
                  </a:cubicBezTo>
                  <a:cubicBezTo>
                    <a:pt x="5400" y="20366"/>
                    <a:pt x="9257" y="21600"/>
                    <a:pt x="12600" y="21291"/>
                  </a:cubicBezTo>
                  <a:cubicBezTo>
                    <a:pt x="15943" y="20983"/>
                    <a:pt x="18771" y="19131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938765" y="270933"/>
              <a:ext cx="93235" cy="16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80" fill="norm" stroke="1" extrusionOk="0">
                  <a:moveTo>
                    <a:pt x="6743" y="270"/>
                  </a:moveTo>
                  <a:cubicBezTo>
                    <a:pt x="4343" y="0"/>
                    <a:pt x="1943" y="-270"/>
                    <a:pt x="743" y="540"/>
                  </a:cubicBezTo>
                  <a:cubicBezTo>
                    <a:pt x="-457" y="1350"/>
                    <a:pt x="-457" y="3240"/>
                    <a:pt x="2663" y="5805"/>
                  </a:cubicBezTo>
                  <a:cubicBezTo>
                    <a:pt x="5783" y="8370"/>
                    <a:pt x="12023" y="11610"/>
                    <a:pt x="15863" y="13770"/>
                  </a:cubicBezTo>
                  <a:cubicBezTo>
                    <a:pt x="19703" y="15930"/>
                    <a:pt x="21143" y="17010"/>
                    <a:pt x="21143" y="18090"/>
                  </a:cubicBezTo>
                  <a:cubicBezTo>
                    <a:pt x="21143" y="19170"/>
                    <a:pt x="19703" y="20250"/>
                    <a:pt x="17543" y="20790"/>
                  </a:cubicBezTo>
                  <a:cubicBezTo>
                    <a:pt x="15383" y="21330"/>
                    <a:pt x="12503" y="21330"/>
                    <a:pt x="9863" y="20655"/>
                  </a:cubicBezTo>
                  <a:cubicBezTo>
                    <a:pt x="7223" y="19980"/>
                    <a:pt x="4823" y="18630"/>
                    <a:pt x="242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108926" y="50800"/>
              <a:ext cx="81825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39" fill="norm" stroke="1" extrusionOk="0">
                  <a:moveTo>
                    <a:pt x="11441" y="0"/>
                  </a:moveTo>
                  <a:cubicBezTo>
                    <a:pt x="8672" y="2602"/>
                    <a:pt x="5902" y="5205"/>
                    <a:pt x="3964" y="7937"/>
                  </a:cubicBezTo>
                  <a:cubicBezTo>
                    <a:pt x="2025" y="10670"/>
                    <a:pt x="918" y="13533"/>
                    <a:pt x="364" y="15549"/>
                  </a:cubicBezTo>
                  <a:cubicBezTo>
                    <a:pt x="-190" y="17566"/>
                    <a:pt x="-190" y="18737"/>
                    <a:pt x="918" y="19713"/>
                  </a:cubicBezTo>
                  <a:cubicBezTo>
                    <a:pt x="2025" y="20689"/>
                    <a:pt x="4241" y="21470"/>
                    <a:pt x="7841" y="21535"/>
                  </a:cubicBezTo>
                  <a:cubicBezTo>
                    <a:pt x="11441" y="21600"/>
                    <a:pt x="16425" y="20949"/>
                    <a:pt x="2141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127250" y="260350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31800" y="647700"/>
              <a:ext cx="13843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763"/>
                    <a:pt x="0" y="19926"/>
                    <a:pt x="83" y="19256"/>
                  </a:cubicBezTo>
                  <a:cubicBezTo>
                    <a:pt x="165" y="18586"/>
                    <a:pt x="330" y="18084"/>
                    <a:pt x="1007" y="17163"/>
                  </a:cubicBezTo>
                  <a:cubicBezTo>
                    <a:pt x="1684" y="16242"/>
                    <a:pt x="2873" y="14902"/>
                    <a:pt x="4013" y="13730"/>
                  </a:cubicBezTo>
                  <a:cubicBezTo>
                    <a:pt x="5152" y="12558"/>
                    <a:pt x="6242" y="11553"/>
                    <a:pt x="7497" y="10465"/>
                  </a:cubicBezTo>
                  <a:cubicBezTo>
                    <a:pt x="8752" y="9377"/>
                    <a:pt x="10172" y="8205"/>
                    <a:pt x="11444" y="7284"/>
                  </a:cubicBezTo>
                  <a:cubicBezTo>
                    <a:pt x="12716" y="6363"/>
                    <a:pt x="13839" y="5693"/>
                    <a:pt x="15143" y="4940"/>
                  </a:cubicBezTo>
                  <a:cubicBezTo>
                    <a:pt x="16448" y="4186"/>
                    <a:pt x="17934" y="3349"/>
                    <a:pt x="19040" y="2512"/>
                  </a:cubicBezTo>
                  <a:cubicBezTo>
                    <a:pt x="20147" y="1674"/>
                    <a:pt x="20873" y="8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69677" y="641350"/>
              <a:ext cx="1270274" cy="23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45" fill="norm" stroke="1" extrusionOk="0">
                  <a:moveTo>
                    <a:pt x="328" y="21016"/>
                  </a:moveTo>
                  <a:cubicBezTo>
                    <a:pt x="149" y="21211"/>
                    <a:pt x="-31" y="21405"/>
                    <a:pt x="5" y="21503"/>
                  </a:cubicBezTo>
                  <a:cubicBezTo>
                    <a:pt x="41" y="21600"/>
                    <a:pt x="292" y="21600"/>
                    <a:pt x="1101" y="20724"/>
                  </a:cubicBezTo>
                  <a:cubicBezTo>
                    <a:pt x="1910" y="19849"/>
                    <a:pt x="3275" y="18097"/>
                    <a:pt x="4677" y="16443"/>
                  </a:cubicBezTo>
                  <a:cubicBezTo>
                    <a:pt x="6079" y="14789"/>
                    <a:pt x="7516" y="13232"/>
                    <a:pt x="8864" y="11870"/>
                  </a:cubicBezTo>
                  <a:cubicBezTo>
                    <a:pt x="10212" y="10508"/>
                    <a:pt x="11470" y="9341"/>
                    <a:pt x="12979" y="8076"/>
                  </a:cubicBezTo>
                  <a:cubicBezTo>
                    <a:pt x="14489" y="6811"/>
                    <a:pt x="16250" y="5449"/>
                    <a:pt x="17723" y="4086"/>
                  </a:cubicBezTo>
                  <a:cubicBezTo>
                    <a:pt x="19197" y="2724"/>
                    <a:pt x="20383" y="1362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382192" y="304699"/>
              <a:ext cx="18109" cy="5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19978" fill="norm" stroke="1" extrusionOk="0">
                  <a:moveTo>
                    <a:pt x="20532" y="5024"/>
                  </a:moveTo>
                  <a:cubicBezTo>
                    <a:pt x="10932" y="1701"/>
                    <a:pt x="1332" y="-1622"/>
                    <a:pt x="132" y="870"/>
                  </a:cubicBezTo>
                  <a:cubicBezTo>
                    <a:pt x="-1068" y="3363"/>
                    <a:pt x="6132" y="11670"/>
                    <a:pt x="13332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406650" y="43815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138048" y="264900"/>
              <a:ext cx="440303" cy="32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09" fill="norm" stroke="1" extrusionOk="0">
                  <a:moveTo>
                    <a:pt x="1339" y="3463"/>
                  </a:moveTo>
                  <a:cubicBezTo>
                    <a:pt x="3910" y="2906"/>
                    <a:pt x="6482" y="2348"/>
                    <a:pt x="9105" y="1791"/>
                  </a:cubicBezTo>
                  <a:cubicBezTo>
                    <a:pt x="11727" y="1234"/>
                    <a:pt x="14402" y="676"/>
                    <a:pt x="16150" y="328"/>
                  </a:cubicBezTo>
                  <a:cubicBezTo>
                    <a:pt x="17899" y="-21"/>
                    <a:pt x="18722" y="-160"/>
                    <a:pt x="18722" y="258"/>
                  </a:cubicBezTo>
                  <a:cubicBezTo>
                    <a:pt x="18722" y="676"/>
                    <a:pt x="17899" y="1652"/>
                    <a:pt x="16459" y="3324"/>
                  </a:cubicBezTo>
                  <a:cubicBezTo>
                    <a:pt x="15019" y="4996"/>
                    <a:pt x="12962" y="7365"/>
                    <a:pt x="10545" y="9874"/>
                  </a:cubicBezTo>
                  <a:cubicBezTo>
                    <a:pt x="8127" y="12382"/>
                    <a:pt x="5350" y="15030"/>
                    <a:pt x="3602" y="16702"/>
                  </a:cubicBezTo>
                  <a:cubicBezTo>
                    <a:pt x="1853" y="18374"/>
                    <a:pt x="1133" y="19071"/>
                    <a:pt x="619" y="19698"/>
                  </a:cubicBezTo>
                  <a:cubicBezTo>
                    <a:pt x="105" y="20325"/>
                    <a:pt x="-204" y="20883"/>
                    <a:pt x="156" y="21161"/>
                  </a:cubicBezTo>
                  <a:cubicBezTo>
                    <a:pt x="516" y="21440"/>
                    <a:pt x="1545" y="21440"/>
                    <a:pt x="3447" y="21370"/>
                  </a:cubicBezTo>
                  <a:cubicBezTo>
                    <a:pt x="5350" y="21301"/>
                    <a:pt x="8127" y="21161"/>
                    <a:pt x="11265" y="20952"/>
                  </a:cubicBezTo>
                  <a:cubicBezTo>
                    <a:pt x="14402" y="20743"/>
                    <a:pt x="17899" y="20465"/>
                    <a:pt x="21396" y="2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699000" y="393700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737100" y="469900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391150" y="74599"/>
              <a:ext cx="298450" cy="3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14"/>
                  </a:moveTo>
                  <a:cubicBezTo>
                    <a:pt x="766" y="-37"/>
                    <a:pt x="1532" y="-188"/>
                    <a:pt x="2987" y="718"/>
                  </a:cubicBezTo>
                  <a:cubicBezTo>
                    <a:pt x="4443" y="1625"/>
                    <a:pt x="6587" y="3588"/>
                    <a:pt x="9038" y="6307"/>
                  </a:cubicBezTo>
                  <a:cubicBezTo>
                    <a:pt x="11489" y="9026"/>
                    <a:pt x="14247" y="12500"/>
                    <a:pt x="16391" y="15143"/>
                  </a:cubicBezTo>
                  <a:cubicBezTo>
                    <a:pt x="18536" y="17787"/>
                    <a:pt x="20068" y="19599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480050" y="19050"/>
              <a:ext cx="1905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16"/>
                    <a:pt x="16800" y="3032"/>
                    <a:pt x="14160" y="5811"/>
                  </a:cubicBezTo>
                  <a:cubicBezTo>
                    <a:pt x="11520" y="8589"/>
                    <a:pt x="8640" y="12632"/>
                    <a:pt x="6240" y="15474"/>
                  </a:cubicBezTo>
                  <a:cubicBezTo>
                    <a:pt x="3840" y="18316"/>
                    <a:pt x="1920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283200" y="0"/>
              <a:ext cx="450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4" y="16800"/>
                    <a:pt x="3448" y="12000"/>
                    <a:pt x="6338" y="8400"/>
                  </a:cubicBezTo>
                  <a:cubicBezTo>
                    <a:pt x="9228" y="4800"/>
                    <a:pt x="13285" y="2400"/>
                    <a:pt x="16023" y="1200"/>
                  </a:cubicBezTo>
                  <a:cubicBezTo>
                    <a:pt x="18761" y="0"/>
                    <a:pt x="201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880100" y="209550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800"/>
                    <a:pt x="12282" y="12000"/>
                    <a:pt x="15882" y="8400"/>
                  </a:cubicBezTo>
                  <a:cubicBezTo>
                    <a:pt x="19482" y="4800"/>
                    <a:pt x="205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343650" y="40799"/>
              <a:ext cx="279400" cy="29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1405"/>
                  </a:moveTo>
                  <a:cubicBezTo>
                    <a:pt x="491" y="19567"/>
                    <a:pt x="982" y="17728"/>
                    <a:pt x="2209" y="15048"/>
                  </a:cubicBezTo>
                  <a:cubicBezTo>
                    <a:pt x="3436" y="12367"/>
                    <a:pt x="5400" y="8843"/>
                    <a:pt x="6545" y="6699"/>
                  </a:cubicBezTo>
                  <a:cubicBezTo>
                    <a:pt x="7691" y="4554"/>
                    <a:pt x="8018" y="3788"/>
                    <a:pt x="8100" y="2716"/>
                  </a:cubicBezTo>
                  <a:cubicBezTo>
                    <a:pt x="8182" y="1643"/>
                    <a:pt x="8018" y="265"/>
                    <a:pt x="7691" y="35"/>
                  </a:cubicBezTo>
                  <a:cubicBezTo>
                    <a:pt x="7364" y="-195"/>
                    <a:pt x="6873" y="724"/>
                    <a:pt x="6545" y="2869"/>
                  </a:cubicBezTo>
                  <a:cubicBezTo>
                    <a:pt x="6218" y="5014"/>
                    <a:pt x="6055" y="8384"/>
                    <a:pt x="6055" y="10452"/>
                  </a:cubicBezTo>
                  <a:cubicBezTo>
                    <a:pt x="6055" y="12520"/>
                    <a:pt x="6218" y="13286"/>
                    <a:pt x="6382" y="14052"/>
                  </a:cubicBezTo>
                  <a:cubicBezTo>
                    <a:pt x="6545" y="14818"/>
                    <a:pt x="6709" y="15584"/>
                    <a:pt x="7200" y="16120"/>
                  </a:cubicBezTo>
                  <a:cubicBezTo>
                    <a:pt x="7691" y="16656"/>
                    <a:pt x="8509" y="16962"/>
                    <a:pt x="9736" y="15967"/>
                  </a:cubicBezTo>
                  <a:cubicBezTo>
                    <a:pt x="10964" y="14971"/>
                    <a:pt x="12600" y="12673"/>
                    <a:pt x="13909" y="10222"/>
                  </a:cubicBezTo>
                  <a:cubicBezTo>
                    <a:pt x="15218" y="7771"/>
                    <a:pt x="16200" y="5167"/>
                    <a:pt x="16773" y="3482"/>
                  </a:cubicBezTo>
                  <a:cubicBezTo>
                    <a:pt x="17345" y="1796"/>
                    <a:pt x="17509" y="1031"/>
                    <a:pt x="17427" y="1184"/>
                  </a:cubicBezTo>
                  <a:cubicBezTo>
                    <a:pt x="17345" y="1337"/>
                    <a:pt x="17018" y="2409"/>
                    <a:pt x="16855" y="4477"/>
                  </a:cubicBezTo>
                  <a:cubicBezTo>
                    <a:pt x="16691" y="6545"/>
                    <a:pt x="16691" y="9609"/>
                    <a:pt x="17182" y="11754"/>
                  </a:cubicBezTo>
                  <a:cubicBezTo>
                    <a:pt x="17673" y="13899"/>
                    <a:pt x="18655" y="15124"/>
                    <a:pt x="19473" y="15737"/>
                  </a:cubicBezTo>
                  <a:cubicBezTo>
                    <a:pt x="20291" y="16350"/>
                    <a:pt x="20945" y="16350"/>
                    <a:pt x="21600" y="16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673850" y="196799"/>
              <a:ext cx="87227" cy="8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796" fill="norm" stroke="1" extrusionOk="0">
                  <a:moveTo>
                    <a:pt x="12056" y="1519"/>
                  </a:moveTo>
                  <a:cubicBezTo>
                    <a:pt x="9544" y="3026"/>
                    <a:pt x="7033" y="4533"/>
                    <a:pt x="5526" y="6543"/>
                  </a:cubicBezTo>
                  <a:cubicBezTo>
                    <a:pt x="4019" y="8552"/>
                    <a:pt x="3516" y="11063"/>
                    <a:pt x="3265" y="13575"/>
                  </a:cubicBezTo>
                  <a:cubicBezTo>
                    <a:pt x="3014" y="16087"/>
                    <a:pt x="3014" y="18598"/>
                    <a:pt x="4521" y="19854"/>
                  </a:cubicBezTo>
                  <a:cubicBezTo>
                    <a:pt x="6028" y="21110"/>
                    <a:pt x="9042" y="21110"/>
                    <a:pt x="11805" y="19854"/>
                  </a:cubicBezTo>
                  <a:cubicBezTo>
                    <a:pt x="14567" y="18598"/>
                    <a:pt x="17079" y="16087"/>
                    <a:pt x="18837" y="13575"/>
                  </a:cubicBezTo>
                  <a:cubicBezTo>
                    <a:pt x="20595" y="11063"/>
                    <a:pt x="21600" y="8552"/>
                    <a:pt x="19591" y="6040"/>
                  </a:cubicBezTo>
                  <a:cubicBezTo>
                    <a:pt x="17581" y="3529"/>
                    <a:pt x="12558" y="1017"/>
                    <a:pt x="8791" y="263"/>
                  </a:cubicBezTo>
                  <a:cubicBezTo>
                    <a:pt x="5023" y="-490"/>
                    <a:pt x="2512" y="515"/>
                    <a:pt x="0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429250" y="495300"/>
              <a:ext cx="107526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8" y="18720"/>
                    <a:pt x="2976" y="15840"/>
                    <a:pt x="4571" y="13320"/>
                  </a:cubicBezTo>
                  <a:cubicBezTo>
                    <a:pt x="6165" y="10800"/>
                    <a:pt x="7866" y="8640"/>
                    <a:pt x="9524" y="7200"/>
                  </a:cubicBezTo>
                  <a:cubicBezTo>
                    <a:pt x="11183" y="5760"/>
                    <a:pt x="12798" y="5040"/>
                    <a:pt x="14414" y="3960"/>
                  </a:cubicBezTo>
                  <a:cubicBezTo>
                    <a:pt x="16030" y="2880"/>
                    <a:pt x="17646" y="1440"/>
                    <a:pt x="18772" y="720"/>
                  </a:cubicBezTo>
                  <a:cubicBezTo>
                    <a:pt x="19899" y="0"/>
                    <a:pt x="20537" y="0"/>
                    <a:pt x="20962" y="0"/>
                  </a:cubicBezTo>
                  <a:cubicBezTo>
                    <a:pt x="21387" y="0"/>
                    <a:pt x="21600" y="0"/>
                    <a:pt x="21600" y="1080"/>
                  </a:cubicBezTo>
                  <a:cubicBezTo>
                    <a:pt x="21600" y="2160"/>
                    <a:pt x="21387" y="4320"/>
                    <a:pt x="21175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619274" y="793750"/>
              <a:ext cx="29892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316" y="4320"/>
                  </a:moveTo>
                  <a:cubicBezTo>
                    <a:pt x="3076" y="7560"/>
                    <a:pt x="3837" y="10800"/>
                    <a:pt x="4141" y="13320"/>
                  </a:cubicBezTo>
                  <a:cubicBezTo>
                    <a:pt x="4445" y="15840"/>
                    <a:pt x="4293" y="17640"/>
                    <a:pt x="3761" y="19080"/>
                  </a:cubicBezTo>
                  <a:cubicBezTo>
                    <a:pt x="3228" y="20520"/>
                    <a:pt x="2316" y="21600"/>
                    <a:pt x="1555" y="21600"/>
                  </a:cubicBezTo>
                  <a:cubicBezTo>
                    <a:pt x="795" y="21600"/>
                    <a:pt x="186" y="20520"/>
                    <a:pt x="34" y="18180"/>
                  </a:cubicBezTo>
                  <a:cubicBezTo>
                    <a:pt x="-118" y="15840"/>
                    <a:pt x="186" y="12240"/>
                    <a:pt x="2012" y="9360"/>
                  </a:cubicBezTo>
                  <a:cubicBezTo>
                    <a:pt x="3837" y="6480"/>
                    <a:pt x="7183" y="4320"/>
                    <a:pt x="10682" y="2880"/>
                  </a:cubicBezTo>
                  <a:cubicBezTo>
                    <a:pt x="14181" y="1440"/>
                    <a:pt x="17831" y="72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911849" y="704850"/>
              <a:ext cx="82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168"/>
                    <a:pt x="16062" y="6336"/>
                    <a:pt x="12462" y="9936"/>
                  </a:cubicBezTo>
                  <a:cubicBezTo>
                    <a:pt x="8862" y="13536"/>
                    <a:pt x="4431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6007100" y="714655"/>
              <a:ext cx="279400" cy="36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3949"/>
                  </a:moveTo>
                  <a:cubicBezTo>
                    <a:pt x="0" y="16059"/>
                    <a:pt x="0" y="18169"/>
                    <a:pt x="82" y="19535"/>
                  </a:cubicBezTo>
                  <a:cubicBezTo>
                    <a:pt x="164" y="20900"/>
                    <a:pt x="327" y="21521"/>
                    <a:pt x="573" y="21459"/>
                  </a:cubicBezTo>
                  <a:cubicBezTo>
                    <a:pt x="818" y="21397"/>
                    <a:pt x="1145" y="20652"/>
                    <a:pt x="1391" y="18169"/>
                  </a:cubicBezTo>
                  <a:cubicBezTo>
                    <a:pt x="1636" y="15687"/>
                    <a:pt x="1800" y="11466"/>
                    <a:pt x="1964" y="8549"/>
                  </a:cubicBezTo>
                  <a:cubicBezTo>
                    <a:pt x="2127" y="5631"/>
                    <a:pt x="2291" y="4018"/>
                    <a:pt x="3191" y="2838"/>
                  </a:cubicBezTo>
                  <a:cubicBezTo>
                    <a:pt x="4091" y="1659"/>
                    <a:pt x="5727" y="914"/>
                    <a:pt x="8427" y="480"/>
                  </a:cubicBezTo>
                  <a:cubicBezTo>
                    <a:pt x="11127" y="45"/>
                    <a:pt x="14891" y="-79"/>
                    <a:pt x="17264" y="45"/>
                  </a:cubicBezTo>
                  <a:cubicBezTo>
                    <a:pt x="19636" y="169"/>
                    <a:pt x="20618" y="542"/>
                    <a:pt x="21600" y="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096000" y="838392"/>
              <a:ext cx="171450" cy="1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8" fill="norm" stroke="1" extrusionOk="0">
                  <a:moveTo>
                    <a:pt x="0" y="6005"/>
                  </a:moveTo>
                  <a:cubicBezTo>
                    <a:pt x="800" y="10024"/>
                    <a:pt x="1600" y="14042"/>
                    <a:pt x="2000" y="16805"/>
                  </a:cubicBezTo>
                  <a:cubicBezTo>
                    <a:pt x="2400" y="19568"/>
                    <a:pt x="2400" y="21075"/>
                    <a:pt x="2400" y="20573"/>
                  </a:cubicBezTo>
                  <a:cubicBezTo>
                    <a:pt x="2400" y="20070"/>
                    <a:pt x="2400" y="17559"/>
                    <a:pt x="3600" y="13791"/>
                  </a:cubicBezTo>
                  <a:cubicBezTo>
                    <a:pt x="4800" y="10024"/>
                    <a:pt x="7200" y="5001"/>
                    <a:pt x="9067" y="2363"/>
                  </a:cubicBezTo>
                  <a:cubicBezTo>
                    <a:pt x="10933" y="-274"/>
                    <a:pt x="12267" y="-525"/>
                    <a:pt x="14133" y="731"/>
                  </a:cubicBezTo>
                  <a:cubicBezTo>
                    <a:pt x="16000" y="1987"/>
                    <a:pt x="18400" y="4749"/>
                    <a:pt x="19733" y="7763"/>
                  </a:cubicBezTo>
                  <a:cubicBezTo>
                    <a:pt x="21067" y="10777"/>
                    <a:pt x="21333" y="14042"/>
                    <a:pt x="21600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528844" y="165100"/>
              <a:ext cx="204777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7190" y="0"/>
                  </a:moveTo>
                  <a:cubicBezTo>
                    <a:pt x="6309" y="2148"/>
                    <a:pt x="5427" y="4296"/>
                    <a:pt x="4986" y="7399"/>
                  </a:cubicBezTo>
                  <a:cubicBezTo>
                    <a:pt x="4546" y="10502"/>
                    <a:pt x="4546" y="14559"/>
                    <a:pt x="4435" y="16886"/>
                  </a:cubicBezTo>
                  <a:cubicBezTo>
                    <a:pt x="4325" y="19213"/>
                    <a:pt x="4105" y="19810"/>
                    <a:pt x="3774" y="20407"/>
                  </a:cubicBezTo>
                  <a:cubicBezTo>
                    <a:pt x="3444" y="21003"/>
                    <a:pt x="3003" y="21600"/>
                    <a:pt x="2562" y="21600"/>
                  </a:cubicBezTo>
                  <a:cubicBezTo>
                    <a:pt x="2121" y="21600"/>
                    <a:pt x="1680" y="21003"/>
                    <a:pt x="1239" y="19989"/>
                  </a:cubicBezTo>
                  <a:cubicBezTo>
                    <a:pt x="799" y="18975"/>
                    <a:pt x="358" y="17543"/>
                    <a:pt x="137" y="16528"/>
                  </a:cubicBezTo>
                  <a:cubicBezTo>
                    <a:pt x="-83" y="15514"/>
                    <a:pt x="-83" y="14917"/>
                    <a:pt x="468" y="14559"/>
                  </a:cubicBezTo>
                  <a:cubicBezTo>
                    <a:pt x="1019" y="14201"/>
                    <a:pt x="2121" y="14082"/>
                    <a:pt x="4325" y="13843"/>
                  </a:cubicBezTo>
                  <a:cubicBezTo>
                    <a:pt x="6529" y="13604"/>
                    <a:pt x="9835" y="13246"/>
                    <a:pt x="12590" y="12053"/>
                  </a:cubicBezTo>
                  <a:cubicBezTo>
                    <a:pt x="15346" y="10860"/>
                    <a:pt x="17550" y="8831"/>
                    <a:pt x="18872" y="7518"/>
                  </a:cubicBezTo>
                  <a:cubicBezTo>
                    <a:pt x="20195" y="6206"/>
                    <a:pt x="20635" y="5609"/>
                    <a:pt x="20966" y="5012"/>
                  </a:cubicBezTo>
                  <a:cubicBezTo>
                    <a:pt x="21297" y="4415"/>
                    <a:pt x="21517" y="3819"/>
                    <a:pt x="21076" y="4654"/>
                  </a:cubicBezTo>
                  <a:cubicBezTo>
                    <a:pt x="20635" y="5490"/>
                    <a:pt x="19533" y="7757"/>
                    <a:pt x="19313" y="10621"/>
                  </a:cubicBezTo>
                  <a:cubicBezTo>
                    <a:pt x="19093" y="13485"/>
                    <a:pt x="19754" y="16946"/>
                    <a:pt x="20415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758766" y="463550"/>
              <a:ext cx="63872" cy="10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37" fill="norm" stroke="1" extrusionOk="0">
                  <a:moveTo>
                    <a:pt x="16026" y="0"/>
                  </a:moveTo>
                  <a:cubicBezTo>
                    <a:pt x="11148" y="2965"/>
                    <a:pt x="6271" y="5929"/>
                    <a:pt x="3484" y="8471"/>
                  </a:cubicBezTo>
                  <a:cubicBezTo>
                    <a:pt x="697" y="11012"/>
                    <a:pt x="0" y="13129"/>
                    <a:pt x="0" y="15247"/>
                  </a:cubicBezTo>
                  <a:cubicBezTo>
                    <a:pt x="0" y="17365"/>
                    <a:pt x="697" y="19482"/>
                    <a:pt x="3135" y="20541"/>
                  </a:cubicBezTo>
                  <a:cubicBezTo>
                    <a:pt x="5574" y="21600"/>
                    <a:pt x="9755" y="21600"/>
                    <a:pt x="13239" y="19482"/>
                  </a:cubicBezTo>
                  <a:cubicBezTo>
                    <a:pt x="16723" y="17365"/>
                    <a:pt x="19510" y="13129"/>
                    <a:pt x="20555" y="9953"/>
                  </a:cubicBezTo>
                  <a:cubicBezTo>
                    <a:pt x="21600" y="6776"/>
                    <a:pt x="20903" y="4659"/>
                    <a:pt x="18465" y="3388"/>
                  </a:cubicBezTo>
                  <a:cubicBezTo>
                    <a:pt x="16026" y="2118"/>
                    <a:pt x="11845" y="1694"/>
                    <a:pt x="7665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934450" y="30480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921750" y="46355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194800" y="206322"/>
              <a:ext cx="304800" cy="35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1539"/>
                  </a:moveTo>
                  <a:cubicBezTo>
                    <a:pt x="1650" y="17529"/>
                    <a:pt x="3300" y="13520"/>
                    <a:pt x="4425" y="10286"/>
                  </a:cubicBezTo>
                  <a:cubicBezTo>
                    <a:pt x="5550" y="7053"/>
                    <a:pt x="6150" y="4595"/>
                    <a:pt x="6525" y="2849"/>
                  </a:cubicBezTo>
                  <a:cubicBezTo>
                    <a:pt x="6900" y="1103"/>
                    <a:pt x="7050" y="68"/>
                    <a:pt x="6900" y="4"/>
                  </a:cubicBezTo>
                  <a:cubicBezTo>
                    <a:pt x="6750" y="-61"/>
                    <a:pt x="6300" y="844"/>
                    <a:pt x="5850" y="3302"/>
                  </a:cubicBezTo>
                  <a:cubicBezTo>
                    <a:pt x="5400" y="5759"/>
                    <a:pt x="4950" y="9769"/>
                    <a:pt x="4725" y="12420"/>
                  </a:cubicBezTo>
                  <a:cubicBezTo>
                    <a:pt x="4500" y="15072"/>
                    <a:pt x="4500" y="16365"/>
                    <a:pt x="4800" y="17206"/>
                  </a:cubicBezTo>
                  <a:cubicBezTo>
                    <a:pt x="5100" y="18047"/>
                    <a:pt x="5700" y="18435"/>
                    <a:pt x="6300" y="18435"/>
                  </a:cubicBezTo>
                  <a:cubicBezTo>
                    <a:pt x="6900" y="18435"/>
                    <a:pt x="7500" y="18047"/>
                    <a:pt x="8775" y="16236"/>
                  </a:cubicBezTo>
                  <a:cubicBezTo>
                    <a:pt x="10050" y="14425"/>
                    <a:pt x="12000" y="11192"/>
                    <a:pt x="13125" y="9252"/>
                  </a:cubicBezTo>
                  <a:cubicBezTo>
                    <a:pt x="14250" y="7311"/>
                    <a:pt x="14550" y="6665"/>
                    <a:pt x="14925" y="5307"/>
                  </a:cubicBezTo>
                  <a:cubicBezTo>
                    <a:pt x="15300" y="3949"/>
                    <a:pt x="15750" y="1879"/>
                    <a:pt x="15750" y="1620"/>
                  </a:cubicBezTo>
                  <a:cubicBezTo>
                    <a:pt x="15750" y="1362"/>
                    <a:pt x="15300" y="2914"/>
                    <a:pt x="15000" y="4789"/>
                  </a:cubicBezTo>
                  <a:cubicBezTo>
                    <a:pt x="14700" y="6665"/>
                    <a:pt x="14550" y="8864"/>
                    <a:pt x="15000" y="10480"/>
                  </a:cubicBezTo>
                  <a:cubicBezTo>
                    <a:pt x="15450" y="12097"/>
                    <a:pt x="16500" y="13132"/>
                    <a:pt x="17700" y="13585"/>
                  </a:cubicBezTo>
                  <a:cubicBezTo>
                    <a:pt x="18900" y="14037"/>
                    <a:pt x="20250" y="13908"/>
                    <a:pt x="21600" y="13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594850" y="32385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575800" y="457200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848849" y="234689"/>
              <a:ext cx="336551" cy="26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2581" y="17539"/>
                    <a:pt x="5162" y="13627"/>
                    <a:pt x="6996" y="10481"/>
                  </a:cubicBezTo>
                  <a:cubicBezTo>
                    <a:pt x="8830" y="7334"/>
                    <a:pt x="9917" y="4953"/>
                    <a:pt x="10528" y="3168"/>
                  </a:cubicBezTo>
                  <a:cubicBezTo>
                    <a:pt x="11140" y="1382"/>
                    <a:pt x="11275" y="191"/>
                    <a:pt x="11140" y="21"/>
                  </a:cubicBezTo>
                  <a:cubicBezTo>
                    <a:pt x="11004" y="-149"/>
                    <a:pt x="10596" y="701"/>
                    <a:pt x="10053" y="3168"/>
                  </a:cubicBezTo>
                  <a:cubicBezTo>
                    <a:pt x="9509" y="5634"/>
                    <a:pt x="8830" y="9716"/>
                    <a:pt x="8491" y="12267"/>
                  </a:cubicBezTo>
                  <a:cubicBezTo>
                    <a:pt x="8151" y="14818"/>
                    <a:pt x="8151" y="15838"/>
                    <a:pt x="8219" y="17114"/>
                  </a:cubicBezTo>
                  <a:cubicBezTo>
                    <a:pt x="8287" y="18390"/>
                    <a:pt x="8423" y="19920"/>
                    <a:pt x="8830" y="20686"/>
                  </a:cubicBezTo>
                  <a:cubicBezTo>
                    <a:pt x="9238" y="21451"/>
                    <a:pt x="9917" y="21451"/>
                    <a:pt x="11208" y="20090"/>
                  </a:cubicBezTo>
                  <a:cubicBezTo>
                    <a:pt x="12498" y="18730"/>
                    <a:pt x="14400" y="16008"/>
                    <a:pt x="16030" y="13032"/>
                  </a:cubicBezTo>
                  <a:cubicBezTo>
                    <a:pt x="17660" y="10056"/>
                    <a:pt x="19019" y="6824"/>
                    <a:pt x="19902" y="4613"/>
                  </a:cubicBezTo>
                  <a:cubicBezTo>
                    <a:pt x="20785" y="2402"/>
                    <a:pt x="21192" y="1212"/>
                    <a:pt x="21192" y="1127"/>
                  </a:cubicBezTo>
                  <a:cubicBezTo>
                    <a:pt x="21192" y="1042"/>
                    <a:pt x="20785" y="2062"/>
                    <a:pt x="20309" y="4103"/>
                  </a:cubicBezTo>
                  <a:cubicBezTo>
                    <a:pt x="19834" y="6144"/>
                    <a:pt x="19291" y="9205"/>
                    <a:pt x="19155" y="11671"/>
                  </a:cubicBezTo>
                  <a:cubicBezTo>
                    <a:pt x="19019" y="14138"/>
                    <a:pt x="19291" y="16008"/>
                    <a:pt x="19766" y="17114"/>
                  </a:cubicBezTo>
                  <a:cubicBezTo>
                    <a:pt x="20242" y="18220"/>
                    <a:pt x="20921" y="1856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237142" y="469900"/>
              <a:ext cx="73936" cy="6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73" fill="norm" stroke="1" extrusionOk="0">
                  <a:moveTo>
                    <a:pt x="14133" y="0"/>
                  </a:moveTo>
                  <a:cubicBezTo>
                    <a:pt x="11133" y="1964"/>
                    <a:pt x="8133" y="3927"/>
                    <a:pt x="5433" y="6218"/>
                  </a:cubicBezTo>
                  <a:cubicBezTo>
                    <a:pt x="2733" y="8509"/>
                    <a:pt x="333" y="11127"/>
                    <a:pt x="33" y="13745"/>
                  </a:cubicBezTo>
                  <a:cubicBezTo>
                    <a:pt x="-267" y="16364"/>
                    <a:pt x="1533" y="18982"/>
                    <a:pt x="3933" y="20291"/>
                  </a:cubicBezTo>
                  <a:cubicBezTo>
                    <a:pt x="6333" y="21600"/>
                    <a:pt x="9333" y="21600"/>
                    <a:pt x="12333" y="20291"/>
                  </a:cubicBezTo>
                  <a:cubicBezTo>
                    <a:pt x="15333" y="18982"/>
                    <a:pt x="18333" y="16364"/>
                    <a:pt x="19833" y="13091"/>
                  </a:cubicBezTo>
                  <a:cubicBezTo>
                    <a:pt x="21333" y="9818"/>
                    <a:pt x="21333" y="5891"/>
                    <a:pt x="19833" y="3600"/>
                  </a:cubicBezTo>
                  <a:cubicBezTo>
                    <a:pt x="18333" y="1309"/>
                    <a:pt x="15333" y="655"/>
                    <a:pt x="12333" y="327"/>
                  </a:cubicBezTo>
                  <a:cubicBezTo>
                    <a:pt x="9333" y="0"/>
                    <a:pt x="6333" y="0"/>
                    <a:pt x="3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331724" y="1428749"/>
              <a:ext cx="25882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4098" y="0"/>
                  </a:moveTo>
                  <a:cubicBezTo>
                    <a:pt x="13396" y="3840"/>
                    <a:pt x="12694" y="7680"/>
                    <a:pt x="11552" y="10960"/>
                  </a:cubicBezTo>
                  <a:cubicBezTo>
                    <a:pt x="10411" y="14240"/>
                    <a:pt x="8830" y="16960"/>
                    <a:pt x="7601" y="18480"/>
                  </a:cubicBezTo>
                  <a:cubicBezTo>
                    <a:pt x="6372" y="20000"/>
                    <a:pt x="5494" y="20320"/>
                    <a:pt x="4615" y="20480"/>
                  </a:cubicBezTo>
                  <a:cubicBezTo>
                    <a:pt x="3737" y="20640"/>
                    <a:pt x="2859" y="20640"/>
                    <a:pt x="2069" y="20240"/>
                  </a:cubicBezTo>
                  <a:cubicBezTo>
                    <a:pt x="1279" y="19840"/>
                    <a:pt x="576" y="19040"/>
                    <a:pt x="225" y="18000"/>
                  </a:cubicBezTo>
                  <a:cubicBezTo>
                    <a:pt x="-126" y="16960"/>
                    <a:pt x="-126" y="15680"/>
                    <a:pt x="664" y="14480"/>
                  </a:cubicBezTo>
                  <a:cubicBezTo>
                    <a:pt x="1454" y="13280"/>
                    <a:pt x="3035" y="12160"/>
                    <a:pt x="4879" y="11760"/>
                  </a:cubicBezTo>
                  <a:cubicBezTo>
                    <a:pt x="6723" y="11360"/>
                    <a:pt x="8830" y="11680"/>
                    <a:pt x="10850" y="13120"/>
                  </a:cubicBezTo>
                  <a:cubicBezTo>
                    <a:pt x="12869" y="14560"/>
                    <a:pt x="14801" y="17120"/>
                    <a:pt x="16557" y="18720"/>
                  </a:cubicBezTo>
                  <a:cubicBezTo>
                    <a:pt x="18313" y="20320"/>
                    <a:pt x="19894" y="20960"/>
                    <a:pt x="21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622300" y="1549400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47700" y="1612900"/>
              <a:ext cx="1206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884387" y="1473200"/>
              <a:ext cx="92663" cy="13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98" fill="norm" stroke="1" extrusionOk="0">
                  <a:moveTo>
                    <a:pt x="14006" y="0"/>
                  </a:moveTo>
                  <a:cubicBezTo>
                    <a:pt x="11606" y="0"/>
                    <a:pt x="9206" y="0"/>
                    <a:pt x="6806" y="1612"/>
                  </a:cubicBezTo>
                  <a:cubicBezTo>
                    <a:pt x="4406" y="3224"/>
                    <a:pt x="2006" y="6448"/>
                    <a:pt x="806" y="9510"/>
                  </a:cubicBezTo>
                  <a:cubicBezTo>
                    <a:pt x="-394" y="12573"/>
                    <a:pt x="-394" y="15475"/>
                    <a:pt x="1766" y="17731"/>
                  </a:cubicBezTo>
                  <a:cubicBezTo>
                    <a:pt x="3926" y="19988"/>
                    <a:pt x="8246" y="21600"/>
                    <a:pt x="11846" y="20955"/>
                  </a:cubicBezTo>
                  <a:cubicBezTo>
                    <a:pt x="15446" y="20310"/>
                    <a:pt x="18326" y="17409"/>
                    <a:pt x="19766" y="14830"/>
                  </a:cubicBezTo>
                  <a:cubicBezTo>
                    <a:pt x="21206" y="12251"/>
                    <a:pt x="21206" y="9994"/>
                    <a:pt x="20726" y="7899"/>
                  </a:cubicBezTo>
                  <a:cubicBezTo>
                    <a:pt x="20246" y="5803"/>
                    <a:pt x="19286" y="3869"/>
                    <a:pt x="17606" y="2901"/>
                  </a:cubicBezTo>
                  <a:cubicBezTo>
                    <a:pt x="15926" y="1934"/>
                    <a:pt x="13526" y="1934"/>
                    <a:pt x="11126" y="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041400" y="153670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165882" y="1416050"/>
              <a:ext cx="91419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8257" y="4393"/>
                  </a:moveTo>
                  <a:cubicBezTo>
                    <a:pt x="15802" y="3295"/>
                    <a:pt x="13347" y="2197"/>
                    <a:pt x="11138" y="2197"/>
                  </a:cubicBezTo>
                  <a:cubicBezTo>
                    <a:pt x="8929" y="2197"/>
                    <a:pt x="6966" y="3295"/>
                    <a:pt x="5002" y="5675"/>
                  </a:cubicBezTo>
                  <a:cubicBezTo>
                    <a:pt x="3038" y="8054"/>
                    <a:pt x="1075" y="11715"/>
                    <a:pt x="338" y="14461"/>
                  </a:cubicBezTo>
                  <a:cubicBezTo>
                    <a:pt x="-398" y="17207"/>
                    <a:pt x="93" y="19037"/>
                    <a:pt x="1566" y="20136"/>
                  </a:cubicBezTo>
                  <a:cubicBezTo>
                    <a:pt x="3038" y="21234"/>
                    <a:pt x="5493" y="21600"/>
                    <a:pt x="8193" y="21600"/>
                  </a:cubicBezTo>
                  <a:cubicBezTo>
                    <a:pt x="10893" y="21600"/>
                    <a:pt x="13838" y="21234"/>
                    <a:pt x="16047" y="17573"/>
                  </a:cubicBezTo>
                  <a:cubicBezTo>
                    <a:pt x="18257" y="13912"/>
                    <a:pt x="19729" y="6956"/>
                    <a:pt x="212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327150" y="1355443"/>
              <a:ext cx="84515" cy="21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524" fill="norm" stroke="1" extrusionOk="0">
                  <a:moveTo>
                    <a:pt x="15429" y="339"/>
                  </a:moveTo>
                  <a:cubicBezTo>
                    <a:pt x="12343" y="132"/>
                    <a:pt x="9257" y="-76"/>
                    <a:pt x="6171" y="28"/>
                  </a:cubicBezTo>
                  <a:cubicBezTo>
                    <a:pt x="3086" y="132"/>
                    <a:pt x="0" y="547"/>
                    <a:pt x="0" y="2312"/>
                  </a:cubicBezTo>
                  <a:cubicBezTo>
                    <a:pt x="0" y="4078"/>
                    <a:pt x="3086" y="7193"/>
                    <a:pt x="7457" y="10205"/>
                  </a:cubicBezTo>
                  <a:cubicBezTo>
                    <a:pt x="11829" y="13216"/>
                    <a:pt x="17486" y="16124"/>
                    <a:pt x="19543" y="17993"/>
                  </a:cubicBezTo>
                  <a:cubicBezTo>
                    <a:pt x="21600" y="19862"/>
                    <a:pt x="20057" y="20693"/>
                    <a:pt x="18514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365250" y="1339849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4400"/>
                    <a:pt x="6933" y="7200"/>
                    <a:pt x="10533" y="3600"/>
                  </a:cubicBezTo>
                  <a:cubicBezTo>
                    <a:pt x="14133" y="0"/>
                    <a:pt x="178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739900" y="1420137"/>
              <a:ext cx="2159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659" y="12793"/>
                    <a:pt x="9318" y="5170"/>
                    <a:pt x="12918" y="1993"/>
                  </a:cubicBezTo>
                  <a:cubicBezTo>
                    <a:pt x="16518" y="-1183"/>
                    <a:pt x="1905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784350" y="1460500"/>
              <a:ext cx="215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600"/>
                    <a:pt x="7200" y="15600"/>
                    <a:pt x="10800" y="12000"/>
                  </a:cubicBezTo>
                  <a:cubicBezTo>
                    <a:pt x="14400" y="8400"/>
                    <a:pt x="180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917700" y="1365955"/>
              <a:ext cx="159597" cy="17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49" fill="norm" stroke="1" extrusionOk="0">
                  <a:moveTo>
                    <a:pt x="0" y="703"/>
                  </a:moveTo>
                  <a:cubicBezTo>
                    <a:pt x="4769" y="176"/>
                    <a:pt x="9538" y="-351"/>
                    <a:pt x="13184" y="308"/>
                  </a:cubicBezTo>
                  <a:cubicBezTo>
                    <a:pt x="16831" y="966"/>
                    <a:pt x="19356" y="2810"/>
                    <a:pt x="20478" y="4522"/>
                  </a:cubicBezTo>
                  <a:cubicBezTo>
                    <a:pt x="21600" y="6234"/>
                    <a:pt x="21319" y="7815"/>
                    <a:pt x="19636" y="10581"/>
                  </a:cubicBezTo>
                  <a:cubicBezTo>
                    <a:pt x="17953" y="13347"/>
                    <a:pt x="14868" y="17298"/>
                    <a:pt x="11782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336799" y="1261190"/>
              <a:ext cx="196851" cy="19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5203"/>
                  </a:moveTo>
                  <a:cubicBezTo>
                    <a:pt x="5342" y="3560"/>
                    <a:pt x="10684" y="1916"/>
                    <a:pt x="14168" y="977"/>
                  </a:cubicBezTo>
                  <a:cubicBezTo>
                    <a:pt x="17652" y="38"/>
                    <a:pt x="19277" y="-197"/>
                    <a:pt x="19742" y="155"/>
                  </a:cubicBezTo>
                  <a:cubicBezTo>
                    <a:pt x="20206" y="507"/>
                    <a:pt x="19510" y="1446"/>
                    <a:pt x="17303" y="3560"/>
                  </a:cubicBezTo>
                  <a:cubicBezTo>
                    <a:pt x="15097" y="5673"/>
                    <a:pt x="11381" y="8960"/>
                    <a:pt x="8594" y="11542"/>
                  </a:cubicBezTo>
                  <a:cubicBezTo>
                    <a:pt x="5806" y="14125"/>
                    <a:pt x="3948" y="16003"/>
                    <a:pt x="2903" y="17529"/>
                  </a:cubicBezTo>
                  <a:cubicBezTo>
                    <a:pt x="1858" y="19055"/>
                    <a:pt x="1626" y="20229"/>
                    <a:pt x="2090" y="20816"/>
                  </a:cubicBezTo>
                  <a:cubicBezTo>
                    <a:pt x="2555" y="21403"/>
                    <a:pt x="3716" y="21403"/>
                    <a:pt x="6503" y="20581"/>
                  </a:cubicBezTo>
                  <a:cubicBezTo>
                    <a:pt x="9290" y="19760"/>
                    <a:pt x="13703" y="18116"/>
                    <a:pt x="16490" y="17294"/>
                  </a:cubicBezTo>
                  <a:cubicBezTo>
                    <a:pt x="19277" y="16473"/>
                    <a:pt x="20439" y="16473"/>
                    <a:pt x="21600" y="16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533665" y="1358900"/>
              <a:ext cx="126985" cy="10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990" fill="norm" stroke="1" extrusionOk="0">
                  <a:moveTo>
                    <a:pt x="10620" y="0"/>
                  </a:moveTo>
                  <a:cubicBezTo>
                    <a:pt x="10620" y="4408"/>
                    <a:pt x="10620" y="8816"/>
                    <a:pt x="10266" y="12122"/>
                  </a:cubicBezTo>
                  <a:cubicBezTo>
                    <a:pt x="9912" y="15429"/>
                    <a:pt x="9204" y="17633"/>
                    <a:pt x="7610" y="19176"/>
                  </a:cubicBezTo>
                  <a:cubicBezTo>
                    <a:pt x="6017" y="20718"/>
                    <a:pt x="3538" y="21600"/>
                    <a:pt x="1945" y="20498"/>
                  </a:cubicBezTo>
                  <a:cubicBezTo>
                    <a:pt x="351" y="19396"/>
                    <a:pt x="-357" y="16310"/>
                    <a:pt x="174" y="14767"/>
                  </a:cubicBezTo>
                  <a:cubicBezTo>
                    <a:pt x="705" y="13224"/>
                    <a:pt x="2476" y="13224"/>
                    <a:pt x="6194" y="13886"/>
                  </a:cubicBezTo>
                  <a:cubicBezTo>
                    <a:pt x="9912" y="14547"/>
                    <a:pt x="15577" y="15869"/>
                    <a:pt x="21243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673350" y="1327150"/>
              <a:ext cx="44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182"/>
                    <a:pt x="11314" y="4364"/>
                    <a:pt x="7714" y="7964"/>
                  </a:cubicBezTo>
                  <a:cubicBezTo>
                    <a:pt x="4114" y="11564"/>
                    <a:pt x="2057" y="165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54289" y="2416979"/>
              <a:ext cx="377561" cy="35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13" fill="norm" stroke="1" extrusionOk="0">
                  <a:moveTo>
                    <a:pt x="1614" y="5128"/>
                  </a:moveTo>
                  <a:cubicBezTo>
                    <a:pt x="1976" y="4617"/>
                    <a:pt x="2338" y="4106"/>
                    <a:pt x="3967" y="3403"/>
                  </a:cubicBezTo>
                  <a:cubicBezTo>
                    <a:pt x="5597" y="2700"/>
                    <a:pt x="8493" y="1805"/>
                    <a:pt x="10604" y="1230"/>
                  </a:cubicBezTo>
                  <a:cubicBezTo>
                    <a:pt x="12716" y="655"/>
                    <a:pt x="14043" y="399"/>
                    <a:pt x="15310" y="208"/>
                  </a:cubicBezTo>
                  <a:cubicBezTo>
                    <a:pt x="16578" y="16"/>
                    <a:pt x="17784" y="-112"/>
                    <a:pt x="18207" y="144"/>
                  </a:cubicBezTo>
                  <a:cubicBezTo>
                    <a:pt x="18629" y="399"/>
                    <a:pt x="18267" y="1038"/>
                    <a:pt x="16759" y="2636"/>
                  </a:cubicBezTo>
                  <a:cubicBezTo>
                    <a:pt x="15250" y="4234"/>
                    <a:pt x="12595" y="6790"/>
                    <a:pt x="10061" y="9218"/>
                  </a:cubicBezTo>
                  <a:cubicBezTo>
                    <a:pt x="7527" y="11647"/>
                    <a:pt x="5114" y="13947"/>
                    <a:pt x="3605" y="15353"/>
                  </a:cubicBezTo>
                  <a:cubicBezTo>
                    <a:pt x="2097" y="16759"/>
                    <a:pt x="1494" y="17270"/>
                    <a:pt x="1011" y="17781"/>
                  </a:cubicBezTo>
                  <a:cubicBezTo>
                    <a:pt x="528" y="18293"/>
                    <a:pt x="166" y="18804"/>
                    <a:pt x="46" y="19379"/>
                  </a:cubicBezTo>
                  <a:cubicBezTo>
                    <a:pt x="-75" y="19954"/>
                    <a:pt x="46" y="20593"/>
                    <a:pt x="408" y="20977"/>
                  </a:cubicBezTo>
                  <a:cubicBezTo>
                    <a:pt x="770" y="21360"/>
                    <a:pt x="1373" y="21488"/>
                    <a:pt x="3123" y="20977"/>
                  </a:cubicBezTo>
                  <a:cubicBezTo>
                    <a:pt x="4872" y="20466"/>
                    <a:pt x="7769" y="19315"/>
                    <a:pt x="10725" y="18293"/>
                  </a:cubicBezTo>
                  <a:cubicBezTo>
                    <a:pt x="13681" y="17270"/>
                    <a:pt x="16698" y="16376"/>
                    <a:pt x="18508" y="15992"/>
                  </a:cubicBezTo>
                  <a:cubicBezTo>
                    <a:pt x="20318" y="15609"/>
                    <a:pt x="20922" y="15737"/>
                    <a:pt x="21525" y="15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977900" y="2457450"/>
              <a:ext cx="2286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200"/>
                    <a:pt x="12400" y="8800"/>
                    <a:pt x="16000" y="5200"/>
                  </a:cubicBezTo>
                  <a:cubicBezTo>
                    <a:pt x="19600" y="1600"/>
                    <a:pt x="206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015999" y="2559050"/>
              <a:ext cx="2095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514972" y="2283105"/>
              <a:ext cx="263029" cy="31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99" fill="norm" stroke="1" extrusionOk="0">
                  <a:moveTo>
                    <a:pt x="219" y="4457"/>
                  </a:moveTo>
                  <a:cubicBezTo>
                    <a:pt x="46" y="3747"/>
                    <a:pt x="-127" y="3036"/>
                    <a:pt x="132" y="2468"/>
                  </a:cubicBezTo>
                  <a:cubicBezTo>
                    <a:pt x="391" y="1899"/>
                    <a:pt x="1083" y="1473"/>
                    <a:pt x="2465" y="1047"/>
                  </a:cubicBezTo>
                  <a:cubicBezTo>
                    <a:pt x="3847" y="621"/>
                    <a:pt x="5921" y="194"/>
                    <a:pt x="7390" y="52"/>
                  </a:cubicBezTo>
                  <a:cubicBezTo>
                    <a:pt x="8859" y="-90"/>
                    <a:pt x="9723" y="52"/>
                    <a:pt x="10327" y="549"/>
                  </a:cubicBezTo>
                  <a:cubicBezTo>
                    <a:pt x="10932" y="1047"/>
                    <a:pt x="11278" y="1899"/>
                    <a:pt x="10414" y="4315"/>
                  </a:cubicBezTo>
                  <a:cubicBezTo>
                    <a:pt x="9550" y="6731"/>
                    <a:pt x="7476" y="10710"/>
                    <a:pt x="5748" y="13481"/>
                  </a:cubicBezTo>
                  <a:cubicBezTo>
                    <a:pt x="4020" y="16252"/>
                    <a:pt x="2638" y="17815"/>
                    <a:pt x="2033" y="18952"/>
                  </a:cubicBezTo>
                  <a:cubicBezTo>
                    <a:pt x="1428" y="20089"/>
                    <a:pt x="1601" y="20799"/>
                    <a:pt x="2292" y="21155"/>
                  </a:cubicBezTo>
                  <a:cubicBezTo>
                    <a:pt x="2983" y="21510"/>
                    <a:pt x="4193" y="21510"/>
                    <a:pt x="7476" y="20942"/>
                  </a:cubicBezTo>
                  <a:cubicBezTo>
                    <a:pt x="10759" y="20373"/>
                    <a:pt x="16116" y="19236"/>
                    <a:pt x="21473" y="18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0" y="36830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15900" y="36131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52399" y="37846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14350" y="3498850"/>
              <a:ext cx="825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476"/>
                    <a:pt x="7754" y="6952"/>
                    <a:pt x="10800" y="10241"/>
                  </a:cubicBezTo>
                  <a:cubicBezTo>
                    <a:pt x="13846" y="13531"/>
                    <a:pt x="16062" y="16634"/>
                    <a:pt x="17723" y="18497"/>
                  </a:cubicBezTo>
                  <a:cubicBezTo>
                    <a:pt x="19385" y="20359"/>
                    <a:pt x="20492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35485" y="3479249"/>
              <a:ext cx="374166" cy="32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67" fill="norm" stroke="1" extrusionOk="0">
                  <a:moveTo>
                    <a:pt x="1064" y="7878"/>
                  </a:moveTo>
                  <a:cubicBezTo>
                    <a:pt x="458" y="7465"/>
                    <a:pt x="-149" y="7052"/>
                    <a:pt x="33" y="6777"/>
                  </a:cubicBezTo>
                  <a:cubicBezTo>
                    <a:pt x="215" y="6502"/>
                    <a:pt x="1186" y="6364"/>
                    <a:pt x="3188" y="5608"/>
                  </a:cubicBezTo>
                  <a:cubicBezTo>
                    <a:pt x="5190" y="4851"/>
                    <a:pt x="8224" y="3475"/>
                    <a:pt x="10408" y="2512"/>
                  </a:cubicBezTo>
                  <a:cubicBezTo>
                    <a:pt x="12593" y="1549"/>
                    <a:pt x="13927" y="999"/>
                    <a:pt x="14959" y="586"/>
                  </a:cubicBezTo>
                  <a:cubicBezTo>
                    <a:pt x="15990" y="173"/>
                    <a:pt x="16718" y="-102"/>
                    <a:pt x="16840" y="36"/>
                  </a:cubicBezTo>
                  <a:cubicBezTo>
                    <a:pt x="16961" y="173"/>
                    <a:pt x="16476" y="723"/>
                    <a:pt x="15262" y="2650"/>
                  </a:cubicBezTo>
                  <a:cubicBezTo>
                    <a:pt x="14049" y="4576"/>
                    <a:pt x="12107" y="7878"/>
                    <a:pt x="10166" y="10904"/>
                  </a:cubicBezTo>
                  <a:cubicBezTo>
                    <a:pt x="8224" y="13931"/>
                    <a:pt x="6282" y="16683"/>
                    <a:pt x="5251" y="18402"/>
                  </a:cubicBezTo>
                  <a:cubicBezTo>
                    <a:pt x="4220" y="20122"/>
                    <a:pt x="4098" y="20810"/>
                    <a:pt x="4341" y="21154"/>
                  </a:cubicBezTo>
                  <a:cubicBezTo>
                    <a:pt x="4584" y="21498"/>
                    <a:pt x="5190" y="21498"/>
                    <a:pt x="7435" y="20604"/>
                  </a:cubicBezTo>
                  <a:cubicBezTo>
                    <a:pt x="9680" y="19709"/>
                    <a:pt x="13563" y="17921"/>
                    <a:pt x="15808" y="16889"/>
                  </a:cubicBezTo>
                  <a:cubicBezTo>
                    <a:pt x="18053" y="15857"/>
                    <a:pt x="18660" y="15582"/>
                    <a:pt x="19327" y="15376"/>
                  </a:cubicBezTo>
                  <a:cubicBezTo>
                    <a:pt x="19995" y="15169"/>
                    <a:pt x="20723" y="15032"/>
                    <a:pt x="21451" y="14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085850" y="3346450"/>
              <a:ext cx="762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200"/>
                    <a:pt x="4800" y="6400"/>
                    <a:pt x="7500" y="9667"/>
                  </a:cubicBezTo>
                  <a:cubicBezTo>
                    <a:pt x="10200" y="12933"/>
                    <a:pt x="13200" y="16267"/>
                    <a:pt x="15600" y="18267"/>
                  </a:cubicBezTo>
                  <a:cubicBezTo>
                    <a:pt x="18000" y="20267"/>
                    <a:pt x="19800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339849" y="3365500"/>
              <a:ext cx="220327" cy="23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2" fill="norm" stroke="1" extrusionOk="0">
                  <a:moveTo>
                    <a:pt x="0" y="0"/>
                  </a:moveTo>
                  <a:cubicBezTo>
                    <a:pt x="617" y="765"/>
                    <a:pt x="1234" y="1529"/>
                    <a:pt x="3703" y="2294"/>
                  </a:cubicBezTo>
                  <a:cubicBezTo>
                    <a:pt x="6171" y="3058"/>
                    <a:pt x="10491" y="3823"/>
                    <a:pt x="13166" y="4396"/>
                  </a:cubicBezTo>
                  <a:cubicBezTo>
                    <a:pt x="15840" y="4970"/>
                    <a:pt x="16869" y="5352"/>
                    <a:pt x="18000" y="5639"/>
                  </a:cubicBezTo>
                  <a:cubicBezTo>
                    <a:pt x="19131" y="5926"/>
                    <a:pt x="20366" y="6117"/>
                    <a:pt x="20983" y="6690"/>
                  </a:cubicBezTo>
                  <a:cubicBezTo>
                    <a:pt x="21600" y="7264"/>
                    <a:pt x="21600" y="8219"/>
                    <a:pt x="20674" y="9271"/>
                  </a:cubicBezTo>
                  <a:cubicBezTo>
                    <a:pt x="19749" y="10322"/>
                    <a:pt x="17897" y="11469"/>
                    <a:pt x="15634" y="13094"/>
                  </a:cubicBezTo>
                  <a:cubicBezTo>
                    <a:pt x="13371" y="14719"/>
                    <a:pt x="10697" y="16821"/>
                    <a:pt x="8846" y="18350"/>
                  </a:cubicBezTo>
                  <a:cubicBezTo>
                    <a:pt x="6994" y="19880"/>
                    <a:pt x="5966" y="20835"/>
                    <a:pt x="6069" y="21218"/>
                  </a:cubicBezTo>
                  <a:cubicBezTo>
                    <a:pt x="6171" y="21600"/>
                    <a:pt x="7406" y="21409"/>
                    <a:pt x="8537" y="21122"/>
                  </a:cubicBezTo>
                  <a:cubicBezTo>
                    <a:pt x="9669" y="20835"/>
                    <a:pt x="10697" y="20453"/>
                    <a:pt x="11726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752600" y="3219450"/>
              <a:ext cx="698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000"/>
                    <a:pt x="11782" y="10000"/>
                    <a:pt x="15382" y="13600"/>
                  </a:cubicBezTo>
                  <a:cubicBezTo>
                    <a:pt x="18982" y="17200"/>
                    <a:pt x="20291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873250" y="3333750"/>
              <a:ext cx="317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600" y="60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960033" y="3146588"/>
              <a:ext cx="110068" cy="22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85" fill="norm" stroke="1" extrusionOk="0">
                  <a:moveTo>
                    <a:pt x="15079" y="3285"/>
                  </a:moveTo>
                  <a:cubicBezTo>
                    <a:pt x="13856" y="2485"/>
                    <a:pt x="12634" y="1685"/>
                    <a:pt x="11003" y="985"/>
                  </a:cubicBezTo>
                  <a:cubicBezTo>
                    <a:pt x="9373" y="285"/>
                    <a:pt x="7335" y="-315"/>
                    <a:pt x="5298" y="185"/>
                  </a:cubicBezTo>
                  <a:cubicBezTo>
                    <a:pt x="3260" y="685"/>
                    <a:pt x="1222" y="2285"/>
                    <a:pt x="407" y="3585"/>
                  </a:cubicBezTo>
                  <a:cubicBezTo>
                    <a:pt x="-408" y="4885"/>
                    <a:pt x="0" y="5885"/>
                    <a:pt x="1630" y="6185"/>
                  </a:cubicBezTo>
                  <a:cubicBezTo>
                    <a:pt x="3260" y="6485"/>
                    <a:pt x="6113" y="6085"/>
                    <a:pt x="8354" y="5485"/>
                  </a:cubicBezTo>
                  <a:cubicBezTo>
                    <a:pt x="10596" y="4885"/>
                    <a:pt x="12226" y="4085"/>
                    <a:pt x="13245" y="4185"/>
                  </a:cubicBezTo>
                  <a:cubicBezTo>
                    <a:pt x="14264" y="4285"/>
                    <a:pt x="14671" y="5285"/>
                    <a:pt x="15283" y="7585"/>
                  </a:cubicBezTo>
                  <a:cubicBezTo>
                    <a:pt x="15894" y="9885"/>
                    <a:pt x="16709" y="13485"/>
                    <a:pt x="17728" y="15985"/>
                  </a:cubicBezTo>
                  <a:cubicBezTo>
                    <a:pt x="18747" y="18485"/>
                    <a:pt x="19969" y="19885"/>
                    <a:pt x="21192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174615" y="3086099"/>
              <a:ext cx="75402" cy="26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0" fill="norm" stroke="1" extrusionOk="0">
                  <a:moveTo>
                    <a:pt x="20774" y="0"/>
                  </a:moveTo>
                  <a:cubicBezTo>
                    <a:pt x="14774" y="2592"/>
                    <a:pt x="8774" y="5184"/>
                    <a:pt x="5174" y="8294"/>
                  </a:cubicBezTo>
                  <a:cubicBezTo>
                    <a:pt x="1574" y="11405"/>
                    <a:pt x="374" y="15034"/>
                    <a:pt x="74" y="17280"/>
                  </a:cubicBezTo>
                  <a:cubicBezTo>
                    <a:pt x="-226" y="19526"/>
                    <a:pt x="374" y="20390"/>
                    <a:pt x="2174" y="20909"/>
                  </a:cubicBezTo>
                  <a:cubicBezTo>
                    <a:pt x="3974" y="21427"/>
                    <a:pt x="6974" y="21600"/>
                    <a:pt x="9974" y="21341"/>
                  </a:cubicBezTo>
                  <a:cubicBezTo>
                    <a:pt x="12974" y="21082"/>
                    <a:pt x="15974" y="20390"/>
                    <a:pt x="18074" y="19526"/>
                  </a:cubicBezTo>
                  <a:cubicBezTo>
                    <a:pt x="20174" y="18662"/>
                    <a:pt x="21374" y="17626"/>
                    <a:pt x="21374" y="16675"/>
                  </a:cubicBezTo>
                  <a:cubicBezTo>
                    <a:pt x="21374" y="15725"/>
                    <a:pt x="20174" y="14861"/>
                    <a:pt x="18074" y="14429"/>
                  </a:cubicBezTo>
                  <a:cubicBezTo>
                    <a:pt x="15974" y="13997"/>
                    <a:pt x="12974" y="13997"/>
                    <a:pt x="9974" y="13997"/>
                  </a:cubicBezTo>
                  <a:cubicBezTo>
                    <a:pt x="6974" y="13997"/>
                    <a:pt x="3974" y="13997"/>
                    <a:pt x="2774" y="14688"/>
                  </a:cubicBezTo>
                  <a:cubicBezTo>
                    <a:pt x="1574" y="15379"/>
                    <a:pt x="2174" y="16762"/>
                    <a:pt x="2774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286000" y="3340100"/>
              <a:ext cx="254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520950" y="3009900"/>
              <a:ext cx="190500" cy="2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0125"/>
                  </a:moveTo>
                  <a:cubicBezTo>
                    <a:pt x="240" y="8550"/>
                    <a:pt x="480" y="6975"/>
                    <a:pt x="2040" y="6188"/>
                  </a:cubicBezTo>
                  <a:cubicBezTo>
                    <a:pt x="3600" y="5400"/>
                    <a:pt x="6480" y="5400"/>
                    <a:pt x="9240" y="7538"/>
                  </a:cubicBezTo>
                  <a:cubicBezTo>
                    <a:pt x="12000" y="9675"/>
                    <a:pt x="14640" y="13950"/>
                    <a:pt x="15720" y="16875"/>
                  </a:cubicBezTo>
                  <a:cubicBezTo>
                    <a:pt x="16800" y="19800"/>
                    <a:pt x="16320" y="21375"/>
                    <a:pt x="15840" y="21488"/>
                  </a:cubicBezTo>
                  <a:cubicBezTo>
                    <a:pt x="15360" y="21600"/>
                    <a:pt x="14880" y="20250"/>
                    <a:pt x="15240" y="16875"/>
                  </a:cubicBezTo>
                  <a:cubicBezTo>
                    <a:pt x="15600" y="13500"/>
                    <a:pt x="16800" y="8100"/>
                    <a:pt x="18000" y="4950"/>
                  </a:cubicBezTo>
                  <a:cubicBezTo>
                    <a:pt x="19200" y="1800"/>
                    <a:pt x="204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54" name="Drawing"/>
          <p:cNvGrpSpPr/>
          <p:nvPr/>
        </p:nvGrpSpPr>
        <p:grpSpPr>
          <a:xfrm>
            <a:off x="2673350" y="2624287"/>
            <a:ext cx="10204450" cy="6822621"/>
            <a:chOff x="0" y="0"/>
            <a:chExt cx="10204450" cy="6822620"/>
          </a:xfrm>
        </p:grpSpPr>
        <p:sp>
          <p:nvSpPr>
            <p:cNvPr id="759" name="Line"/>
            <p:cNvSpPr/>
            <p:nvPr/>
          </p:nvSpPr>
          <p:spPr>
            <a:xfrm>
              <a:off x="882650" y="3020862"/>
              <a:ext cx="5626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" y="20965"/>
                    <a:pt x="601" y="20329"/>
                    <a:pt x="894" y="19694"/>
                  </a:cubicBezTo>
                  <a:cubicBezTo>
                    <a:pt x="1186" y="19059"/>
                    <a:pt x="1471" y="18424"/>
                    <a:pt x="1780" y="17894"/>
                  </a:cubicBezTo>
                  <a:cubicBezTo>
                    <a:pt x="2088" y="17365"/>
                    <a:pt x="2422" y="16941"/>
                    <a:pt x="2730" y="16412"/>
                  </a:cubicBezTo>
                  <a:cubicBezTo>
                    <a:pt x="3039" y="15882"/>
                    <a:pt x="3324" y="15247"/>
                    <a:pt x="3616" y="14612"/>
                  </a:cubicBezTo>
                  <a:cubicBezTo>
                    <a:pt x="3909" y="13976"/>
                    <a:pt x="4209" y="13341"/>
                    <a:pt x="4526" y="12706"/>
                  </a:cubicBezTo>
                  <a:cubicBezTo>
                    <a:pt x="4843" y="12071"/>
                    <a:pt x="5177" y="11435"/>
                    <a:pt x="5514" y="10800"/>
                  </a:cubicBezTo>
                  <a:cubicBezTo>
                    <a:pt x="5851" y="10165"/>
                    <a:pt x="6192" y="9529"/>
                    <a:pt x="6534" y="9000"/>
                  </a:cubicBezTo>
                  <a:cubicBezTo>
                    <a:pt x="6875" y="8471"/>
                    <a:pt x="7216" y="8047"/>
                    <a:pt x="7505" y="7729"/>
                  </a:cubicBezTo>
                  <a:cubicBezTo>
                    <a:pt x="7793" y="7412"/>
                    <a:pt x="8029" y="7200"/>
                    <a:pt x="8281" y="6988"/>
                  </a:cubicBezTo>
                  <a:cubicBezTo>
                    <a:pt x="8533" y="6776"/>
                    <a:pt x="8801" y="6565"/>
                    <a:pt x="9053" y="6353"/>
                  </a:cubicBezTo>
                  <a:cubicBezTo>
                    <a:pt x="9305" y="6141"/>
                    <a:pt x="9540" y="5929"/>
                    <a:pt x="9788" y="5718"/>
                  </a:cubicBezTo>
                  <a:cubicBezTo>
                    <a:pt x="10036" y="5506"/>
                    <a:pt x="10296" y="5294"/>
                    <a:pt x="10564" y="5188"/>
                  </a:cubicBezTo>
                  <a:cubicBezTo>
                    <a:pt x="10833" y="5082"/>
                    <a:pt x="11109" y="5082"/>
                    <a:pt x="11377" y="4976"/>
                  </a:cubicBezTo>
                  <a:cubicBezTo>
                    <a:pt x="11645" y="4871"/>
                    <a:pt x="11905" y="4659"/>
                    <a:pt x="12165" y="4553"/>
                  </a:cubicBezTo>
                  <a:cubicBezTo>
                    <a:pt x="12425" y="4447"/>
                    <a:pt x="12685" y="4447"/>
                    <a:pt x="12962" y="4341"/>
                  </a:cubicBezTo>
                  <a:cubicBezTo>
                    <a:pt x="13238" y="4235"/>
                    <a:pt x="13530" y="4024"/>
                    <a:pt x="13803" y="3812"/>
                  </a:cubicBezTo>
                  <a:cubicBezTo>
                    <a:pt x="14075" y="3600"/>
                    <a:pt x="14327" y="3388"/>
                    <a:pt x="14583" y="3176"/>
                  </a:cubicBezTo>
                  <a:cubicBezTo>
                    <a:pt x="14839" y="2965"/>
                    <a:pt x="15099" y="2753"/>
                    <a:pt x="15420" y="2541"/>
                  </a:cubicBezTo>
                  <a:cubicBezTo>
                    <a:pt x="15741" y="2329"/>
                    <a:pt x="16123" y="2118"/>
                    <a:pt x="16480" y="1906"/>
                  </a:cubicBezTo>
                  <a:cubicBezTo>
                    <a:pt x="16838" y="1694"/>
                    <a:pt x="17171" y="1482"/>
                    <a:pt x="17488" y="1271"/>
                  </a:cubicBezTo>
                  <a:cubicBezTo>
                    <a:pt x="17805" y="1059"/>
                    <a:pt x="18106" y="847"/>
                    <a:pt x="18431" y="635"/>
                  </a:cubicBezTo>
                  <a:cubicBezTo>
                    <a:pt x="18756" y="424"/>
                    <a:pt x="19105" y="212"/>
                    <a:pt x="19455" y="106"/>
                  </a:cubicBezTo>
                  <a:cubicBezTo>
                    <a:pt x="19804" y="0"/>
                    <a:pt x="20153" y="0"/>
                    <a:pt x="20511" y="0"/>
                  </a:cubicBezTo>
                  <a:cubicBezTo>
                    <a:pt x="20869" y="0"/>
                    <a:pt x="212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66750" y="1277528"/>
              <a:ext cx="6432550" cy="174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21590"/>
                  </a:moveTo>
                  <a:cubicBezTo>
                    <a:pt x="213" y="21564"/>
                    <a:pt x="426" y="21538"/>
                    <a:pt x="629" y="21459"/>
                  </a:cubicBezTo>
                  <a:cubicBezTo>
                    <a:pt x="832" y="21380"/>
                    <a:pt x="1023" y="21249"/>
                    <a:pt x="1233" y="21066"/>
                  </a:cubicBezTo>
                  <a:cubicBezTo>
                    <a:pt x="1443" y="20882"/>
                    <a:pt x="1670" y="20646"/>
                    <a:pt x="1887" y="20397"/>
                  </a:cubicBezTo>
                  <a:cubicBezTo>
                    <a:pt x="2104" y="20148"/>
                    <a:pt x="2310" y="19886"/>
                    <a:pt x="2502" y="19598"/>
                  </a:cubicBezTo>
                  <a:cubicBezTo>
                    <a:pt x="2694" y="19309"/>
                    <a:pt x="2871" y="18995"/>
                    <a:pt x="3067" y="18615"/>
                  </a:cubicBezTo>
                  <a:cubicBezTo>
                    <a:pt x="3262" y="18235"/>
                    <a:pt x="3476" y="17789"/>
                    <a:pt x="3689" y="17317"/>
                  </a:cubicBezTo>
                  <a:cubicBezTo>
                    <a:pt x="3902" y="16845"/>
                    <a:pt x="4115" y="16347"/>
                    <a:pt x="4300" y="15902"/>
                  </a:cubicBezTo>
                  <a:cubicBezTo>
                    <a:pt x="4485" y="15456"/>
                    <a:pt x="4641" y="15063"/>
                    <a:pt x="4780" y="14670"/>
                  </a:cubicBezTo>
                  <a:cubicBezTo>
                    <a:pt x="4918" y="14276"/>
                    <a:pt x="5039" y="13883"/>
                    <a:pt x="5160" y="13424"/>
                  </a:cubicBezTo>
                  <a:cubicBezTo>
                    <a:pt x="5281" y="12966"/>
                    <a:pt x="5402" y="12441"/>
                    <a:pt x="5519" y="11930"/>
                  </a:cubicBezTo>
                  <a:cubicBezTo>
                    <a:pt x="5636" y="11419"/>
                    <a:pt x="5750" y="10921"/>
                    <a:pt x="5853" y="10331"/>
                  </a:cubicBezTo>
                  <a:cubicBezTo>
                    <a:pt x="5956" y="9741"/>
                    <a:pt x="6049" y="9060"/>
                    <a:pt x="6137" y="8391"/>
                  </a:cubicBezTo>
                  <a:cubicBezTo>
                    <a:pt x="6226" y="7723"/>
                    <a:pt x="6312" y="7068"/>
                    <a:pt x="6408" y="6425"/>
                  </a:cubicBezTo>
                  <a:cubicBezTo>
                    <a:pt x="6503" y="5783"/>
                    <a:pt x="6610" y="5154"/>
                    <a:pt x="6752" y="4551"/>
                  </a:cubicBezTo>
                  <a:cubicBezTo>
                    <a:pt x="6894" y="3948"/>
                    <a:pt x="7072" y="3372"/>
                    <a:pt x="7250" y="2847"/>
                  </a:cubicBezTo>
                  <a:cubicBezTo>
                    <a:pt x="7427" y="2323"/>
                    <a:pt x="7605" y="1851"/>
                    <a:pt x="7786" y="1458"/>
                  </a:cubicBezTo>
                  <a:cubicBezTo>
                    <a:pt x="7968" y="1065"/>
                    <a:pt x="8152" y="750"/>
                    <a:pt x="8369" y="527"/>
                  </a:cubicBezTo>
                  <a:cubicBezTo>
                    <a:pt x="8586" y="305"/>
                    <a:pt x="8835" y="173"/>
                    <a:pt x="9059" y="95"/>
                  </a:cubicBezTo>
                  <a:cubicBezTo>
                    <a:pt x="9283" y="16"/>
                    <a:pt x="9482" y="-10"/>
                    <a:pt x="9663" y="3"/>
                  </a:cubicBezTo>
                  <a:cubicBezTo>
                    <a:pt x="9844" y="16"/>
                    <a:pt x="10008" y="69"/>
                    <a:pt x="10207" y="213"/>
                  </a:cubicBezTo>
                  <a:cubicBezTo>
                    <a:pt x="10406" y="357"/>
                    <a:pt x="10640" y="593"/>
                    <a:pt x="10850" y="894"/>
                  </a:cubicBezTo>
                  <a:cubicBezTo>
                    <a:pt x="11059" y="1196"/>
                    <a:pt x="11244" y="1563"/>
                    <a:pt x="11415" y="2008"/>
                  </a:cubicBezTo>
                  <a:cubicBezTo>
                    <a:pt x="11585" y="2454"/>
                    <a:pt x="11742" y="2978"/>
                    <a:pt x="11877" y="3516"/>
                  </a:cubicBezTo>
                  <a:cubicBezTo>
                    <a:pt x="12012" y="4053"/>
                    <a:pt x="12126" y="4604"/>
                    <a:pt x="12246" y="5207"/>
                  </a:cubicBezTo>
                  <a:cubicBezTo>
                    <a:pt x="12367" y="5809"/>
                    <a:pt x="12495" y="6465"/>
                    <a:pt x="12630" y="7120"/>
                  </a:cubicBezTo>
                  <a:cubicBezTo>
                    <a:pt x="12765" y="7775"/>
                    <a:pt x="12907" y="8431"/>
                    <a:pt x="13042" y="8981"/>
                  </a:cubicBezTo>
                  <a:cubicBezTo>
                    <a:pt x="13177" y="9532"/>
                    <a:pt x="13305" y="9977"/>
                    <a:pt x="13469" y="10475"/>
                  </a:cubicBezTo>
                  <a:cubicBezTo>
                    <a:pt x="13632" y="10973"/>
                    <a:pt x="13831" y="11524"/>
                    <a:pt x="14034" y="12048"/>
                  </a:cubicBezTo>
                  <a:cubicBezTo>
                    <a:pt x="14237" y="12573"/>
                    <a:pt x="14443" y="13071"/>
                    <a:pt x="14631" y="13503"/>
                  </a:cubicBezTo>
                  <a:cubicBezTo>
                    <a:pt x="14819" y="13936"/>
                    <a:pt x="14990" y="14303"/>
                    <a:pt x="15168" y="14657"/>
                  </a:cubicBezTo>
                  <a:cubicBezTo>
                    <a:pt x="15345" y="15010"/>
                    <a:pt x="15530" y="15351"/>
                    <a:pt x="15747" y="15679"/>
                  </a:cubicBezTo>
                  <a:cubicBezTo>
                    <a:pt x="15964" y="16007"/>
                    <a:pt x="16212" y="16321"/>
                    <a:pt x="16458" y="16583"/>
                  </a:cubicBezTo>
                  <a:cubicBezTo>
                    <a:pt x="16703" y="16845"/>
                    <a:pt x="16945" y="17055"/>
                    <a:pt x="17179" y="17225"/>
                  </a:cubicBezTo>
                  <a:cubicBezTo>
                    <a:pt x="17414" y="17396"/>
                    <a:pt x="17641" y="17527"/>
                    <a:pt x="17890" y="17658"/>
                  </a:cubicBezTo>
                  <a:cubicBezTo>
                    <a:pt x="18139" y="17789"/>
                    <a:pt x="18409" y="17920"/>
                    <a:pt x="18643" y="18064"/>
                  </a:cubicBezTo>
                  <a:cubicBezTo>
                    <a:pt x="18878" y="18208"/>
                    <a:pt x="19077" y="18366"/>
                    <a:pt x="19301" y="18549"/>
                  </a:cubicBezTo>
                  <a:cubicBezTo>
                    <a:pt x="19525" y="18733"/>
                    <a:pt x="19773" y="18942"/>
                    <a:pt x="20008" y="19113"/>
                  </a:cubicBezTo>
                  <a:cubicBezTo>
                    <a:pt x="20242" y="19283"/>
                    <a:pt x="20463" y="19414"/>
                    <a:pt x="20690" y="19506"/>
                  </a:cubicBezTo>
                  <a:cubicBezTo>
                    <a:pt x="20918" y="19598"/>
                    <a:pt x="21152" y="19650"/>
                    <a:pt x="21305" y="19690"/>
                  </a:cubicBezTo>
                  <a:cubicBezTo>
                    <a:pt x="21458" y="19729"/>
                    <a:pt x="21529" y="19755"/>
                    <a:pt x="2160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473450" y="1312712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486150" y="149686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505200" y="1725462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492499" y="2062012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505200" y="2404912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75"/>
                    <a:pt x="9600" y="12150"/>
                    <a:pt x="13200" y="15750"/>
                  </a:cubicBezTo>
                  <a:cubicBezTo>
                    <a:pt x="16800" y="19350"/>
                    <a:pt x="192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524250" y="2760512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20"/>
                    <a:pt x="0" y="11040"/>
                    <a:pt x="3600" y="14640"/>
                  </a:cubicBezTo>
                  <a:cubicBezTo>
                    <a:pt x="7200" y="18240"/>
                    <a:pt x="1440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536950" y="302721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483714" y="3034933"/>
              <a:ext cx="104036" cy="12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979" fill="norm" stroke="1" extrusionOk="0">
                  <a:moveTo>
                    <a:pt x="21233" y="8549"/>
                  </a:moveTo>
                  <a:cubicBezTo>
                    <a:pt x="20369" y="6719"/>
                    <a:pt x="19505" y="4888"/>
                    <a:pt x="17993" y="4156"/>
                  </a:cubicBezTo>
                  <a:cubicBezTo>
                    <a:pt x="16481" y="3424"/>
                    <a:pt x="14321" y="3790"/>
                    <a:pt x="12377" y="5071"/>
                  </a:cubicBezTo>
                  <a:cubicBezTo>
                    <a:pt x="10433" y="6353"/>
                    <a:pt x="8705" y="8549"/>
                    <a:pt x="7625" y="10563"/>
                  </a:cubicBezTo>
                  <a:cubicBezTo>
                    <a:pt x="6545" y="12577"/>
                    <a:pt x="6113" y="14407"/>
                    <a:pt x="6113" y="16238"/>
                  </a:cubicBezTo>
                  <a:cubicBezTo>
                    <a:pt x="6113" y="18068"/>
                    <a:pt x="6545" y="19899"/>
                    <a:pt x="7841" y="20631"/>
                  </a:cubicBezTo>
                  <a:cubicBezTo>
                    <a:pt x="9137" y="21363"/>
                    <a:pt x="11297" y="20997"/>
                    <a:pt x="13241" y="18983"/>
                  </a:cubicBezTo>
                  <a:cubicBezTo>
                    <a:pt x="15185" y="16970"/>
                    <a:pt x="16913" y="13309"/>
                    <a:pt x="17777" y="10380"/>
                  </a:cubicBezTo>
                  <a:cubicBezTo>
                    <a:pt x="18641" y="7451"/>
                    <a:pt x="18641" y="5255"/>
                    <a:pt x="17777" y="3607"/>
                  </a:cubicBezTo>
                  <a:cubicBezTo>
                    <a:pt x="16913" y="1960"/>
                    <a:pt x="15185" y="861"/>
                    <a:pt x="13241" y="312"/>
                  </a:cubicBezTo>
                  <a:cubicBezTo>
                    <a:pt x="11297" y="-237"/>
                    <a:pt x="9137" y="-237"/>
                    <a:pt x="7409" y="1777"/>
                  </a:cubicBezTo>
                  <a:cubicBezTo>
                    <a:pt x="5681" y="3790"/>
                    <a:pt x="4385" y="7817"/>
                    <a:pt x="4169" y="10746"/>
                  </a:cubicBezTo>
                  <a:cubicBezTo>
                    <a:pt x="3953" y="13675"/>
                    <a:pt x="4817" y="15505"/>
                    <a:pt x="7193" y="16238"/>
                  </a:cubicBezTo>
                  <a:cubicBezTo>
                    <a:pt x="9569" y="16970"/>
                    <a:pt x="13457" y="16604"/>
                    <a:pt x="15617" y="15505"/>
                  </a:cubicBezTo>
                  <a:cubicBezTo>
                    <a:pt x="17777" y="14407"/>
                    <a:pt x="18209" y="12577"/>
                    <a:pt x="17777" y="10929"/>
                  </a:cubicBezTo>
                  <a:cubicBezTo>
                    <a:pt x="17345" y="9282"/>
                    <a:pt x="16049" y="7817"/>
                    <a:pt x="13457" y="7451"/>
                  </a:cubicBezTo>
                  <a:cubicBezTo>
                    <a:pt x="10865" y="7085"/>
                    <a:pt x="6977" y="7817"/>
                    <a:pt x="5033" y="9099"/>
                  </a:cubicBezTo>
                  <a:cubicBezTo>
                    <a:pt x="3089" y="10380"/>
                    <a:pt x="3089" y="12210"/>
                    <a:pt x="3953" y="13675"/>
                  </a:cubicBezTo>
                  <a:cubicBezTo>
                    <a:pt x="4817" y="15139"/>
                    <a:pt x="6545" y="16238"/>
                    <a:pt x="8489" y="16787"/>
                  </a:cubicBezTo>
                  <a:cubicBezTo>
                    <a:pt x="10433" y="17336"/>
                    <a:pt x="12593" y="17336"/>
                    <a:pt x="14537" y="16787"/>
                  </a:cubicBezTo>
                  <a:cubicBezTo>
                    <a:pt x="16481" y="16238"/>
                    <a:pt x="18209" y="15139"/>
                    <a:pt x="19073" y="13675"/>
                  </a:cubicBezTo>
                  <a:cubicBezTo>
                    <a:pt x="19937" y="12210"/>
                    <a:pt x="19937" y="10380"/>
                    <a:pt x="17129" y="9648"/>
                  </a:cubicBezTo>
                  <a:cubicBezTo>
                    <a:pt x="14321" y="8916"/>
                    <a:pt x="8705" y="9282"/>
                    <a:pt x="5033" y="10197"/>
                  </a:cubicBezTo>
                  <a:cubicBezTo>
                    <a:pt x="1361" y="11112"/>
                    <a:pt x="-367" y="12577"/>
                    <a:pt x="65" y="13675"/>
                  </a:cubicBezTo>
                  <a:cubicBezTo>
                    <a:pt x="497" y="14773"/>
                    <a:pt x="3089" y="15505"/>
                    <a:pt x="5465" y="15688"/>
                  </a:cubicBezTo>
                  <a:cubicBezTo>
                    <a:pt x="7841" y="15871"/>
                    <a:pt x="10001" y="15505"/>
                    <a:pt x="12161" y="14773"/>
                  </a:cubicBezTo>
                  <a:cubicBezTo>
                    <a:pt x="14321" y="14041"/>
                    <a:pt x="16481" y="12943"/>
                    <a:pt x="16049" y="12577"/>
                  </a:cubicBezTo>
                  <a:cubicBezTo>
                    <a:pt x="15617" y="12210"/>
                    <a:pt x="12593" y="12577"/>
                    <a:pt x="10001" y="13126"/>
                  </a:cubicBezTo>
                  <a:cubicBezTo>
                    <a:pt x="7409" y="13675"/>
                    <a:pt x="5249" y="14407"/>
                    <a:pt x="4385" y="15688"/>
                  </a:cubicBezTo>
                  <a:cubicBezTo>
                    <a:pt x="3521" y="16970"/>
                    <a:pt x="3953" y="18800"/>
                    <a:pt x="4385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457822" y="3332012"/>
              <a:ext cx="208650" cy="27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18" fill="norm" stroke="1" extrusionOk="0">
                  <a:moveTo>
                    <a:pt x="11203" y="0"/>
                  </a:moveTo>
                  <a:cubicBezTo>
                    <a:pt x="10133" y="0"/>
                    <a:pt x="9064" y="0"/>
                    <a:pt x="7460" y="1227"/>
                  </a:cubicBezTo>
                  <a:cubicBezTo>
                    <a:pt x="5856" y="2455"/>
                    <a:pt x="3718" y="4909"/>
                    <a:pt x="2327" y="7773"/>
                  </a:cubicBezTo>
                  <a:cubicBezTo>
                    <a:pt x="937" y="10636"/>
                    <a:pt x="296" y="13909"/>
                    <a:pt x="82" y="16118"/>
                  </a:cubicBezTo>
                  <a:cubicBezTo>
                    <a:pt x="-132" y="18327"/>
                    <a:pt x="82" y="19473"/>
                    <a:pt x="617" y="20291"/>
                  </a:cubicBezTo>
                  <a:cubicBezTo>
                    <a:pt x="1151" y="21109"/>
                    <a:pt x="2007" y="21600"/>
                    <a:pt x="4573" y="21355"/>
                  </a:cubicBezTo>
                  <a:cubicBezTo>
                    <a:pt x="7139" y="21109"/>
                    <a:pt x="11417" y="20127"/>
                    <a:pt x="14518" y="18409"/>
                  </a:cubicBezTo>
                  <a:cubicBezTo>
                    <a:pt x="17618" y="16691"/>
                    <a:pt x="19543" y="14236"/>
                    <a:pt x="20506" y="12600"/>
                  </a:cubicBezTo>
                  <a:cubicBezTo>
                    <a:pt x="21468" y="10964"/>
                    <a:pt x="21468" y="10145"/>
                    <a:pt x="18581" y="8755"/>
                  </a:cubicBezTo>
                  <a:cubicBezTo>
                    <a:pt x="15694" y="7364"/>
                    <a:pt x="9919" y="5400"/>
                    <a:pt x="4145" y="3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191998" y="1230162"/>
              <a:ext cx="363215" cy="21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24" fill="norm" stroke="1" extrusionOk="0">
                  <a:moveTo>
                    <a:pt x="3687" y="21185"/>
                  </a:moveTo>
                  <a:cubicBezTo>
                    <a:pt x="3062" y="21185"/>
                    <a:pt x="2438" y="21185"/>
                    <a:pt x="1689" y="21288"/>
                  </a:cubicBezTo>
                  <a:cubicBezTo>
                    <a:pt x="940" y="21392"/>
                    <a:pt x="66" y="21600"/>
                    <a:pt x="3" y="21496"/>
                  </a:cubicBezTo>
                  <a:cubicBezTo>
                    <a:pt x="-59" y="21392"/>
                    <a:pt x="690" y="20977"/>
                    <a:pt x="3312" y="18796"/>
                  </a:cubicBezTo>
                  <a:cubicBezTo>
                    <a:pt x="5934" y="16615"/>
                    <a:pt x="10429" y="12669"/>
                    <a:pt x="13425" y="10073"/>
                  </a:cubicBezTo>
                  <a:cubicBezTo>
                    <a:pt x="16422" y="7477"/>
                    <a:pt x="17920" y="6231"/>
                    <a:pt x="19044" y="5296"/>
                  </a:cubicBezTo>
                  <a:cubicBezTo>
                    <a:pt x="20168" y="4362"/>
                    <a:pt x="20917" y="3738"/>
                    <a:pt x="21229" y="2908"/>
                  </a:cubicBezTo>
                  <a:cubicBezTo>
                    <a:pt x="21541" y="2077"/>
                    <a:pt x="21416" y="1038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453117" y="1192327"/>
              <a:ext cx="160934" cy="16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565" fill="norm" stroke="1" extrusionOk="0">
                  <a:moveTo>
                    <a:pt x="2232" y="796"/>
                  </a:moveTo>
                  <a:cubicBezTo>
                    <a:pt x="865" y="519"/>
                    <a:pt x="-502" y="242"/>
                    <a:pt x="182" y="103"/>
                  </a:cubicBezTo>
                  <a:cubicBezTo>
                    <a:pt x="865" y="-35"/>
                    <a:pt x="3599" y="-35"/>
                    <a:pt x="7154" y="103"/>
                  </a:cubicBezTo>
                  <a:cubicBezTo>
                    <a:pt x="10708" y="242"/>
                    <a:pt x="15083" y="519"/>
                    <a:pt x="17680" y="1211"/>
                  </a:cubicBezTo>
                  <a:cubicBezTo>
                    <a:pt x="20278" y="1903"/>
                    <a:pt x="21098" y="3011"/>
                    <a:pt x="20688" y="5365"/>
                  </a:cubicBezTo>
                  <a:cubicBezTo>
                    <a:pt x="20278" y="7719"/>
                    <a:pt x="18637" y="11319"/>
                    <a:pt x="17544" y="13811"/>
                  </a:cubicBezTo>
                  <a:cubicBezTo>
                    <a:pt x="16450" y="16303"/>
                    <a:pt x="15903" y="17688"/>
                    <a:pt x="16176" y="18796"/>
                  </a:cubicBezTo>
                  <a:cubicBezTo>
                    <a:pt x="16450" y="19903"/>
                    <a:pt x="17544" y="20734"/>
                    <a:pt x="18637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019502" y="837257"/>
              <a:ext cx="206549" cy="29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2" fill="norm" stroke="1" extrusionOk="0">
                  <a:moveTo>
                    <a:pt x="345" y="5458"/>
                  </a:moveTo>
                  <a:cubicBezTo>
                    <a:pt x="345" y="4692"/>
                    <a:pt x="345" y="3926"/>
                    <a:pt x="1763" y="3160"/>
                  </a:cubicBezTo>
                  <a:cubicBezTo>
                    <a:pt x="3181" y="2394"/>
                    <a:pt x="6017" y="1628"/>
                    <a:pt x="8526" y="1092"/>
                  </a:cubicBezTo>
                  <a:cubicBezTo>
                    <a:pt x="11035" y="556"/>
                    <a:pt x="13217" y="249"/>
                    <a:pt x="14854" y="96"/>
                  </a:cubicBezTo>
                  <a:cubicBezTo>
                    <a:pt x="16490" y="-57"/>
                    <a:pt x="17581" y="-57"/>
                    <a:pt x="18235" y="326"/>
                  </a:cubicBezTo>
                  <a:cubicBezTo>
                    <a:pt x="18890" y="709"/>
                    <a:pt x="19108" y="1475"/>
                    <a:pt x="18126" y="2777"/>
                  </a:cubicBezTo>
                  <a:cubicBezTo>
                    <a:pt x="17145" y="4079"/>
                    <a:pt x="14963" y="5917"/>
                    <a:pt x="11908" y="8522"/>
                  </a:cubicBezTo>
                  <a:cubicBezTo>
                    <a:pt x="8854" y="11126"/>
                    <a:pt x="4926" y="14496"/>
                    <a:pt x="2635" y="16794"/>
                  </a:cubicBezTo>
                  <a:cubicBezTo>
                    <a:pt x="345" y="19092"/>
                    <a:pt x="-310" y="20317"/>
                    <a:pt x="126" y="20930"/>
                  </a:cubicBezTo>
                  <a:cubicBezTo>
                    <a:pt x="563" y="21543"/>
                    <a:pt x="2090" y="21543"/>
                    <a:pt x="5799" y="20777"/>
                  </a:cubicBezTo>
                  <a:cubicBezTo>
                    <a:pt x="9508" y="20011"/>
                    <a:pt x="15399" y="18479"/>
                    <a:pt x="21290" y="16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482492" y="882002"/>
              <a:ext cx="110911" cy="18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73" fill="norm" stroke="1" extrusionOk="0">
                  <a:moveTo>
                    <a:pt x="17538" y="2106"/>
                  </a:moveTo>
                  <a:cubicBezTo>
                    <a:pt x="15938" y="1362"/>
                    <a:pt x="14338" y="617"/>
                    <a:pt x="12538" y="244"/>
                  </a:cubicBezTo>
                  <a:cubicBezTo>
                    <a:pt x="10738" y="-128"/>
                    <a:pt x="8738" y="-128"/>
                    <a:pt x="6538" y="617"/>
                  </a:cubicBezTo>
                  <a:cubicBezTo>
                    <a:pt x="4338" y="1362"/>
                    <a:pt x="1938" y="2851"/>
                    <a:pt x="738" y="4217"/>
                  </a:cubicBezTo>
                  <a:cubicBezTo>
                    <a:pt x="-462" y="5582"/>
                    <a:pt x="-462" y="6824"/>
                    <a:pt x="2738" y="8313"/>
                  </a:cubicBezTo>
                  <a:cubicBezTo>
                    <a:pt x="5938" y="9803"/>
                    <a:pt x="12338" y="11541"/>
                    <a:pt x="16138" y="13279"/>
                  </a:cubicBezTo>
                  <a:cubicBezTo>
                    <a:pt x="19938" y="15017"/>
                    <a:pt x="21138" y="16755"/>
                    <a:pt x="20938" y="18120"/>
                  </a:cubicBezTo>
                  <a:cubicBezTo>
                    <a:pt x="20738" y="19486"/>
                    <a:pt x="19138" y="20479"/>
                    <a:pt x="17138" y="20975"/>
                  </a:cubicBezTo>
                  <a:cubicBezTo>
                    <a:pt x="15138" y="21472"/>
                    <a:pt x="12738" y="21472"/>
                    <a:pt x="11138" y="19982"/>
                  </a:cubicBezTo>
                  <a:cubicBezTo>
                    <a:pt x="9538" y="18493"/>
                    <a:pt x="8738" y="15513"/>
                    <a:pt x="7938" y="12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673455" y="728512"/>
              <a:ext cx="85995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26" fill="norm" stroke="1" extrusionOk="0">
                  <a:moveTo>
                    <a:pt x="2438" y="0"/>
                  </a:moveTo>
                  <a:cubicBezTo>
                    <a:pt x="1384" y="4675"/>
                    <a:pt x="331" y="9349"/>
                    <a:pt x="67" y="12654"/>
                  </a:cubicBezTo>
                  <a:cubicBezTo>
                    <a:pt x="-196" y="15958"/>
                    <a:pt x="331" y="17893"/>
                    <a:pt x="1384" y="19263"/>
                  </a:cubicBezTo>
                  <a:cubicBezTo>
                    <a:pt x="2438" y="20633"/>
                    <a:pt x="4019" y="21439"/>
                    <a:pt x="7443" y="21519"/>
                  </a:cubicBezTo>
                  <a:cubicBezTo>
                    <a:pt x="10867" y="21600"/>
                    <a:pt x="16136" y="20955"/>
                    <a:pt x="21404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651500" y="86821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600"/>
                    <a:pt x="2160" y="9600"/>
                    <a:pt x="5760" y="6000"/>
                  </a:cubicBezTo>
                  <a:cubicBezTo>
                    <a:pt x="9360" y="2400"/>
                    <a:pt x="154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760458" y="868212"/>
              <a:ext cx="145042" cy="7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25" fill="norm" stroke="1" extrusionOk="0">
                  <a:moveTo>
                    <a:pt x="12999" y="0"/>
                  </a:moveTo>
                  <a:cubicBezTo>
                    <a:pt x="9555" y="1271"/>
                    <a:pt x="6112" y="2541"/>
                    <a:pt x="3921" y="4447"/>
                  </a:cubicBezTo>
                  <a:cubicBezTo>
                    <a:pt x="1729" y="6353"/>
                    <a:pt x="790" y="8894"/>
                    <a:pt x="321" y="11753"/>
                  </a:cubicBezTo>
                  <a:cubicBezTo>
                    <a:pt x="-149" y="14612"/>
                    <a:pt x="-149" y="17788"/>
                    <a:pt x="634" y="19376"/>
                  </a:cubicBezTo>
                  <a:cubicBezTo>
                    <a:pt x="1416" y="20965"/>
                    <a:pt x="2981" y="20965"/>
                    <a:pt x="4390" y="20012"/>
                  </a:cubicBezTo>
                  <a:cubicBezTo>
                    <a:pt x="5799" y="19059"/>
                    <a:pt x="7051" y="17153"/>
                    <a:pt x="8147" y="14612"/>
                  </a:cubicBezTo>
                  <a:cubicBezTo>
                    <a:pt x="9242" y="12071"/>
                    <a:pt x="10181" y="8894"/>
                    <a:pt x="10964" y="9529"/>
                  </a:cubicBezTo>
                  <a:cubicBezTo>
                    <a:pt x="11747" y="10165"/>
                    <a:pt x="12373" y="14612"/>
                    <a:pt x="13625" y="17471"/>
                  </a:cubicBezTo>
                  <a:cubicBezTo>
                    <a:pt x="14877" y="20329"/>
                    <a:pt x="16755" y="21600"/>
                    <a:pt x="18164" y="20965"/>
                  </a:cubicBezTo>
                  <a:cubicBezTo>
                    <a:pt x="19573" y="20329"/>
                    <a:pt x="20512" y="17788"/>
                    <a:pt x="21451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925639" y="639612"/>
              <a:ext cx="75112" cy="29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5" fill="norm" stroke="1" extrusionOk="0">
                  <a:moveTo>
                    <a:pt x="10491" y="0"/>
                  </a:moveTo>
                  <a:cubicBezTo>
                    <a:pt x="6891" y="2953"/>
                    <a:pt x="3291" y="5905"/>
                    <a:pt x="1491" y="9091"/>
                  </a:cubicBezTo>
                  <a:cubicBezTo>
                    <a:pt x="-309" y="12276"/>
                    <a:pt x="-309" y="15695"/>
                    <a:pt x="591" y="17715"/>
                  </a:cubicBezTo>
                  <a:cubicBezTo>
                    <a:pt x="1491" y="19735"/>
                    <a:pt x="3291" y="20357"/>
                    <a:pt x="5991" y="20823"/>
                  </a:cubicBezTo>
                  <a:cubicBezTo>
                    <a:pt x="8691" y="21289"/>
                    <a:pt x="12291" y="21600"/>
                    <a:pt x="14991" y="21445"/>
                  </a:cubicBezTo>
                  <a:cubicBezTo>
                    <a:pt x="17691" y="21289"/>
                    <a:pt x="19491" y="20668"/>
                    <a:pt x="21291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885866" y="760262"/>
              <a:ext cx="17203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633" y="21600"/>
                  </a:moveTo>
                  <a:cubicBezTo>
                    <a:pt x="592" y="19800"/>
                    <a:pt x="-449" y="18000"/>
                    <a:pt x="202" y="16200"/>
                  </a:cubicBezTo>
                  <a:cubicBezTo>
                    <a:pt x="852" y="14400"/>
                    <a:pt x="3194" y="12600"/>
                    <a:pt x="6968" y="9900"/>
                  </a:cubicBezTo>
                  <a:cubicBezTo>
                    <a:pt x="10741" y="7200"/>
                    <a:pt x="15946" y="3600"/>
                    <a:pt x="211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407150" y="70946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419850" y="63326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454686" y="644740"/>
              <a:ext cx="122189" cy="17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93" fill="norm" stroke="1" extrusionOk="0">
                  <a:moveTo>
                    <a:pt x="13744" y="909"/>
                  </a:moveTo>
                  <a:cubicBezTo>
                    <a:pt x="10083" y="401"/>
                    <a:pt x="6422" y="-107"/>
                    <a:pt x="3859" y="20"/>
                  </a:cubicBezTo>
                  <a:cubicBezTo>
                    <a:pt x="1296" y="147"/>
                    <a:pt x="-168" y="909"/>
                    <a:pt x="15" y="2688"/>
                  </a:cubicBezTo>
                  <a:cubicBezTo>
                    <a:pt x="198" y="4467"/>
                    <a:pt x="2029" y="7262"/>
                    <a:pt x="5507" y="9804"/>
                  </a:cubicBezTo>
                  <a:cubicBezTo>
                    <a:pt x="8985" y="12345"/>
                    <a:pt x="14110" y="14632"/>
                    <a:pt x="17222" y="16284"/>
                  </a:cubicBezTo>
                  <a:cubicBezTo>
                    <a:pt x="20334" y="17935"/>
                    <a:pt x="21432" y="18952"/>
                    <a:pt x="21066" y="19714"/>
                  </a:cubicBezTo>
                  <a:cubicBezTo>
                    <a:pt x="20700" y="20477"/>
                    <a:pt x="18869" y="20985"/>
                    <a:pt x="16856" y="21239"/>
                  </a:cubicBezTo>
                  <a:cubicBezTo>
                    <a:pt x="14842" y="21493"/>
                    <a:pt x="12646" y="21493"/>
                    <a:pt x="1044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6938297" y="582462"/>
              <a:ext cx="21180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85" fill="norm" stroke="1" extrusionOk="0">
                  <a:moveTo>
                    <a:pt x="2794" y="21185"/>
                  </a:moveTo>
                  <a:cubicBezTo>
                    <a:pt x="1725" y="21185"/>
                    <a:pt x="655" y="21185"/>
                    <a:pt x="228" y="19731"/>
                  </a:cubicBezTo>
                  <a:cubicBezTo>
                    <a:pt x="-200" y="18277"/>
                    <a:pt x="14" y="15369"/>
                    <a:pt x="549" y="12877"/>
                  </a:cubicBezTo>
                  <a:cubicBezTo>
                    <a:pt x="1083" y="10385"/>
                    <a:pt x="1939" y="8308"/>
                    <a:pt x="2901" y="7062"/>
                  </a:cubicBezTo>
                  <a:cubicBezTo>
                    <a:pt x="3863" y="5815"/>
                    <a:pt x="4933" y="5400"/>
                    <a:pt x="6644" y="7685"/>
                  </a:cubicBezTo>
                  <a:cubicBezTo>
                    <a:pt x="8354" y="9969"/>
                    <a:pt x="10707" y="14954"/>
                    <a:pt x="12418" y="17862"/>
                  </a:cubicBezTo>
                  <a:cubicBezTo>
                    <a:pt x="14129" y="20769"/>
                    <a:pt x="15198" y="21600"/>
                    <a:pt x="16588" y="20354"/>
                  </a:cubicBezTo>
                  <a:cubicBezTo>
                    <a:pt x="17978" y="19108"/>
                    <a:pt x="19689" y="15785"/>
                    <a:pt x="20545" y="12046"/>
                  </a:cubicBezTo>
                  <a:cubicBezTo>
                    <a:pt x="21400" y="8308"/>
                    <a:pt x="21400" y="4154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284176" y="360212"/>
              <a:ext cx="177075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998" y="8214"/>
                  </a:moveTo>
                  <a:cubicBezTo>
                    <a:pt x="3255" y="11256"/>
                    <a:pt x="3512" y="14299"/>
                    <a:pt x="3641" y="16276"/>
                  </a:cubicBezTo>
                  <a:cubicBezTo>
                    <a:pt x="3769" y="18254"/>
                    <a:pt x="3769" y="19166"/>
                    <a:pt x="3769" y="20003"/>
                  </a:cubicBezTo>
                  <a:cubicBezTo>
                    <a:pt x="3769" y="20839"/>
                    <a:pt x="3769" y="21600"/>
                    <a:pt x="3383" y="21600"/>
                  </a:cubicBezTo>
                  <a:cubicBezTo>
                    <a:pt x="2998" y="21600"/>
                    <a:pt x="2226" y="20839"/>
                    <a:pt x="1583" y="18482"/>
                  </a:cubicBezTo>
                  <a:cubicBezTo>
                    <a:pt x="941" y="16124"/>
                    <a:pt x="426" y="12169"/>
                    <a:pt x="169" y="9811"/>
                  </a:cubicBezTo>
                  <a:cubicBezTo>
                    <a:pt x="-88" y="7454"/>
                    <a:pt x="-88" y="6693"/>
                    <a:pt x="426" y="6085"/>
                  </a:cubicBezTo>
                  <a:cubicBezTo>
                    <a:pt x="941" y="5476"/>
                    <a:pt x="1969" y="5020"/>
                    <a:pt x="2869" y="5172"/>
                  </a:cubicBezTo>
                  <a:cubicBezTo>
                    <a:pt x="3769" y="5324"/>
                    <a:pt x="4541" y="6085"/>
                    <a:pt x="6083" y="7682"/>
                  </a:cubicBezTo>
                  <a:cubicBezTo>
                    <a:pt x="7626" y="9279"/>
                    <a:pt x="9941" y="11713"/>
                    <a:pt x="11483" y="13234"/>
                  </a:cubicBezTo>
                  <a:cubicBezTo>
                    <a:pt x="13026" y="14755"/>
                    <a:pt x="13798" y="15363"/>
                    <a:pt x="14826" y="15896"/>
                  </a:cubicBezTo>
                  <a:cubicBezTo>
                    <a:pt x="15855" y="16428"/>
                    <a:pt x="17141" y="16885"/>
                    <a:pt x="18041" y="16656"/>
                  </a:cubicBezTo>
                  <a:cubicBezTo>
                    <a:pt x="18941" y="16428"/>
                    <a:pt x="19455" y="15515"/>
                    <a:pt x="19969" y="12625"/>
                  </a:cubicBezTo>
                  <a:cubicBezTo>
                    <a:pt x="20483" y="9735"/>
                    <a:pt x="20998" y="4868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507022" y="474512"/>
              <a:ext cx="79112" cy="10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913" fill="norm" stroke="1" extrusionOk="0">
                  <a:moveTo>
                    <a:pt x="16269" y="5082"/>
                  </a:moveTo>
                  <a:cubicBezTo>
                    <a:pt x="13500" y="4659"/>
                    <a:pt x="10731" y="4235"/>
                    <a:pt x="7962" y="4447"/>
                  </a:cubicBezTo>
                  <a:cubicBezTo>
                    <a:pt x="5192" y="4659"/>
                    <a:pt x="2423" y="5506"/>
                    <a:pt x="1039" y="8047"/>
                  </a:cubicBezTo>
                  <a:cubicBezTo>
                    <a:pt x="-346" y="10588"/>
                    <a:pt x="-346" y="14824"/>
                    <a:pt x="1039" y="17576"/>
                  </a:cubicBezTo>
                  <a:cubicBezTo>
                    <a:pt x="2423" y="20329"/>
                    <a:pt x="5192" y="21600"/>
                    <a:pt x="8792" y="20541"/>
                  </a:cubicBezTo>
                  <a:cubicBezTo>
                    <a:pt x="12392" y="19482"/>
                    <a:pt x="16823" y="16094"/>
                    <a:pt x="19039" y="13129"/>
                  </a:cubicBezTo>
                  <a:cubicBezTo>
                    <a:pt x="21254" y="10165"/>
                    <a:pt x="21254" y="7624"/>
                    <a:pt x="19039" y="5506"/>
                  </a:cubicBezTo>
                  <a:cubicBezTo>
                    <a:pt x="16823" y="3388"/>
                    <a:pt x="12392" y="1694"/>
                    <a:pt x="79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7620000" y="423712"/>
              <a:ext cx="101600" cy="16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6646"/>
                  </a:moveTo>
                  <a:cubicBezTo>
                    <a:pt x="2250" y="6646"/>
                    <a:pt x="4500" y="6646"/>
                    <a:pt x="7425" y="8446"/>
                  </a:cubicBezTo>
                  <a:cubicBezTo>
                    <a:pt x="10350" y="10246"/>
                    <a:pt x="13950" y="13846"/>
                    <a:pt x="15750" y="16477"/>
                  </a:cubicBezTo>
                  <a:cubicBezTo>
                    <a:pt x="17550" y="19108"/>
                    <a:pt x="17550" y="20769"/>
                    <a:pt x="16650" y="21185"/>
                  </a:cubicBezTo>
                  <a:cubicBezTo>
                    <a:pt x="15750" y="21600"/>
                    <a:pt x="13950" y="20769"/>
                    <a:pt x="12825" y="18277"/>
                  </a:cubicBezTo>
                  <a:cubicBezTo>
                    <a:pt x="11700" y="15785"/>
                    <a:pt x="11250" y="11631"/>
                    <a:pt x="12825" y="8308"/>
                  </a:cubicBezTo>
                  <a:cubicBezTo>
                    <a:pt x="14400" y="4985"/>
                    <a:pt x="18000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7804150" y="412531"/>
              <a:ext cx="203200" cy="1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0" y="6170"/>
                  </a:moveTo>
                  <a:cubicBezTo>
                    <a:pt x="450" y="9516"/>
                    <a:pt x="900" y="12863"/>
                    <a:pt x="1125" y="15601"/>
                  </a:cubicBezTo>
                  <a:cubicBezTo>
                    <a:pt x="1350" y="18339"/>
                    <a:pt x="1350" y="20469"/>
                    <a:pt x="1350" y="20773"/>
                  </a:cubicBezTo>
                  <a:cubicBezTo>
                    <a:pt x="1350" y="21077"/>
                    <a:pt x="1350" y="19556"/>
                    <a:pt x="1800" y="17122"/>
                  </a:cubicBezTo>
                  <a:cubicBezTo>
                    <a:pt x="2250" y="14688"/>
                    <a:pt x="3150" y="11342"/>
                    <a:pt x="3938" y="9060"/>
                  </a:cubicBezTo>
                  <a:cubicBezTo>
                    <a:pt x="4725" y="6778"/>
                    <a:pt x="5400" y="5562"/>
                    <a:pt x="6300" y="5257"/>
                  </a:cubicBezTo>
                  <a:cubicBezTo>
                    <a:pt x="7200" y="4953"/>
                    <a:pt x="8325" y="5562"/>
                    <a:pt x="8888" y="6626"/>
                  </a:cubicBezTo>
                  <a:cubicBezTo>
                    <a:pt x="9450" y="7691"/>
                    <a:pt x="9450" y="9212"/>
                    <a:pt x="9900" y="9364"/>
                  </a:cubicBezTo>
                  <a:cubicBezTo>
                    <a:pt x="10350" y="9516"/>
                    <a:pt x="11250" y="8300"/>
                    <a:pt x="12150" y="6626"/>
                  </a:cubicBezTo>
                  <a:cubicBezTo>
                    <a:pt x="13050" y="4953"/>
                    <a:pt x="13950" y="2823"/>
                    <a:pt x="14962" y="1454"/>
                  </a:cubicBezTo>
                  <a:cubicBezTo>
                    <a:pt x="15975" y="85"/>
                    <a:pt x="17100" y="-523"/>
                    <a:pt x="17888" y="542"/>
                  </a:cubicBezTo>
                  <a:cubicBezTo>
                    <a:pt x="18675" y="1607"/>
                    <a:pt x="19125" y="4345"/>
                    <a:pt x="19687" y="6931"/>
                  </a:cubicBezTo>
                  <a:cubicBezTo>
                    <a:pt x="20250" y="9516"/>
                    <a:pt x="20925" y="11950"/>
                    <a:pt x="21600" y="14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052959" y="173279"/>
              <a:ext cx="227441" cy="31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88" fill="norm" stroke="1" extrusionOk="0">
                  <a:moveTo>
                    <a:pt x="7690" y="17354"/>
                  </a:moveTo>
                  <a:cubicBezTo>
                    <a:pt x="7690" y="16638"/>
                    <a:pt x="7690" y="15923"/>
                    <a:pt x="7190" y="15494"/>
                  </a:cubicBezTo>
                  <a:cubicBezTo>
                    <a:pt x="6690" y="15065"/>
                    <a:pt x="5690" y="14922"/>
                    <a:pt x="4690" y="15136"/>
                  </a:cubicBezTo>
                  <a:cubicBezTo>
                    <a:pt x="3690" y="15351"/>
                    <a:pt x="2690" y="15923"/>
                    <a:pt x="1890" y="16638"/>
                  </a:cubicBezTo>
                  <a:cubicBezTo>
                    <a:pt x="1090" y="17354"/>
                    <a:pt x="490" y="18212"/>
                    <a:pt x="190" y="19070"/>
                  </a:cubicBezTo>
                  <a:cubicBezTo>
                    <a:pt x="-110" y="19929"/>
                    <a:pt x="-110" y="20787"/>
                    <a:pt x="590" y="21073"/>
                  </a:cubicBezTo>
                  <a:cubicBezTo>
                    <a:pt x="1290" y="21359"/>
                    <a:pt x="2690" y="21073"/>
                    <a:pt x="3690" y="20644"/>
                  </a:cubicBezTo>
                  <a:cubicBezTo>
                    <a:pt x="4690" y="20215"/>
                    <a:pt x="5290" y="19642"/>
                    <a:pt x="5890" y="19642"/>
                  </a:cubicBezTo>
                  <a:cubicBezTo>
                    <a:pt x="6490" y="19642"/>
                    <a:pt x="7090" y="20215"/>
                    <a:pt x="7990" y="20429"/>
                  </a:cubicBezTo>
                  <a:cubicBezTo>
                    <a:pt x="8890" y="20644"/>
                    <a:pt x="10090" y="20501"/>
                    <a:pt x="11590" y="19356"/>
                  </a:cubicBezTo>
                  <a:cubicBezTo>
                    <a:pt x="13090" y="18212"/>
                    <a:pt x="14890" y="16066"/>
                    <a:pt x="16590" y="13134"/>
                  </a:cubicBezTo>
                  <a:cubicBezTo>
                    <a:pt x="18290" y="10201"/>
                    <a:pt x="19890" y="6482"/>
                    <a:pt x="20690" y="4050"/>
                  </a:cubicBezTo>
                  <a:cubicBezTo>
                    <a:pt x="21490" y="1619"/>
                    <a:pt x="21490" y="474"/>
                    <a:pt x="21090" y="117"/>
                  </a:cubicBezTo>
                  <a:cubicBezTo>
                    <a:pt x="20690" y="-241"/>
                    <a:pt x="19890" y="188"/>
                    <a:pt x="18990" y="1905"/>
                  </a:cubicBezTo>
                  <a:cubicBezTo>
                    <a:pt x="18090" y="3621"/>
                    <a:pt x="17090" y="6625"/>
                    <a:pt x="16790" y="9415"/>
                  </a:cubicBezTo>
                  <a:cubicBezTo>
                    <a:pt x="16490" y="12204"/>
                    <a:pt x="16890" y="14779"/>
                    <a:pt x="17790" y="16567"/>
                  </a:cubicBezTo>
                  <a:cubicBezTo>
                    <a:pt x="18690" y="18355"/>
                    <a:pt x="20090" y="19356"/>
                    <a:pt x="21490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8415026" y="163362"/>
              <a:ext cx="87624" cy="27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1" fill="norm" stroke="1" extrusionOk="0">
                  <a:moveTo>
                    <a:pt x="21290" y="0"/>
                  </a:moveTo>
                  <a:cubicBezTo>
                    <a:pt x="18719" y="162"/>
                    <a:pt x="16147" y="325"/>
                    <a:pt x="12547" y="2192"/>
                  </a:cubicBezTo>
                  <a:cubicBezTo>
                    <a:pt x="8947" y="4060"/>
                    <a:pt x="4319" y="7633"/>
                    <a:pt x="2004" y="10881"/>
                  </a:cubicBezTo>
                  <a:cubicBezTo>
                    <a:pt x="-310" y="14129"/>
                    <a:pt x="-310" y="17053"/>
                    <a:pt x="461" y="18839"/>
                  </a:cubicBezTo>
                  <a:cubicBezTo>
                    <a:pt x="1233" y="20626"/>
                    <a:pt x="2776" y="21275"/>
                    <a:pt x="6119" y="21438"/>
                  </a:cubicBezTo>
                  <a:cubicBezTo>
                    <a:pt x="9461" y="21600"/>
                    <a:pt x="14604" y="21275"/>
                    <a:pt x="19747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8558082" y="209185"/>
              <a:ext cx="117231" cy="18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32" fill="norm" stroke="1" extrusionOk="0">
                  <a:moveTo>
                    <a:pt x="13950" y="5668"/>
                  </a:moveTo>
                  <a:cubicBezTo>
                    <a:pt x="13192" y="4212"/>
                    <a:pt x="12434" y="2755"/>
                    <a:pt x="11297" y="2391"/>
                  </a:cubicBezTo>
                  <a:cubicBezTo>
                    <a:pt x="10161" y="2027"/>
                    <a:pt x="8645" y="2755"/>
                    <a:pt x="6561" y="5425"/>
                  </a:cubicBezTo>
                  <a:cubicBezTo>
                    <a:pt x="4476" y="8095"/>
                    <a:pt x="1824" y="12706"/>
                    <a:pt x="687" y="15618"/>
                  </a:cubicBezTo>
                  <a:cubicBezTo>
                    <a:pt x="-450" y="18531"/>
                    <a:pt x="-71" y="19744"/>
                    <a:pt x="1066" y="20472"/>
                  </a:cubicBezTo>
                  <a:cubicBezTo>
                    <a:pt x="2203" y="21200"/>
                    <a:pt x="4097" y="21443"/>
                    <a:pt x="7318" y="20594"/>
                  </a:cubicBezTo>
                  <a:cubicBezTo>
                    <a:pt x="10539" y="19744"/>
                    <a:pt x="15087" y="17803"/>
                    <a:pt x="17739" y="14647"/>
                  </a:cubicBezTo>
                  <a:cubicBezTo>
                    <a:pt x="20392" y="11492"/>
                    <a:pt x="21150" y="7124"/>
                    <a:pt x="20961" y="4454"/>
                  </a:cubicBezTo>
                  <a:cubicBezTo>
                    <a:pt x="20771" y="1785"/>
                    <a:pt x="19634" y="814"/>
                    <a:pt x="18118" y="328"/>
                  </a:cubicBezTo>
                  <a:cubicBezTo>
                    <a:pt x="16603" y="-157"/>
                    <a:pt x="14708" y="-157"/>
                    <a:pt x="13382" y="692"/>
                  </a:cubicBezTo>
                  <a:cubicBezTo>
                    <a:pt x="12055" y="1542"/>
                    <a:pt x="11297" y="3241"/>
                    <a:pt x="10539" y="4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712200" y="341162"/>
              <a:ext cx="57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082"/>
                    <a:pt x="15200" y="10165"/>
                    <a:pt x="11600" y="13765"/>
                  </a:cubicBezTo>
                  <a:cubicBezTo>
                    <a:pt x="8000" y="17365"/>
                    <a:pt x="40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877300" y="176062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870950" y="99862"/>
              <a:ext cx="12717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3810" y="0"/>
                  </a:moveTo>
                  <a:cubicBezTo>
                    <a:pt x="17351" y="3388"/>
                    <a:pt x="20892" y="6776"/>
                    <a:pt x="21246" y="9671"/>
                  </a:cubicBezTo>
                  <a:cubicBezTo>
                    <a:pt x="21600" y="12565"/>
                    <a:pt x="18767" y="14965"/>
                    <a:pt x="14695" y="16871"/>
                  </a:cubicBezTo>
                  <a:cubicBezTo>
                    <a:pt x="10623" y="18776"/>
                    <a:pt x="5311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438900" y="1171881"/>
              <a:ext cx="31751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218"/>
                  </a:moveTo>
                  <a:cubicBezTo>
                    <a:pt x="0" y="1530"/>
                    <a:pt x="0" y="-157"/>
                    <a:pt x="1440" y="12"/>
                  </a:cubicBezTo>
                  <a:cubicBezTo>
                    <a:pt x="2880" y="180"/>
                    <a:pt x="5760" y="2205"/>
                    <a:pt x="9360" y="6087"/>
                  </a:cubicBezTo>
                  <a:cubicBezTo>
                    <a:pt x="12960" y="9968"/>
                    <a:pt x="17280" y="15706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438900" y="1050100"/>
              <a:ext cx="508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900" y="12793"/>
                    <a:pt x="1800" y="5170"/>
                    <a:pt x="5400" y="1993"/>
                  </a:cubicBezTo>
                  <a:cubicBezTo>
                    <a:pt x="9000" y="-1183"/>
                    <a:pt x="153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511093" y="971767"/>
              <a:ext cx="61158" cy="29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55" fill="norm" stroke="1" extrusionOk="0">
                  <a:moveTo>
                    <a:pt x="20803" y="2203"/>
                  </a:moveTo>
                  <a:cubicBezTo>
                    <a:pt x="18643" y="1420"/>
                    <a:pt x="16483" y="638"/>
                    <a:pt x="13603" y="246"/>
                  </a:cubicBezTo>
                  <a:cubicBezTo>
                    <a:pt x="10723" y="-145"/>
                    <a:pt x="7123" y="-145"/>
                    <a:pt x="4243" y="794"/>
                  </a:cubicBezTo>
                  <a:cubicBezTo>
                    <a:pt x="1363" y="1733"/>
                    <a:pt x="-797" y="3612"/>
                    <a:pt x="283" y="6820"/>
                  </a:cubicBezTo>
                  <a:cubicBezTo>
                    <a:pt x="1363" y="10029"/>
                    <a:pt x="5683" y="14568"/>
                    <a:pt x="7843" y="17229"/>
                  </a:cubicBezTo>
                  <a:cubicBezTo>
                    <a:pt x="10003" y="19890"/>
                    <a:pt x="10003" y="20672"/>
                    <a:pt x="10003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489224" y="1115862"/>
              <a:ext cx="14652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847" y="21600"/>
                  </a:moveTo>
                  <a:cubicBezTo>
                    <a:pt x="1612" y="19906"/>
                    <a:pt x="378" y="18212"/>
                    <a:pt x="70" y="16306"/>
                  </a:cubicBezTo>
                  <a:cubicBezTo>
                    <a:pt x="-239" y="14400"/>
                    <a:pt x="378" y="12282"/>
                    <a:pt x="4081" y="9529"/>
                  </a:cubicBezTo>
                  <a:cubicBezTo>
                    <a:pt x="7784" y="6776"/>
                    <a:pt x="14572" y="3388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043092" y="906312"/>
              <a:ext cx="1810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176"/>
                    <a:pt x="-1068" y="6353"/>
                    <a:pt x="132" y="9953"/>
                  </a:cubicBezTo>
                  <a:cubicBezTo>
                    <a:pt x="1332" y="13553"/>
                    <a:pt x="10932" y="17576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010400" y="929774"/>
              <a:ext cx="177800" cy="17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3" fill="norm" stroke="1" extrusionOk="0">
                  <a:moveTo>
                    <a:pt x="0" y="15688"/>
                  </a:moveTo>
                  <a:cubicBezTo>
                    <a:pt x="5657" y="12007"/>
                    <a:pt x="11314" y="8325"/>
                    <a:pt x="14529" y="5993"/>
                  </a:cubicBezTo>
                  <a:cubicBezTo>
                    <a:pt x="17743" y="3661"/>
                    <a:pt x="18514" y="2679"/>
                    <a:pt x="19157" y="1575"/>
                  </a:cubicBezTo>
                  <a:cubicBezTo>
                    <a:pt x="19800" y="470"/>
                    <a:pt x="20314" y="-757"/>
                    <a:pt x="20186" y="593"/>
                  </a:cubicBezTo>
                  <a:cubicBezTo>
                    <a:pt x="20057" y="1943"/>
                    <a:pt x="19286" y="5870"/>
                    <a:pt x="19414" y="9675"/>
                  </a:cubicBezTo>
                  <a:cubicBezTo>
                    <a:pt x="19543" y="13479"/>
                    <a:pt x="20571" y="17161"/>
                    <a:pt x="21600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236482" y="1033312"/>
              <a:ext cx="60888" cy="6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199" fill="norm" stroke="1" extrusionOk="0">
                  <a:moveTo>
                    <a:pt x="11656" y="0"/>
                  </a:moveTo>
                  <a:cubicBezTo>
                    <a:pt x="8056" y="720"/>
                    <a:pt x="4456" y="1440"/>
                    <a:pt x="2296" y="3600"/>
                  </a:cubicBezTo>
                  <a:cubicBezTo>
                    <a:pt x="136" y="5760"/>
                    <a:pt x="-584" y="9360"/>
                    <a:pt x="496" y="12600"/>
                  </a:cubicBezTo>
                  <a:cubicBezTo>
                    <a:pt x="1576" y="15840"/>
                    <a:pt x="4456" y="18720"/>
                    <a:pt x="7696" y="20160"/>
                  </a:cubicBezTo>
                  <a:cubicBezTo>
                    <a:pt x="10936" y="21600"/>
                    <a:pt x="14536" y="21600"/>
                    <a:pt x="17056" y="19800"/>
                  </a:cubicBezTo>
                  <a:cubicBezTo>
                    <a:pt x="19576" y="18000"/>
                    <a:pt x="21016" y="14400"/>
                    <a:pt x="20656" y="11160"/>
                  </a:cubicBezTo>
                  <a:cubicBezTo>
                    <a:pt x="20296" y="7920"/>
                    <a:pt x="18136" y="5040"/>
                    <a:pt x="15976" y="3240"/>
                  </a:cubicBezTo>
                  <a:cubicBezTo>
                    <a:pt x="13816" y="1440"/>
                    <a:pt x="11656" y="720"/>
                    <a:pt x="9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673886" y="747562"/>
              <a:ext cx="454115" cy="25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06" fill="norm" stroke="1" extrusionOk="0">
                  <a:moveTo>
                    <a:pt x="4073" y="0"/>
                  </a:moveTo>
                  <a:cubicBezTo>
                    <a:pt x="3571" y="3161"/>
                    <a:pt x="3068" y="6322"/>
                    <a:pt x="2767" y="9307"/>
                  </a:cubicBezTo>
                  <a:cubicBezTo>
                    <a:pt x="2466" y="12293"/>
                    <a:pt x="2365" y="15102"/>
                    <a:pt x="2365" y="16946"/>
                  </a:cubicBezTo>
                  <a:cubicBezTo>
                    <a:pt x="2365" y="18790"/>
                    <a:pt x="2466" y="19668"/>
                    <a:pt x="2817" y="20371"/>
                  </a:cubicBezTo>
                  <a:cubicBezTo>
                    <a:pt x="3169" y="21073"/>
                    <a:pt x="3772" y="21600"/>
                    <a:pt x="4174" y="21337"/>
                  </a:cubicBezTo>
                  <a:cubicBezTo>
                    <a:pt x="4575" y="21073"/>
                    <a:pt x="4776" y="20020"/>
                    <a:pt x="4475" y="18263"/>
                  </a:cubicBezTo>
                  <a:cubicBezTo>
                    <a:pt x="4174" y="16507"/>
                    <a:pt x="3370" y="14049"/>
                    <a:pt x="2717" y="12556"/>
                  </a:cubicBezTo>
                  <a:cubicBezTo>
                    <a:pt x="2064" y="11063"/>
                    <a:pt x="1561" y="10537"/>
                    <a:pt x="1059" y="10098"/>
                  </a:cubicBezTo>
                  <a:cubicBezTo>
                    <a:pt x="557" y="9659"/>
                    <a:pt x="54" y="9307"/>
                    <a:pt x="4" y="8868"/>
                  </a:cubicBezTo>
                  <a:cubicBezTo>
                    <a:pt x="-46" y="8429"/>
                    <a:pt x="356" y="7902"/>
                    <a:pt x="1059" y="7551"/>
                  </a:cubicBezTo>
                  <a:cubicBezTo>
                    <a:pt x="1762" y="7200"/>
                    <a:pt x="2767" y="7024"/>
                    <a:pt x="3721" y="7815"/>
                  </a:cubicBezTo>
                  <a:cubicBezTo>
                    <a:pt x="4676" y="8605"/>
                    <a:pt x="5580" y="10361"/>
                    <a:pt x="6133" y="11941"/>
                  </a:cubicBezTo>
                  <a:cubicBezTo>
                    <a:pt x="6685" y="13522"/>
                    <a:pt x="6886" y="14927"/>
                    <a:pt x="6786" y="15366"/>
                  </a:cubicBezTo>
                  <a:cubicBezTo>
                    <a:pt x="6685" y="15805"/>
                    <a:pt x="6283" y="15278"/>
                    <a:pt x="6133" y="14576"/>
                  </a:cubicBezTo>
                  <a:cubicBezTo>
                    <a:pt x="5982" y="13873"/>
                    <a:pt x="6082" y="12995"/>
                    <a:pt x="6635" y="11766"/>
                  </a:cubicBezTo>
                  <a:cubicBezTo>
                    <a:pt x="7187" y="10537"/>
                    <a:pt x="8192" y="8956"/>
                    <a:pt x="8946" y="8166"/>
                  </a:cubicBezTo>
                  <a:cubicBezTo>
                    <a:pt x="9699" y="7376"/>
                    <a:pt x="10201" y="7376"/>
                    <a:pt x="10453" y="7815"/>
                  </a:cubicBezTo>
                  <a:cubicBezTo>
                    <a:pt x="10704" y="8254"/>
                    <a:pt x="10704" y="9132"/>
                    <a:pt x="10704" y="10010"/>
                  </a:cubicBezTo>
                  <a:cubicBezTo>
                    <a:pt x="10704" y="10888"/>
                    <a:pt x="10704" y="11766"/>
                    <a:pt x="10905" y="11941"/>
                  </a:cubicBezTo>
                  <a:cubicBezTo>
                    <a:pt x="11106" y="12117"/>
                    <a:pt x="11507" y="11590"/>
                    <a:pt x="11809" y="10888"/>
                  </a:cubicBezTo>
                  <a:cubicBezTo>
                    <a:pt x="12110" y="10185"/>
                    <a:pt x="12311" y="9307"/>
                    <a:pt x="12562" y="8517"/>
                  </a:cubicBezTo>
                  <a:cubicBezTo>
                    <a:pt x="12814" y="7727"/>
                    <a:pt x="13115" y="7024"/>
                    <a:pt x="13316" y="7200"/>
                  </a:cubicBezTo>
                  <a:cubicBezTo>
                    <a:pt x="13517" y="7376"/>
                    <a:pt x="13617" y="8429"/>
                    <a:pt x="13667" y="9395"/>
                  </a:cubicBezTo>
                  <a:cubicBezTo>
                    <a:pt x="13718" y="10361"/>
                    <a:pt x="13718" y="11239"/>
                    <a:pt x="13868" y="12029"/>
                  </a:cubicBezTo>
                  <a:cubicBezTo>
                    <a:pt x="14019" y="12820"/>
                    <a:pt x="14321" y="13522"/>
                    <a:pt x="14722" y="13610"/>
                  </a:cubicBezTo>
                  <a:cubicBezTo>
                    <a:pt x="15124" y="13698"/>
                    <a:pt x="15627" y="13171"/>
                    <a:pt x="16229" y="12029"/>
                  </a:cubicBezTo>
                  <a:cubicBezTo>
                    <a:pt x="16832" y="10888"/>
                    <a:pt x="17535" y="9132"/>
                    <a:pt x="18038" y="7551"/>
                  </a:cubicBezTo>
                  <a:cubicBezTo>
                    <a:pt x="18540" y="5971"/>
                    <a:pt x="18841" y="4566"/>
                    <a:pt x="18741" y="4127"/>
                  </a:cubicBezTo>
                  <a:cubicBezTo>
                    <a:pt x="18641" y="3688"/>
                    <a:pt x="18138" y="4215"/>
                    <a:pt x="17787" y="5005"/>
                  </a:cubicBezTo>
                  <a:cubicBezTo>
                    <a:pt x="17435" y="5795"/>
                    <a:pt x="17234" y="6849"/>
                    <a:pt x="17284" y="8166"/>
                  </a:cubicBezTo>
                  <a:cubicBezTo>
                    <a:pt x="17334" y="9483"/>
                    <a:pt x="17636" y="11063"/>
                    <a:pt x="18389" y="11941"/>
                  </a:cubicBezTo>
                  <a:cubicBezTo>
                    <a:pt x="19143" y="12820"/>
                    <a:pt x="20348" y="12995"/>
                    <a:pt x="21554" y="13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58800" y="293818"/>
              <a:ext cx="107951" cy="8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3701"/>
                  </a:moveTo>
                  <a:cubicBezTo>
                    <a:pt x="1694" y="2194"/>
                    <a:pt x="3388" y="687"/>
                    <a:pt x="5294" y="184"/>
                  </a:cubicBezTo>
                  <a:cubicBezTo>
                    <a:pt x="7200" y="-318"/>
                    <a:pt x="9318" y="184"/>
                    <a:pt x="10588" y="1942"/>
                  </a:cubicBezTo>
                  <a:cubicBezTo>
                    <a:pt x="11859" y="3701"/>
                    <a:pt x="12282" y="6715"/>
                    <a:pt x="11859" y="9477"/>
                  </a:cubicBezTo>
                  <a:cubicBezTo>
                    <a:pt x="11435" y="12240"/>
                    <a:pt x="10165" y="14752"/>
                    <a:pt x="8682" y="16761"/>
                  </a:cubicBezTo>
                  <a:cubicBezTo>
                    <a:pt x="7200" y="18770"/>
                    <a:pt x="5506" y="20277"/>
                    <a:pt x="5929" y="20780"/>
                  </a:cubicBezTo>
                  <a:cubicBezTo>
                    <a:pt x="6353" y="21282"/>
                    <a:pt x="8894" y="20780"/>
                    <a:pt x="11859" y="19775"/>
                  </a:cubicBezTo>
                  <a:cubicBezTo>
                    <a:pt x="14824" y="18770"/>
                    <a:pt x="18212" y="17263"/>
                    <a:pt x="21600" y="15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755650" y="15701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81050" y="226862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79500" y="23662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143000" y="15701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229271" y="-1"/>
              <a:ext cx="85179" cy="23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45" fill="norm" stroke="1" extrusionOk="0">
                  <a:moveTo>
                    <a:pt x="21201" y="4961"/>
                  </a:moveTo>
                  <a:cubicBezTo>
                    <a:pt x="18040" y="3256"/>
                    <a:pt x="14879" y="1550"/>
                    <a:pt x="11981" y="698"/>
                  </a:cubicBezTo>
                  <a:cubicBezTo>
                    <a:pt x="9084" y="-155"/>
                    <a:pt x="6450" y="-155"/>
                    <a:pt x="4606" y="319"/>
                  </a:cubicBezTo>
                  <a:cubicBezTo>
                    <a:pt x="2762" y="792"/>
                    <a:pt x="1708" y="1740"/>
                    <a:pt x="918" y="2687"/>
                  </a:cubicBezTo>
                  <a:cubicBezTo>
                    <a:pt x="128" y="3634"/>
                    <a:pt x="-399" y="4582"/>
                    <a:pt x="391" y="5340"/>
                  </a:cubicBezTo>
                  <a:cubicBezTo>
                    <a:pt x="1181" y="6098"/>
                    <a:pt x="3289" y="6666"/>
                    <a:pt x="5660" y="6856"/>
                  </a:cubicBezTo>
                  <a:cubicBezTo>
                    <a:pt x="8030" y="7045"/>
                    <a:pt x="10664" y="6856"/>
                    <a:pt x="13299" y="6287"/>
                  </a:cubicBezTo>
                  <a:cubicBezTo>
                    <a:pt x="15933" y="5719"/>
                    <a:pt x="18567" y="4771"/>
                    <a:pt x="19884" y="5150"/>
                  </a:cubicBezTo>
                  <a:cubicBezTo>
                    <a:pt x="21201" y="5529"/>
                    <a:pt x="21201" y="7234"/>
                    <a:pt x="20674" y="10171"/>
                  </a:cubicBezTo>
                  <a:cubicBezTo>
                    <a:pt x="20147" y="13108"/>
                    <a:pt x="19094" y="17277"/>
                    <a:pt x="1804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377950" y="23662"/>
              <a:ext cx="130396" cy="22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74" fill="norm" stroke="1" extrusionOk="0">
                  <a:moveTo>
                    <a:pt x="19543" y="0"/>
                  </a:moveTo>
                  <a:cubicBezTo>
                    <a:pt x="15086" y="3171"/>
                    <a:pt x="10629" y="6341"/>
                    <a:pt x="7886" y="9116"/>
                  </a:cubicBezTo>
                  <a:cubicBezTo>
                    <a:pt x="5143" y="11890"/>
                    <a:pt x="4114" y="14268"/>
                    <a:pt x="4286" y="16349"/>
                  </a:cubicBezTo>
                  <a:cubicBezTo>
                    <a:pt x="4457" y="18429"/>
                    <a:pt x="5829" y="20213"/>
                    <a:pt x="8571" y="20906"/>
                  </a:cubicBezTo>
                  <a:cubicBezTo>
                    <a:pt x="11314" y="21600"/>
                    <a:pt x="15429" y="21204"/>
                    <a:pt x="18000" y="20609"/>
                  </a:cubicBezTo>
                  <a:cubicBezTo>
                    <a:pt x="20571" y="20015"/>
                    <a:pt x="21600" y="19222"/>
                    <a:pt x="20914" y="18033"/>
                  </a:cubicBezTo>
                  <a:cubicBezTo>
                    <a:pt x="20229" y="16844"/>
                    <a:pt x="17829" y="15259"/>
                    <a:pt x="14057" y="14367"/>
                  </a:cubicBezTo>
                  <a:cubicBezTo>
                    <a:pt x="10286" y="13475"/>
                    <a:pt x="5143" y="13277"/>
                    <a:pt x="0" y="13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71500" y="1839810"/>
              <a:ext cx="220968" cy="28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55" fill="norm" stroke="1" extrusionOk="0">
                  <a:moveTo>
                    <a:pt x="0" y="4223"/>
                  </a:moveTo>
                  <a:cubicBezTo>
                    <a:pt x="1029" y="4379"/>
                    <a:pt x="2057" y="4536"/>
                    <a:pt x="2983" y="4144"/>
                  </a:cubicBezTo>
                  <a:cubicBezTo>
                    <a:pt x="3909" y="3753"/>
                    <a:pt x="4731" y="2814"/>
                    <a:pt x="5246" y="1953"/>
                  </a:cubicBezTo>
                  <a:cubicBezTo>
                    <a:pt x="5760" y="1092"/>
                    <a:pt x="5966" y="310"/>
                    <a:pt x="5554" y="75"/>
                  </a:cubicBezTo>
                  <a:cubicBezTo>
                    <a:pt x="5143" y="-160"/>
                    <a:pt x="4114" y="153"/>
                    <a:pt x="3189" y="1092"/>
                  </a:cubicBezTo>
                  <a:cubicBezTo>
                    <a:pt x="2263" y="2031"/>
                    <a:pt x="1440" y="3597"/>
                    <a:pt x="1029" y="4770"/>
                  </a:cubicBezTo>
                  <a:cubicBezTo>
                    <a:pt x="617" y="5944"/>
                    <a:pt x="617" y="6727"/>
                    <a:pt x="2057" y="7431"/>
                  </a:cubicBezTo>
                  <a:cubicBezTo>
                    <a:pt x="3497" y="8136"/>
                    <a:pt x="6377" y="8762"/>
                    <a:pt x="8846" y="7979"/>
                  </a:cubicBezTo>
                  <a:cubicBezTo>
                    <a:pt x="11314" y="7197"/>
                    <a:pt x="13371" y="5005"/>
                    <a:pt x="14297" y="3440"/>
                  </a:cubicBezTo>
                  <a:cubicBezTo>
                    <a:pt x="15223" y="1875"/>
                    <a:pt x="15017" y="936"/>
                    <a:pt x="14914" y="936"/>
                  </a:cubicBezTo>
                  <a:cubicBezTo>
                    <a:pt x="14811" y="936"/>
                    <a:pt x="14811" y="1875"/>
                    <a:pt x="15326" y="3675"/>
                  </a:cubicBezTo>
                  <a:cubicBezTo>
                    <a:pt x="15840" y="5475"/>
                    <a:pt x="16869" y="8136"/>
                    <a:pt x="18000" y="10797"/>
                  </a:cubicBezTo>
                  <a:cubicBezTo>
                    <a:pt x="19131" y="13457"/>
                    <a:pt x="20366" y="16118"/>
                    <a:pt x="20983" y="17997"/>
                  </a:cubicBezTo>
                  <a:cubicBezTo>
                    <a:pt x="21600" y="19875"/>
                    <a:pt x="21600" y="20970"/>
                    <a:pt x="21189" y="21205"/>
                  </a:cubicBezTo>
                  <a:cubicBezTo>
                    <a:pt x="20777" y="21440"/>
                    <a:pt x="19954" y="20814"/>
                    <a:pt x="19234" y="20031"/>
                  </a:cubicBezTo>
                  <a:cubicBezTo>
                    <a:pt x="18514" y="19249"/>
                    <a:pt x="17897" y="18310"/>
                    <a:pt x="17280" y="17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17550" y="1706412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19150" y="1759578"/>
              <a:ext cx="101601" cy="13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4017"/>
                  </a:moveTo>
                  <a:cubicBezTo>
                    <a:pt x="4500" y="10931"/>
                    <a:pt x="9000" y="7846"/>
                    <a:pt x="11700" y="5274"/>
                  </a:cubicBezTo>
                  <a:cubicBezTo>
                    <a:pt x="14400" y="2703"/>
                    <a:pt x="15300" y="646"/>
                    <a:pt x="14625" y="131"/>
                  </a:cubicBezTo>
                  <a:cubicBezTo>
                    <a:pt x="13950" y="-383"/>
                    <a:pt x="11700" y="646"/>
                    <a:pt x="9450" y="2703"/>
                  </a:cubicBezTo>
                  <a:cubicBezTo>
                    <a:pt x="7200" y="4760"/>
                    <a:pt x="4950" y="7846"/>
                    <a:pt x="3600" y="10588"/>
                  </a:cubicBezTo>
                  <a:cubicBezTo>
                    <a:pt x="2250" y="13331"/>
                    <a:pt x="1800" y="15731"/>
                    <a:pt x="4950" y="17446"/>
                  </a:cubicBezTo>
                  <a:cubicBezTo>
                    <a:pt x="8100" y="19160"/>
                    <a:pt x="14850" y="20188"/>
                    <a:pt x="2160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78972" y="1719112"/>
              <a:ext cx="151329" cy="13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06" fill="norm" stroke="1" extrusionOk="0">
                  <a:moveTo>
                    <a:pt x="14940" y="0"/>
                  </a:moveTo>
                  <a:cubicBezTo>
                    <a:pt x="10206" y="2025"/>
                    <a:pt x="5472" y="4050"/>
                    <a:pt x="2809" y="6750"/>
                  </a:cubicBezTo>
                  <a:cubicBezTo>
                    <a:pt x="146" y="9450"/>
                    <a:pt x="-446" y="12825"/>
                    <a:pt x="294" y="15694"/>
                  </a:cubicBezTo>
                  <a:cubicBezTo>
                    <a:pt x="1033" y="18563"/>
                    <a:pt x="3105" y="20925"/>
                    <a:pt x="6803" y="21262"/>
                  </a:cubicBezTo>
                  <a:cubicBezTo>
                    <a:pt x="10502" y="21600"/>
                    <a:pt x="15828" y="19912"/>
                    <a:pt x="21154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143455" y="1496862"/>
              <a:ext cx="120196" cy="34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52" fill="norm" stroke="1" extrusionOk="0">
                  <a:moveTo>
                    <a:pt x="7740" y="0"/>
                  </a:moveTo>
                  <a:cubicBezTo>
                    <a:pt x="5506" y="1047"/>
                    <a:pt x="3271" y="2095"/>
                    <a:pt x="1781" y="4516"/>
                  </a:cubicBezTo>
                  <a:cubicBezTo>
                    <a:pt x="292" y="6938"/>
                    <a:pt x="-453" y="10735"/>
                    <a:pt x="292" y="13680"/>
                  </a:cubicBezTo>
                  <a:cubicBezTo>
                    <a:pt x="1037" y="16625"/>
                    <a:pt x="3271" y="18720"/>
                    <a:pt x="6250" y="19964"/>
                  </a:cubicBezTo>
                  <a:cubicBezTo>
                    <a:pt x="9230" y="21207"/>
                    <a:pt x="12954" y="21600"/>
                    <a:pt x="15561" y="21404"/>
                  </a:cubicBezTo>
                  <a:cubicBezTo>
                    <a:pt x="18168" y="21207"/>
                    <a:pt x="19657" y="20422"/>
                    <a:pt x="21147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123950" y="1636562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7600"/>
                    <a:pt x="900" y="13600"/>
                    <a:pt x="4500" y="10000"/>
                  </a:cubicBezTo>
                  <a:cubicBezTo>
                    <a:pt x="8100" y="6400"/>
                    <a:pt x="1485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397000" y="166831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921249" y="2913436"/>
              <a:ext cx="18787" cy="32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00" fill="norm" stroke="1" extrusionOk="0">
                  <a:moveTo>
                    <a:pt x="0" y="807"/>
                  </a:moveTo>
                  <a:cubicBezTo>
                    <a:pt x="0" y="3752"/>
                    <a:pt x="0" y="6698"/>
                    <a:pt x="0" y="9012"/>
                  </a:cubicBezTo>
                  <a:cubicBezTo>
                    <a:pt x="0" y="11326"/>
                    <a:pt x="0" y="13009"/>
                    <a:pt x="0" y="14342"/>
                  </a:cubicBezTo>
                  <a:cubicBezTo>
                    <a:pt x="0" y="15674"/>
                    <a:pt x="0" y="16656"/>
                    <a:pt x="0" y="16376"/>
                  </a:cubicBezTo>
                  <a:cubicBezTo>
                    <a:pt x="0" y="16095"/>
                    <a:pt x="0" y="14552"/>
                    <a:pt x="0" y="11817"/>
                  </a:cubicBezTo>
                  <a:cubicBezTo>
                    <a:pt x="0" y="9082"/>
                    <a:pt x="0" y="5155"/>
                    <a:pt x="1200" y="2841"/>
                  </a:cubicBezTo>
                  <a:cubicBezTo>
                    <a:pt x="2400" y="526"/>
                    <a:pt x="4800" y="-175"/>
                    <a:pt x="6000" y="35"/>
                  </a:cubicBezTo>
                  <a:cubicBezTo>
                    <a:pt x="7200" y="246"/>
                    <a:pt x="7200" y="1368"/>
                    <a:pt x="7200" y="4313"/>
                  </a:cubicBezTo>
                  <a:cubicBezTo>
                    <a:pt x="7200" y="7259"/>
                    <a:pt x="7200" y="12028"/>
                    <a:pt x="8400" y="14763"/>
                  </a:cubicBezTo>
                  <a:cubicBezTo>
                    <a:pt x="9600" y="17498"/>
                    <a:pt x="12000" y="18199"/>
                    <a:pt x="14400" y="19111"/>
                  </a:cubicBezTo>
                  <a:cubicBezTo>
                    <a:pt x="16800" y="20022"/>
                    <a:pt x="19200" y="21144"/>
                    <a:pt x="20400" y="21285"/>
                  </a:cubicBezTo>
                  <a:cubicBezTo>
                    <a:pt x="21600" y="21425"/>
                    <a:pt x="21600" y="20583"/>
                    <a:pt x="20400" y="19812"/>
                  </a:cubicBezTo>
                  <a:cubicBezTo>
                    <a:pt x="19200" y="19041"/>
                    <a:pt x="16800" y="18339"/>
                    <a:pt x="14400" y="17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679684" y="3491604"/>
              <a:ext cx="152666" cy="18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06" fill="norm" stroke="1" extrusionOk="0">
                  <a:moveTo>
                    <a:pt x="1812" y="4890"/>
                  </a:moveTo>
                  <a:cubicBezTo>
                    <a:pt x="6251" y="3466"/>
                    <a:pt x="10689" y="2042"/>
                    <a:pt x="13648" y="1092"/>
                  </a:cubicBezTo>
                  <a:cubicBezTo>
                    <a:pt x="16607" y="143"/>
                    <a:pt x="18086" y="-332"/>
                    <a:pt x="18086" y="261"/>
                  </a:cubicBezTo>
                  <a:cubicBezTo>
                    <a:pt x="18086" y="855"/>
                    <a:pt x="16607" y="2516"/>
                    <a:pt x="14092" y="5483"/>
                  </a:cubicBezTo>
                  <a:cubicBezTo>
                    <a:pt x="11577" y="8450"/>
                    <a:pt x="8026" y="12723"/>
                    <a:pt x="5215" y="15571"/>
                  </a:cubicBezTo>
                  <a:cubicBezTo>
                    <a:pt x="2404" y="18420"/>
                    <a:pt x="333" y="19844"/>
                    <a:pt x="37" y="20556"/>
                  </a:cubicBezTo>
                  <a:cubicBezTo>
                    <a:pt x="-259" y="21268"/>
                    <a:pt x="1220" y="21268"/>
                    <a:pt x="4327" y="20675"/>
                  </a:cubicBezTo>
                  <a:cubicBezTo>
                    <a:pt x="7434" y="20081"/>
                    <a:pt x="12168" y="18894"/>
                    <a:pt x="15275" y="17945"/>
                  </a:cubicBezTo>
                  <a:cubicBezTo>
                    <a:pt x="18382" y="16995"/>
                    <a:pt x="19862" y="16283"/>
                    <a:pt x="21341" y="15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813291" y="3611412"/>
              <a:ext cx="127010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30" fill="norm" stroke="1" extrusionOk="0">
                  <a:moveTo>
                    <a:pt x="10624" y="0"/>
                  </a:moveTo>
                  <a:cubicBezTo>
                    <a:pt x="11686" y="1728"/>
                    <a:pt x="12749" y="3456"/>
                    <a:pt x="12572" y="6480"/>
                  </a:cubicBezTo>
                  <a:cubicBezTo>
                    <a:pt x="12395" y="9504"/>
                    <a:pt x="10978" y="13824"/>
                    <a:pt x="9385" y="16632"/>
                  </a:cubicBezTo>
                  <a:cubicBezTo>
                    <a:pt x="7791" y="19440"/>
                    <a:pt x="6021" y="20736"/>
                    <a:pt x="4250" y="21168"/>
                  </a:cubicBezTo>
                  <a:cubicBezTo>
                    <a:pt x="2480" y="21600"/>
                    <a:pt x="709" y="21168"/>
                    <a:pt x="178" y="19872"/>
                  </a:cubicBezTo>
                  <a:cubicBezTo>
                    <a:pt x="-353" y="18576"/>
                    <a:pt x="355" y="16416"/>
                    <a:pt x="1595" y="15552"/>
                  </a:cubicBezTo>
                  <a:cubicBezTo>
                    <a:pt x="2834" y="14688"/>
                    <a:pt x="4604" y="15120"/>
                    <a:pt x="6552" y="15768"/>
                  </a:cubicBezTo>
                  <a:cubicBezTo>
                    <a:pt x="8499" y="16416"/>
                    <a:pt x="10624" y="17280"/>
                    <a:pt x="13103" y="16848"/>
                  </a:cubicBezTo>
                  <a:cubicBezTo>
                    <a:pt x="15581" y="16416"/>
                    <a:pt x="18414" y="14688"/>
                    <a:pt x="21247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933950" y="3592362"/>
              <a:ext cx="44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984750" y="3711790"/>
              <a:ext cx="171451" cy="9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0" y="1610"/>
                  </a:moveTo>
                  <a:cubicBezTo>
                    <a:pt x="1333" y="710"/>
                    <a:pt x="2667" y="-190"/>
                    <a:pt x="4000" y="35"/>
                  </a:cubicBezTo>
                  <a:cubicBezTo>
                    <a:pt x="5333" y="260"/>
                    <a:pt x="6667" y="1610"/>
                    <a:pt x="7467" y="3410"/>
                  </a:cubicBezTo>
                  <a:cubicBezTo>
                    <a:pt x="8267" y="5210"/>
                    <a:pt x="8533" y="7460"/>
                    <a:pt x="8133" y="9485"/>
                  </a:cubicBezTo>
                  <a:cubicBezTo>
                    <a:pt x="7733" y="11510"/>
                    <a:pt x="6667" y="13310"/>
                    <a:pt x="5600" y="15335"/>
                  </a:cubicBezTo>
                  <a:cubicBezTo>
                    <a:pt x="4533" y="17360"/>
                    <a:pt x="3467" y="19610"/>
                    <a:pt x="3733" y="20510"/>
                  </a:cubicBezTo>
                  <a:cubicBezTo>
                    <a:pt x="4000" y="21410"/>
                    <a:pt x="5600" y="20960"/>
                    <a:pt x="8800" y="19160"/>
                  </a:cubicBezTo>
                  <a:cubicBezTo>
                    <a:pt x="12000" y="17360"/>
                    <a:pt x="16800" y="14210"/>
                    <a:pt x="21600" y="1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006600" y="3084362"/>
              <a:ext cx="3810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4800" y="4845"/>
                    <a:pt x="9600" y="9690"/>
                    <a:pt x="12000" y="12617"/>
                  </a:cubicBezTo>
                  <a:cubicBezTo>
                    <a:pt x="14400" y="15544"/>
                    <a:pt x="14400" y="16553"/>
                    <a:pt x="15600" y="17764"/>
                  </a:cubicBezTo>
                  <a:cubicBezTo>
                    <a:pt x="16800" y="18976"/>
                    <a:pt x="19200" y="20389"/>
                    <a:pt x="20400" y="20994"/>
                  </a:cubicBezTo>
                  <a:cubicBezTo>
                    <a:pt x="21600" y="21600"/>
                    <a:pt x="2160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803400" y="3554262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968500" y="3452662"/>
              <a:ext cx="184151" cy="20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967"/>
                  </a:moveTo>
                  <a:cubicBezTo>
                    <a:pt x="2731" y="2645"/>
                    <a:pt x="5462" y="1322"/>
                    <a:pt x="7821" y="661"/>
                  </a:cubicBezTo>
                  <a:cubicBezTo>
                    <a:pt x="10179" y="0"/>
                    <a:pt x="12166" y="0"/>
                    <a:pt x="13779" y="0"/>
                  </a:cubicBezTo>
                  <a:cubicBezTo>
                    <a:pt x="15393" y="0"/>
                    <a:pt x="16634" y="0"/>
                    <a:pt x="17379" y="661"/>
                  </a:cubicBezTo>
                  <a:cubicBezTo>
                    <a:pt x="18124" y="1322"/>
                    <a:pt x="18372" y="2645"/>
                    <a:pt x="16634" y="5400"/>
                  </a:cubicBezTo>
                  <a:cubicBezTo>
                    <a:pt x="14897" y="8155"/>
                    <a:pt x="11172" y="12343"/>
                    <a:pt x="8690" y="15318"/>
                  </a:cubicBezTo>
                  <a:cubicBezTo>
                    <a:pt x="6207" y="18294"/>
                    <a:pt x="4966" y="20057"/>
                    <a:pt x="5214" y="20829"/>
                  </a:cubicBezTo>
                  <a:cubicBezTo>
                    <a:pt x="5462" y="21600"/>
                    <a:pt x="7200" y="21380"/>
                    <a:pt x="10179" y="20608"/>
                  </a:cubicBezTo>
                  <a:cubicBezTo>
                    <a:pt x="13159" y="19837"/>
                    <a:pt x="17379" y="18514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148006" y="3579662"/>
              <a:ext cx="125295" cy="11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28" fill="norm" stroke="1" extrusionOk="0">
                  <a:moveTo>
                    <a:pt x="12670" y="0"/>
                  </a:moveTo>
                  <a:cubicBezTo>
                    <a:pt x="13750" y="1600"/>
                    <a:pt x="14830" y="3200"/>
                    <a:pt x="14650" y="6200"/>
                  </a:cubicBezTo>
                  <a:cubicBezTo>
                    <a:pt x="14470" y="9200"/>
                    <a:pt x="13030" y="13600"/>
                    <a:pt x="11590" y="16400"/>
                  </a:cubicBezTo>
                  <a:cubicBezTo>
                    <a:pt x="10150" y="19200"/>
                    <a:pt x="8710" y="20400"/>
                    <a:pt x="7090" y="21000"/>
                  </a:cubicBezTo>
                  <a:cubicBezTo>
                    <a:pt x="5470" y="21600"/>
                    <a:pt x="3670" y="21600"/>
                    <a:pt x="2230" y="20800"/>
                  </a:cubicBezTo>
                  <a:cubicBezTo>
                    <a:pt x="790" y="20000"/>
                    <a:pt x="-290" y="18400"/>
                    <a:pt x="70" y="17200"/>
                  </a:cubicBezTo>
                  <a:cubicBezTo>
                    <a:pt x="430" y="16000"/>
                    <a:pt x="2230" y="15200"/>
                    <a:pt x="5110" y="15600"/>
                  </a:cubicBezTo>
                  <a:cubicBezTo>
                    <a:pt x="7990" y="16000"/>
                    <a:pt x="11950" y="17600"/>
                    <a:pt x="14830" y="18200"/>
                  </a:cubicBezTo>
                  <a:cubicBezTo>
                    <a:pt x="17710" y="18800"/>
                    <a:pt x="19510" y="18400"/>
                    <a:pt x="2131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286000" y="3522512"/>
              <a:ext cx="571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305050" y="3686261"/>
              <a:ext cx="171451" cy="16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4276"/>
                  </a:moveTo>
                  <a:cubicBezTo>
                    <a:pt x="800" y="2909"/>
                    <a:pt x="1600" y="1542"/>
                    <a:pt x="3067" y="722"/>
                  </a:cubicBezTo>
                  <a:cubicBezTo>
                    <a:pt x="4533" y="-99"/>
                    <a:pt x="6667" y="-372"/>
                    <a:pt x="8267" y="722"/>
                  </a:cubicBezTo>
                  <a:cubicBezTo>
                    <a:pt x="9867" y="1815"/>
                    <a:pt x="10933" y="4276"/>
                    <a:pt x="10667" y="7147"/>
                  </a:cubicBezTo>
                  <a:cubicBezTo>
                    <a:pt x="10400" y="10018"/>
                    <a:pt x="8800" y="13299"/>
                    <a:pt x="7600" y="15760"/>
                  </a:cubicBezTo>
                  <a:cubicBezTo>
                    <a:pt x="6400" y="18220"/>
                    <a:pt x="5600" y="19861"/>
                    <a:pt x="5867" y="20544"/>
                  </a:cubicBezTo>
                  <a:cubicBezTo>
                    <a:pt x="6133" y="21228"/>
                    <a:pt x="7467" y="20955"/>
                    <a:pt x="10267" y="19998"/>
                  </a:cubicBezTo>
                  <a:cubicBezTo>
                    <a:pt x="13067" y="19041"/>
                    <a:pt x="17333" y="17400"/>
                    <a:pt x="21600" y="1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289550" y="2925612"/>
              <a:ext cx="165101" cy="106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385"/>
                  </a:moveTo>
                  <a:cubicBezTo>
                    <a:pt x="277" y="1069"/>
                    <a:pt x="554" y="1754"/>
                    <a:pt x="1108" y="2588"/>
                  </a:cubicBezTo>
                  <a:cubicBezTo>
                    <a:pt x="1662" y="3422"/>
                    <a:pt x="2492" y="4406"/>
                    <a:pt x="2908" y="5069"/>
                  </a:cubicBezTo>
                  <a:cubicBezTo>
                    <a:pt x="3323" y="5731"/>
                    <a:pt x="3323" y="6074"/>
                    <a:pt x="3185" y="6138"/>
                  </a:cubicBezTo>
                  <a:cubicBezTo>
                    <a:pt x="3046" y="6202"/>
                    <a:pt x="2769" y="5988"/>
                    <a:pt x="2631" y="5004"/>
                  </a:cubicBezTo>
                  <a:cubicBezTo>
                    <a:pt x="2492" y="4021"/>
                    <a:pt x="2492" y="2267"/>
                    <a:pt x="2492" y="1262"/>
                  </a:cubicBezTo>
                  <a:cubicBezTo>
                    <a:pt x="2492" y="257"/>
                    <a:pt x="2492" y="0"/>
                    <a:pt x="2492" y="0"/>
                  </a:cubicBezTo>
                  <a:cubicBezTo>
                    <a:pt x="2492" y="0"/>
                    <a:pt x="2492" y="257"/>
                    <a:pt x="2769" y="941"/>
                  </a:cubicBezTo>
                  <a:cubicBezTo>
                    <a:pt x="3046" y="1625"/>
                    <a:pt x="3600" y="2737"/>
                    <a:pt x="4015" y="3678"/>
                  </a:cubicBezTo>
                  <a:cubicBezTo>
                    <a:pt x="4431" y="4619"/>
                    <a:pt x="4708" y="5389"/>
                    <a:pt x="4846" y="5945"/>
                  </a:cubicBezTo>
                  <a:cubicBezTo>
                    <a:pt x="4985" y="6501"/>
                    <a:pt x="4985" y="6844"/>
                    <a:pt x="4985" y="6908"/>
                  </a:cubicBezTo>
                  <a:cubicBezTo>
                    <a:pt x="4985" y="6972"/>
                    <a:pt x="4985" y="6758"/>
                    <a:pt x="4846" y="5881"/>
                  </a:cubicBezTo>
                  <a:cubicBezTo>
                    <a:pt x="4708" y="5004"/>
                    <a:pt x="4431" y="3465"/>
                    <a:pt x="4292" y="2566"/>
                  </a:cubicBezTo>
                  <a:cubicBezTo>
                    <a:pt x="4154" y="1668"/>
                    <a:pt x="4154" y="1411"/>
                    <a:pt x="3877" y="1091"/>
                  </a:cubicBezTo>
                  <a:cubicBezTo>
                    <a:pt x="3600" y="770"/>
                    <a:pt x="3046" y="385"/>
                    <a:pt x="2769" y="385"/>
                  </a:cubicBezTo>
                  <a:cubicBezTo>
                    <a:pt x="2492" y="385"/>
                    <a:pt x="2492" y="770"/>
                    <a:pt x="2769" y="1583"/>
                  </a:cubicBezTo>
                  <a:cubicBezTo>
                    <a:pt x="3046" y="2395"/>
                    <a:pt x="3600" y="3636"/>
                    <a:pt x="4015" y="4512"/>
                  </a:cubicBezTo>
                  <a:cubicBezTo>
                    <a:pt x="4431" y="5389"/>
                    <a:pt x="4708" y="5903"/>
                    <a:pt x="4431" y="5282"/>
                  </a:cubicBezTo>
                  <a:cubicBezTo>
                    <a:pt x="4154" y="4662"/>
                    <a:pt x="3323" y="2909"/>
                    <a:pt x="2769" y="1839"/>
                  </a:cubicBezTo>
                  <a:cubicBezTo>
                    <a:pt x="2215" y="770"/>
                    <a:pt x="1938" y="385"/>
                    <a:pt x="1800" y="364"/>
                  </a:cubicBezTo>
                  <a:cubicBezTo>
                    <a:pt x="1662" y="342"/>
                    <a:pt x="1662" y="684"/>
                    <a:pt x="2354" y="1604"/>
                  </a:cubicBezTo>
                  <a:cubicBezTo>
                    <a:pt x="3046" y="2524"/>
                    <a:pt x="4431" y="4021"/>
                    <a:pt x="5262" y="5368"/>
                  </a:cubicBezTo>
                  <a:cubicBezTo>
                    <a:pt x="6092" y="6715"/>
                    <a:pt x="6369" y="7913"/>
                    <a:pt x="6646" y="8704"/>
                  </a:cubicBezTo>
                  <a:cubicBezTo>
                    <a:pt x="6923" y="9495"/>
                    <a:pt x="7200" y="9880"/>
                    <a:pt x="7338" y="9902"/>
                  </a:cubicBezTo>
                  <a:cubicBezTo>
                    <a:pt x="7477" y="9923"/>
                    <a:pt x="7477" y="9581"/>
                    <a:pt x="7477" y="8640"/>
                  </a:cubicBezTo>
                  <a:cubicBezTo>
                    <a:pt x="7477" y="7699"/>
                    <a:pt x="7477" y="6159"/>
                    <a:pt x="7338" y="5133"/>
                  </a:cubicBezTo>
                  <a:cubicBezTo>
                    <a:pt x="7200" y="4106"/>
                    <a:pt x="6923" y="3593"/>
                    <a:pt x="7200" y="4106"/>
                  </a:cubicBezTo>
                  <a:cubicBezTo>
                    <a:pt x="7477" y="4619"/>
                    <a:pt x="8308" y="6159"/>
                    <a:pt x="9000" y="7656"/>
                  </a:cubicBezTo>
                  <a:cubicBezTo>
                    <a:pt x="9692" y="9153"/>
                    <a:pt x="10246" y="10608"/>
                    <a:pt x="10662" y="11442"/>
                  </a:cubicBezTo>
                  <a:cubicBezTo>
                    <a:pt x="11077" y="12276"/>
                    <a:pt x="11354" y="12490"/>
                    <a:pt x="11492" y="12490"/>
                  </a:cubicBezTo>
                  <a:cubicBezTo>
                    <a:pt x="11631" y="12490"/>
                    <a:pt x="11631" y="12276"/>
                    <a:pt x="11215" y="11335"/>
                  </a:cubicBezTo>
                  <a:cubicBezTo>
                    <a:pt x="10800" y="10394"/>
                    <a:pt x="9969" y="8726"/>
                    <a:pt x="9277" y="7699"/>
                  </a:cubicBezTo>
                  <a:cubicBezTo>
                    <a:pt x="8585" y="6672"/>
                    <a:pt x="8031" y="6288"/>
                    <a:pt x="8031" y="6865"/>
                  </a:cubicBezTo>
                  <a:cubicBezTo>
                    <a:pt x="8031" y="7442"/>
                    <a:pt x="8585" y="8982"/>
                    <a:pt x="9000" y="10394"/>
                  </a:cubicBezTo>
                  <a:cubicBezTo>
                    <a:pt x="9415" y="11805"/>
                    <a:pt x="9692" y="13088"/>
                    <a:pt x="9969" y="13880"/>
                  </a:cubicBezTo>
                  <a:cubicBezTo>
                    <a:pt x="10246" y="14671"/>
                    <a:pt x="10523" y="14970"/>
                    <a:pt x="10662" y="15013"/>
                  </a:cubicBezTo>
                  <a:cubicBezTo>
                    <a:pt x="10800" y="15056"/>
                    <a:pt x="10800" y="14842"/>
                    <a:pt x="10523" y="13901"/>
                  </a:cubicBezTo>
                  <a:cubicBezTo>
                    <a:pt x="10246" y="12960"/>
                    <a:pt x="9692" y="11292"/>
                    <a:pt x="9000" y="9816"/>
                  </a:cubicBezTo>
                  <a:cubicBezTo>
                    <a:pt x="8308" y="8341"/>
                    <a:pt x="7477" y="7057"/>
                    <a:pt x="6785" y="5988"/>
                  </a:cubicBezTo>
                  <a:cubicBezTo>
                    <a:pt x="6092" y="4919"/>
                    <a:pt x="5538" y="4063"/>
                    <a:pt x="5123" y="3465"/>
                  </a:cubicBezTo>
                  <a:cubicBezTo>
                    <a:pt x="4708" y="2866"/>
                    <a:pt x="4431" y="2524"/>
                    <a:pt x="4292" y="2481"/>
                  </a:cubicBezTo>
                  <a:cubicBezTo>
                    <a:pt x="4154" y="2438"/>
                    <a:pt x="4154" y="2695"/>
                    <a:pt x="4846" y="3614"/>
                  </a:cubicBezTo>
                  <a:cubicBezTo>
                    <a:pt x="5538" y="4534"/>
                    <a:pt x="6923" y="6116"/>
                    <a:pt x="8585" y="7785"/>
                  </a:cubicBezTo>
                  <a:cubicBezTo>
                    <a:pt x="10246" y="9453"/>
                    <a:pt x="12185" y="11206"/>
                    <a:pt x="13431" y="12618"/>
                  </a:cubicBezTo>
                  <a:cubicBezTo>
                    <a:pt x="14677" y="14029"/>
                    <a:pt x="15231" y="15099"/>
                    <a:pt x="15923" y="16360"/>
                  </a:cubicBezTo>
                  <a:cubicBezTo>
                    <a:pt x="16615" y="17622"/>
                    <a:pt x="17446" y="19076"/>
                    <a:pt x="18138" y="19910"/>
                  </a:cubicBezTo>
                  <a:cubicBezTo>
                    <a:pt x="18831" y="20745"/>
                    <a:pt x="19385" y="20958"/>
                    <a:pt x="19938" y="21172"/>
                  </a:cubicBezTo>
                  <a:cubicBezTo>
                    <a:pt x="20492" y="21386"/>
                    <a:pt x="21046" y="21600"/>
                    <a:pt x="21323" y="21514"/>
                  </a:cubicBezTo>
                  <a:cubicBezTo>
                    <a:pt x="21600" y="21429"/>
                    <a:pt x="21600" y="21044"/>
                    <a:pt x="21600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364618" y="4104405"/>
              <a:ext cx="350382" cy="31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62" fill="norm" stroke="1" extrusionOk="0">
                  <a:moveTo>
                    <a:pt x="1240" y="5812"/>
                  </a:moveTo>
                  <a:cubicBezTo>
                    <a:pt x="590" y="5812"/>
                    <a:pt x="-61" y="5812"/>
                    <a:pt x="4" y="5739"/>
                  </a:cubicBezTo>
                  <a:cubicBezTo>
                    <a:pt x="69" y="5667"/>
                    <a:pt x="850" y="5522"/>
                    <a:pt x="3062" y="4797"/>
                  </a:cubicBezTo>
                  <a:cubicBezTo>
                    <a:pt x="5274" y="4072"/>
                    <a:pt x="8917" y="2767"/>
                    <a:pt x="11455" y="1898"/>
                  </a:cubicBezTo>
                  <a:cubicBezTo>
                    <a:pt x="13992" y="1028"/>
                    <a:pt x="15423" y="593"/>
                    <a:pt x="16725" y="303"/>
                  </a:cubicBezTo>
                  <a:cubicBezTo>
                    <a:pt x="18026" y="13"/>
                    <a:pt x="19197" y="-132"/>
                    <a:pt x="19652" y="158"/>
                  </a:cubicBezTo>
                  <a:cubicBezTo>
                    <a:pt x="20108" y="448"/>
                    <a:pt x="19847" y="1173"/>
                    <a:pt x="18286" y="3347"/>
                  </a:cubicBezTo>
                  <a:cubicBezTo>
                    <a:pt x="16725" y="5522"/>
                    <a:pt x="13862" y="9146"/>
                    <a:pt x="11585" y="11755"/>
                  </a:cubicBezTo>
                  <a:cubicBezTo>
                    <a:pt x="9308" y="14365"/>
                    <a:pt x="7616" y="15959"/>
                    <a:pt x="6445" y="17047"/>
                  </a:cubicBezTo>
                  <a:cubicBezTo>
                    <a:pt x="5274" y="18134"/>
                    <a:pt x="4623" y="18714"/>
                    <a:pt x="4428" y="19366"/>
                  </a:cubicBezTo>
                  <a:cubicBezTo>
                    <a:pt x="4233" y="20018"/>
                    <a:pt x="4493" y="20743"/>
                    <a:pt x="4949" y="21106"/>
                  </a:cubicBezTo>
                  <a:cubicBezTo>
                    <a:pt x="5404" y="21468"/>
                    <a:pt x="6055" y="21468"/>
                    <a:pt x="8267" y="20961"/>
                  </a:cubicBezTo>
                  <a:cubicBezTo>
                    <a:pt x="10479" y="20453"/>
                    <a:pt x="14252" y="19438"/>
                    <a:pt x="16529" y="18859"/>
                  </a:cubicBezTo>
                  <a:cubicBezTo>
                    <a:pt x="18806" y="18279"/>
                    <a:pt x="19587" y="18134"/>
                    <a:pt x="20173" y="17699"/>
                  </a:cubicBezTo>
                  <a:cubicBezTo>
                    <a:pt x="20758" y="17264"/>
                    <a:pt x="21149" y="16539"/>
                    <a:pt x="21539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759449" y="418926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810250" y="4240062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030237" y="4062262"/>
              <a:ext cx="300714" cy="2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57" fill="norm" stroke="1" extrusionOk="0">
                  <a:moveTo>
                    <a:pt x="161" y="4556"/>
                  </a:moveTo>
                  <a:cubicBezTo>
                    <a:pt x="10" y="3375"/>
                    <a:pt x="-141" y="2194"/>
                    <a:pt x="237" y="1350"/>
                  </a:cubicBezTo>
                  <a:cubicBezTo>
                    <a:pt x="614" y="506"/>
                    <a:pt x="1521" y="0"/>
                    <a:pt x="3107" y="0"/>
                  </a:cubicBezTo>
                  <a:cubicBezTo>
                    <a:pt x="4693" y="0"/>
                    <a:pt x="6958" y="506"/>
                    <a:pt x="8242" y="1772"/>
                  </a:cubicBezTo>
                  <a:cubicBezTo>
                    <a:pt x="9526" y="3037"/>
                    <a:pt x="9828" y="5062"/>
                    <a:pt x="9149" y="7847"/>
                  </a:cubicBezTo>
                  <a:cubicBezTo>
                    <a:pt x="8469" y="10631"/>
                    <a:pt x="6807" y="14175"/>
                    <a:pt x="5825" y="16369"/>
                  </a:cubicBezTo>
                  <a:cubicBezTo>
                    <a:pt x="4844" y="18563"/>
                    <a:pt x="4542" y="19406"/>
                    <a:pt x="4617" y="20166"/>
                  </a:cubicBezTo>
                  <a:cubicBezTo>
                    <a:pt x="4693" y="20925"/>
                    <a:pt x="5146" y="21600"/>
                    <a:pt x="6958" y="21431"/>
                  </a:cubicBezTo>
                  <a:cubicBezTo>
                    <a:pt x="8771" y="21262"/>
                    <a:pt x="11943" y="20250"/>
                    <a:pt x="14586" y="19912"/>
                  </a:cubicBezTo>
                  <a:cubicBezTo>
                    <a:pt x="17230" y="19575"/>
                    <a:pt x="19344" y="19912"/>
                    <a:pt x="2145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5289550" y="2576362"/>
              <a:ext cx="698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1376"/>
                    <a:pt x="3927" y="2753"/>
                    <a:pt x="5564" y="4924"/>
                  </a:cubicBezTo>
                  <a:cubicBezTo>
                    <a:pt x="7200" y="7094"/>
                    <a:pt x="8509" y="10059"/>
                    <a:pt x="11127" y="12971"/>
                  </a:cubicBezTo>
                  <a:cubicBezTo>
                    <a:pt x="13745" y="15882"/>
                    <a:pt x="17673" y="187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385742" y="2614462"/>
              <a:ext cx="87958" cy="22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0" fill="norm" stroke="1" extrusionOk="0">
                  <a:moveTo>
                    <a:pt x="21371" y="0"/>
                  </a:moveTo>
                  <a:cubicBezTo>
                    <a:pt x="16742" y="4239"/>
                    <a:pt x="12114" y="8479"/>
                    <a:pt x="9028" y="11607"/>
                  </a:cubicBezTo>
                  <a:cubicBezTo>
                    <a:pt x="5942" y="14736"/>
                    <a:pt x="4400" y="16755"/>
                    <a:pt x="2857" y="18370"/>
                  </a:cubicBezTo>
                  <a:cubicBezTo>
                    <a:pt x="1314" y="19985"/>
                    <a:pt x="-229" y="21196"/>
                    <a:pt x="28" y="21398"/>
                  </a:cubicBezTo>
                  <a:cubicBezTo>
                    <a:pt x="285" y="21600"/>
                    <a:pt x="2342" y="20793"/>
                    <a:pt x="4400" y="1998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5467350" y="2665262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1991"/>
                    <a:pt x="14688" y="3983"/>
                    <a:pt x="11232" y="6817"/>
                  </a:cubicBezTo>
                  <a:cubicBezTo>
                    <a:pt x="7776" y="9651"/>
                    <a:pt x="4320" y="13328"/>
                    <a:pt x="2448" y="15932"/>
                  </a:cubicBezTo>
                  <a:cubicBezTo>
                    <a:pt x="576" y="18536"/>
                    <a:pt x="288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5607050" y="2754162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2965"/>
                    <a:pt x="11782" y="5929"/>
                    <a:pt x="8182" y="9318"/>
                  </a:cubicBezTo>
                  <a:cubicBezTo>
                    <a:pt x="4582" y="12706"/>
                    <a:pt x="2291" y="16518"/>
                    <a:pt x="1145" y="18635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5784850" y="2747812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160"/>
                    <a:pt x="14087" y="4320"/>
                    <a:pt x="10487" y="6930"/>
                  </a:cubicBezTo>
                  <a:cubicBezTo>
                    <a:pt x="6887" y="9540"/>
                    <a:pt x="3443" y="12600"/>
                    <a:pt x="1722" y="15120"/>
                  </a:cubicBezTo>
                  <a:cubicBezTo>
                    <a:pt x="0" y="17640"/>
                    <a:pt x="0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943600" y="2773212"/>
              <a:ext cx="177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789"/>
                    <a:pt x="12343" y="7579"/>
                    <a:pt x="8743" y="11179"/>
                  </a:cubicBezTo>
                  <a:cubicBezTo>
                    <a:pt x="5143" y="14779"/>
                    <a:pt x="2571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6089650" y="2798612"/>
              <a:ext cx="146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4871"/>
                    <a:pt x="9704" y="9741"/>
                    <a:pt x="6104" y="13341"/>
                  </a:cubicBezTo>
                  <a:cubicBezTo>
                    <a:pt x="2504" y="16941"/>
                    <a:pt x="1252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6210300" y="2811312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4364"/>
                    <a:pt x="13091" y="8727"/>
                    <a:pt x="9491" y="12327"/>
                  </a:cubicBezTo>
                  <a:cubicBezTo>
                    <a:pt x="5891" y="15927"/>
                    <a:pt x="2945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6419850" y="2849412"/>
              <a:ext cx="127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60" y="5322"/>
                    <a:pt x="7920" y="10643"/>
                    <a:pt x="4320" y="14243"/>
                  </a:cubicBezTo>
                  <a:cubicBezTo>
                    <a:pt x="720" y="17843"/>
                    <a:pt x="36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6508750" y="2874812"/>
              <a:ext cx="107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600200" y="3079909"/>
              <a:ext cx="95250" cy="82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615"/>
                  </a:moveTo>
                  <a:cubicBezTo>
                    <a:pt x="0" y="338"/>
                    <a:pt x="0" y="61"/>
                    <a:pt x="240" y="88"/>
                  </a:cubicBezTo>
                  <a:cubicBezTo>
                    <a:pt x="480" y="116"/>
                    <a:pt x="960" y="448"/>
                    <a:pt x="2400" y="1528"/>
                  </a:cubicBezTo>
                  <a:cubicBezTo>
                    <a:pt x="3840" y="2608"/>
                    <a:pt x="6240" y="4436"/>
                    <a:pt x="8160" y="6208"/>
                  </a:cubicBezTo>
                  <a:cubicBezTo>
                    <a:pt x="10080" y="7981"/>
                    <a:pt x="11520" y="9698"/>
                    <a:pt x="12240" y="10168"/>
                  </a:cubicBezTo>
                  <a:cubicBezTo>
                    <a:pt x="12960" y="10639"/>
                    <a:pt x="12960" y="9864"/>
                    <a:pt x="12240" y="8618"/>
                  </a:cubicBezTo>
                  <a:cubicBezTo>
                    <a:pt x="11520" y="7372"/>
                    <a:pt x="10080" y="5655"/>
                    <a:pt x="8400" y="4298"/>
                  </a:cubicBezTo>
                  <a:cubicBezTo>
                    <a:pt x="6720" y="2941"/>
                    <a:pt x="4800" y="1944"/>
                    <a:pt x="3600" y="1224"/>
                  </a:cubicBezTo>
                  <a:cubicBezTo>
                    <a:pt x="2400" y="504"/>
                    <a:pt x="1920" y="61"/>
                    <a:pt x="2160" y="5"/>
                  </a:cubicBezTo>
                  <a:cubicBezTo>
                    <a:pt x="2400" y="-50"/>
                    <a:pt x="3360" y="282"/>
                    <a:pt x="5520" y="1501"/>
                  </a:cubicBezTo>
                  <a:cubicBezTo>
                    <a:pt x="7680" y="2719"/>
                    <a:pt x="11040" y="4824"/>
                    <a:pt x="12960" y="6707"/>
                  </a:cubicBezTo>
                  <a:cubicBezTo>
                    <a:pt x="14880" y="8590"/>
                    <a:pt x="15360" y="10252"/>
                    <a:pt x="16080" y="12190"/>
                  </a:cubicBezTo>
                  <a:cubicBezTo>
                    <a:pt x="16800" y="14128"/>
                    <a:pt x="17760" y="16344"/>
                    <a:pt x="18720" y="17895"/>
                  </a:cubicBezTo>
                  <a:cubicBezTo>
                    <a:pt x="19680" y="19445"/>
                    <a:pt x="20640" y="20332"/>
                    <a:pt x="21120" y="20830"/>
                  </a:cubicBezTo>
                  <a:cubicBezTo>
                    <a:pt x="21600" y="21328"/>
                    <a:pt x="21600" y="21439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416050" y="4177504"/>
              <a:ext cx="292569" cy="31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38" fill="norm" stroke="1" extrusionOk="0">
                  <a:moveTo>
                    <a:pt x="0" y="5120"/>
                  </a:moveTo>
                  <a:cubicBezTo>
                    <a:pt x="4937" y="3824"/>
                    <a:pt x="9874" y="2528"/>
                    <a:pt x="12883" y="1808"/>
                  </a:cubicBezTo>
                  <a:cubicBezTo>
                    <a:pt x="15891" y="1088"/>
                    <a:pt x="16971" y="944"/>
                    <a:pt x="18206" y="656"/>
                  </a:cubicBezTo>
                  <a:cubicBezTo>
                    <a:pt x="19440" y="368"/>
                    <a:pt x="20829" y="-64"/>
                    <a:pt x="21214" y="8"/>
                  </a:cubicBezTo>
                  <a:cubicBezTo>
                    <a:pt x="21600" y="80"/>
                    <a:pt x="20983" y="656"/>
                    <a:pt x="19363" y="2168"/>
                  </a:cubicBezTo>
                  <a:cubicBezTo>
                    <a:pt x="17743" y="3680"/>
                    <a:pt x="15120" y="6128"/>
                    <a:pt x="12420" y="8504"/>
                  </a:cubicBezTo>
                  <a:cubicBezTo>
                    <a:pt x="9720" y="10880"/>
                    <a:pt x="6943" y="13184"/>
                    <a:pt x="5014" y="14984"/>
                  </a:cubicBezTo>
                  <a:cubicBezTo>
                    <a:pt x="3086" y="16784"/>
                    <a:pt x="2006" y="18080"/>
                    <a:pt x="1311" y="19088"/>
                  </a:cubicBezTo>
                  <a:cubicBezTo>
                    <a:pt x="617" y="20096"/>
                    <a:pt x="309" y="20816"/>
                    <a:pt x="540" y="21176"/>
                  </a:cubicBezTo>
                  <a:cubicBezTo>
                    <a:pt x="771" y="21536"/>
                    <a:pt x="1543" y="21536"/>
                    <a:pt x="4089" y="21104"/>
                  </a:cubicBezTo>
                  <a:cubicBezTo>
                    <a:pt x="6634" y="20672"/>
                    <a:pt x="10954" y="19808"/>
                    <a:pt x="14040" y="19232"/>
                  </a:cubicBezTo>
                  <a:cubicBezTo>
                    <a:pt x="17126" y="18656"/>
                    <a:pt x="18977" y="18368"/>
                    <a:pt x="20829" y="1808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803400" y="427816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841500" y="4322612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070100" y="4278162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203450" y="4154082"/>
              <a:ext cx="285751" cy="17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5887"/>
                  </a:moveTo>
                  <a:cubicBezTo>
                    <a:pt x="640" y="4325"/>
                    <a:pt x="1280" y="2764"/>
                    <a:pt x="2560" y="1723"/>
                  </a:cubicBezTo>
                  <a:cubicBezTo>
                    <a:pt x="3840" y="682"/>
                    <a:pt x="5760" y="161"/>
                    <a:pt x="7120" y="31"/>
                  </a:cubicBezTo>
                  <a:cubicBezTo>
                    <a:pt x="8480" y="-99"/>
                    <a:pt x="9280" y="161"/>
                    <a:pt x="9840" y="1072"/>
                  </a:cubicBezTo>
                  <a:cubicBezTo>
                    <a:pt x="10400" y="1983"/>
                    <a:pt x="10720" y="3544"/>
                    <a:pt x="10480" y="6277"/>
                  </a:cubicBezTo>
                  <a:cubicBezTo>
                    <a:pt x="10240" y="9009"/>
                    <a:pt x="9440" y="12913"/>
                    <a:pt x="8800" y="15646"/>
                  </a:cubicBezTo>
                  <a:cubicBezTo>
                    <a:pt x="8160" y="18378"/>
                    <a:pt x="7680" y="19940"/>
                    <a:pt x="7840" y="20720"/>
                  </a:cubicBezTo>
                  <a:cubicBezTo>
                    <a:pt x="8000" y="21501"/>
                    <a:pt x="8800" y="21501"/>
                    <a:pt x="11200" y="20590"/>
                  </a:cubicBezTo>
                  <a:cubicBezTo>
                    <a:pt x="13600" y="19679"/>
                    <a:pt x="17600" y="17858"/>
                    <a:pt x="21600" y="1603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543050" y="2779562"/>
              <a:ext cx="9445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0" y="0"/>
                  </a:moveTo>
                  <a:cubicBezTo>
                    <a:pt x="1440" y="2579"/>
                    <a:pt x="2880" y="5158"/>
                    <a:pt x="5520" y="7952"/>
                  </a:cubicBezTo>
                  <a:cubicBezTo>
                    <a:pt x="8160" y="10746"/>
                    <a:pt x="12000" y="13755"/>
                    <a:pt x="14400" y="15636"/>
                  </a:cubicBezTo>
                  <a:cubicBezTo>
                    <a:pt x="16800" y="17516"/>
                    <a:pt x="17760" y="18269"/>
                    <a:pt x="18720" y="18913"/>
                  </a:cubicBezTo>
                  <a:cubicBezTo>
                    <a:pt x="19680" y="19558"/>
                    <a:pt x="20640" y="20096"/>
                    <a:pt x="21120" y="20096"/>
                  </a:cubicBezTo>
                  <a:cubicBezTo>
                    <a:pt x="21600" y="20096"/>
                    <a:pt x="21600" y="19558"/>
                    <a:pt x="20400" y="17731"/>
                  </a:cubicBezTo>
                  <a:cubicBezTo>
                    <a:pt x="19200" y="15904"/>
                    <a:pt x="16800" y="12788"/>
                    <a:pt x="14640" y="10263"/>
                  </a:cubicBezTo>
                  <a:cubicBezTo>
                    <a:pt x="12480" y="7737"/>
                    <a:pt x="10560" y="5803"/>
                    <a:pt x="9120" y="4513"/>
                  </a:cubicBezTo>
                  <a:cubicBezTo>
                    <a:pt x="7680" y="3224"/>
                    <a:pt x="6720" y="2579"/>
                    <a:pt x="6240" y="2579"/>
                  </a:cubicBezTo>
                  <a:cubicBezTo>
                    <a:pt x="5760" y="2579"/>
                    <a:pt x="5760" y="3224"/>
                    <a:pt x="7200" y="5266"/>
                  </a:cubicBezTo>
                  <a:cubicBezTo>
                    <a:pt x="8640" y="7307"/>
                    <a:pt x="11520" y="10746"/>
                    <a:pt x="13200" y="13701"/>
                  </a:cubicBezTo>
                  <a:cubicBezTo>
                    <a:pt x="14880" y="16657"/>
                    <a:pt x="15360" y="19128"/>
                    <a:pt x="1584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14400" y="2995462"/>
              <a:ext cx="146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1694"/>
                    <a:pt x="17217" y="3388"/>
                    <a:pt x="13617" y="6988"/>
                  </a:cubicBezTo>
                  <a:cubicBezTo>
                    <a:pt x="10017" y="10588"/>
                    <a:pt x="5009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130300" y="2951012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512"/>
                    <a:pt x="12240" y="7024"/>
                    <a:pt x="8640" y="10624"/>
                  </a:cubicBezTo>
                  <a:cubicBezTo>
                    <a:pt x="5040" y="14224"/>
                    <a:pt x="2520" y="17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289050" y="2912912"/>
              <a:ext cx="1206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79" y="5169"/>
                    <a:pt x="7958" y="10338"/>
                    <a:pt x="4358" y="13938"/>
                  </a:cubicBezTo>
                  <a:cubicBezTo>
                    <a:pt x="758" y="17538"/>
                    <a:pt x="379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411677" y="2925612"/>
              <a:ext cx="7422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20471" y="0"/>
                  </a:moveTo>
                  <a:cubicBezTo>
                    <a:pt x="12882" y="5082"/>
                    <a:pt x="5293" y="10165"/>
                    <a:pt x="2082" y="13765"/>
                  </a:cubicBezTo>
                  <a:cubicBezTo>
                    <a:pt x="-1129" y="17365"/>
                    <a:pt x="39" y="19482"/>
                    <a:pt x="1206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466850" y="3008162"/>
              <a:ext cx="133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976292" y="2240283"/>
              <a:ext cx="499766" cy="67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85" fill="norm" stroke="1" extrusionOk="0">
                  <a:moveTo>
                    <a:pt x="506" y="21585"/>
                  </a:moveTo>
                  <a:cubicBezTo>
                    <a:pt x="232" y="21313"/>
                    <a:pt x="-41" y="21042"/>
                    <a:pt x="5" y="20294"/>
                  </a:cubicBezTo>
                  <a:cubicBezTo>
                    <a:pt x="50" y="19547"/>
                    <a:pt x="415" y="18325"/>
                    <a:pt x="1053" y="16728"/>
                  </a:cubicBezTo>
                  <a:cubicBezTo>
                    <a:pt x="1691" y="15132"/>
                    <a:pt x="2602" y="13162"/>
                    <a:pt x="3924" y="11294"/>
                  </a:cubicBezTo>
                  <a:cubicBezTo>
                    <a:pt x="5245" y="9427"/>
                    <a:pt x="6977" y="7660"/>
                    <a:pt x="8708" y="6268"/>
                  </a:cubicBezTo>
                  <a:cubicBezTo>
                    <a:pt x="10440" y="4876"/>
                    <a:pt x="12172" y="3857"/>
                    <a:pt x="13265" y="3279"/>
                  </a:cubicBezTo>
                  <a:cubicBezTo>
                    <a:pt x="14359" y="2702"/>
                    <a:pt x="14815" y="2566"/>
                    <a:pt x="15225" y="2396"/>
                  </a:cubicBezTo>
                  <a:cubicBezTo>
                    <a:pt x="15635" y="2227"/>
                    <a:pt x="16000" y="2023"/>
                    <a:pt x="16000" y="1751"/>
                  </a:cubicBezTo>
                  <a:cubicBezTo>
                    <a:pt x="16000" y="1479"/>
                    <a:pt x="15635" y="1140"/>
                    <a:pt x="14906" y="902"/>
                  </a:cubicBezTo>
                  <a:cubicBezTo>
                    <a:pt x="14177" y="664"/>
                    <a:pt x="13083" y="528"/>
                    <a:pt x="12308" y="427"/>
                  </a:cubicBezTo>
                  <a:cubicBezTo>
                    <a:pt x="11534" y="325"/>
                    <a:pt x="11078" y="257"/>
                    <a:pt x="11215" y="223"/>
                  </a:cubicBezTo>
                  <a:cubicBezTo>
                    <a:pt x="11351" y="189"/>
                    <a:pt x="12081" y="189"/>
                    <a:pt x="13539" y="155"/>
                  </a:cubicBezTo>
                  <a:cubicBezTo>
                    <a:pt x="14997" y="121"/>
                    <a:pt x="17184" y="53"/>
                    <a:pt x="18506" y="19"/>
                  </a:cubicBezTo>
                  <a:cubicBezTo>
                    <a:pt x="19827" y="-15"/>
                    <a:pt x="20283" y="-15"/>
                    <a:pt x="20693" y="121"/>
                  </a:cubicBezTo>
                  <a:cubicBezTo>
                    <a:pt x="21103" y="257"/>
                    <a:pt x="21468" y="528"/>
                    <a:pt x="21513" y="1106"/>
                  </a:cubicBezTo>
                  <a:cubicBezTo>
                    <a:pt x="21559" y="1683"/>
                    <a:pt x="21286" y="2566"/>
                    <a:pt x="20967" y="3415"/>
                  </a:cubicBezTo>
                  <a:cubicBezTo>
                    <a:pt x="20648" y="4264"/>
                    <a:pt x="20283" y="5079"/>
                    <a:pt x="19918" y="58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826250" y="1947712"/>
              <a:ext cx="50800" cy="21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1800" y="6171"/>
                    <a:pt x="3600" y="12343"/>
                    <a:pt x="4500" y="16046"/>
                  </a:cubicBezTo>
                  <a:cubicBezTo>
                    <a:pt x="5400" y="19749"/>
                    <a:pt x="5400" y="20983"/>
                    <a:pt x="8100" y="21291"/>
                  </a:cubicBezTo>
                  <a:cubicBezTo>
                    <a:pt x="10800" y="21600"/>
                    <a:pt x="1620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921500" y="2023912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5600"/>
                    <a:pt x="10036" y="9600"/>
                    <a:pt x="13636" y="6000"/>
                  </a:cubicBezTo>
                  <a:cubicBezTo>
                    <a:pt x="17236" y="2400"/>
                    <a:pt x="1941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317037" y="1865313"/>
              <a:ext cx="143270" cy="21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0876" fill="norm" stroke="1" extrusionOk="0">
                  <a:moveTo>
                    <a:pt x="14544" y="5593"/>
                  </a:moveTo>
                  <a:cubicBezTo>
                    <a:pt x="14853" y="4555"/>
                    <a:pt x="15161" y="3516"/>
                    <a:pt x="14698" y="2478"/>
                  </a:cubicBezTo>
                  <a:cubicBezTo>
                    <a:pt x="14235" y="1440"/>
                    <a:pt x="13001" y="401"/>
                    <a:pt x="11613" y="90"/>
                  </a:cubicBezTo>
                  <a:cubicBezTo>
                    <a:pt x="10224" y="-222"/>
                    <a:pt x="8681" y="193"/>
                    <a:pt x="6367" y="2790"/>
                  </a:cubicBezTo>
                  <a:cubicBezTo>
                    <a:pt x="4053" y="5386"/>
                    <a:pt x="967" y="10163"/>
                    <a:pt x="195" y="13797"/>
                  </a:cubicBezTo>
                  <a:cubicBezTo>
                    <a:pt x="-576" y="17432"/>
                    <a:pt x="967" y="19924"/>
                    <a:pt x="4361" y="20651"/>
                  </a:cubicBezTo>
                  <a:cubicBezTo>
                    <a:pt x="7755" y="21378"/>
                    <a:pt x="13001" y="20340"/>
                    <a:pt x="16241" y="17640"/>
                  </a:cubicBezTo>
                  <a:cubicBezTo>
                    <a:pt x="19481" y="14940"/>
                    <a:pt x="20715" y="10578"/>
                    <a:pt x="20870" y="7982"/>
                  </a:cubicBezTo>
                  <a:cubicBezTo>
                    <a:pt x="21024" y="5386"/>
                    <a:pt x="20098" y="4555"/>
                    <a:pt x="18710" y="4036"/>
                  </a:cubicBezTo>
                  <a:cubicBezTo>
                    <a:pt x="17321" y="3516"/>
                    <a:pt x="15470" y="3309"/>
                    <a:pt x="14081" y="3620"/>
                  </a:cubicBezTo>
                  <a:cubicBezTo>
                    <a:pt x="12693" y="3932"/>
                    <a:pt x="11767" y="4763"/>
                    <a:pt x="10841" y="559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7373261" y="1800536"/>
              <a:ext cx="24489" cy="33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240" fill="norm" stroke="1" extrusionOk="0">
                  <a:moveTo>
                    <a:pt x="20825" y="871"/>
                  </a:moveTo>
                  <a:cubicBezTo>
                    <a:pt x="13625" y="337"/>
                    <a:pt x="6425" y="-196"/>
                    <a:pt x="2825" y="71"/>
                  </a:cubicBezTo>
                  <a:cubicBezTo>
                    <a:pt x="-775" y="337"/>
                    <a:pt x="-775" y="1404"/>
                    <a:pt x="1925" y="3937"/>
                  </a:cubicBezTo>
                  <a:cubicBezTo>
                    <a:pt x="4625" y="6471"/>
                    <a:pt x="10025" y="10471"/>
                    <a:pt x="12725" y="13204"/>
                  </a:cubicBezTo>
                  <a:cubicBezTo>
                    <a:pt x="15425" y="15937"/>
                    <a:pt x="15425" y="17404"/>
                    <a:pt x="14525" y="18671"/>
                  </a:cubicBezTo>
                  <a:cubicBezTo>
                    <a:pt x="13625" y="19937"/>
                    <a:pt x="11825" y="21004"/>
                    <a:pt x="10925" y="21204"/>
                  </a:cubicBezTo>
                  <a:cubicBezTo>
                    <a:pt x="10025" y="21404"/>
                    <a:pt x="10025" y="20737"/>
                    <a:pt x="10925" y="20071"/>
                  </a:cubicBezTo>
                  <a:cubicBezTo>
                    <a:pt x="11825" y="19404"/>
                    <a:pt x="13625" y="18737"/>
                    <a:pt x="15425" y="1807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7273612" y="1847814"/>
              <a:ext cx="232089" cy="7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18" fill="norm" stroke="1" extrusionOk="0">
                  <a:moveTo>
                    <a:pt x="905" y="21118"/>
                  </a:moveTo>
                  <a:cubicBezTo>
                    <a:pt x="321" y="18718"/>
                    <a:pt x="-263" y="16318"/>
                    <a:pt x="126" y="13918"/>
                  </a:cubicBezTo>
                  <a:cubicBezTo>
                    <a:pt x="515" y="11518"/>
                    <a:pt x="1878" y="9118"/>
                    <a:pt x="5186" y="6418"/>
                  </a:cubicBezTo>
                  <a:cubicBezTo>
                    <a:pt x="8494" y="3718"/>
                    <a:pt x="13748" y="718"/>
                    <a:pt x="16764" y="118"/>
                  </a:cubicBezTo>
                  <a:cubicBezTo>
                    <a:pt x="19780" y="-482"/>
                    <a:pt x="20559" y="1318"/>
                    <a:pt x="21337" y="311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283450" y="2112812"/>
              <a:ext cx="184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062"/>
                    <a:pt x="11917" y="10523"/>
                    <a:pt x="15517" y="6923"/>
                  </a:cubicBezTo>
                  <a:cubicBezTo>
                    <a:pt x="19117" y="3323"/>
                    <a:pt x="20359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583603" y="1831406"/>
              <a:ext cx="93548" cy="30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44" fill="norm" stroke="1" extrusionOk="0">
                  <a:moveTo>
                    <a:pt x="21214" y="1915"/>
                  </a:moveTo>
                  <a:cubicBezTo>
                    <a:pt x="19774" y="1323"/>
                    <a:pt x="18334" y="732"/>
                    <a:pt x="16174" y="362"/>
                  </a:cubicBezTo>
                  <a:cubicBezTo>
                    <a:pt x="14014" y="-8"/>
                    <a:pt x="11134" y="-156"/>
                    <a:pt x="8734" y="214"/>
                  </a:cubicBezTo>
                  <a:cubicBezTo>
                    <a:pt x="6334" y="584"/>
                    <a:pt x="4414" y="1471"/>
                    <a:pt x="2734" y="3912"/>
                  </a:cubicBezTo>
                  <a:cubicBezTo>
                    <a:pt x="1054" y="6354"/>
                    <a:pt x="-386" y="10348"/>
                    <a:pt x="94" y="13455"/>
                  </a:cubicBezTo>
                  <a:cubicBezTo>
                    <a:pt x="574" y="16562"/>
                    <a:pt x="2974" y="18781"/>
                    <a:pt x="6334" y="19965"/>
                  </a:cubicBezTo>
                  <a:cubicBezTo>
                    <a:pt x="9694" y="21148"/>
                    <a:pt x="14014" y="21296"/>
                    <a:pt x="18334" y="2144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700287" y="1925261"/>
              <a:ext cx="205464" cy="17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70" fill="norm" stroke="1" extrusionOk="0">
                  <a:moveTo>
                    <a:pt x="236" y="5103"/>
                  </a:moveTo>
                  <a:cubicBezTo>
                    <a:pt x="15" y="3802"/>
                    <a:pt x="-205" y="2500"/>
                    <a:pt x="346" y="1590"/>
                  </a:cubicBezTo>
                  <a:cubicBezTo>
                    <a:pt x="897" y="679"/>
                    <a:pt x="2219" y="158"/>
                    <a:pt x="3432" y="28"/>
                  </a:cubicBezTo>
                  <a:cubicBezTo>
                    <a:pt x="4644" y="-102"/>
                    <a:pt x="5746" y="158"/>
                    <a:pt x="6628" y="2240"/>
                  </a:cubicBezTo>
                  <a:cubicBezTo>
                    <a:pt x="7509" y="4322"/>
                    <a:pt x="8171" y="8226"/>
                    <a:pt x="8281" y="10828"/>
                  </a:cubicBezTo>
                  <a:cubicBezTo>
                    <a:pt x="8391" y="13431"/>
                    <a:pt x="7950" y="14732"/>
                    <a:pt x="7179" y="16293"/>
                  </a:cubicBezTo>
                  <a:cubicBezTo>
                    <a:pt x="6407" y="17855"/>
                    <a:pt x="5305" y="19676"/>
                    <a:pt x="5526" y="20587"/>
                  </a:cubicBezTo>
                  <a:cubicBezTo>
                    <a:pt x="5746" y="21498"/>
                    <a:pt x="7289" y="21498"/>
                    <a:pt x="10154" y="20587"/>
                  </a:cubicBezTo>
                  <a:cubicBezTo>
                    <a:pt x="13019" y="19676"/>
                    <a:pt x="17207" y="17855"/>
                    <a:pt x="21395" y="1603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924799" y="1839762"/>
              <a:ext cx="9926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600" fill="norm" stroke="1" extrusionOk="0">
                  <a:moveTo>
                    <a:pt x="0" y="0"/>
                  </a:moveTo>
                  <a:cubicBezTo>
                    <a:pt x="5184" y="1464"/>
                    <a:pt x="10368" y="2929"/>
                    <a:pt x="14472" y="5247"/>
                  </a:cubicBezTo>
                  <a:cubicBezTo>
                    <a:pt x="18576" y="7566"/>
                    <a:pt x="21600" y="10739"/>
                    <a:pt x="19656" y="13607"/>
                  </a:cubicBezTo>
                  <a:cubicBezTo>
                    <a:pt x="17712" y="16475"/>
                    <a:pt x="10800" y="19037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901700" y="2628270"/>
              <a:ext cx="298451" cy="37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085"/>
                  </a:moveTo>
                  <a:cubicBezTo>
                    <a:pt x="153" y="1250"/>
                    <a:pt x="306" y="415"/>
                    <a:pt x="766" y="116"/>
                  </a:cubicBezTo>
                  <a:cubicBezTo>
                    <a:pt x="1226" y="-182"/>
                    <a:pt x="1991" y="57"/>
                    <a:pt x="4136" y="1250"/>
                  </a:cubicBezTo>
                  <a:cubicBezTo>
                    <a:pt x="6281" y="2443"/>
                    <a:pt x="9804" y="4591"/>
                    <a:pt x="12945" y="7336"/>
                  </a:cubicBezTo>
                  <a:cubicBezTo>
                    <a:pt x="16085" y="10081"/>
                    <a:pt x="18843" y="13422"/>
                    <a:pt x="20221" y="15869"/>
                  </a:cubicBezTo>
                  <a:cubicBezTo>
                    <a:pt x="21600" y="18315"/>
                    <a:pt x="21600" y="19867"/>
                    <a:pt x="21600" y="2141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89000" y="2559290"/>
              <a:ext cx="152401" cy="17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4" fill="norm" stroke="1" extrusionOk="0">
                  <a:moveTo>
                    <a:pt x="0" y="10080"/>
                  </a:moveTo>
                  <a:cubicBezTo>
                    <a:pt x="1200" y="12780"/>
                    <a:pt x="2400" y="15480"/>
                    <a:pt x="3150" y="17566"/>
                  </a:cubicBezTo>
                  <a:cubicBezTo>
                    <a:pt x="3900" y="19652"/>
                    <a:pt x="4200" y="21125"/>
                    <a:pt x="3750" y="20757"/>
                  </a:cubicBezTo>
                  <a:cubicBezTo>
                    <a:pt x="3300" y="20389"/>
                    <a:pt x="2100" y="18180"/>
                    <a:pt x="1800" y="15848"/>
                  </a:cubicBezTo>
                  <a:cubicBezTo>
                    <a:pt x="1500" y="13516"/>
                    <a:pt x="2100" y="11061"/>
                    <a:pt x="4050" y="8239"/>
                  </a:cubicBezTo>
                  <a:cubicBezTo>
                    <a:pt x="6000" y="5416"/>
                    <a:pt x="9300" y="2225"/>
                    <a:pt x="12450" y="875"/>
                  </a:cubicBezTo>
                  <a:cubicBezTo>
                    <a:pt x="15600" y="-475"/>
                    <a:pt x="18600" y="16"/>
                    <a:pt x="21600" y="50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123950" y="2195362"/>
              <a:ext cx="952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169"/>
                    <a:pt x="8640" y="10338"/>
                    <a:pt x="12240" y="13938"/>
                  </a:cubicBezTo>
                  <a:cubicBezTo>
                    <a:pt x="15840" y="17538"/>
                    <a:pt x="1872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276350" y="2220762"/>
              <a:ext cx="133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563806" y="2041892"/>
              <a:ext cx="129628" cy="17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720" fill="norm" stroke="1" extrusionOk="0">
                  <a:moveTo>
                    <a:pt x="12067" y="1634"/>
                  </a:moveTo>
                  <a:cubicBezTo>
                    <a:pt x="10353" y="1132"/>
                    <a:pt x="8638" y="630"/>
                    <a:pt x="6924" y="253"/>
                  </a:cubicBezTo>
                  <a:cubicBezTo>
                    <a:pt x="5210" y="-124"/>
                    <a:pt x="3495" y="-375"/>
                    <a:pt x="2124" y="1760"/>
                  </a:cubicBezTo>
                  <a:cubicBezTo>
                    <a:pt x="753" y="3895"/>
                    <a:pt x="-276" y="8416"/>
                    <a:pt x="67" y="11806"/>
                  </a:cubicBezTo>
                  <a:cubicBezTo>
                    <a:pt x="410" y="15197"/>
                    <a:pt x="2124" y="17458"/>
                    <a:pt x="4867" y="18965"/>
                  </a:cubicBezTo>
                  <a:cubicBezTo>
                    <a:pt x="7610" y="20472"/>
                    <a:pt x="11381" y="21225"/>
                    <a:pt x="14295" y="20346"/>
                  </a:cubicBezTo>
                  <a:cubicBezTo>
                    <a:pt x="17210" y="19467"/>
                    <a:pt x="19267" y="16955"/>
                    <a:pt x="20295" y="14192"/>
                  </a:cubicBezTo>
                  <a:cubicBezTo>
                    <a:pt x="21324" y="11430"/>
                    <a:pt x="21324" y="8416"/>
                    <a:pt x="19610" y="6155"/>
                  </a:cubicBezTo>
                  <a:cubicBezTo>
                    <a:pt x="17895" y="3895"/>
                    <a:pt x="14467" y="2388"/>
                    <a:pt x="11038" y="88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601142" y="1966762"/>
              <a:ext cx="8160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076" y="0"/>
                  </a:moveTo>
                  <a:cubicBezTo>
                    <a:pt x="1415" y="655"/>
                    <a:pt x="-247" y="1309"/>
                    <a:pt x="30" y="3027"/>
                  </a:cubicBezTo>
                  <a:cubicBezTo>
                    <a:pt x="307" y="4745"/>
                    <a:pt x="2522" y="7527"/>
                    <a:pt x="5291" y="10473"/>
                  </a:cubicBezTo>
                  <a:cubicBezTo>
                    <a:pt x="8061" y="13418"/>
                    <a:pt x="11384" y="16527"/>
                    <a:pt x="14153" y="18409"/>
                  </a:cubicBezTo>
                  <a:cubicBezTo>
                    <a:pt x="16922" y="20291"/>
                    <a:pt x="19138" y="20945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517650" y="1954062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4400"/>
                    <a:pt x="8550" y="7200"/>
                    <a:pt x="12150" y="3600"/>
                  </a:cubicBezTo>
                  <a:cubicBezTo>
                    <a:pt x="15750" y="0"/>
                    <a:pt x="186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600200" y="2195362"/>
              <a:ext cx="171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816412" y="1928099"/>
              <a:ext cx="126689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83" fill="norm" stroke="1" extrusionOk="0">
                  <a:moveTo>
                    <a:pt x="11446" y="518"/>
                  </a:moveTo>
                  <a:cubicBezTo>
                    <a:pt x="9355" y="201"/>
                    <a:pt x="7265" y="-117"/>
                    <a:pt x="5697" y="42"/>
                  </a:cubicBezTo>
                  <a:cubicBezTo>
                    <a:pt x="4129" y="201"/>
                    <a:pt x="3084" y="836"/>
                    <a:pt x="1865" y="3218"/>
                  </a:cubicBezTo>
                  <a:cubicBezTo>
                    <a:pt x="646" y="5601"/>
                    <a:pt x="-748" y="9730"/>
                    <a:pt x="471" y="13065"/>
                  </a:cubicBezTo>
                  <a:cubicBezTo>
                    <a:pt x="1691" y="16401"/>
                    <a:pt x="5523" y="18942"/>
                    <a:pt x="9355" y="20212"/>
                  </a:cubicBezTo>
                  <a:cubicBezTo>
                    <a:pt x="13187" y="21483"/>
                    <a:pt x="17020" y="21483"/>
                    <a:pt x="20852" y="2148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944801" y="1992787"/>
              <a:ext cx="188799" cy="14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74" fill="norm" stroke="1" extrusionOk="0">
                  <a:moveTo>
                    <a:pt x="1247" y="4671"/>
                  </a:moveTo>
                  <a:cubicBezTo>
                    <a:pt x="527" y="3400"/>
                    <a:pt x="-193" y="2130"/>
                    <a:pt x="47" y="1335"/>
                  </a:cubicBezTo>
                  <a:cubicBezTo>
                    <a:pt x="287" y="541"/>
                    <a:pt x="1487" y="224"/>
                    <a:pt x="3167" y="65"/>
                  </a:cubicBezTo>
                  <a:cubicBezTo>
                    <a:pt x="4847" y="-94"/>
                    <a:pt x="7007" y="-94"/>
                    <a:pt x="8567" y="1653"/>
                  </a:cubicBezTo>
                  <a:cubicBezTo>
                    <a:pt x="10127" y="3400"/>
                    <a:pt x="11087" y="6894"/>
                    <a:pt x="11327" y="9435"/>
                  </a:cubicBezTo>
                  <a:cubicBezTo>
                    <a:pt x="11567" y="11977"/>
                    <a:pt x="11087" y="13565"/>
                    <a:pt x="10607" y="15471"/>
                  </a:cubicBezTo>
                  <a:cubicBezTo>
                    <a:pt x="10127" y="17377"/>
                    <a:pt x="9647" y="19600"/>
                    <a:pt x="10007" y="20553"/>
                  </a:cubicBezTo>
                  <a:cubicBezTo>
                    <a:pt x="10367" y="21506"/>
                    <a:pt x="11567" y="21188"/>
                    <a:pt x="13607" y="19282"/>
                  </a:cubicBezTo>
                  <a:cubicBezTo>
                    <a:pt x="15647" y="17377"/>
                    <a:pt x="18527" y="13882"/>
                    <a:pt x="21407" y="1038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127250" y="1865162"/>
              <a:ext cx="7155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fill="norm" stroke="1" extrusionOk="0">
                  <a:moveTo>
                    <a:pt x="0" y="0"/>
                  </a:moveTo>
                  <a:cubicBezTo>
                    <a:pt x="6000" y="3067"/>
                    <a:pt x="12000" y="6133"/>
                    <a:pt x="15900" y="8867"/>
                  </a:cubicBezTo>
                  <a:cubicBezTo>
                    <a:pt x="19800" y="11600"/>
                    <a:pt x="21600" y="14000"/>
                    <a:pt x="19200" y="16067"/>
                  </a:cubicBezTo>
                  <a:cubicBezTo>
                    <a:pt x="16800" y="18133"/>
                    <a:pt x="10200" y="19867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676731" y="5465587"/>
              <a:ext cx="188188" cy="54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95" fill="norm" stroke="1" extrusionOk="0">
                  <a:moveTo>
                    <a:pt x="1034" y="9008"/>
                  </a:moveTo>
                  <a:cubicBezTo>
                    <a:pt x="799" y="11093"/>
                    <a:pt x="564" y="13178"/>
                    <a:pt x="564" y="15054"/>
                  </a:cubicBezTo>
                  <a:cubicBezTo>
                    <a:pt x="564" y="16931"/>
                    <a:pt x="799" y="18598"/>
                    <a:pt x="1034" y="19724"/>
                  </a:cubicBezTo>
                  <a:cubicBezTo>
                    <a:pt x="1269" y="20850"/>
                    <a:pt x="1503" y="21434"/>
                    <a:pt x="1386" y="21392"/>
                  </a:cubicBezTo>
                  <a:cubicBezTo>
                    <a:pt x="1269" y="21351"/>
                    <a:pt x="799" y="20683"/>
                    <a:pt x="447" y="18640"/>
                  </a:cubicBezTo>
                  <a:cubicBezTo>
                    <a:pt x="95" y="16597"/>
                    <a:pt x="-140" y="13178"/>
                    <a:pt x="95" y="10217"/>
                  </a:cubicBezTo>
                  <a:cubicBezTo>
                    <a:pt x="330" y="7256"/>
                    <a:pt x="1034" y="4754"/>
                    <a:pt x="2208" y="3087"/>
                  </a:cubicBezTo>
                  <a:cubicBezTo>
                    <a:pt x="3382" y="1419"/>
                    <a:pt x="5025" y="585"/>
                    <a:pt x="7021" y="209"/>
                  </a:cubicBezTo>
                  <a:cubicBezTo>
                    <a:pt x="9017" y="-166"/>
                    <a:pt x="11364" y="-83"/>
                    <a:pt x="14064" y="835"/>
                  </a:cubicBezTo>
                  <a:cubicBezTo>
                    <a:pt x="16764" y="1752"/>
                    <a:pt x="19817" y="3503"/>
                    <a:pt x="20638" y="5046"/>
                  </a:cubicBezTo>
                  <a:cubicBezTo>
                    <a:pt x="21460" y="6589"/>
                    <a:pt x="20051" y="7924"/>
                    <a:pt x="17703" y="8716"/>
                  </a:cubicBezTo>
                  <a:cubicBezTo>
                    <a:pt x="15356" y="9508"/>
                    <a:pt x="12069" y="9758"/>
                    <a:pt x="9956" y="9758"/>
                  </a:cubicBezTo>
                  <a:cubicBezTo>
                    <a:pt x="7843" y="9758"/>
                    <a:pt x="6903" y="9508"/>
                    <a:pt x="5964" y="925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984500" y="5598962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160" y="12109"/>
                  </a:cubicBezTo>
                  <a:cubicBezTo>
                    <a:pt x="4320" y="9164"/>
                    <a:pt x="8640" y="6545"/>
                    <a:pt x="12240" y="4582"/>
                  </a:cubicBezTo>
                  <a:cubicBezTo>
                    <a:pt x="15840" y="2618"/>
                    <a:pt x="1872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200400" y="5459262"/>
              <a:ext cx="127001" cy="19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4273"/>
                  </a:moveTo>
                  <a:cubicBezTo>
                    <a:pt x="2520" y="9257"/>
                    <a:pt x="5040" y="14242"/>
                    <a:pt x="7200" y="17327"/>
                  </a:cubicBezTo>
                  <a:cubicBezTo>
                    <a:pt x="9360" y="20413"/>
                    <a:pt x="11160" y="21600"/>
                    <a:pt x="12240" y="21363"/>
                  </a:cubicBezTo>
                  <a:cubicBezTo>
                    <a:pt x="13320" y="21125"/>
                    <a:pt x="13680" y="19464"/>
                    <a:pt x="14220" y="16141"/>
                  </a:cubicBezTo>
                  <a:cubicBezTo>
                    <a:pt x="14760" y="12818"/>
                    <a:pt x="15480" y="7833"/>
                    <a:pt x="16740" y="4866"/>
                  </a:cubicBezTo>
                  <a:cubicBezTo>
                    <a:pt x="18000" y="1899"/>
                    <a:pt x="19800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371850" y="5220664"/>
              <a:ext cx="628651" cy="38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3709" y="15515"/>
                  </a:moveTo>
                  <a:cubicBezTo>
                    <a:pt x="3418" y="15159"/>
                    <a:pt x="3127" y="14803"/>
                    <a:pt x="2582" y="14803"/>
                  </a:cubicBezTo>
                  <a:cubicBezTo>
                    <a:pt x="2036" y="14803"/>
                    <a:pt x="1236" y="15159"/>
                    <a:pt x="727" y="15990"/>
                  </a:cubicBezTo>
                  <a:cubicBezTo>
                    <a:pt x="218" y="16820"/>
                    <a:pt x="0" y="18126"/>
                    <a:pt x="0" y="19016"/>
                  </a:cubicBezTo>
                  <a:cubicBezTo>
                    <a:pt x="0" y="19906"/>
                    <a:pt x="218" y="20381"/>
                    <a:pt x="509" y="20440"/>
                  </a:cubicBezTo>
                  <a:cubicBezTo>
                    <a:pt x="800" y="20500"/>
                    <a:pt x="1164" y="20144"/>
                    <a:pt x="1491" y="19728"/>
                  </a:cubicBezTo>
                  <a:cubicBezTo>
                    <a:pt x="1818" y="19313"/>
                    <a:pt x="2109" y="18838"/>
                    <a:pt x="2364" y="18363"/>
                  </a:cubicBezTo>
                  <a:cubicBezTo>
                    <a:pt x="2618" y="17889"/>
                    <a:pt x="2836" y="17414"/>
                    <a:pt x="2945" y="17533"/>
                  </a:cubicBezTo>
                  <a:cubicBezTo>
                    <a:pt x="3055" y="17651"/>
                    <a:pt x="3055" y="18363"/>
                    <a:pt x="3091" y="19016"/>
                  </a:cubicBezTo>
                  <a:cubicBezTo>
                    <a:pt x="3127" y="19669"/>
                    <a:pt x="3200" y="20262"/>
                    <a:pt x="3418" y="20559"/>
                  </a:cubicBezTo>
                  <a:cubicBezTo>
                    <a:pt x="3636" y="20856"/>
                    <a:pt x="4000" y="20856"/>
                    <a:pt x="4255" y="20559"/>
                  </a:cubicBezTo>
                  <a:cubicBezTo>
                    <a:pt x="4509" y="20262"/>
                    <a:pt x="4655" y="19669"/>
                    <a:pt x="5055" y="17829"/>
                  </a:cubicBezTo>
                  <a:cubicBezTo>
                    <a:pt x="5455" y="15990"/>
                    <a:pt x="6109" y="12904"/>
                    <a:pt x="6545" y="9937"/>
                  </a:cubicBezTo>
                  <a:cubicBezTo>
                    <a:pt x="6982" y="6970"/>
                    <a:pt x="7200" y="4122"/>
                    <a:pt x="7345" y="2341"/>
                  </a:cubicBezTo>
                  <a:cubicBezTo>
                    <a:pt x="7491" y="561"/>
                    <a:pt x="7564" y="-151"/>
                    <a:pt x="7455" y="27"/>
                  </a:cubicBezTo>
                  <a:cubicBezTo>
                    <a:pt x="7345" y="205"/>
                    <a:pt x="7055" y="1273"/>
                    <a:pt x="6691" y="3706"/>
                  </a:cubicBezTo>
                  <a:cubicBezTo>
                    <a:pt x="6327" y="6139"/>
                    <a:pt x="5891" y="9937"/>
                    <a:pt x="5673" y="12845"/>
                  </a:cubicBezTo>
                  <a:cubicBezTo>
                    <a:pt x="5455" y="15752"/>
                    <a:pt x="5455" y="17770"/>
                    <a:pt x="5600" y="19075"/>
                  </a:cubicBezTo>
                  <a:cubicBezTo>
                    <a:pt x="5745" y="20381"/>
                    <a:pt x="6036" y="20974"/>
                    <a:pt x="6364" y="21212"/>
                  </a:cubicBezTo>
                  <a:cubicBezTo>
                    <a:pt x="6691" y="21449"/>
                    <a:pt x="7055" y="21330"/>
                    <a:pt x="7418" y="20559"/>
                  </a:cubicBezTo>
                  <a:cubicBezTo>
                    <a:pt x="7782" y="19787"/>
                    <a:pt x="8145" y="18363"/>
                    <a:pt x="8364" y="17236"/>
                  </a:cubicBezTo>
                  <a:cubicBezTo>
                    <a:pt x="8582" y="16108"/>
                    <a:pt x="8655" y="15278"/>
                    <a:pt x="8727" y="15159"/>
                  </a:cubicBezTo>
                  <a:cubicBezTo>
                    <a:pt x="8800" y="15040"/>
                    <a:pt x="8873" y="15634"/>
                    <a:pt x="8909" y="16286"/>
                  </a:cubicBezTo>
                  <a:cubicBezTo>
                    <a:pt x="8945" y="16939"/>
                    <a:pt x="8945" y="17651"/>
                    <a:pt x="9018" y="18304"/>
                  </a:cubicBezTo>
                  <a:cubicBezTo>
                    <a:pt x="9091" y="18957"/>
                    <a:pt x="9236" y="19550"/>
                    <a:pt x="9564" y="19669"/>
                  </a:cubicBezTo>
                  <a:cubicBezTo>
                    <a:pt x="9891" y="19787"/>
                    <a:pt x="10400" y="19431"/>
                    <a:pt x="10873" y="18541"/>
                  </a:cubicBezTo>
                  <a:cubicBezTo>
                    <a:pt x="11345" y="17651"/>
                    <a:pt x="11782" y="16227"/>
                    <a:pt x="12036" y="15218"/>
                  </a:cubicBezTo>
                  <a:cubicBezTo>
                    <a:pt x="12291" y="14209"/>
                    <a:pt x="12364" y="13616"/>
                    <a:pt x="12473" y="13616"/>
                  </a:cubicBezTo>
                  <a:cubicBezTo>
                    <a:pt x="12582" y="13616"/>
                    <a:pt x="12727" y="14209"/>
                    <a:pt x="12873" y="14981"/>
                  </a:cubicBezTo>
                  <a:cubicBezTo>
                    <a:pt x="13018" y="15752"/>
                    <a:pt x="13164" y="16702"/>
                    <a:pt x="13382" y="17354"/>
                  </a:cubicBezTo>
                  <a:cubicBezTo>
                    <a:pt x="13600" y="18007"/>
                    <a:pt x="13891" y="18363"/>
                    <a:pt x="14545" y="18304"/>
                  </a:cubicBezTo>
                  <a:cubicBezTo>
                    <a:pt x="15200" y="18245"/>
                    <a:pt x="16218" y="17770"/>
                    <a:pt x="17055" y="16820"/>
                  </a:cubicBezTo>
                  <a:cubicBezTo>
                    <a:pt x="17891" y="15871"/>
                    <a:pt x="18545" y="14447"/>
                    <a:pt x="18873" y="13438"/>
                  </a:cubicBezTo>
                  <a:cubicBezTo>
                    <a:pt x="19200" y="12429"/>
                    <a:pt x="19200" y="11836"/>
                    <a:pt x="19018" y="11717"/>
                  </a:cubicBezTo>
                  <a:cubicBezTo>
                    <a:pt x="18836" y="11598"/>
                    <a:pt x="18473" y="11954"/>
                    <a:pt x="18109" y="12904"/>
                  </a:cubicBezTo>
                  <a:cubicBezTo>
                    <a:pt x="17745" y="13853"/>
                    <a:pt x="17382" y="15396"/>
                    <a:pt x="17200" y="16464"/>
                  </a:cubicBezTo>
                  <a:cubicBezTo>
                    <a:pt x="17018" y="17533"/>
                    <a:pt x="17018" y="18126"/>
                    <a:pt x="17382" y="18601"/>
                  </a:cubicBezTo>
                  <a:cubicBezTo>
                    <a:pt x="17745" y="19075"/>
                    <a:pt x="18473" y="19431"/>
                    <a:pt x="19236" y="19609"/>
                  </a:cubicBezTo>
                  <a:cubicBezTo>
                    <a:pt x="20000" y="19787"/>
                    <a:pt x="20800" y="19787"/>
                    <a:pt x="21600" y="1978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171950" y="5459262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165600" y="5548162"/>
              <a:ext cx="14605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11435"/>
                  </a:moveTo>
                  <a:cubicBezTo>
                    <a:pt x="939" y="16518"/>
                    <a:pt x="1878" y="21600"/>
                    <a:pt x="5478" y="19694"/>
                  </a:cubicBezTo>
                  <a:cubicBezTo>
                    <a:pt x="9078" y="17788"/>
                    <a:pt x="15339" y="88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641850" y="5277152"/>
              <a:ext cx="241301" cy="25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4113"/>
                  </a:moveTo>
                  <a:cubicBezTo>
                    <a:pt x="379" y="2863"/>
                    <a:pt x="758" y="1614"/>
                    <a:pt x="3032" y="810"/>
                  </a:cubicBezTo>
                  <a:cubicBezTo>
                    <a:pt x="5305" y="7"/>
                    <a:pt x="9474" y="-350"/>
                    <a:pt x="12126" y="453"/>
                  </a:cubicBezTo>
                  <a:cubicBezTo>
                    <a:pt x="14779" y="1257"/>
                    <a:pt x="15916" y="3220"/>
                    <a:pt x="15063" y="6255"/>
                  </a:cubicBezTo>
                  <a:cubicBezTo>
                    <a:pt x="14211" y="9290"/>
                    <a:pt x="11368" y="13395"/>
                    <a:pt x="9568" y="15716"/>
                  </a:cubicBezTo>
                  <a:cubicBezTo>
                    <a:pt x="7768" y="18037"/>
                    <a:pt x="7011" y="18572"/>
                    <a:pt x="6253" y="19197"/>
                  </a:cubicBezTo>
                  <a:cubicBezTo>
                    <a:pt x="5495" y="19822"/>
                    <a:pt x="4737" y="20536"/>
                    <a:pt x="5021" y="20893"/>
                  </a:cubicBezTo>
                  <a:cubicBezTo>
                    <a:pt x="5305" y="21250"/>
                    <a:pt x="6632" y="21250"/>
                    <a:pt x="9568" y="20714"/>
                  </a:cubicBezTo>
                  <a:cubicBezTo>
                    <a:pt x="12505" y="20179"/>
                    <a:pt x="17053" y="19108"/>
                    <a:pt x="21600" y="1803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038757" y="5174523"/>
              <a:ext cx="168244" cy="39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66" fill="norm" stroke="1" extrusionOk="0">
                  <a:moveTo>
                    <a:pt x="21196" y="2345"/>
                  </a:moveTo>
                  <a:cubicBezTo>
                    <a:pt x="21196" y="1774"/>
                    <a:pt x="21196" y="1202"/>
                    <a:pt x="20529" y="802"/>
                  </a:cubicBezTo>
                  <a:cubicBezTo>
                    <a:pt x="19863" y="402"/>
                    <a:pt x="18529" y="174"/>
                    <a:pt x="17196" y="59"/>
                  </a:cubicBezTo>
                  <a:cubicBezTo>
                    <a:pt x="15863" y="-55"/>
                    <a:pt x="14529" y="-55"/>
                    <a:pt x="12929" y="516"/>
                  </a:cubicBezTo>
                  <a:cubicBezTo>
                    <a:pt x="11329" y="1088"/>
                    <a:pt x="9463" y="2231"/>
                    <a:pt x="7196" y="4459"/>
                  </a:cubicBezTo>
                  <a:cubicBezTo>
                    <a:pt x="4929" y="6688"/>
                    <a:pt x="2263" y="10002"/>
                    <a:pt x="929" y="12631"/>
                  </a:cubicBezTo>
                  <a:cubicBezTo>
                    <a:pt x="-404" y="15259"/>
                    <a:pt x="-404" y="17202"/>
                    <a:pt x="1596" y="18631"/>
                  </a:cubicBezTo>
                  <a:cubicBezTo>
                    <a:pt x="3596" y="20059"/>
                    <a:pt x="7596" y="20974"/>
                    <a:pt x="10129" y="21259"/>
                  </a:cubicBezTo>
                  <a:cubicBezTo>
                    <a:pt x="12663" y="21545"/>
                    <a:pt x="13729" y="21202"/>
                    <a:pt x="14796" y="2085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295900" y="5294162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600"/>
                    <a:pt x="2880" y="11200"/>
                    <a:pt x="4320" y="14600"/>
                  </a:cubicBezTo>
                  <a:cubicBezTo>
                    <a:pt x="5760" y="18000"/>
                    <a:pt x="7200" y="19200"/>
                    <a:pt x="10080" y="20000"/>
                  </a:cubicBezTo>
                  <a:cubicBezTo>
                    <a:pt x="12960" y="20800"/>
                    <a:pt x="1728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403850" y="5402112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5300"/>
                    <a:pt x="4659" y="9000"/>
                    <a:pt x="8259" y="5400"/>
                  </a:cubicBezTo>
                  <a:cubicBezTo>
                    <a:pt x="11859" y="1800"/>
                    <a:pt x="1672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843282" y="5166803"/>
              <a:ext cx="159786" cy="29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095" fill="norm" stroke="1" extrusionOk="0">
                  <a:moveTo>
                    <a:pt x="17503" y="3625"/>
                  </a:moveTo>
                  <a:cubicBezTo>
                    <a:pt x="17503" y="2275"/>
                    <a:pt x="17503" y="925"/>
                    <a:pt x="16801" y="325"/>
                  </a:cubicBezTo>
                  <a:cubicBezTo>
                    <a:pt x="16100" y="-275"/>
                    <a:pt x="14698" y="-125"/>
                    <a:pt x="12313" y="1450"/>
                  </a:cubicBezTo>
                  <a:cubicBezTo>
                    <a:pt x="9929" y="3025"/>
                    <a:pt x="6562" y="6025"/>
                    <a:pt x="4318" y="9100"/>
                  </a:cubicBezTo>
                  <a:cubicBezTo>
                    <a:pt x="2074" y="12175"/>
                    <a:pt x="952" y="15325"/>
                    <a:pt x="391" y="17275"/>
                  </a:cubicBezTo>
                  <a:cubicBezTo>
                    <a:pt x="-170" y="19225"/>
                    <a:pt x="-170" y="19975"/>
                    <a:pt x="672" y="20500"/>
                  </a:cubicBezTo>
                  <a:cubicBezTo>
                    <a:pt x="1513" y="21025"/>
                    <a:pt x="3196" y="21325"/>
                    <a:pt x="6142" y="20875"/>
                  </a:cubicBezTo>
                  <a:cubicBezTo>
                    <a:pt x="9087" y="20425"/>
                    <a:pt x="13295" y="19225"/>
                    <a:pt x="16381" y="16975"/>
                  </a:cubicBezTo>
                  <a:cubicBezTo>
                    <a:pt x="19466" y="14725"/>
                    <a:pt x="21430" y="11425"/>
                    <a:pt x="21149" y="8800"/>
                  </a:cubicBezTo>
                  <a:cubicBezTo>
                    <a:pt x="20869" y="6175"/>
                    <a:pt x="18344" y="4225"/>
                    <a:pt x="15820" y="227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918200" y="5040162"/>
              <a:ext cx="698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60"/>
                    <a:pt x="16364" y="720"/>
                    <a:pt x="14727" y="1800"/>
                  </a:cubicBezTo>
                  <a:cubicBezTo>
                    <a:pt x="13091" y="2880"/>
                    <a:pt x="12436" y="4680"/>
                    <a:pt x="11127" y="6930"/>
                  </a:cubicBezTo>
                  <a:cubicBezTo>
                    <a:pt x="9818" y="9180"/>
                    <a:pt x="7855" y="11880"/>
                    <a:pt x="5891" y="14400"/>
                  </a:cubicBezTo>
                  <a:cubicBezTo>
                    <a:pt x="3927" y="16920"/>
                    <a:pt x="1964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843701" y="5081197"/>
              <a:ext cx="271350" cy="6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39" fill="norm" stroke="1" extrusionOk="0">
                  <a:moveTo>
                    <a:pt x="870" y="19314"/>
                  </a:moveTo>
                  <a:cubicBezTo>
                    <a:pt x="367" y="13914"/>
                    <a:pt x="-135" y="8514"/>
                    <a:pt x="32" y="5139"/>
                  </a:cubicBezTo>
                  <a:cubicBezTo>
                    <a:pt x="200" y="1764"/>
                    <a:pt x="1037" y="414"/>
                    <a:pt x="3465" y="77"/>
                  </a:cubicBezTo>
                  <a:cubicBezTo>
                    <a:pt x="5893" y="-261"/>
                    <a:pt x="9912" y="414"/>
                    <a:pt x="13177" y="4126"/>
                  </a:cubicBezTo>
                  <a:cubicBezTo>
                    <a:pt x="16442" y="7839"/>
                    <a:pt x="18953" y="14589"/>
                    <a:pt x="21465" y="2133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797550" y="5503712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429"/>
                    <a:pt x="11127" y="9257"/>
                    <a:pt x="14727" y="5657"/>
                  </a:cubicBezTo>
                  <a:cubicBezTo>
                    <a:pt x="18327" y="2057"/>
                    <a:pt x="1996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244749" y="5124829"/>
              <a:ext cx="168751" cy="34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28" fill="norm" stroke="1" extrusionOk="0">
                  <a:moveTo>
                    <a:pt x="21001" y="2975"/>
                  </a:moveTo>
                  <a:cubicBezTo>
                    <a:pt x="19684" y="1940"/>
                    <a:pt x="18367" y="906"/>
                    <a:pt x="17050" y="388"/>
                  </a:cubicBezTo>
                  <a:cubicBezTo>
                    <a:pt x="15733" y="-129"/>
                    <a:pt x="14416" y="-129"/>
                    <a:pt x="12967" y="388"/>
                  </a:cubicBezTo>
                  <a:cubicBezTo>
                    <a:pt x="11518" y="906"/>
                    <a:pt x="9938" y="1940"/>
                    <a:pt x="7830" y="3881"/>
                  </a:cubicBezTo>
                  <a:cubicBezTo>
                    <a:pt x="5723" y="5821"/>
                    <a:pt x="3089" y="8666"/>
                    <a:pt x="1508" y="11188"/>
                  </a:cubicBezTo>
                  <a:cubicBezTo>
                    <a:pt x="-72" y="13711"/>
                    <a:pt x="-599" y="15909"/>
                    <a:pt x="850" y="17591"/>
                  </a:cubicBezTo>
                  <a:cubicBezTo>
                    <a:pt x="2299" y="19272"/>
                    <a:pt x="5723" y="20436"/>
                    <a:pt x="8357" y="20954"/>
                  </a:cubicBezTo>
                  <a:cubicBezTo>
                    <a:pt x="10991" y="21471"/>
                    <a:pt x="12835" y="21342"/>
                    <a:pt x="14679" y="2121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396151" y="5208348"/>
              <a:ext cx="176099" cy="2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72" fill="norm" stroke="1" extrusionOk="0">
                  <a:moveTo>
                    <a:pt x="2879" y="7387"/>
                  </a:moveTo>
                  <a:cubicBezTo>
                    <a:pt x="1850" y="6746"/>
                    <a:pt x="822" y="6104"/>
                    <a:pt x="307" y="5142"/>
                  </a:cubicBezTo>
                  <a:cubicBezTo>
                    <a:pt x="-207" y="4179"/>
                    <a:pt x="-207" y="2896"/>
                    <a:pt x="1336" y="1827"/>
                  </a:cubicBezTo>
                  <a:cubicBezTo>
                    <a:pt x="2879" y="757"/>
                    <a:pt x="5964" y="-98"/>
                    <a:pt x="8536" y="9"/>
                  </a:cubicBezTo>
                  <a:cubicBezTo>
                    <a:pt x="11107" y="116"/>
                    <a:pt x="13164" y="1185"/>
                    <a:pt x="13679" y="3538"/>
                  </a:cubicBezTo>
                  <a:cubicBezTo>
                    <a:pt x="14193" y="5890"/>
                    <a:pt x="13164" y="9526"/>
                    <a:pt x="11364" y="12306"/>
                  </a:cubicBezTo>
                  <a:cubicBezTo>
                    <a:pt x="9564" y="15086"/>
                    <a:pt x="6993" y="17011"/>
                    <a:pt x="5064" y="18401"/>
                  </a:cubicBezTo>
                  <a:cubicBezTo>
                    <a:pt x="3136" y="19791"/>
                    <a:pt x="1850" y="20647"/>
                    <a:pt x="1979" y="21074"/>
                  </a:cubicBezTo>
                  <a:cubicBezTo>
                    <a:pt x="2107" y="21502"/>
                    <a:pt x="3650" y="21502"/>
                    <a:pt x="7122" y="20860"/>
                  </a:cubicBezTo>
                  <a:cubicBezTo>
                    <a:pt x="10593" y="20219"/>
                    <a:pt x="15993" y="18936"/>
                    <a:pt x="21393" y="1765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6648450" y="5158367"/>
              <a:ext cx="132865" cy="3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78" fill="norm" stroke="1" extrusionOk="0">
                  <a:moveTo>
                    <a:pt x="0" y="1038"/>
                  </a:moveTo>
                  <a:cubicBezTo>
                    <a:pt x="1012" y="458"/>
                    <a:pt x="2025" y="-122"/>
                    <a:pt x="4556" y="23"/>
                  </a:cubicBezTo>
                  <a:cubicBezTo>
                    <a:pt x="7087" y="168"/>
                    <a:pt x="11137" y="1038"/>
                    <a:pt x="14512" y="3067"/>
                  </a:cubicBezTo>
                  <a:cubicBezTo>
                    <a:pt x="17887" y="5097"/>
                    <a:pt x="20588" y="8286"/>
                    <a:pt x="21094" y="11548"/>
                  </a:cubicBezTo>
                  <a:cubicBezTo>
                    <a:pt x="21600" y="14810"/>
                    <a:pt x="19912" y="18144"/>
                    <a:pt x="18225" y="2147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6788150" y="5084612"/>
              <a:ext cx="12846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11314" y="0"/>
                  </a:moveTo>
                  <a:cubicBezTo>
                    <a:pt x="15086" y="2585"/>
                    <a:pt x="18857" y="5169"/>
                    <a:pt x="20229" y="7662"/>
                  </a:cubicBezTo>
                  <a:cubicBezTo>
                    <a:pt x="21600" y="10154"/>
                    <a:pt x="20571" y="12554"/>
                    <a:pt x="16800" y="14862"/>
                  </a:cubicBezTo>
                  <a:cubicBezTo>
                    <a:pt x="13029" y="17169"/>
                    <a:pt x="6514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08025" y="3246287"/>
              <a:ext cx="317501" cy="37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21600" y="0"/>
                  </a:moveTo>
                  <a:cubicBezTo>
                    <a:pt x="21096" y="1728"/>
                    <a:pt x="20592" y="3456"/>
                    <a:pt x="19872" y="5431"/>
                  </a:cubicBezTo>
                  <a:cubicBezTo>
                    <a:pt x="19152" y="7406"/>
                    <a:pt x="18216" y="9627"/>
                    <a:pt x="17172" y="11417"/>
                  </a:cubicBezTo>
                  <a:cubicBezTo>
                    <a:pt x="16128" y="13207"/>
                    <a:pt x="14976" y="14565"/>
                    <a:pt x="13464" y="15799"/>
                  </a:cubicBezTo>
                  <a:cubicBezTo>
                    <a:pt x="11952" y="17033"/>
                    <a:pt x="10080" y="18144"/>
                    <a:pt x="8172" y="19008"/>
                  </a:cubicBezTo>
                  <a:cubicBezTo>
                    <a:pt x="6264" y="19872"/>
                    <a:pt x="4320" y="20489"/>
                    <a:pt x="3168" y="20829"/>
                  </a:cubicBezTo>
                  <a:cubicBezTo>
                    <a:pt x="2016" y="21168"/>
                    <a:pt x="1656" y="21230"/>
                    <a:pt x="1296" y="21322"/>
                  </a:cubicBezTo>
                  <a:cubicBezTo>
                    <a:pt x="936" y="21415"/>
                    <a:pt x="576" y="21538"/>
                    <a:pt x="360" y="21569"/>
                  </a:cubicBezTo>
                  <a:cubicBezTo>
                    <a:pt x="144" y="21600"/>
                    <a:pt x="72" y="21538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05972" y="3538387"/>
              <a:ext cx="65554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600" fill="norm" stroke="1" extrusionOk="0">
                  <a:moveTo>
                    <a:pt x="12608" y="0"/>
                  </a:moveTo>
                  <a:cubicBezTo>
                    <a:pt x="7623" y="3692"/>
                    <a:pt x="2638" y="7385"/>
                    <a:pt x="811" y="10338"/>
                  </a:cubicBezTo>
                  <a:cubicBezTo>
                    <a:pt x="-1017" y="13292"/>
                    <a:pt x="312" y="15508"/>
                    <a:pt x="4134" y="17262"/>
                  </a:cubicBezTo>
                  <a:cubicBezTo>
                    <a:pt x="7955" y="19015"/>
                    <a:pt x="14269" y="20308"/>
                    <a:pt x="2058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7131" y="3694435"/>
              <a:ext cx="118039" cy="18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72" fill="norm" stroke="1" extrusionOk="0">
                  <a:moveTo>
                    <a:pt x="15470" y="4786"/>
                  </a:moveTo>
                  <a:cubicBezTo>
                    <a:pt x="15283" y="4166"/>
                    <a:pt x="15095" y="3545"/>
                    <a:pt x="14531" y="3235"/>
                  </a:cubicBezTo>
                  <a:cubicBezTo>
                    <a:pt x="13968" y="2924"/>
                    <a:pt x="13029" y="2924"/>
                    <a:pt x="11150" y="3669"/>
                  </a:cubicBezTo>
                  <a:cubicBezTo>
                    <a:pt x="9272" y="4414"/>
                    <a:pt x="6455" y="5904"/>
                    <a:pt x="4295" y="8200"/>
                  </a:cubicBezTo>
                  <a:cubicBezTo>
                    <a:pt x="2135" y="10497"/>
                    <a:pt x="632" y="13600"/>
                    <a:pt x="163" y="15835"/>
                  </a:cubicBezTo>
                  <a:cubicBezTo>
                    <a:pt x="-307" y="18069"/>
                    <a:pt x="256" y="19435"/>
                    <a:pt x="1665" y="20304"/>
                  </a:cubicBezTo>
                  <a:cubicBezTo>
                    <a:pt x="3074" y="21173"/>
                    <a:pt x="5328" y="21545"/>
                    <a:pt x="7957" y="21297"/>
                  </a:cubicBezTo>
                  <a:cubicBezTo>
                    <a:pt x="10587" y="21048"/>
                    <a:pt x="13592" y="20179"/>
                    <a:pt x="16034" y="18193"/>
                  </a:cubicBezTo>
                  <a:cubicBezTo>
                    <a:pt x="18476" y="16207"/>
                    <a:pt x="20354" y="13104"/>
                    <a:pt x="20823" y="10062"/>
                  </a:cubicBezTo>
                  <a:cubicBezTo>
                    <a:pt x="21293" y="7021"/>
                    <a:pt x="20354" y="4042"/>
                    <a:pt x="19509" y="2304"/>
                  </a:cubicBezTo>
                  <a:cubicBezTo>
                    <a:pt x="18663" y="566"/>
                    <a:pt x="17912" y="69"/>
                    <a:pt x="16503" y="7"/>
                  </a:cubicBezTo>
                  <a:cubicBezTo>
                    <a:pt x="15095" y="-55"/>
                    <a:pt x="13029" y="317"/>
                    <a:pt x="11996" y="1124"/>
                  </a:cubicBezTo>
                  <a:cubicBezTo>
                    <a:pt x="10963" y="1931"/>
                    <a:pt x="10963" y="3173"/>
                    <a:pt x="10963" y="44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0433" y="3672236"/>
              <a:ext cx="14817" cy="25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1302"/>
                  </a:moveTo>
                  <a:cubicBezTo>
                    <a:pt x="15429" y="675"/>
                    <a:pt x="9257" y="48"/>
                    <a:pt x="5400" y="3"/>
                  </a:cubicBezTo>
                  <a:cubicBezTo>
                    <a:pt x="1543" y="-42"/>
                    <a:pt x="0" y="496"/>
                    <a:pt x="0" y="2243"/>
                  </a:cubicBezTo>
                  <a:cubicBezTo>
                    <a:pt x="0" y="3991"/>
                    <a:pt x="1543" y="6949"/>
                    <a:pt x="4629" y="9996"/>
                  </a:cubicBezTo>
                  <a:cubicBezTo>
                    <a:pt x="7714" y="13043"/>
                    <a:pt x="12343" y="16180"/>
                    <a:pt x="14657" y="17973"/>
                  </a:cubicBezTo>
                  <a:cubicBezTo>
                    <a:pt x="16971" y="19765"/>
                    <a:pt x="16971" y="20214"/>
                    <a:pt x="16200" y="20662"/>
                  </a:cubicBezTo>
                  <a:cubicBezTo>
                    <a:pt x="15429" y="21110"/>
                    <a:pt x="13886" y="21558"/>
                    <a:pt x="14657" y="21513"/>
                  </a:cubicBezTo>
                  <a:cubicBezTo>
                    <a:pt x="15429" y="21468"/>
                    <a:pt x="18514" y="20931"/>
                    <a:pt x="21600" y="203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4061" y="3649462"/>
              <a:ext cx="163265" cy="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756" fill="norm" stroke="1" extrusionOk="0">
                  <a:moveTo>
                    <a:pt x="177" y="20756"/>
                  </a:moveTo>
                  <a:cubicBezTo>
                    <a:pt x="37" y="18596"/>
                    <a:pt x="-102" y="16436"/>
                    <a:pt x="107" y="14708"/>
                  </a:cubicBezTo>
                  <a:cubicBezTo>
                    <a:pt x="316" y="12980"/>
                    <a:pt x="873" y="11684"/>
                    <a:pt x="3243" y="8876"/>
                  </a:cubicBezTo>
                  <a:cubicBezTo>
                    <a:pt x="5612" y="6068"/>
                    <a:pt x="9792" y="1748"/>
                    <a:pt x="13137" y="452"/>
                  </a:cubicBezTo>
                  <a:cubicBezTo>
                    <a:pt x="16481" y="-844"/>
                    <a:pt x="18990" y="884"/>
                    <a:pt x="21498" y="261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0" y="3897162"/>
              <a:ext cx="177800" cy="4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4" fill="norm" stroke="1" extrusionOk="0">
                  <a:moveTo>
                    <a:pt x="0" y="18514"/>
                  </a:moveTo>
                  <a:cubicBezTo>
                    <a:pt x="1543" y="20057"/>
                    <a:pt x="3086" y="21600"/>
                    <a:pt x="5979" y="19543"/>
                  </a:cubicBezTo>
                  <a:cubicBezTo>
                    <a:pt x="8871" y="17486"/>
                    <a:pt x="13114" y="11829"/>
                    <a:pt x="15943" y="7971"/>
                  </a:cubicBezTo>
                  <a:cubicBezTo>
                    <a:pt x="18771" y="4114"/>
                    <a:pt x="201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68153" y="3642180"/>
              <a:ext cx="68398" cy="22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87" fill="norm" stroke="1" extrusionOk="0">
                  <a:moveTo>
                    <a:pt x="21150" y="404"/>
                  </a:moveTo>
                  <a:cubicBezTo>
                    <a:pt x="16895" y="96"/>
                    <a:pt x="12641" y="-213"/>
                    <a:pt x="9368" y="198"/>
                  </a:cubicBezTo>
                  <a:cubicBezTo>
                    <a:pt x="6095" y="610"/>
                    <a:pt x="3805" y="1741"/>
                    <a:pt x="2168" y="3798"/>
                  </a:cubicBezTo>
                  <a:cubicBezTo>
                    <a:pt x="532" y="5856"/>
                    <a:pt x="-450" y="8838"/>
                    <a:pt x="205" y="11821"/>
                  </a:cubicBezTo>
                  <a:cubicBezTo>
                    <a:pt x="859" y="14804"/>
                    <a:pt x="3150" y="17787"/>
                    <a:pt x="5932" y="19381"/>
                  </a:cubicBezTo>
                  <a:cubicBezTo>
                    <a:pt x="8714" y="20976"/>
                    <a:pt x="11986" y="21181"/>
                    <a:pt x="15259" y="213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46075" y="3747937"/>
              <a:ext cx="4762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7100"/>
                    <a:pt x="960" y="12600"/>
                    <a:pt x="4560" y="9000"/>
                  </a:cubicBezTo>
                  <a:cubicBezTo>
                    <a:pt x="8160" y="5400"/>
                    <a:pt x="1488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28625" y="3664329"/>
              <a:ext cx="127001" cy="10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2160"/>
                  </a:moveTo>
                  <a:cubicBezTo>
                    <a:pt x="2520" y="1080"/>
                    <a:pt x="5040" y="0"/>
                    <a:pt x="6750" y="0"/>
                  </a:cubicBezTo>
                  <a:cubicBezTo>
                    <a:pt x="8460" y="0"/>
                    <a:pt x="9360" y="1080"/>
                    <a:pt x="9540" y="3024"/>
                  </a:cubicBezTo>
                  <a:cubicBezTo>
                    <a:pt x="9720" y="4968"/>
                    <a:pt x="9180" y="7776"/>
                    <a:pt x="8640" y="9612"/>
                  </a:cubicBezTo>
                  <a:cubicBezTo>
                    <a:pt x="8100" y="11448"/>
                    <a:pt x="7560" y="12312"/>
                    <a:pt x="6660" y="14148"/>
                  </a:cubicBezTo>
                  <a:cubicBezTo>
                    <a:pt x="5760" y="15984"/>
                    <a:pt x="4500" y="18792"/>
                    <a:pt x="4500" y="20196"/>
                  </a:cubicBezTo>
                  <a:cubicBezTo>
                    <a:pt x="4500" y="21600"/>
                    <a:pt x="5760" y="21600"/>
                    <a:pt x="8820" y="20628"/>
                  </a:cubicBezTo>
                  <a:cubicBezTo>
                    <a:pt x="11880" y="19656"/>
                    <a:pt x="16740" y="17712"/>
                    <a:pt x="21600" y="1576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33400" y="3618385"/>
              <a:ext cx="70912" cy="18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04" fill="norm" stroke="1" extrusionOk="0">
                  <a:moveTo>
                    <a:pt x="0" y="298"/>
                  </a:moveTo>
                  <a:cubicBezTo>
                    <a:pt x="4070" y="51"/>
                    <a:pt x="8139" y="-196"/>
                    <a:pt x="11426" y="236"/>
                  </a:cubicBezTo>
                  <a:cubicBezTo>
                    <a:pt x="14713" y="668"/>
                    <a:pt x="17217" y="1779"/>
                    <a:pt x="18939" y="3630"/>
                  </a:cubicBezTo>
                  <a:cubicBezTo>
                    <a:pt x="20661" y="5482"/>
                    <a:pt x="21600" y="8074"/>
                    <a:pt x="20504" y="11159"/>
                  </a:cubicBezTo>
                  <a:cubicBezTo>
                    <a:pt x="19409" y="14245"/>
                    <a:pt x="16278" y="17825"/>
                    <a:pt x="13148" y="2140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257665" y="2978000"/>
              <a:ext cx="568585" cy="50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33" fill="norm" stroke="1" extrusionOk="0">
                  <a:moveTo>
                    <a:pt x="1335" y="1552"/>
                  </a:moveTo>
                  <a:cubicBezTo>
                    <a:pt x="1335" y="1012"/>
                    <a:pt x="1335" y="472"/>
                    <a:pt x="1134" y="202"/>
                  </a:cubicBezTo>
                  <a:cubicBezTo>
                    <a:pt x="934" y="-68"/>
                    <a:pt x="532" y="-68"/>
                    <a:pt x="291" y="202"/>
                  </a:cubicBezTo>
                  <a:cubicBezTo>
                    <a:pt x="50" y="472"/>
                    <a:pt x="-30" y="1012"/>
                    <a:pt x="10" y="2677"/>
                  </a:cubicBezTo>
                  <a:cubicBezTo>
                    <a:pt x="50" y="4342"/>
                    <a:pt x="211" y="7132"/>
                    <a:pt x="572" y="9337"/>
                  </a:cubicBezTo>
                  <a:cubicBezTo>
                    <a:pt x="934" y="11542"/>
                    <a:pt x="1496" y="13162"/>
                    <a:pt x="2740" y="14692"/>
                  </a:cubicBezTo>
                  <a:cubicBezTo>
                    <a:pt x="3985" y="16222"/>
                    <a:pt x="5912" y="17662"/>
                    <a:pt x="8200" y="18607"/>
                  </a:cubicBezTo>
                  <a:cubicBezTo>
                    <a:pt x="10489" y="19552"/>
                    <a:pt x="13139" y="20002"/>
                    <a:pt x="15427" y="20407"/>
                  </a:cubicBezTo>
                  <a:cubicBezTo>
                    <a:pt x="17716" y="20812"/>
                    <a:pt x="19643" y="21172"/>
                    <a:pt x="21570" y="215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737350" y="3370112"/>
              <a:ext cx="16407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0" y="0"/>
                  </a:moveTo>
                  <a:cubicBezTo>
                    <a:pt x="3240" y="0"/>
                    <a:pt x="6480" y="0"/>
                    <a:pt x="10125" y="1170"/>
                  </a:cubicBezTo>
                  <a:cubicBezTo>
                    <a:pt x="13770" y="2340"/>
                    <a:pt x="17820" y="4680"/>
                    <a:pt x="19710" y="7020"/>
                  </a:cubicBezTo>
                  <a:cubicBezTo>
                    <a:pt x="21600" y="9360"/>
                    <a:pt x="21330" y="11700"/>
                    <a:pt x="18630" y="14130"/>
                  </a:cubicBezTo>
                  <a:cubicBezTo>
                    <a:pt x="15930" y="16560"/>
                    <a:pt x="10800" y="19080"/>
                    <a:pt x="567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356766" y="3349219"/>
              <a:ext cx="207071" cy="22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0830" fill="norm" stroke="1" extrusionOk="0">
                  <a:moveTo>
                    <a:pt x="15237" y="4374"/>
                  </a:moveTo>
                  <a:cubicBezTo>
                    <a:pt x="15237" y="3174"/>
                    <a:pt x="15237" y="1974"/>
                    <a:pt x="14821" y="1074"/>
                  </a:cubicBezTo>
                  <a:cubicBezTo>
                    <a:pt x="14406" y="174"/>
                    <a:pt x="13575" y="-426"/>
                    <a:pt x="11290" y="374"/>
                  </a:cubicBezTo>
                  <a:cubicBezTo>
                    <a:pt x="9006" y="1174"/>
                    <a:pt x="5267" y="3374"/>
                    <a:pt x="2879" y="6474"/>
                  </a:cubicBezTo>
                  <a:cubicBezTo>
                    <a:pt x="490" y="9574"/>
                    <a:pt x="-548" y="13574"/>
                    <a:pt x="283" y="16474"/>
                  </a:cubicBezTo>
                  <a:cubicBezTo>
                    <a:pt x="1114" y="19374"/>
                    <a:pt x="3814" y="21174"/>
                    <a:pt x="7656" y="20774"/>
                  </a:cubicBezTo>
                  <a:cubicBezTo>
                    <a:pt x="11498" y="20374"/>
                    <a:pt x="16483" y="17774"/>
                    <a:pt x="18767" y="14674"/>
                  </a:cubicBezTo>
                  <a:cubicBezTo>
                    <a:pt x="21052" y="11574"/>
                    <a:pt x="20637" y="7974"/>
                    <a:pt x="18664" y="5574"/>
                  </a:cubicBezTo>
                  <a:cubicBezTo>
                    <a:pt x="16690" y="3174"/>
                    <a:pt x="13160" y="1974"/>
                    <a:pt x="9629" y="7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7429500" y="3245975"/>
              <a:ext cx="63500" cy="51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411"/>
                  </a:moveTo>
                  <a:cubicBezTo>
                    <a:pt x="18720" y="146"/>
                    <a:pt x="15840" y="-120"/>
                    <a:pt x="14400" y="57"/>
                  </a:cubicBezTo>
                  <a:cubicBezTo>
                    <a:pt x="12960" y="234"/>
                    <a:pt x="12960" y="854"/>
                    <a:pt x="12960" y="3111"/>
                  </a:cubicBezTo>
                  <a:cubicBezTo>
                    <a:pt x="12960" y="5369"/>
                    <a:pt x="12960" y="9264"/>
                    <a:pt x="12240" y="12450"/>
                  </a:cubicBezTo>
                  <a:cubicBezTo>
                    <a:pt x="11520" y="15637"/>
                    <a:pt x="10080" y="18116"/>
                    <a:pt x="9000" y="19577"/>
                  </a:cubicBezTo>
                  <a:cubicBezTo>
                    <a:pt x="7920" y="21037"/>
                    <a:pt x="7200" y="21480"/>
                    <a:pt x="6120" y="21480"/>
                  </a:cubicBezTo>
                  <a:cubicBezTo>
                    <a:pt x="5040" y="21480"/>
                    <a:pt x="3600" y="21037"/>
                    <a:pt x="2520" y="20506"/>
                  </a:cubicBezTo>
                  <a:cubicBezTo>
                    <a:pt x="1440" y="19975"/>
                    <a:pt x="720" y="19355"/>
                    <a:pt x="0" y="187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245350" y="3285117"/>
              <a:ext cx="381000" cy="5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5944"/>
                  </a:moveTo>
                  <a:cubicBezTo>
                    <a:pt x="1680" y="2621"/>
                    <a:pt x="3360" y="-702"/>
                    <a:pt x="6300" y="129"/>
                  </a:cubicBezTo>
                  <a:cubicBezTo>
                    <a:pt x="9240" y="960"/>
                    <a:pt x="13440" y="5944"/>
                    <a:pt x="16200" y="10098"/>
                  </a:cubicBezTo>
                  <a:cubicBezTo>
                    <a:pt x="18960" y="14252"/>
                    <a:pt x="20280" y="17575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7194550" y="3687612"/>
              <a:ext cx="387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9" y="20291"/>
                    <a:pt x="3777" y="18982"/>
                    <a:pt x="7377" y="15382"/>
                  </a:cubicBezTo>
                  <a:cubicBezTo>
                    <a:pt x="10977" y="11782"/>
                    <a:pt x="16289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786839" y="3308634"/>
              <a:ext cx="163362" cy="40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93" fill="norm" stroke="1" extrusionOk="0">
                  <a:moveTo>
                    <a:pt x="20838" y="1243"/>
                  </a:moveTo>
                  <a:cubicBezTo>
                    <a:pt x="20028" y="793"/>
                    <a:pt x="19218" y="343"/>
                    <a:pt x="17868" y="118"/>
                  </a:cubicBezTo>
                  <a:cubicBezTo>
                    <a:pt x="16518" y="-107"/>
                    <a:pt x="14628" y="-107"/>
                    <a:pt x="11793" y="1018"/>
                  </a:cubicBezTo>
                  <a:cubicBezTo>
                    <a:pt x="8958" y="2143"/>
                    <a:pt x="5178" y="4393"/>
                    <a:pt x="2748" y="7037"/>
                  </a:cubicBezTo>
                  <a:cubicBezTo>
                    <a:pt x="318" y="9681"/>
                    <a:pt x="-762" y="12718"/>
                    <a:pt x="588" y="15193"/>
                  </a:cubicBezTo>
                  <a:cubicBezTo>
                    <a:pt x="1938" y="17668"/>
                    <a:pt x="5718" y="19581"/>
                    <a:pt x="8553" y="20537"/>
                  </a:cubicBezTo>
                  <a:cubicBezTo>
                    <a:pt x="11388" y="21493"/>
                    <a:pt x="13278" y="21493"/>
                    <a:pt x="15168" y="214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981950" y="3541562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6457"/>
                    <a:pt x="3032" y="11314"/>
                    <a:pt x="6632" y="7714"/>
                  </a:cubicBezTo>
                  <a:cubicBezTo>
                    <a:pt x="10232" y="4114"/>
                    <a:pt x="1591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255000" y="3405767"/>
              <a:ext cx="304800" cy="22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1418"/>
                  </a:moveTo>
                  <a:cubicBezTo>
                    <a:pt x="2100" y="626"/>
                    <a:pt x="4200" y="-167"/>
                    <a:pt x="5925" y="31"/>
                  </a:cubicBezTo>
                  <a:cubicBezTo>
                    <a:pt x="7650" y="229"/>
                    <a:pt x="9000" y="1418"/>
                    <a:pt x="9300" y="3499"/>
                  </a:cubicBezTo>
                  <a:cubicBezTo>
                    <a:pt x="9600" y="5580"/>
                    <a:pt x="8850" y="8552"/>
                    <a:pt x="7800" y="11128"/>
                  </a:cubicBezTo>
                  <a:cubicBezTo>
                    <a:pt x="6750" y="13705"/>
                    <a:pt x="5400" y="15884"/>
                    <a:pt x="4650" y="17470"/>
                  </a:cubicBezTo>
                  <a:cubicBezTo>
                    <a:pt x="3900" y="19055"/>
                    <a:pt x="3750" y="20046"/>
                    <a:pt x="4125" y="20640"/>
                  </a:cubicBezTo>
                  <a:cubicBezTo>
                    <a:pt x="4500" y="21235"/>
                    <a:pt x="5400" y="21433"/>
                    <a:pt x="8400" y="21037"/>
                  </a:cubicBezTo>
                  <a:cubicBezTo>
                    <a:pt x="11400" y="20640"/>
                    <a:pt x="16500" y="19650"/>
                    <a:pt x="21600" y="186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559800" y="3330601"/>
              <a:ext cx="154030" cy="41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54" fill="norm" stroke="1" extrusionOk="0">
                  <a:moveTo>
                    <a:pt x="0" y="73"/>
                  </a:moveTo>
                  <a:cubicBezTo>
                    <a:pt x="1440" y="-36"/>
                    <a:pt x="2880" y="-146"/>
                    <a:pt x="5904" y="731"/>
                  </a:cubicBezTo>
                  <a:cubicBezTo>
                    <a:pt x="8928" y="1608"/>
                    <a:pt x="13536" y="3472"/>
                    <a:pt x="16704" y="5665"/>
                  </a:cubicBezTo>
                  <a:cubicBezTo>
                    <a:pt x="19872" y="7858"/>
                    <a:pt x="21600" y="10380"/>
                    <a:pt x="20736" y="12573"/>
                  </a:cubicBezTo>
                  <a:cubicBezTo>
                    <a:pt x="19872" y="14766"/>
                    <a:pt x="16416" y="16630"/>
                    <a:pt x="12528" y="18055"/>
                  </a:cubicBezTo>
                  <a:cubicBezTo>
                    <a:pt x="8640" y="19480"/>
                    <a:pt x="4320" y="20467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279900" y="6265712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5429"/>
                    <a:pt x="8700" y="9257"/>
                    <a:pt x="12300" y="5657"/>
                  </a:cubicBezTo>
                  <a:cubicBezTo>
                    <a:pt x="15900" y="2057"/>
                    <a:pt x="187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368799" y="6392712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000392" y="6165272"/>
              <a:ext cx="339959" cy="3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19" fill="norm" stroke="1" extrusionOk="0">
                  <a:moveTo>
                    <a:pt x="2201" y="2906"/>
                  </a:moveTo>
                  <a:cubicBezTo>
                    <a:pt x="1803" y="2338"/>
                    <a:pt x="1406" y="1769"/>
                    <a:pt x="1472" y="1272"/>
                  </a:cubicBezTo>
                  <a:cubicBezTo>
                    <a:pt x="1538" y="775"/>
                    <a:pt x="2068" y="348"/>
                    <a:pt x="3725" y="135"/>
                  </a:cubicBezTo>
                  <a:cubicBezTo>
                    <a:pt x="5381" y="-78"/>
                    <a:pt x="8164" y="-78"/>
                    <a:pt x="10019" y="419"/>
                  </a:cubicBezTo>
                  <a:cubicBezTo>
                    <a:pt x="11874" y="917"/>
                    <a:pt x="12802" y="1911"/>
                    <a:pt x="13133" y="3475"/>
                  </a:cubicBezTo>
                  <a:cubicBezTo>
                    <a:pt x="13465" y="5038"/>
                    <a:pt x="13200" y="7169"/>
                    <a:pt x="11609" y="9727"/>
                  </a:cubicBezTo>
                  <a:cubicBezTo>
                    <a:pt x="10019" y="12285"/>
                    <a:pt x="7104" y="15269"/>
                    <a:pt x="4719" y="17330"/>
                  </a:cubicBezTo>
                  <a:cubicBezTo>
                    <a:pt x="2333" y="19390"/>
                    <a:pt x="478" y="20527"/>
                    <a:pt x="81" y="21025"/>
                  </a:cubicBezTo>
                  <a:cubicBezTo>
                    <a:pt x="-317" y="21522"/>
                    <a:pt x="743" y="21380"/>
                    <a:pt x="3460" y="20669"/>
                  </a:cubicBezTo>
                  <a:cubicBezTo>
                    <a:pt x="6176" y="19959"/>
                    <a:pt x="10549" y="18680"/>
                    <a:pt x="13796" y="17969"/>
                  </a:cubicBezTo>
                  <a:cubicBezTo>
                    <a:pt x="17043" y="17259"/>
                    <a:pt x="19163" y="17117"/>
                    <a:pt x="21283" y="169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586894" y="6122748"/>
              <a:ext cx="212912" cy="25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016" fill="norm" stroke="1" extrusionOk="0">
                  <a:moveTo>
                    <a:pt x="13452" y="5451"/>
                  </a:moveTo>
                  <a:cubicBezTo>
                    <a:pt x="13240" y="4587"/>
                    <a:pt x="13028" y="3723"/>
                    <a:pt x="12393" y="3204"/>
                  </a:cubicBezTo>
                  <a:cubicBezTo>
                    <a:pt x="11758" y="2686"/>
                    <a:pt x="10699" y="2513"/>
                    <a:pt x="9217" y="2686"/>
                  </a:cubicBezTo>
                  <a:cubicBezTo>
                    <a:pt x="7734" y="2859"/>
                    <a:pt x="5828" y="3377"/>
                    <a:pt x="3923" y="4932"/>
                  </a:cubicBezTo>
                  <a:cubicBezTo>
                    <a:pt x="2017" y="6487"/>
                    <a:pt x="111" y="9079"/>
                    <a:pt x="5" y="11844"/>
                  </a:cubicBezTo>
                  <a:cubicBezTo>
                    <a:pt x="-101" y="14609"/>
                    <a:pt x="1593" y="17547"/>
                    <a:pt x="3499" y="19275"/>
                  </a:cubicBezTo>
                  <a:cubicBezTo>
                    <a:pt x="5405" y="21003"/>
                    <a:pt x="7523" y="21521"/>
                    <a:pt x="10487" y="20484"/>
                  </a:cubicBezTo>
                  <a:cubicBezTo>
                    <a:pt x="13452" y="19447"/>
                    <a:pt x="17264" y="16855"/>
                    <a:pt x="19275" y="13486"/>
                  </a:cubicBezTo>
                  <a:cubicBezTo>
                    <a:pt x="21287" y="10116"/>
                    <a:pt x="21499" y="5969"/>
                    <a:pt x="21181" y="3463"/>
                  </a:cubicBezTo>
                  <a:cubicBezTo>
                    <a:pt x="20864" y="958"/>
                    <a:pt x="20017" y="94"/>
                    <a:pt x="18534" y="7"/>
                  </a:cubicBezTo>
                  <a:cubicBezTo>
                    <a:pt x="17052" y="-79"/>
                    <a:pt x="14934" y="612"/>
                    <a:pt x="13981" y="1476"/>
                  </a:cubicBezTo>
                  <a:cubicBezTo>
                    <a:pt x="13028" y="2340"/>
                    <a:pt x="13240" y="3377"/>
                    <a:pt x="13452" y="44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664200" y="6018062"/>
              <a:ext cx="69851" cy="45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0"/>
                  </a:moveTo>
                  <a:cubicBezTo>
                    <a:pt x="19636" y="2972"/>
                    <a:pt x="17673" y="5945"/>
                    <a:pt x="15055" y="8917"/>
                  </a:cubicBezTo>
                  <a:cubicBezTo>
                    <a:pt x="12436" y="11890"/>
                    <a:pt x="9164" y="14862"/>
                    <a:pt x="7200" y="16646"/>
                  </a:cubicBezTo>
                  <a:cubicBezTo>
                    <a:pt x="5236" y="18429"/>
                    <a:pt x="4582" y="19024"/>
                    <a:pt x="3273" y="19717"/>
                  </a:cubicBezTo>
                  <a:cubicBezTo>
                    <a:pt x="1964" y="20411"/>
                    <a:pt x="0" y="21204"/>
                    <a:pt x="0" y="21402"/>
                  </a:cubicBezTo>
                  <a:cubicBezTo>
                    <a:pt x="0" y="21600"/>
                    <a:pt x="1964" y="21204"/>
                    <a:pt x="3927" y="20807"/>
                  </a:cubicBezTo>
                  <a:cubicBezTo>
                    <a:pt x="5891" y="20411"/>
                    <a:pt x="7855" y="20015"/>
                    <a:pt x="9818" y="196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562600" y="6042928"/>
              <a:ext cx="279401" cy="5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20954"/>
                  </a:moveTo>
                  <a:cubicBezTo>
                    <a:pt x="0" y="16634"/>
                    <a:pt x="0" y="12314"/>
                    <a:pt x="491" y="8426"/>
                  </a:cubicBezTo>
                  <a:cubicBezTo>
                    <a:pt x="982" y="4538"/>
                    <a:pt x="1964" y="1082"/>
                    <a:pt x="4418" y="218"/>
                  </a:cubicBezTo>
                  <a:cubicBezTo>
                    <a:pt x="6873" y="-646"/>
                    <a:pt x="10800" y="1082"/>
                    <a:pt x="13909" y="4970"/>
                  </a:cubicBezTo>
                  <a:cubicBezTo>
                    <a:pt x="17018" y="8858"/>
                    <a:pt x="19309" y="14906"/>
                    <a:pt x="21600" y="209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518150" y="6462562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8514"/>
                    <a:pt x="8400" y="15429"/>
                    <a:pt x="12000" y="11829"/>
                  </a:cubicBezTo>
                  <a:cubicBezTo>
                    <a:pt x="15600" y="8229"/>
                    <a:pt x="186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977952" y="6068862"/>
              <a:ext cx="13074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1178" y="0"/>
                  </a:moveTo>
                  <a:cubicBezTo>
                    <a:pt x="19464" y="0"/>
                    <a:pt x="17749" y="0"/>
                    <a:pt x="15178" y="1000"/>
                  </a:cubicBezTo>
                  <a:cubicBezTo>
                    <a:pt x="12607" y="2000"/>
                    <a:pt x="9178" y="4000"/>
                    <a:pt x="6435" y="7133"/>
                  </a:cubicBezTo>
                  <a:cubicBezTo>
                    <a:pt x="3692" y="10267"/>
                    <a:pt x="1635" y="14533"/>
                    <a:pt x="607" y="17133"/>
                  </a:cubicBezTo>
                  <a:cubicBezTo>
                    <a:pt x="-422" y="19733"/>
                    <a:pt x="-422" y="20667"/>
                    <a:pt x="2835" y="21133"/>
                  </a:cubicBezTo>
                  <a:cubicBezTo>
                    <a:pt x="6092" y="21600"/>
                    <a:pt x="12607" y="21600"/>
                    <a:pt x="1912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6140450" y="6253012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4400"/>
                    <a:pt x="9741" y="7200"/>
                    <a:pt x="13341" y="3600"/>
                  </a:cubicBezTo>
                  <a:cubicBezTo>
                    <a:pt x="16941" y="0"/>
                    <a:pt x="192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6394450" y="6123495"/>
              <a:ext cx="234950" cy="23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123"/>
                  </a:moveTo>
                  <a:cubicBezTo>
                    <a:pt x="195" y="2158"/>
                    <a:pt x="389" y="1194"/>
                    <a:pt x="1168" y="615"/>
                  </a:cubicBezTo>
                  <a:cubicBezTo>
                    <a:pt x="1946" y="37"/>
                    <a:pt x="3308" y="-156"/>
                    <a:pt x="4962" y="133"/>
                  </a:cubicBezTo>
                  <a:cubicBezTo>
                    <a:pt x="6616" y="423"/>
                    <a:pt x="8562" y="1194"/>
                    <a:pt x="9827" y="3123"/>
                  </a:cubicBezTo>
                  <a:cubicBezTo>
                    <a:pt x="11092" y="5051"/>
                    <a:pt x="11676" y="8137"/>
                    <a:pt x="10897" y="11030"/>
                  </a:cubicBezTo>
                  <a:cubicBezTo>
                    <a:pt x="10119" y="13923"/>
                    <a:pt x="7978" y="16623"/>
                    <a:pt x="6519" y="18358"/>
                  </a:cubicBezTo>
                  <a:cubicBezTo>
                    <a:pt x="5059" y="20094"/>
                    <a:pt x="4281" y="20865"/>
                    <a:pt x="4476" y="21155"/>
                  </a:cubicBezTo>
                  <a:cubicBezTo>
                    <a:pt x="4670" y="21444"/>
                    <a:pt x="5838" y="21251"/>
                    <a:pt x="8854" y="20480"/>
                  </a:cubicBezTo>
                  <a:cubicBezTo>
                    <a:pt x="11870" y="19708"/>
                    <a:pt x="16735" y="18358"/>
                    <a:pt x="21600" y="170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6642100" y="6056162"/>
              <a:ext cx="15093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0" y="0"/>
                  </a:moveTo>
                  <a:cubicBezTo>
                    <a:pt x="4438" y="1238"/>
                    <a:pt x="8877" y="2475"/>
                    <a:pt x="12871" y="4388"/>
                  </a:cubicBezTo>
                  <a:cubicBezTo>
                    <a:pt x="16866" y="6300"/>
                    <a:pt x="20416" y="8888"/>
                    <a:pt x="21008" y="11194"/>
                  </a:cubicBezTo>
                  <a:cubicBezTo>
                    <a:pt x="21600" y="13500"/>
                    <a:pt x="19233" y="15525"/>
                    <a:pt x="15534" y="17212"/>
                  </a:cubicBezTo>
                  <a:cubicBezTo>
                    <a:pt x="11836" y="18900"/>
                    <a:pt x="6805" y="20250"/>
                    <a:pt x="177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7581899" y="4691442"/>
              <a:ext cx="76201" cy="213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380"/>
                  </a:moveTo>
                  <a:cubicBezTo>
                    <a:pt x="1800" y="208"/>
                    <a:pt x="3600" y="37"/>
                    <a:pt x="5100" y="5"/>
                  </a:cubicBezTo>
                  <a:cubicBezTo>
                    <a:pt x="6600" y="-27"/>
                    <a:pt x="7800" y="80"/>
                    <a:pt x="9000" y="476"/>
                  </a:cubicBezTo>
                  <a:cubicBezTo>
                    <a:pt x="10200" y="872"/>
                    <a:pt x="11400" y="1557"/>
                    <a:pt x="12300" y="2317"/>
                  </a:cubicBezTo>
                  <a:cubicBezTo>
                    <a:pt x="13200" y="3077"/>
                    <a:pt x="13800" y="3912"/>
                    <a:pt x="14100" y="4736"/>
                  </a:cubicBezTo>
                  <a:cubicBezTo>
                    <a:pt x="14400" y="5560"/>
                    <a:pt x="14400" y="6374"/>
                    <a:pt x="14100" y="7198"/>
                  </a:cubicBezTo>
                  <a:cubicBezTo>
                    <a:pt x="13800" y="8022"/>
                    <a:pt x="13200" y="8857"/>
                    <a:pt x="13200" y="9703"/>
                  </a:cubicBezTo>
                  <a:cubicBezTo>
                    <a:pt x="13200" y="10548"/>
                    <a:pt x="13800" y="11405"/>
                    <a:pt x="15000" y="12229"/>
                  </a:cubicBezTo>
                  <a:cubicBezTo>
                    <a:pt x="16200" y="13053"/>
                    <a:pt x="18000" y="13845"/>
                    <a:pt x="19200" y="14691"/>
                  </a:cubicBezTo>
                  <a:cubicBezTo>
                    <a:pt x="20400" y="15536"/>
                    <a:pt x="21000" y="16435"/>
                    <a:pt x="20700" y="17249"/>
                  </a:cubicBezTo>
                  <a:cubicBezTo>
                    <a:pt x="20400" y="18062"/>
                    <a:pt x="19200" y="18790"/>
                    <a:pt x="18300" y="19454"/>
                  </a:cubicBezTo>
                  <a:cubicBezTo>
                    <a:pt x="17400" y="20117"/>
                    <a:pt x="16800" y="20717"/>
                    <a:pt x="16500" y="21081"/>
                  </a:cubicBezTo>
                  <a:cubicBezTo>
                    <a:pt x="16200" y="21445"/>
                    <a:pt x="16200" y="21573"/>
                    <a:pt x="17100" y="21552"/>
                  </a:cubicBezTo>
                  <a:cubicBezTo>
                    <a:pt x="18000" y="21530"/>
                    <a:pt x="19800" y="21359"/>
                    <a:pt x="21600" y="211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7543800" y="4551212"/>
              <a:ext cx="26606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" y="20671"/>
                    <a:pt x="584" y="19742"/>
                    <a:pt x="1005" y="18929"/>
                  </a:cubicBezTo>
                  <a:cubicBezTo>
                    <a:pt x="1426" y="18116"/>
                    <a:pt x="1976" y="17419"/>
                    <a:pt x="2560" y="16839"/>
                  </a:cubicBezTo>
                  <a:cubicBezTo>
                    <a:pt x="3145" y="16258"/>
                    <a:pt x="3763" y="15794"/>
                    <a:pt x="4373" y="15329"/>
                  </a:cubicBezTo>
                  <a:cubicBezTo>
                    <a:pt x="4983" y="14865"/>
                    <a:pt x="5585" y="14400"/>
                    <a:pt x="6229" y="13935"/>
                  </a:cubicBezTo>
                  <a:cubicBezTo>
                    <a:pt x="6874" y="13471"/>
                    <a:pt x="7561" y="13006"/>
                    <a:pt x="8265" y="12426"/>
                  </a:cubicBezTo>
                  <a:cubicBezTo>
                    <a:pt x="8970" y="11845"/>
                    <a:pt x="9692" y="11148"/>
                    <a:pt x="10336" y="10452"/>
                  </a:cubicBezTo>
                  <a:cubicBezTo>
                    <a:pt x="10980" y="9755"/>
                    <a:pt x="11547" y="9058"/>
                    <a:pt x="12080" y="8477"/>
                  </a:cubicBezTo>
                  <a:cubicBezTo>
                    <a:pt x="12613" y="7897"/>
                    <a:pt x="13111" y="7432"/>
                    <a:pt x="13627" y="6968"/>
                  </a:cubicBezTo>
                  <a:cubicBezTo>
                    <a:pt x="14142" y="6503"/>
                    <a:pt x="14675" y="6039"/>
                    <a:pt x="15311" y="5574"/>
                  </a:cubicBezTo>
                  <a:cubicBezTo>
                    <a:pt x="15947" y="5110"/>
                    <a:pt x="16685" y="4645"/>
                    <a:pt x="17442" y="4065"/>
                  </a:cubicBezTo>
                  <a:cubicBezTo>
                    <a:pt x="18198" y="3484"/>
                    <a:pt x="18971" y="2787"/>
                    <a:pt x="19667" y="2090"/>
                  </a:cubicBezTo>
                  <a:cubicBezTo>
                    <a:pt x="20363" y="1394"/>
                    <a:pt x="20981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051800" y="4817912"/>
              <a:ext cx="381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12"/>
                    <a:pt x="4800" y="7425"/>
                    <a:pt x="7200" y="10125"/>
                  </a:cubicBezTo>
                  <a:cubicBezTo>
                    <a:pt x="9600" y="12825"/>
                    <a:pt x="12000" y="14512"/>
                    <a:pt x="14400" y="16256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007350" y="4976662"/>
              <a:ext cx="279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7673"/>
                    <a:pt x="9164" y="13745"/>
                    <a:pt x="12764" y="10145"/>
                  </a:cubicBezTo>
                  <a:cubicBezTo>
                    <a:pt x="16364" y="6545"/>
                    <a:pt x="18982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248649" y="4868712"/>
              <a:ext cx="25401" cy="33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0" y="4347"/>
                    <a:pt x="0" y="8694"/>
                    <a:pt x="0" y="11955"/>
                  </a:cubicBezTo>
                  <a:cubicBezTo>
                    <a:pt x="0" y="15215"/>
                    <a:pt x="0" y="17389"/>
                    <a:pt x="0" y="18883"/>
                  </a:cubicBezTo>
                  <a:cubicBezTo>
                    <a:pt x="0" y="20377"/>
                    <a:pt x="0" y="21192"/>
                    <a:pt x="3600" y="21396"/>
                  </a:cubicBezTo>
                  <a:cubicBezTo>
                    <a:pt x="7200" y="21600"/>
                    <a:pt x="14400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404406" y="4861257"/>
              <a:ext cx="266022" cy="29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8" fill="norm" stroke="1" extrusionOk="0">
                  <a:moveTo>
                    <a:pt x="240" y="992"/>
                  </a:moveTo>
                  <a:cubicBezTo>
                    <a:pt x="70" y="4338"/>
                    <a:pt x="-100" y="7685"/>
                    <a:pt x="70" y="10423"/>
                  </a:cubicBezTo>
                  <a:cubicBezTo>
                    <a:pt x="240" y="13161"/>
                    <a:pt x="750" y="15290"/>
                    <a:pt x="1261" y="16812"/>
                  </a:cubicBezTo>
                  <a:cubicBezTo>
                    <a:pt x="1771" y="18333"/>
                    <a:pt x="2281" y="19245"/>
                    <a:pt x="2961" y="19550"/>
                  </a:cubicBezTo>
                  <a:cubicBezTo>
                    <a:pt x="3642" y="19854"/>
                    <a:pt x="4492" y="19550"/>
                    <a:pt x="5343" y="18333"/>
                  </a:cubicBezTo>
                  <a:cubicBezTo>
                    <a:pt x="6193" y="17116"/>
                    <a:pt x="7043" y="14986"/>
                    <a:pt x="7724" y="13617"/>
                  </a:cubicBezTo>
                  <a:cubicBezTo>
                    <a:pt x="8404" y="12248"/>
                    <a:pt x="8914" y="11640"/>
                    <a:pt x="9169" y="11792"/>
                  </a:cubicBezTo>
                  <a:cubicBezTo>
                    <a:pt x="9424" y="11944"/>
                    <a:pt x="9424" y="12857"/>
                    <a:pt x="9509" y="14150"/>
                  </a:cubicBezTo>
                  <a:cubicBezTo>
                    <a:pt x="9594" y="15442"/>
                    <a:pt x="9765" y="17116"/>
                    <a:pt x="10105" y="18409"/>
                  </a:cubicBezTo>
                  <a:cubicBezTo>
                    <a:pt x="10445" y="19702"/>
                    <a:pt x="10955" y="20614"/>
                    <a:pt x="11635" y="21071"/>
                  </a:cubicBezTo>
                  <a:cubicBezTo>
                    <a:pt x="12316" y="21527"/>
                    <a:pt x="13166" y="21527"/>
                    <a:pt x="14102" y="20234"/>
                  </a:cubicBezTo>
                  <a:cubicBezTo>
                    <a:pt x="15037" y="18941"/>
                    <a:pt x="16057" y="16355"/>
                    <a:pt x="16993" y="13237"/>
                  </a:cubicBezTo>
                  <a:cubicBezTo>
                    <a:pt x="17928" y="10119"/>
                    <a:pt x="18779" y="6468"/>
                    <a:pt x="19544" y="3958"/>
                  </a:cubicBezTo>
                  <a:cubicBezTo>
                    <a:pt x="20309" y="1448"/>
                    <a:pt x="20990" y="79"/>
                    <a:pt x="21245" y="3"/>
                  </a:cubicBezTo>
                  <a:cubicBezTo>
                    <a:pt x="21500" y="-73"/>
                    <a:pt x="21330" y="1144"/>
                    <a:pt x="21160" y="2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058149" y="5272119"/>
              <a:ext cx="355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43" y="11918"/>
                    <a:pt x="8486" y="3818"/>
                    <a:pt x="12086" y="1118"/>
                  </a:cubicBezTo>
                  <a:cubicBezTo>
                    <a:pt x="15686" y="-1582"/>
                    <a:pt x="186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8191500" y="5268762"/>
              <a:ext cx="368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7280"/>
                    <a:pt x="6952" y="12960"/>
                    <a:pt x="10552" y="9360"/>
                  </a:cubicBezTo>
                  <a:cubicBezTo>
                    <a:pt x="14152" y="5760"/>
                    <a:pt x="1787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839200" y="500841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8832850" y="5167162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854950" y="5789462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7849326" y="5615102"/>
              <a:ext cx="175792" cy="4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94" fill="norm" stroke="1" extrusionOk="0">
                  <a:moveTo>
                    <a:pt x="5312" y="7365"/>
                  </a:moveTo>
                  <a:cubicBezTo>
                    <a:pt x="4798" y="9679"/>
                    <a:pt x="4283" y="11994"/>
                    <a:pt x="3641" y="14115"/>
                  </a:cubicBezTo>
                  <a:cubicBezTo>
                    <a:pt x="2998" y="16236"/>
                    <a:pt x="2226" y="18165"/>
                    <a:pt x="1583" y="19467"/>
                  </a:cubicBezTo>
                  <a:cubicBezTo>
                    <a:pt x="941" y="20769"/>
                    <a:pt x="426" y="21444"/>
                    <a:pt x="169" y="21492"/>
                  </a:cubicBezTo>
                  <a:cubicBezTo>
                    <a:pt x="-88" y="21540"/>
                    <a:pt x="-88" y="20961"/>
                    <a:pt x="426" y="18985"/>
                  </a:cubicBezTo>
                  <a:cubicBezTo>
                    <a:pt x="941" y="17008"/>
                    <a:pt x="1969" y="13633"/>
                    <a:pt x="3126" y="10499"/>
                  </a:cubicBezTo>
                  <a:cubicBezTo>
                    <a:pt x="4283" y="7365"/>
                    <a:pt x="5569" y="4472"/>
                    <a:pt x="6726" y="2785"/>
                  </a:cubicBezTo>
                  <a:cubicBezTo>
                    <a:pt x="7883" y="1097"/>
                    <a:pt x="8912" y="615"/>
                    <a:pt x="10069" y="326"/>
                  </a:cubicBezTo>
                  <a:cubicBezTo>
                    <a:pt x="11226" y="36"/>
                    <a:pt x="12512" y="-60"/>
                    <a:pt x="13669" y="36"/>
                  </a:cubicBezTo>
                  <a:cubicBezTo>
                    <a:pt x="14826" y="133"/>
                    <a:pt x="15855" y="422"/>
                    <a:pt x="17141" y="1483"/>
                  </a:cubicBezTo>
                  <a:cubicBezTo>
                    <a:pt x="18426" y="2544"/>
                    <a:pt x="19969" y="4376"/>
                    <a:pt x="20741" y="5533"/>
                  </a:cubicBezTo>
                  <a:cubicBezTo>
                    <a:pt x="21512" y="6690"/>
                    <a:pt x="21512" y="7172"/>
                    <a:pt x="20998" y="7606"/>
                  </a:cubicBezTo>
                  <a:cubicBezTo>
                    <a:pt x="20483" y="8040"/>
                    <a:pt x="19455" y="8426"/>
                    <a:pt x="17398" y="8667"/>
                  </a:cubicBezTo>
                  <a:cubicBezTo>
                    <a:pt x="15341" y="8908"/>
                    <a:pt x="12255" y="9004"/>
                    <a:pt x="9169" y="91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096249" y="573231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8337550" y="5611662"/>
              <a:ext cx="10160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5222"/>
                    <a:pt x="2700" y="10444"/>
                    <a:pt x="3375" y="13648"/>
                  </a:cubicBezTo>
                  <a:cubicBezTo>
                    <a:pt x="4050" y="16853"/>
                    <a:pt x="4050" y="18040"/>
                    <a:pt x="4500" y="19226"/>
                  </a:cubicBezTo>
                  <a:cubicBezTo>
                    <a:pt x="4950" y="20413"/>
                    <a:pt x="5850" y="21600"/>
                    <a:pt x="6750" y="21600"/>
                  </a:cubicBezTo>
                  <a:cubicBezTo>
                    <a:pt x="7650" y="21600"/>
                    <a:pt x="8550" y="20413"/>
                    <a:pt x="11025" y="17327"/>
                  </a:cubicBezTo>
                  <a:cubicBezTo>
                    <a:pt x="13500" y="14242"/>
                    <a:pt x="17550" y="9257"/>
                    <a:pt x="21600" y="42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453029" y="5657435"/>
              <a:ext cx="119471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75" fill="norm" stroke="1" extrusionOk="0">
                  <a:moveTo>
                    <a:pt x="14568" y="5175"/>
                  </a:moveTo>
                  <a:cubicBezTo>
                    <a:pt x="14189" y="3375"/>
                    <a:pt x="13810" y="1575"/>
                    <a:pt x="12673" y="675"/>
                  </a:cubicBezTo>
                  <a:cubicBezTo>
                    <a:pt x="11536" y="-225"/>
                    <a:pt x="9642" y="-225"/>
                    <a:pt x="8126" y="675"/>
                  </a:cubicBezTo>
                  <a:cubicBezTo>
                    <a:pt x="6610" y="1575"/>
                    <a:pt x="5473" y="3375"/>
                    <a:pt x="4147" y="5895"/>
                  </a:cubicBezTo>
                  <a:cubicBezTo>
                    <a:pt x="2821" y="8415"/>
                    <a:pt x="1305" y="11655"/>
                    <a:pt x="547" y="14355"/>
                  </a:cubicBezTo>
                  <a:cubicBezTo>
                    <a:pt x="-211" y="17055"/>
                    <a:pt x="-211" y="19215"/>
                    <a:pt x="736" y="19755"/>
                  </a:cubicBezTo>
                  <a:cubicBezTo>
                    <a:pt x="1684" y="20295"/>
                    <a:pt x="3578" y="19215"/>
                    <a:pt x="5663" y="16875"/>
                  </a:cubicBezTo>
                  <a:cubicBezTo>
                    <a:pt x="7747" y="14535"/>
                    <a:pt x="10021" y="10935"/>
                    <a:pt x="11726" y="8415"/>
                  </a:cubicBezTo>
                  <a:cubicBezTo>
                    <a:pt x="13431" y="5895"/>
                    <a:pt x="14568" y="4455"/>
                    <a:pt x="15515" y="4635"/>
                  </a:cubicBezTo>
                  <a:cubicBezTo>
                    <a:pt x="16463" y="4815"/>
                    <a:pt x="17221" y="6615"/>
                    <a:pt x="18168" y="9675"/>
                  </a:cubicBezTo>
                  <a:cubicBezTo>
                    <a:pt x="19115" y="12735"/>
                    <a:pt x="20252" y="17055"/>
                    <a:pt x="21389" y="21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617958" y="5465612"/>
              <a:ext cx="56143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36" fill="norm" stroke="1" extrusionOk="0">
                  <a:moveTo>
                    <a:pt x="21219" y="0"/>
                  </a:moveTo>
                  <a:cubicBezTo>
                    <a:pt x="16419" y="4127"/>
                    <a:pt x="11619" y="8255"/>
                    <a:pt x="8019" y="11557"/>
                  </a:cubicBezTo>
                  <a:cubicBezTo>
                    <a:pt x="4419" y="14859"/>
                    <a:pt x="2019" y="17335"/>
                    <a:pt x="819" y="18986"/>
                  </a:cubicBezTo>
                  <a:cubicBezTo>
                    <a:pt x="-381" y="20637"/>
                    <a:pt x="-381" y="21462"/>
                    <a:pt x="1619" y="21531"/>
                  </a:cubicBezTo>
                  <a:cubicBezTo>
                    <a:pt x="3619" y="21600"/>
                    <a:pt x="7619" y="20912"/>
                    <a:pt x="11619" y="20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8675279" y="5668812"/>
              <a:ext cx="29092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91" fill="norm" stroke="1" extrusionOk="0">
                  <a:moveTo>
                    <a:pt x="1791" y="0"/>
                  </a:moveTo>
                  <a:cubicBezTo>
                    <a:pt x="1165" y="4320"/>
                    <a:pt x="539" y="8640"/>
                    <a:pt x="226" y="12034"/>
                  </a:cubicBezTo>
                  <a:cubicBezTo>
                    <a:pt x="-87" y="15429"/>
                    <a:pt x="-87" y="17897"/>
                    <a:pt x="304" y="19131"/>
                  </a:cubicBezTo>
                  <a:cubicBezTo>
                    <a:pt x="696" y="20366"/>
                    <a:pt x="1478" y="20366"/>
                    <a:pt x="2339" y="19131"/>
                  </a:cubicBezTo>
                  <a:cubicBezTo>
                    <a:pt x="3200" y="17897"/>
                    <a:pt x="4139" y="15429"/>
                    <a:pt x="4843" y="13423"/>
                  </a:cubicBezTo>
                  <a:cubicBezTo>
                    <a:pt x="5548" y="11417"/>
                    <a:pt x="6017" y="9874"/>
                    <a:pt x="6330" y="9874"/>
                  </a:cubicBezTo>
                  <a:cubicBezTo>
                    <a:pt x="6643" y="9874"/>
                    <a:pt x="6800" y="11417"/>
                    <a:pt x="6878" y="13423"/>
                  </a:cubicBezTo>
                  <a:cubicBezTo>
                    <a:pt x="6956" y="15429"/>
                    <a:pt x="6956" y="17897"/>
                    <a:pt x="7348" y="19440"/>
                  </a:cubicBezTo>
                  <a:cubicBezTo>
                    <a:pt x="7739" y="20983"/>
                    <a:pt x="8522" y="21600"/>
                    <a:pt x="10165" y="19903"/>
                  </a:cubicBezTo>
                  <a:cubicBezTo>
                    <a:pt x="11809" y="18206"/>
                    <a:pt x="14313" y="14194"/>
                    <a:pt x="15800" y="11571"/>
                  </a:cubicBezTo>
                  <a:cubicBezTo>
                    <a:pt x="17287" y="8949"/>
                    <a:pt x="17756" y="7714"/>
                    <a:pt x="18070" y="6326"/>
                  </a:cubicBezTo>
                  <a:cubicBezTo>
                    <a:pt x="18383" y="4937"/>
                    <a:pt x="18539" y="3394"/>
                    <a:pt x="18148" y="2777"/>
                  </a:cubicBezTo>
                  <a:cubicBezTo>
                    <a:pt x="17756" y="2160"/>
                    <a:pt x="16817" y="2469"/>
                    <a:pt x="15800" y="4474"/>
                  </a:cubicBezTo>
                  <a:cubicBezTo>
                    <a:pt x="14783" y="6480"/>
                    <a:pt x="13687" y="10183"/>
                    <a:pt x="13139" y="13114"/>
                  </a:cubicBezTo>
                  <a:cubicBezTo>
                    <a:pt x="12591" y="16046"/>
                    <a:pt x="12591" y="18206"/>
                    <a:pt x="12983" y="19440"/>
                  </a:cubicBezTo>
                  <a:cubicBezTo>
                    <a:pt x="13374" y="20674"/>
                    <a:pt x="14156" y="20983"/>
                    <a:pt x="15643" y="21137"/>
                  </a:cubicBezTo>
                  <a:cubicBezTo>
                    <a:pt x="17130" y="21291"/>
                    <a:pt x="19322" y="21291"/>
                    <a:pt x="21513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309100" y="5480429"/>
              <a:ext cx="158750" cy="31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4547"/>
                  </a:moveTo>
                  <a:cubicBezTo>
                    <a:pt x="21312" y="3695"/>
                    <a:pt x="21024" y="2842"/>
                    <a:pt x="20592" y="1918"/>
                  </a:cubicBezTo>
                  <a:cubicBezTo>
                    <a:pt x="20160" y="995"/>
                    <a:pt x="19584" y="0"/>
                    <a:pt x="17712" y="0"/>
                  </a:cubicBezTo>
                  <a:cubicBezTo>
                    <a:pt x="15840" y="0"/>
                    <a:pt x="12672" y="995"/>
                    <a:pt x="10512" y="3126"/>
                  </a:cubicBezTo>
                  <a:cubicBezTo>
                    <a:pt x="8352" y="5258"/>
                    <a:pt x="7200" y="8526"/>
                    <a:pt x="6912" y="11439"/>
                  </a:cubicBezTo>
                  <a:cubicBezTo>
                    <a:pt x="6624" y="14353"/>
                    <a:pt x="7200" y="16911"/>
                    <a:pt x="7488" y="18616"/>
                  </a:cubicBezTo>
                  <a:cubicBezTo>
                    <a:pt x="7776" y="20321"/>
                    <a:pt x="7776" y="21174"/>
                    <a:pt x="6768" y="21387"/>
                  </a:cubicBezTo>
                  <a:cubicBezTo>
                    <a:pt x="5760" y="21600"/>
                    <a:pt x="3744" y="21174"/>
                    <a:pt x="2448" y="20818"/>
                  </a:cubicBezTo>
                  <a:cubicBezTo>
                    <a:pt x="1152" y="20463"/>
                    <a:pt x="576" y="20179"/>
                    <a:pt x="0" y="198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9242335" y="5660571"/>
              <a:ext cx="278432" cy="12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836" fill="norm" stroke="1" extrusionOk="0">
                  <a:moveTo>
                    <a:pt x="1234" y="13064"/>
                  </a:moveTo>
                  <a:cubicBezTo>
                    <a:pt x="580" y="10939"/>
                    <a:pt x="-75" y="8815"/>
                    <a:pt x="7" y="7575"/>
                  </a:cubicBezTo>
                  <a:cubicBezTo>
                    <a:pt x="89" y="6336"/>
                    <a:pt x="907" y="5982"/>
                    <a:pt x="3852" y="5628"/>
                  </a:cubicBezTo>
                  <a:cubicBezTo>
                    <a:pt x="6798" y="5274"/>
                    <a:pt x="11870" y="4919"/>
                    <a:pt x="14898" y="4565"/>
                  </a:cubicBezTo>
                  <a:cubicBezTo>
                    <a:pt x="17925" y="4211"/>
                    <a:pt x="18907" y="3857"/>
                    <a:pt x="19807" y="3149"/>
                  </a:cubicBezTo>
                  <a:cubicBezTo>
                    <a:pt x="20707" y="2441"/>
                    <a:pt x="21525" y="1378"/>
                    <a:pt x="21525" y="670"/>
                  </a:cubicBezTo>
                  <a:cubicBezTo>
                    <a:pt x="21525" y="-38"/>
                    <a:pt x="20707" y="-392"/>
                    <a:pt x="19398" y="670"/>
                  </a:cubicBezTo>
                  <a:cubicBezTo>
                    <a:pt x="18089" y="1733"/>
                    <a:pt x="16289" y="4211"/>
                    <a:pt x="15143" y="6159"/>
                  </a:cubicBezTo>
                  <a:cubicBezTo>
                    <a:pt x="13998" y="8106"/>
                    <a:pt x="13507" y="9523"/>
                    <a:pt x="13098" y="11116"/>
                  </a:cubicBezTo>
                  <a:cubicBezTo>
                    <a:pt x="12689" y="12710"/>
                    <a:pt x="12361" y="14480"/>
                    <a:pt x="12361" y="16251"/>
                  </a:cubicBezTo>
                  <a:cubicBezTo>
                    <a:pt x="12361" y="18021"/>
                    <a:pt x="12689" y="19792"/>
                    <a:pt x="13261" y="20500"/>
                  </a:cubicBezTo>
                  <a:cubicBezTo>
                    <a:pt x="13834" y="21208"/>
                    <a:pt x="14652" y="20854"/>
                    <a:pt x="15389" y="18906"/>
                  </a:cubicBezTo>
                  <a:cubicBezTo>
                    <a:pt x="16125" y="16959"/>
                    <a:pt x="16780" y="13418"/>
                    <a:pt x="17434" y="10762"/>
                  </a:cubicBezTo>
                  <a:cubicBezTo>
                    <a:pt x="18089" y="8106"/>
                    <a:pt x="18743" y="6336"/>
                    <a:pt x="19398" y="4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499600" y="5659912"/>
              <a:ext cx="158750" cy="13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4257"/>
                  </a:moveTo>
                  <a:cubicBezTo>
                    <a:pt x="864" y="2968"/>
                    <a:pt x="1728" y="1678"/>
                    <a:pt x="2880" y="872"/>
                  </a:cubicBezTo>
                  <a:cubicBezTo>
                    <a:pt x="4032" y="66"/>
                    <a:pt x="5472" y="-256"/>
                    <a:pt x="6624" y="228"/>
                  </a:cubicBezTo>
                  <a:cubicBezTo>
                    <a:pt x="7776" y="711"/>
                    <a:pt x="8640" y="2001"/>
                    <a:pt x="9360" y="4580"/>
                  </a:cubicBezTo>
                  <a:cubicBezTo>
                    <a:pt x="10080" y="7159"/>
                    <a:pt x="10656" y="11028"/>
                    <a:pt x="10944" y="13929"/>
                  </a:cubicBezTo>
                  <a:cubicBezTo>
                    <a:pt x="11232" y="16831"/>
                    <a:pt x="11232" y="18765"/>
                    <a:pt x="10512" y="19893"/>
                  </a:cubicBezTo>
                  <a:cubicBezTo>
                    <a:pt x="9792" y="21022"/>
                    <a:pt x="8352" y="21344"/>
                    <a:pt x="7344" y="20699"/>
                  </a:cubicBezTo>
                  <a:cubicBezTo>
                    <a:pt x="6336" y="20054"/>
                    <a:pt x="5760" y="18443"/>
                    <a:pt x="5904" y="15863"/>
                  </a:cubicBezTo>
                  <a:cubicBezTo>
                    <a:pt x="6048" y="13284"/>
                    <a:pt x="6912" y="9738"/>
                    <a:pt x="9648" y="7159"/>
                  </a:cubicBezTo>
                  <a:cubicBezTo>
                    <a:pt x="12384" y="4580"/>
                    <a:pt x="16992" y="2968"/>
                    <a:pt x="21600" y="1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8408342" y="6100612"/>
              <a:ext cx="145109" cy="35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7" fill="norm" stroke="1" extrusionOk="0">
                  <a:moveTo>
                    <a:pt x="6435" y="0"/>
                  </a:moveTo>
                  <a:cubicBezTo>
                    <a:pt x="4870" y="4114"/>
                    <a:pt x="3304" y="8229"/>
                    <a:pt x="2052" y="11379"/>
                  </a:cubicBezTo>
                  <a:cubicBezTo>
                    <a:pt x="800" y="14529"/>
                    <a:pt x="-139" y="16714"/>
                    <a:pt x="18" y="18386"/>
                  </a:cubicBezTo>
                  <a:cubicBezTo>
                    <a:pt x="174" y="20057"/>
                    <a:pt x="1426" y="21214"/>
                    <a:pt x="5183" y="21407"/>
                  </a:cubicBezTo>
                  <a:cubicBezTo>
                    <a:pt x="8939" y="21600"/>
                    <a:pt x="15200" y="20829"/>
                    <a:pt x="21461" y="20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8362950" y="6291112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8636000" y="6335562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8885096" y="6113312"/>
              <a:ext cx="106504" cy="34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93" fill="norm" stroke="1" extrusionOk="0">
                  <a:moveTo>
                    <a:pt x="21311" y="0"/>
                  </a:moveTo>
                  <a:cubicBezTo>
                    <a:pt x="16229" y="3273"/>
                    <a:pt x="11146" y="6545"/>
                    <a:pt x="7546" y="9556"/>
                  </a:cubicBezTo>
                  <a:cubicBezTo>
                    <a:pt x="3946" y="12567"/>
                    <a:pt x="1829" y="15316"/>
                    <a:pt x="770" y="17280"/>
                  </a:cubicBezTo>
                  <a:cubicBezTo>
                    <a:pt x="-289" y="19244"/>
                    <a:pt x="-289" y="20422"/>
                    <a:pt x="982" y="21011"/>
                  </a:cubicBezTo>
                  <a:cubicBezTo>
                    <a:pt x="2252" y="21600"/>
                    <a:pt x="4793" y="21600"/>
                    <a:pt x="7970" y="21273"/>
                  </a:cubicBezTo>
                  <a:cubicBezTo>
                    <a:pt x="11146" y="20945"/>
                    <a:pt x="14958" y="20291"/>
                    <a:pt x="18770" y="19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8851900" y="6316512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055100" y="6292565"/>
              <a:ext cx="181276" cy="15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53" fill="norm" stroke="1" extrusionOk="0">
                  <a:moveTo>
                    <a:pt x="0" y="7681"/>
                  </a:moveTo>
                  <a:cubicBezTo>
                    <a:pt x="5710" y="7097"/>
                    <a:pt x="11421" y="6514"/>
                    <a:pt x="14772" y="5784"/>
                  </a:cubicBezTo>
                  <a:cubicBezTo>
                    <a:pt x="18124" y="5054"/>
                    <a:pt x="19117" y="4178"/>
                    <a:pt x="19986" y="3157"/>
                  </a:cubicBezTo>
                  <a:cubicBezTo>
                    <a:pt x="20855" y="2135"/>
                    <a:pt x="21600" y="968"/>
                    <a:pt x="21103" y="384"/>
                  </a:cubicBezTo>
                  <a:cubicBezTo>
                    <a:pt x="20607" y="-200"/>
                    <a:pt x="18869" y="-200"/>
                    <a:pt x="16014" y="968"/>
                  </a:cubicBezTo>
                  <a:cubicBezTo>
                    <a:pt x="13159" y="2135"/>
                    <a:pt x="9186" y="4470"/>
                    <a:pt x="6828" y="7389"/>
                  </a:cubicBezTo>
                  <a:cubicBezTo>
                    <a:pt x="4469" y="10308"/>
                    <a:pt x="3724" y="13811"/>
                    <a:pt x="5586" y="16292"/>
                  </a:cubicBezTo>
                  <a:cubicBezTo>
                    <a:pt x="7448" y="18773"/>
                    <a:pt x="11917" y="20232"/>
                    <a:pt x="14897" y="20816"/>
                  </a:cubicBezTo>
                  <a:cubicBezTo>
                    <a:pt x="17876" y="21400"/>
                    <a:pt x="19366" y="21108"/>
                    <a:pt x="20855" y="208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9308560" y="6300819"/>
              <a:ext cx="88157" cy="16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266" fill="norm" stroke="1" extrusionOk="0">
                  <a:moveTo>
                    <a:pt x="17798" y="397"/>
                  </a:moveTo>
                  <a:cubicBezTo>
                    <a:pt x="15343" y="117"/>
                    <a:pt x="12889" y="-164"/>
                    <a:pt x="10679" y="117"/>
                  </a:cubicBezTo>
                  <a:cubicBezTo>
                    <a:pt x="8470" y="397"/>
                    <a:pt x="6507" y="1239"/>
                    <a:pt x="5770" y="2501"/>
                  </a:cubicBezTo>
                  <a:cubicBezTo>
                    <a:pt x="5034" y="3763"/>
                    <a:pt x="5525" y="5446"/>
                    <a:pt x="7979" y="7410"/>
                  </a:cubicBezTo>
                  <a:cubicBezTo>
                    <a:pt x="10434" y="9374"/>
                    <a:pt x="14852" y="11618"/>
                    <a:pt x="17552" y="13441"/>
                  </a:cubicBezTo>
                  <a:cubicBezTo>
                    <a:pt x="20252" y="15265"/>
                    <a:pt x="21234" y="16667"/>
                    <a:pt x="19761" y="17930"/>
                  </a:cubicBezTo>
                  <a:cubicBezTo>
                    <a:pt x="18289" y="19192"/>
                    <a:pt x="14361" y="20314"/>
                    <a:pt x="10925" y="20875"/>
                  </a:cubicBezTo>
                  <a:cubicBezTo>
                    <a:pt x="7489" y="21436"/>
                    <a:pt x="4543" y="21436"/>
                    <a:pt x="2579" y="20594"/>
                  </a:cubicBezTo>
                  <a:cubicBezTo>
                    <a:pt x="616" y="19753"/>
                    <a:pt x="-366" y="18070"/>
                    <a:pt x="125" y="16246"/>
                  </a:cubicBezTo>
                  <a:cubicBezTo>
                    <a:pt x="616" y="14423"/>
                    <a:pt x="2579" y="12459"/>
                    <a:pt x="4543" y="104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9453443" y="6132362"/>
              <a:ext cx="135057" cy="32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537" fill="norm" stroke="1" extrusionOk="0">
                  <a:moveTo>
                    <a:pt x="18918" y="0"/>
                  </a:moveTo>
                  <a:cubicBezTo>
                    <a:pt x="15646" y="1694"/>
                    <a:pt x="12373" y="3388"/>
                    <a:pt x="8937" y="5859"/>
                  </a:cubicBezTo>
                  <a:cubicBezTo>
                    <a:pt x="5500" y="8329"/>
                    <a:pt x="1900" y="11576"/>
                    <a:pt x="591" y="14188"/>
                  </a:cubicBezTo>
                  <a:cubicBezTo>
                    <a:pt x="-718" y="16800"/>
                    <a:pt x="264" y="18776"/>
                    <a:pt x="2391" y="19976"/>
                  </a:cubicBezTo>
                  <a:cubicBezTo>
                    <a:pt x="4518" y="21176"/>
                    <a:pt x="7791" y="21600"/>
                    <a:pt x="11064" y="21529"/>
                  </a:cubicBezTo>
                  <a:cubicBezTo>
                    <a:pt x="14337" y="21459"/>
                    <a:pt x="17609" y="20894"/>
                    <a:pt x="20882" y="20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9408254" y="6240312"/>
              <a:ext cx="21834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487" y="21600"/>
                  </a:moveTo>
                  <a:cubicBezTo>
                    <a:pt x="656" y="19200"/>
                    <a:pt x="-175" y="16800"/>
                    <a:pt x="33" y="14880"/>
                  </a:cubicBezTo>
                  <a:cubicBezTo>
                    <a:pt x="240" y="12960"/>
                    <a:pt x="1487" y="11520"/>
                    <a:pt x="5225" y="9120"/>
                  </a:cubicBezTo>
                  <a:cubicBezTo>
                    <a:pt x="8963" y="6720"/>
                    <a:pt x="15194" y="3360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9766300" y="6072302"/>
              <a:ext cx="157521" cy="26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95" fill="norm" stroke="1" extrusionOk="0">
                  <a:moveTo>
                    <a:pt x="3366" y="2764"/>
                  </a:moveTo>
                  <a:cubicBezTo>
                    <a:pt x="3647" y="1920"/>
                    <a:pt x="3927" y="1076"/>
                    <a:pt x="4769" y="570"/>
                  </a:cubicBezTo>
                  <a:cubicBezTo>
                    <a:pt x="5610" y="64"/>
                    <a:pt x="7013" y="-105"/>
                    <a:pt x="9257" y="64"/>
                  </a:cubicBezTo>
                  <a:cubicBezTo>
                    <a:pt x="11501" y="232"/>
                    <a:pt x="14587" y="739"/>
                    <a:pt x="17112" y="2426"/>
                  </a:cubicBezTo>
                  <a:cubicBezTo>
                    <a:pt x="19636" y="4114"/>
                    <a:pt x="21600" y="6983"/>
                    <a:pt x="20618" y="9429"/>
                  </a:cubicBezTo>
                  <a:cubicBezTo>
                    <a:pt x="19636" y="11876"/>
                    <a:pt x="15709" y="13901"/>
                    <a:pt x="11782" y="15842"/>
                  </a:cubicBezTo>
                  <a:cubicBezTo>
                    <a:pt x="7855" y="17783"/>
                    <a:pt x="3927" y="19639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9804400" y="6475262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7" name="Drawing"/>
          <p:cNvGrpSpPr/>
          <p:nvPr/>
        </p:nvGrpSpPr>
        <p:grpSpPr>
          <a:xfrm>
            <a:off x="50800" y="1795920"/>
            <a:ext cx="12843114" cy="6357480"/>
            <a:chOff x="0" y="0"/>
            <a:chExt cx="12843113" cy="6357479"/>
          </a:xfrm>
        </p:grpSpPr>
        <p:sp>
          <p:nvSpPr>
            <p:cNvPr id="956" name="Line"/>
            <p:cNvSpPr/>
            <p:nvPr/>
          </p:nvSpPr>
          <p:spPr>
            <a:xfrm>
              <a:off x="914400" y="547229"/>
              <a:ext cx="247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200"/>
                    <a:pt x="11077" y="10800"/>
                    <a:pt x="14677" y="7200"/>
                  </a:cubicBezTo>
                  <a:cubicBezTo>
                    <a:pt x="18277" y="3600"/>
                    <a:pt x="199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352549" y="335562"/>
              <a:ext cx="38101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13"/>
                  </a:moveTo>
                  <a:cubicBezTo>
                    <a:pt x="0" y="607"/>
                    <a:pt x="0" y="0"/>
                    <a:pt x="0" y="0"/>
                  </a:cubicBezTo>
                  <a:cubicBezTo>
                    <a:pt x="0" y="0"/>
                    <a:pt x="0" y="607"/>
                    <a:pt x="2400" y="2791"/>
                  </a:cubicBezTo>
                  <a:cubicBezTo>
                    <a:pt x="4800" y="4975"/>
                    <a:pt x="9600" y="8737"/>
                    <a:pt x="13200" y="12135"/>
                  </a:cubicBezTo>
                  <a:cubicBezTo>
                    <a:pt x="16800" y="15533"/>
                    <a:pt x="19200" y="185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199877" y="300284"/>
              <a:ext cx="317774" cy="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671" fill="norm" stroke="1" extrusionOk="0">
                  <a:moveTo>
                    <a:pt x="1305" y="20671"/>
                  </a:moveTo>
                  <a:cubicBezTo>
                    <a:pt x="590" y="19974"/>
                    <a:pt x="-125" y="19277"/>
                    <a:pt x="18" y="17884"/>
                  </a:cubicBezTo>
                  <a:cubicBezTo>
                    <a:pt x="161" y="16490"/>
                    <a:pt x="1162" y="14400"/>
                    <a:pt x="4095" y="10916"/>
                  </a:cubicBezTo>
                  <a:cubicBezTo>
                    <a:pt x="7027" y="7432"/>
                    <a:pt x="11891" y="2555"/>
                    <a:pt x="15109" y="813"/>
                  </a:cubicBezTo>
                  <a:cubicBezTo>
                    <a:pt x="18328" y="-929"/>
                    <a:pt x="19901" y="465"/>
                    <a:pt x="21475" y="1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231899" y="667879"/>
              <a:ext cx="196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1" y="15943"/>
                    <a:pt x="12542" y="10286"/>
                    <a:pt x="16142" y="6686"/>
                  </a:cubicBezTo>
                  <a:cubicBezTo>
                    <a:pt x="19742" y="3086"/>
                    <a:pt x="20671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511829" y="494637"/>
              <a:ext cx="151871" cy="20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47" fill="norm" stroke="1" extrusionOk="0">
                  <a:moveTo>
                    <a:pt x="1725" y="5421"/>
                  </a:moveTo>
                  <a:cubicBezTo>
                    <a:pt x="1125" y="8912"/>
                    <a:pt x="525" y="12403"/>
                    <a:pt x="225" y="14693"/>
                  </a:cubicBezTo>
                  <a:cubicBezTo>
                    <a:pt x="-75" y="16984"/>
                    <a:pt x="-75" y="18075"/>
                    <a:pt x="225" y="19166"/>
                  </a:cubicBezTo>
                  <a:cubicBezTo>
                    <a:pt x="525" y="20257"/>
                    <a:pt x="1125" y="21348"/>
                    <a:pt x="1425" y="21239"/>
                  </a:cubicBezTo>
                  <a:cubicBezTo>
                    <a:pt x="1725" y="21130"/>
                    <a:pt x="1725" y="19821"/>
                    <a:pt x="1875" y="16548"/>
                  </a:cubicBezTo>
                  <a:cubicBezTo>
                    <a:pt x="2025" y="13275"/>
                    <a:pt x="2325" y="8039"/>
                    <a:pt x="2775" y="4875"/>
                  </a:cubicBezTo>
                  <a:cubicBezTo>
                    <a:pt x="3225" y="1712"/>
                    <a:pt x="3825" y="621"/>
                    <a:pt x="5625" y="184"/>
                  </a:cubicBezTo>
                  <a:cubicBezTo>
                    <a:pt x="7425" y="-252"/>
                    <a:pt x="10425" y="-34"/>
                    <a:pt x="13275" y="2148"/>
                  </a:cubicBezTo>
                  <a:cubicBezTo>
                    <a:pt x="16125" y="4330"/>
                    <a:pt x="18825" y="8475"/>
                    <a:pt x="20175" y="11857"/>
                  </a:cubicBezTo>
                  <a:cubicBezTo>
                    <a:pt x="21525" y="15239"/>
                    <a:pt x="21525" y="17857"/>
                    <a:pt x="21525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174605" y="419250"/>
              <a:ext cx="127820" cy="51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66" fill="norm" stroke="1" extrusionOk="0">
                  <a:moveTo>
                    <a:pt x="567" y="9223"/>
                  </a:moveTo>
                  <a:cubicBezTo>
                    <a:pt x="915" y="12459"/>
                    <a:pt x="1264" y="15694"/>
                    <a:pt x="1438" y="17531"/>
                  </a:cubicBezTo>
                  <a:cubicBezTo>
                    <a:pt x="1612" y="19367"/>
                    <a:pt x="1612" y="19804"/>
                    <a:pt x="1612" y="20329"/>
                  </a:cubicBezTo>
                  <a:cubicBezTo>
                    <a:pt x="1612" y="20854"/>
                    <a:pt x="1612" y="21466"/>
                    <a:pt x="1612" y="21466"/>
                  </a:cubicBezTo>
                  <a:cubicBezTo>
                    <a:pt x="1612" y="21466"/>
                    <a:pt x="1612" y="20854"/>
                    <a:pt x="1264" y="18930"/>
                  </a:cubicBezTo>
                  <a:cubicBezTo>
                    <a:pt x="915" y="17006"/>
                    <a:pt x="218" y="13770"/>
                    <a:pt x="44" y="10710"/>
                  </a:cubicBezTo>
                  <a:cubicBezTo>
                    <a:pt x="-130" y="7649"/>
                    <a:pt x="218" y="4763"/>
                    <a:pt x="915" y="3014"/>
                  </a:cubicBezTo>
                  <a:cubicBezTo>
                    <a:pt x="1612" y="1265"/>
                    <a:pt x="2657" y="653"/>
                    <a:pt x="4573" y="303"/>
                  </a:cubicBezTo>
                  <a:cubicBezTo>
                    <a:pt x="6489" y="-47"/>
                    <a:pt x="9276" y="-134"/>
                    <a:pt x="12238" y="260"/>
                  </a:cubicBezTo>
                  <a:cubicBezTo>
                    <a:pt x="15199" y="653"/>
                    <a:pt x="18335" y="1528"/>
                    <a:pt x="19902" y="2446"/>
                  </a:cubicBezTo>
                  <a:cubicBezTo>
                    <a:pt x="21470" y="3364"/>
                    <a:pt x="21470" y="4326"/>
                    <a:pt x="19554" y="5332"/>
                  </a:cubicBezTo>
                  <a:cubicBezTo>
                    <a:pt x="17638" y="6337"/>
                    <a:pt x="13805" y="7387"/>
                    <a:pt x="11018" y="7999"/>
                  </a:cubicBezTo>
                  <a:cubicBezTo>
                    <a:pt x="8231" y="8611"/>
                    <a:pt x="6489" y="8786"/>
                    <a:pt x="4747" y="8830"/>
                  </a:cubicBezTo>
                  <a:cubicBezTo>
                    <a:pt x="3005" y="8873"/>
                    <a:pt x="1264" y="8786"/>
                    <a:pt x="567" y="8480"/>
                  </a:cubicBezTo>
                  <a:cubicBezTo>
                    <a:pt x="-130" y="8174"/>
                    <a:pt x="218" y="7649"/>
                    <a:pt x="567" y="7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362200" y="394829"/>
              <a:ext cx="146050" cy="17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3049"/>
                  </a:moveTo>
                  <a:cubicBezTo>
                    <a:pt x="3443" y="5845"/>
                    <a:pt x="6887" y="8640"/>
                    <a:pt x="9078" y="11308"/>
                  </a:cubicBezTo>
                  <a:cubicBezTo>
                    <a:pt x="11270" y="13976"/>
                    <a:pt x="12209" y="16518"/>
                    <a:pt x="12365" y="18424"/>
                  </a:cubicBezTo>
                  <a:cubicBezTo>
                    <a:pt x="12522" y="20329"/>
                    <a:pt x="11896" y="21600"/>
                    <a:pt x="10957" y="21219"/>
                  </a:cubicBezTo>
                  <a:cubicBezTo>
                    <a:pt x="10017" y="20838"/>
                    <a:pt x="8765" y="18805"/>
                    <a:pt x="8296" y="15755"/>
                  </a:cubicBezTo>
                  <a:cubicBezTo>
                    <a:pt x="7826" y="12706"/>
                    <a:pt x="8139" y="8640"/>
                    <a:pt x="10487" y="5845"/>
                  </a:cubicBezTo>
                  <a:cubicBezTo>
                    <a:pt x="12835" y="3049"/>
                    <a:pt x="17217" y="1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515608" y="409203"/>
              <a:ext cx="176792" cy="12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617" fill="norm" stroke="1" extrusionOk="0">
                  <a:moveTo>
                    <a:pt x="13764" y="5900"/>
                  </a:moveTo>
                  <a:cubicBezTo>
                    <a:pt x="13249" y="4186"/>
                    <a:pt x="12735" y="2472"/>
                    <a:pt x="11835" y="1272"/>
                  </a:cubicBezTo>
                  <a:cubicBezTo>
                    <a:pt x="10935" y="72"/>
                    <a:pt x="9649" y="-614"/>
                    <a:pt x="7978" y="757"/>
                  </a:cubicBezTo>
                  <a:cubicBezTo>
                    <a:pt x="6307" y="2129"/>
                    <a:pt x="4249" y="5557"/>
                    <a:pt x="2835" y="8472"/>
                  </a:cubicBezTo>
                  <a:cubicBezTo>
                    <a:pt x="1421" y="11386"/>
                    <a:pt x="649" y="13786"/>
                    <a:pt x="264" y="15843"/>
                  </a:cubicBezTo>
                  <a:cubicBezTo>
                    <a:pt x="-122" y="17900"/>
                    <a:pt x="-122" y="19615"/>
                    <a:pt x="521" y="20300"/>
                  </a:cubicBezTo>
                  <a:cubicBezTo>
                    <a:pt x="1164" y="20986"/>
                    <a:pt x="2449" y="20643"/>
                    <a:pt x="4378" y="18415"/>
                  </a:cubicBezTo>
                  <a:cubicBezTo>
                    <a:pt x="6307" y="16186"/>
                    <a:pt x="8878" y="12072"/>
                    <a:pt x="10678" y="9500"/>
                  </a:cubicBezTo>
                  <a:cubicBezTo>
                    <a:pt x="12478" y="6929"/>
                    <a:pt x="13507" y="5900"/>
                    <a:pt x="14407" y="6415"/>
                  </a:cubicBezTo>
                  <a:cubicBezTo>
                    <a:pt x="15307" y="6929"/>
                    <a:pt x="16078" y="8986"/>
                    <a:pt x="16849" y="10700"/>
                  </a:cubicBezTo>
                  <a:cubicBezTo>
                    <a:pt x="17621" y="12415"/>
                    <a:pt x="18392" y="13786"/>
                    <a:pt x="19164" y="14643"/>
                  </a:cubicBezTo>
                  <a:cubicBezTo>
                    <a:pt x="19935" y="15500"/>
                    <a:pt x="20707" y="15843"/>
                    <a:pt x="21478" y="16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718747" y="366751"/>
              <a:ext cx="126054" cy="1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40" fill="norm" stroke="1" extrusionOk="0">
                  <a:moveTo>
                    <a:pt x="11719" y="379"/>
                  </a:moveTo>
                  <a:cubicBezTo>
                    <a:pt x="9919" y="79"/>
                    <a:pt x="8119" y="-221"/>
                    <a:pt x="6679" y="229"/>
                  </a:cubicBezTo>
                  <a:cubicBezTo>
                    <a:pt x="5239" y="679"/>
                    <a:pt x="4159" y="1879"/>
                    <a:pt x="2899" y="5029"/>
                  </a:cubicBezTo>
                  <a:cubicBezTo>
                    <a:pt x="1639" y="8179"/>
                    <a:pt x="199" y="13279"/>
                    <a:pt x="19" y="16579"/>
                  </a:cubicBezTo>
                  <a:cubicBezTo>
                    <a:pt x="-161" y="19879"/>
                    <a:pt x="919" y="21379"/>
                    <a:pt x="4699" y="21229"/>
                  </a:cubicBezTo>
                  <a:cubicBezTo>
                    <a:pt x="8479" y="21079"/>
                    <a:pt x="14959" y="19279"/>
                    <a:pt x="21439" y="1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902892" y="197979"/>
              <a:ext cx="52852" cy="34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540" fill="norm" stroke="1" extrusionOk="0">
                  <a:moveTo>
                    <a:pt x="7107" y="0"/>
                  </a:moveTo>
                  <a:cubicBezTo>
                    <a:pt x="3784" y="4133"/>
                    <a:pt x="461" y="8267"/>
                    <a:pt x="45" y="11733"/>
                  </a:cubicBezTo>
                  <a:cubicBezTo>
                    <a:pt x="-370" y="15200"/>
                    <a:pt x="2122" y="18000"/>
                    <a:pt x="5030" y="19600"/>
                  </a:cubicBezTo>
                  <a:cubicBezTo>
                    <a:pt x="7938" y="21200"/>
                    <a:pt x="11261" y="21600"/>
                    <a:pt x="14168" y="21533"/>
                  </a:cubicBezTo>
                  <a:cubicBezTo>
                    <a:pt x="17076" y="21467"/>
                    <a:pt x="19568" y="20933"/>
                    <a:pt x="20399" y="19800"/>
                  </a:cubicBezTo>
                  <a:cubicBezTo>
                    <a:pt x="21230" y="18667"/>
                    <a:pt x="20399" y="16933"/>
                    <a:pt x="19568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870685" y="389056"/>
              <a:ext cx="132071" cy="13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51" fill="norm" stroke="1" extrusionOk="0">
                  <a:moveTo>
                    <a:pt x="2960" y="920"/>
                  </a:moveTo>
                  <a:cubicBezTo>
                    <a:pt x="1272" y="920"/>
                    <a:pt x="-415" y="920"/>
                    <a:pt x="91" y="752"/>
                  </a:cubicBezTo>
                  <a:cubicBezTo>
                    <a:pt x="597" y="583"/>
                    <a:pt x="3297" y="245"/>
                    <a:pt x="6335" y="77"/>
                  </a:cubicBezTo>
                  <a:cubicBezTo>
                    <a:pt x="9372" y="-92"/>
                    <a:pt x="12748" y="-92"/>
                    <a:pt x="15279" y="1258"/>
                  </a:cubicBezTo>
                  <a:cubicBezTo>
                    <a:pt x="17810" y="2608"/>
                    <a:pt x="19498" y="5308"/>
                    <a:pt x="20341" y="8177"/>
                  </a:cubicBezTo>
                  <a:cubicBezTo>
                    <a:pt x="21185" y="11046"/>
                    <a:pt x="21185" y="14083"/>
                    <a:pt x="20847" y="16614"/>
                  </a:cubicBezTo>
                  <a:cubicBezTo>
                    <a:pt x="20510" y="19146"/>
                    <a:pt x="19835" y="21171"/>
                    <a:pt x="19329" y="21339"/>
                  </a:cubicBezTo>
                  <a:cubicBezTo>
                    <a:pt x="18822" y="21508"/>
                    <a:pt x="18485" y="19821"/>
                    <a:pt x="18148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003549" y="301346"/>
              <a:ext cx="25401" cy="4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061982" y="354396"/>
              <a:ext cx="252718" cy="16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586" fill="norm" stroke="1" extrusionOk="0">
                  <a:moveTo>
                    <a:pt x="7451" y="2629"/>
                  </a:moveTo>
                  <a:cubicBezTo>
                    <a:pt x="6911" y="1588"/>
                    <a:pt x="6371" y="547"/>
                    <a:pt x="5651" y="157"/>
                  </a:cubicBezTo>
                  <a:cubicBezTo>
                    <a:pt x="4931" y="-234"/>
                    <a:pt x="4031" y="26"/>
                    <a:pt x="3041" y="1848"/>
                  </a:cubicBezTo>
                  <a:cubicBezTo>
                    <a:pt x="2051" y="3670"/>
                    <a:pt x="971" y="7053"/>
                    <a:pt x="431" y="10176"/>
                  </a:cubicBezTo>
                  <a:cubicBezTo>
                    <a:pt x="-109" y="13299"/>
                    <a:pt x="-109" y="16161"/>
                    <a:pt x="251" y="18113"/>
                  </a:cubicBezTo>
                  <a:cubicBezTo>
                    <a:pt x="611" y="20065"/>
                    <a:pt x="1331" y="21106"/>
                    <a:pt x="3671" y="20195"/>
                  </a:cubicBezTo>
                  <a:cubicBezTo>
                    <a:pt x="6011" y="19284"/>
                    <a:pt x="9971" y="16422"/>
                    <a:pt x="12581" y="13559"/>
                  </a:cubicBezTo>
                  <a:cubicBezTo>
                    <a:pt x="15191" y="10696"/>
                    <a:pt x="16451" y="7834"/>
                    <a:pt x="17171" y="5752"/>
                  </a:cubicBezTo>
                  <a:cubicBezTo>
                    <a:pt x="17891" y="3670"/>
                    <a:pt x="18071" y="2369"/>
                    <a:pt x="17801" y="1328"/>
                  </a:cubicBezTo>
                  <a:cubicBezTo>
                    <a:pt x="17531" y="287"/>
                    <a:pt x="16811" y="-494"/>
                    <a:pt x="15641" y="1067"/>
                  </a:cubicBezTo>
                  <a:cubicBezTo>
                    <a:pt x="14471" y="2629"/>
                    <a:pt x="12851" y="6533"/>
                    <a:pt x="12131" y="9916"/>
                  </a:cubicBezTo>
                  <a:cubicBezTo>
                    <a:pt x="11411" y="13299"/>
                    <a:pt x="11591" y="16161"/>
                    <a:pt x="12131" y="17853"/>
                  </a:cubicBezTo>
                  <a:cubicBezTo>
                    <a:pt x="12671" y="19545"/>
                    <a:pt x="13571" y="20065"/>
                    <a:pt x="15191" y="20325"/>
                  </a:cubicBezTo>
                  <a:cubicBezTo>
                    <a:pt x="16811" y="20586"/>
                    <a:pt x="19151" y="20586"/>
                    <a:pt x="21491" y="2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397250" y="553579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918960" y="350410"/>
              <a:ext cx="195840" cy="17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19" fill="norm" stroke="1" extrusionOk="0">
                  <a:moveTo>
                    <a:pt x="13824" y="5396"/>
                  </a:moveTo>
                  <a:cubicBezTo>
                    <a:pt x="12663" y="3596"/>
                    <a:pt x="11502" y="1796"/>
                    <a:pt x="10341" y="768"/>
                  </a:cubicBezTo>
                  <a:cubicBezTo>
                    <a:pt x="9179" y="-261"/>
                    <a:pt x="8018" y="-518"/>
                    <a:pt x="6276" y="1668"/>
                  </a:cubicBezTo>
                  <a:cubicBezTo>
                    <a:pt x="4534" y="3853"/>
                    <a:pt x="2212" y="8482"/>
                    <a:pt x="1050" y="11568"/>
                  </a:cubicBezTo>
                  <a:cubicBezTo>
                    <a:pt x="-111" y="14653"/>
                    <a:pt x="-111" y="16196"/>
                    <a:pt x="121" y="17611"/>
                  </a:cubicBezTo>
                  <a:cubicBezTo>
                    <a:pt x="354" y="19025"/>
                    <a:pt x="818" y="20311"/>
                    <a:pt x="1747" y="20696"/>
                  </a:cubicBezTo>
                  <a:cubicBezTo>
                    <a:pt x="2676" y="21082"/>
                    <a:pt x="4070" y="20568"/>
                    <a:pt x="5463" y="19025"/>
                  </a:cubicBezTo>
                  <a:cubicBezTo>
                    <a:pt x="6857" y="17482"/>
                    <a:pt x="8250" y="14911"/>
                    <a:pt x="9295" y="12339"/>
                  </a:cubicBezTo>
                  <a:cubicBezTo>
                    <a:pt x="10341" y="9768"/>
                    <a:pt x="11037" y="7196"/>
                    <a:pt x="11502" y="6553"/>
                  </a:cubicBezTo>
                  <a:cubicBezTo>
                    <a:pt x="11966" y="5911"/>
                    <a:pt x="12199" y="7196"/>
                    <a:pt x="13824" y="9125"/>
                  </a:cubicBezTo>
                  <a:cubicBezTo>
                    <a:pt x="15450" y="11053"/>
                    <a:pt x="18470" y="13625"/>
                    <a:pt x="21489" y="16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665133" y="262925"/>
              <a:ext cx="137192" cy="44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40" fill="norm" stroke="1" extrusionOk="0">
                  <a:moveTo>
                    <a:pt x="4255" y="8222"/>
                  </a:moveTo>
                  <a:cubicBezTo>
                    <a:pt x="3273" y="10065"/>
                    <a:pt x="2291" y="11907"/>
                    <a:pt x="2127" y="13852"/>
                  </a:cubicBezTo>
                  <a:cubicBezTo>
                    <a:pt x="1964" y="15797"/>
                    <a:pt x="2618" y="17845"/>
                    <a:pt x="2782" y="19227"/>
                  </a:cubicBezTo>
                  <a:cubicBezTo>
                    <a:pt x="2945" y="20609"/>
                    <a:pt x="2618" y="21325"/>
                    <a:pt x="2291" y="21428"/>
                  </a:cubicBezTo>
                  <a:cubicBezTo>
                    <a:pt x="1964" y="21530"/>
                    <a:pt x="1636" y="21018"/>
                    <a:pt x="1145" y="18664"/>
                  </a:cubicBezTo>
                  <a:cubicBezTo>
                    <a:pt x="655" y="16309"/>
                    <a:pt x="0" y="12112"/>
                    <a:pt x="0" y="8939"/>
                  </a:cubicBezTo>
                  <a:cubicBezTo>
                    <a:pt x="0" y="5765"/>
                    <a:pt x="655" y="3615"/>
                    <a:pt x="1636" y="2285"/>
                  </a:cubicBezTo>
                  <a:cubicBezTo>
                    <a:pt x="2618" y="954"/>
                    <a:pt x="3927" y="442"/>
                    <a:pt x="5400" y="186"/>
                  </a:cubicBezTo>
                  <a:cubicBezTo>
                    <a:pt x="6873" y="-70"/>
                    <a:pt x="8509" y="-70"/>
                    <a:pt x="10800" y="237"/>
                  </a:cubicBezTo>
                  <a:cubicBezTo>
                    <a:pt x="13091" y="544"/>
                    <a:pt x="16036" y="1158"/>
                    <a:pt x="18164" y="2336"/>
                  </a:cubicBezTo>
                  <a:cubicBezTo>
                    <a:pt x="20291" y="3513"/>
                    <a:pt x="21600" y="5253"/>
                    <a:pt x="21109" y="6584"/>
                  </a:cubicBezTo>
                  <a:cubicBezTo>
                    <a:pt x="20618" y="7915"/>
                    <a:pt x="18327" y="8836"/>
                    <a:pt x="16527" y="9450"/>
                  </a:cubicBezTo>
                  <a:cubicBezTo>
                    <a:pt x="14727" y="10065"/>
                    <a:pt x="13418" y="10372"/>
                    <a:pt x="11455" y="10423"/>
                  </a:cubicBezTo>
                  <a:cubicBezTo>
                    <a:pt x="9491" y="10474"/>
                    <a:pt x="6873" y="10269"/>
                    <a:pt x="6218" y="9911"/>
                  </a:cubicBezTo>
                  <a:cubicBezTo>
                    <a:pt x="5564" y="9553"/>
                    <a:pt x="6873" y="9041"/>
                    <a:pt x="8182" y="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902200" y="375779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054600" y="286879"/>
              <a:ext cx="114300" cy="15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876"/>
                  </a:moveTo>
                  <a:cubicBezTo>
                    <a:pt x="2400" y="7005"/>
                    <a:pt x="4800" y="13135"/>
                    <a:pt x="6800" y="16784"/>
                  </a:cubicBezTo>
                  <a:cubicBezTo>
                    <a:pt x="8800" y="20432"/>
                    <a:pt x="10400" y="21600"/>
                    <a:pt x="11800" y="21308"/>
                  </a:cubicBezTo>
                  <a:cubicBezTo>
                    <a:pt x="13200" y="21016"/>
                    <a:pt x="14400" y="19265"/>
                    <a:pt x="16000" y="15470"/>
                  </a:cubicBezTo>
                  <a:cubicBezTo>
                    <a:pt x="17600" y="11676"/>
                    <a:pt x="19600" y="5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196416" y="141355"/>
              <a:ext cx="505884" cy="28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4248" y="14988"/>
                  </a:moveTo>
                  <a:cubicBezTo>
                    <a:pt x="4067" y="14205"/>
                    <a:pt x="3886" y="13422"/>
                    <a:pt x="3751" y="12640"/>
                  </a:cubicBezTo>
                  <a:cubicBezTo>
                    <a:pt x="3615" y="11857"/>
                    <a:pt x="3525" y="11075"/>
                    <a:pt x="3254" y="10762"/>
                  </a:cubicBezTo>
                  <a:cubicBezTo>
                    <a:pt x="2982" y="10448"/>
                    <a:pt x="2531" y="10605"/>
                    <a:pt x="1988" y="11701"/>
                  </a:cubicBezTo>
                  <a:cubicBezTo>
                    <a:pt x="1446" y="12796"/>
                    <a:pt x="813" y="14831"/>
                    <a:pt x="452" y="16240"/>
                  </a:cubicBezTo>
                  <a:cubicBezTo>
                    <a:pt x="90" y="17648"/>
                    <a:pt x="0" y="18431"/>
                    <a:pt x="0" y="19214"/>
                  </a:cubicBezTo>
                  <a:cubicBezTo>
                    <a:pt x="0" y="19996"/>
                    <a:pt x="90" y="20779"/>
                    <a:pt x="362" y="21092"/>
                  </a:cubicBezTo>
                  <a:cubicBezTo>
                    <a:pt x="633" y="21405"/>
                    <a:pt x="1085" y="21248"/>
                    <a:pt x="1536" y="20466"/>
                  </a:cubicBezTo>
                  <a:cubicBezTo>
                    <a:pt x="1988" y="19683"/>
                    <a:pt x="2440" y="18275"/>
                    <a:pt x="2756" y="17179"/>
                  </a:cubicBezTo>
                  <a:cubicBezTo>
                    <a:pt x="3073" y="16083"/>
                    <a:pt x="3254" y="15301"/>
                    <a:pt x="3389" y="15535"/>
                  </a:cubicBezTo>
                  <a:cubicBezTo>
                    <a:pt x="3525" y="15770"/>
                    <a:pt x="3615" y="17022"/>
                    <a:pt x="3841" y="17962"/>
                  </a:cubicBezTo>
                  <a:cubicBezTo>
                    <a:pt x="4067" y="18901"/>
                    <a:pt x="4428" y="19527"/>
                    <a:pt x="4790" y="19527"/>
                  </a:cubicBezTo>
                  <a:cubicBezTo>
                    <a:pt x="5151" y="19527"/>
                    <a:pt x="5513" y="18901"/>
                    <a:pt x="6010" y="16709"/>
                  </a:cubicBezTo>
                  <a:cubicBezTo>
                    <a:pt x="6507" y="14518"/>
                    <a:pt x="7140" y="10762"/>
                    <a:pt x="7546" y="8179"/>
                  </a:cubicBezTo>
                  <a:cubicBezTo>
                    <a:pt x="7953" y="5596"/>
                    <a:pt x="8134" y="4188"/>
                    <a:pt x="8269" y="2857"/>
                  </a:cubicBezTo>
                  <a:cubicBezTo>
                    <a:pt x="8405" y="1527"/>
                    <a:pt x="8495" y="275"/>
                    <a:pt x="8450" y="40"/>
                  </a:cubicBezTo>
                  <a:cubicBezTo>
                    <a:pt x="8405" y="-195"/>
                    <a:pt x="8224" y="588"/>
                    <a:pt x="7908" y="3327"/>
                  </a:cubicBezTo>
                  <a:cubicBezTo>
                    <a:pt x="7592" y="6066"/>
                    <a:pt x="7140" y="10762"/>
                    <a:pt x="6869" y="13579"/>
                  </a:cubicBezTo>
                  <a:cubicBezTo>
                    <a:pt x="6597" y="16396"/>
                    <a:pt x="6507" y="17335"/>
                    <a:pt x="6552" y="18275"/>
                  </a:cubicBezTo>
                  <a:cubicBezTo>
                    <a:pt x="6597" y="19214"/>
                    <a:pt x="6778" y="20153"/>
                    <a:pt x="7049" y="20388"/>
                  </a:cubicBezTo>
                  <a:cubicBezTo>
                    <a:pt x="7321" y="20622"/>
                    <a:pt x="7682" y="20153"/>
                    <a:pt x="8089" y="18979"/>
                  </a:cubicBezTo>
                  <a:cubicBezTo>
                    <a:pt x="8495" y="17805"/>
                    <a:pt x="8947" y="15927"/>
                    <a:pt x="9309" y="14675"/>
                  </a:cubicBezTo>
                  <a:cubicBezTo>
                    <a:pt x="9670" y="13422"/>
                    <a:pt x="9941" y="12796"/>
                    <a:pt x="10032" y="12953"/>
                  </a:cubicBezTo>
                  <a:cubicBezTo>
                    <a:pt x="10122" y="13109"/>
                    <a:pt x="10032" y="14048"/>
                    <a:pt x="9941" y="14988"/>
                  </a:cubicBezTo>
                  <a:cubicBezTo>
                    <a:pt x="9851" y="15927"/>
                    <a:pt x="9761" y="16866"/>
                    <a:pt x="9715" y="17727"/>
                  </a:cubicBezTo>
                  <a:cubicBezTo>
                    <a:pt x="9670" y="18588"/>
                    <a:pt x="9670" y="19370"/>
                    <a:pt x="9896" y="19683"/>
                  </a:cubicBezTo>
                  <a:cubicBezTo>
                    <a:pt x="10122" y="19996"/>
                    <a:pt x="10574" y="19840"/>
                    <a:pt x="11071" y="18901"/>
                  </a:cubicBezTo>
                  <a:cubicBezTo>
                    <a:pt x="11568" y="17962"/>
                    <a:pt x="12110" y="16240"/>
                    <a:pt x="12472" y="14988"/>
                  </a:cubicBezTo>
                  <a:cubicBezTo>
                    <a:pt x="12833" y="13735"/>
                    <a:pt x="13014" y="12953"/>
                    <a:pt x="13105" y="13266"/>
                  </a:cubicBezTo>
                  <a:cubicBezTo>
                    <a:pt x="13195" y="13579"/>
                    <a:pt x="13195" y="14988"/>
                    <a:pt x="13285" y="16162"/>
                  </a:cubicBezTo>
                  <a:cubicBezTo>
                    <a:pt x="13376" y="17335"/>
                    <a:pt x="13556" y="18275"/>
                    <a:pt x="13873" y="18744"/>
                  </a:cubicBezTo>
                  <a:cubicBezTo>
                    <a:pt x="14189" y="19214"/>
                    <a:pt x="14641" y="19214"/>
                    <a:pt x="15228" y="18666"/>
                  </a:cubicBezTo>
                  <a:cubicBezTo>
                    <a:pt x="15816" y="18118"/>
                    <a:pt x="16539" y="17022"/>
                    <a:pt x="16991" y="16083"/>
                  </a:cubicBezTo>
                  <a:cubicBezTo>
                    <a:pt x="17443" y="15144"/>
                    <a:pt x="17623" y="14362"/>
                    <a:pt x="17804" y="13344"/>
                  </a:cubicBezTo>
                  <a:cubicBezTo>
                    <a:pt x="17985" y="12327"/>
                    <a:pt x="18166" y="11075"/>
                    <a:pt x="18030" y="10370"/>
                  </a:cubicBezTo>
                  <a:cubicBezTo>
                    <a:pt x="17895" y="9666"/>
                    <a:pt x="17443" y="9509"/>
                    <a:pt x="17036" y="9822"/>
                  </a:cubicBezTo>
                  <a:cubicBezTo>
                    <a:pt x="16629" y="10135"/>
                    <a:pt x="16268" y="10918"/>
                    <a:pt x="15997" y="12092"/>
                  </a:cubicBezTo>
                  <a:cubicBezTo>
                    <a:pt x="15726" y="13266"/>
                    <a:pt x="15545" y="14831"/>
                    <a:pt x="15590" y="16005"/>
                  </a:cubicBezTo>
                  <a:cubicBezTo>
                    <a:pt x="15635" y="17179"/>
                    <a:pt x="15906" y="17962"/>
                    <a:pt x="16946" y="18196"/>
                  </a:cubicBezTo>
                  <a:cubicBezTo>
                    <a:pt x="17985" y="18431"/>
                    <a:pt x="19792" y="18118"/>
                    <a:pt x="21600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002488" y="229729"/>
              <a:ext cx="14431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4769" y="5305"/>
                    <a:pt x="8195" y="10611"/>
                    <a:pt x="4439" y="14021"/>
                  </a:cubicBezTo>
                  <a:cubicBezTo>
                    <a:pt x="682" y="17432"/>
                    <a:pt x="-257" y="18947"/>
                    <a:pt x="56" y="19705"/>
                  </a:cubicBezTo>
                  <a:cubicBezTo>
                    <a:pt x="369" y="20463"/>
                    <a:pt x="1934" y="20463"/>
                    <a:pt x="5378" y="20653"/>
                  </a:cubicBezTo>
                  <a:cubicBezTo>
                    <a:pt x="8821" y="20842"/>
                    <a:pt x="14143" y="21221"/>
                    <a:pt x="19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000749" y="401179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414294" y="202030"/>
              <a:ext cx="100807" cy="17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73" fill="norm" stroke="1" extrusionOk="0">
                  <a:moveTo>
                    <a:pt x="21431" y="2563"/>
                  </a:moveTo>
                  <a:cubicBezTo>
                    <a:pt x="20081" y="1547"/>
                    <a:pt x="18731" y="530"/>
                    <a:pt x="16931" y="149"/>
                  </a:cubicBezTo>
                  <a:cubicBezTo>
                    <a:pt x="15131" y="-232"/>
                    <a:pt x="12881" y="22"/>
                    <a:pt x="10406" y="2055"/>
                  </a:cubicBezTo>
                  <a:cubicBezTo>
                    <a:pt x="7931" y="4088"/>
                    <a:pt x="5231" y="7900"/>
                    <a:pt x="3431" y="10695"/>
                  </a:cubicBezTo>
                  <a:cubicBezTo>
                    <a:pt x="1631" y="13490"/>
                    <a:pt x="731" y="15269"/>
                    <a:pt x="281" y="16921"/>
                  </a:cubicBezTo>
                  <a:cubicBezTo>
                    <a:pt x="-169" y="18573"/>
                    <a:pt x="-169" y="20097"/>
                    <a:pt x="956" y="20733"/>
                  </a:cubicBezTo>
                  <a:cubicBezTo>
                    <a:pt x="2081" y="21368"/>
                    <a:pt x="4331" y="21114"/>
                    <a:pt x="7256" y="19970"/>
                  </a:cubicBezTo>
                  <a:cubicBezTo>
                    <a:pt x="10181" y="18827"/>
                    <a:pt x="13781" y="16794"/>
                    <a:pt x="15806" y="13617"/>
                  </a:cubicBezTo>
                  <a:cubicBezTo>
                    <a:pt x="17831" y="10441"/>
                    <a:pt x="18281" y="6121"/>
                    <a:pt x="17381" y="3707"/>
                  </a:cubicBezTo>
                  <a:cubicBezTo>
                    <a:pt x="16481" y="1293"/>
                    <a:pt x="14231" y="784"/>
                    <a:pt x="12656" y="1293"/>
                  </a:cubicBezTo>
                  <a:cubicBezTo>
                    <a:pt x="11081" y="1801"/>
                    <a:pt x="10181" y="3326"/>
                    <a:pt x="9956" y="4469"/>
                  </a:cubicBezTo>
                  <a:cubicBezTo>
                    <a:pt x="9731" y="5613"/>
                    <a:pt x="10181" y="6375"/>
                    <a:pt x="10631" y="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597650" y="305929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662887" y="222859"/>
              <a:ext cx="106213" cy="11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681" fill="norm" stroke="1" extrusionOk="0">
                  <a:moveTo>
                    <a:pt x="21252" y="3631"/>
                  </a:moveTo>
                  <a:cubicBezTo>
                    <a:pt x="19981" y="2060"/>
                    <a:pt x="18711" y="489"/>
                    <a:pt x="16170" y="97"/>
                  </a:cubicBezTo>
                  <a:cubicBezTo>
                    <a:pt x="13628" y="-296"/>
                    <a:pt x="9817" y="489"/>
                    <a:pt x="6852" y="2846"/>
                  </a:cubicBezTo>
                  <a:cubicBezTo>
                    <a:pt x="3887" y="5202"/>
                    <a:pt x="1770" y="9129"/>
                    <a:pt x="711" y="12075"/>
                  </a:cubicBezTo>
                  <a:cubicBezTo>
                    <a:pt x="-348" y="15020"/>
                    <a:pt x="-348" y="16984"/>
                    <a:pt x="1558" y="18555"/>
                  </a:cubicBezTo>
                  <a:cubicBezTo>
                    <a:pt x="3464" y="20126"/>
                    <a:pt x="7276" y="21304"/>
                    <a:pt x="11087" y="20322"/>
                  </a:cubicBezTo>
                  <a:cubicBezTo>
                    <a:pt x="14899" y="19340"/>
                    <a:pt x="18711" y="16199"/>
                    <a:pt x="19981" y="12468"/>
                  </a:cubicBezTo>
                  <a:cubicBezTo>
                    <a:pt x="21252" y="8737"/>
                    <a:pt x="19981" y="4417"/>
                    <a:pt x="18711" y="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6858000" y="172579"/>
              <a:ext cx="10160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0"/>
                    <a:pt x="11700" y="0"/>
                    <a:pt x="8325" y="331"/>
                  </a:cubicBezTo>
                  <a:cubicBezTo>
                    <a:pt x="4950" y="661"/>
                    <a:pt x="3150" y="1322"/>
                    <a:pt x="3600" y="2976"/>
                  </a:cubicBezTo>
                  <a:cubicBezTo>
                    <a:pt x="4050" y="4629"/>
                    <a:pt x="6750" y="7273"/>
                    <a:pt x="9675" y="10249"/>
                  </a:cubicBezTo>
                  <a:cubicBezTo>
                    <a:pt x="12600" y="13224"/>
                    <a:pt x="15750" y="16531"/>
                    <a:pt x="16650" y="18624"/>
                  </a:cubicBezTo>
                  <a:cubicBezTo>
                    <a:pt x="17550" y="20718"/>
                    <a:pt x="16200" y="21600"/>
                    <a:pt x="13050" y="21600"/>
                  </a:cubicBezTo>
                  <a:cubicBezTo>
                    <a:pt x="9900" y="21600"/>
                    <a:pt x="4950" y="20718"/>
                    <a:pt x="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864350" y="185279"/>
              <a:ext cx="260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5840"/>
                    <a:pt x="12293" y="10080"/>
                    <a:pt x="15893" y="6480"/>
                  </a:cubicBezTo>
                  <a:cubicBezTo>
                    <a:pt x="19493" y="2880"/>
                    <a:pt x="2054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734300" y="25512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747000" y="170462"/>
              <a:ext cx="444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1029" y="12960"/>
                    <a:pt x="2057" y="5400"/>
                    <a:pt x="5657" y="2160"/>
                  </a:cubicBezTo>
                  <a:cubicBezTo>
                    <a:pt x="9257" y="-1080"/>
                    <a:pt x="15429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7806327" y="176812"/>
              <a:ext cx="119405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600" fill="norm" stroke="1" extrusionOk="0">
                  <a:moveTo>
                    <a:pt x="17196" y="1016"/>
                  </a:moveTo>
                  <a:cubicBezTo>
                    <a:pt x="13169" y="508"/>
                    <a:pt x="9142" y="0"/>
                    <a:pt x="6213" y="0"/>
                  </a:cubicBezTo>
                  <a:cubicBezTo>
                    <a:pt x="3284" y="0"/>
                    <a:pt x="1454" y="508"/>
                    <a:pt x="538" y="1525"/>
                  </a:cubicBezTo>
                  <a:cubicBezTo>
                    <a:pt x="-377" y="2541"/>
                    <a:pt x="-377" y="4066"/>
                    <a:pt x="2552" y="6226"/>
                  </a:cubicBezTo>
                  <a:cubicBezTo>
                    <a:pt x="5481" y="8386"/>
                    <a:pt x="11338" y="11181"/>
                    <a:pt x="14816" y="13087"/>
                  </a:cubicBezTo>
                  <a:cubicBezTo>
                    <a:pt x="18294" y="14993"/>
                    <a:pt x="19392" y="16009"/>
                    <a:pt x="20125" y="17153"/>
                  </a:cubicBezTo>
                  <a:cubicBezTo>
                    <a:pt x="20857" y="18296"/>
                    <a:pt x="21223" y="19567"/>
                    <a:pt x="18477" y="20329"/>
                  </a:cubicBezTo>
                  <a:cubicBezTo>
                    <a:pt x="15731" y="21092"/>
                    <a:pt x="9874" y="21346"/>
                    <a:pt x="4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435923" y="195348"/>
              <a:ext cx="149277" cy="18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989" fill="norm" stroke="1" extrusionOk="0">
                  <a:moveTo>
                    <a:pt x="20257" y="996"/>
                  </a:moveTo>
                  <a:cubicBezTo>
                    <a:pt x="19057" y="291"/>
                    <a:pt x="17857" y="-413"/>
                    <a:pt x="15457" y="291"/>
                  </a:cubicBezTo>
                  <a:cubicBezTo>
                    <a:pt x="13057" y="996"/>
                    <a:pt x="9457" y="3109"/>
                    <a:pt x="6607" y="6278"/>
                  </a:cubicBezTo>
                  <a:cubicBezTo>
                    <a:pt x="3757" y="9448"/>
                    <a:pt x="1657" y="13674"/>
                    <a:pt x="607" y="16374"/>
                  </a:cubicBezTo>
                  <a:cubicBezTo>
                    <a:pt x="-443" y="19074"/>
                    <a:pt x="-443" y="20248"/>
                    <a:pt x="3157" y="20717"/>
                  </a:cubicBezTo>
                  <a:cubicBezTo>
                    <a:pt x="6757" y="21187"/>
                    <a:pt x="13957" y="20952"/>
                    <a:pt x="21157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8606341" y="262940"/>
              <a:ext cx="118054" cy="11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970" fill="norm" stroke="1" extrusionOk="0">
                  <a:moveTo>
                    <a:pt x="15542" y="860"/>
                  </a:moveTo>
                  <a:cubicBezTo>
                    <a:pt x="12889" y="115"/>
                    <a:pt x="10237" y="-630"/>
                    <a:pt x="7584" y="860"/>
                  </a:cubicBezTo>
                  <a:cubicBezTo>
                    <a:pt x="4931" y="2349"/>
                    <a:pt x="2279" y="6073"/>
                    <a:pt x="952" y="9053"/>
                  </a:cubicBezTo>
                  <a:cubicBezTo>
                    <a:pt x="-374" y="12032"/>
                    <a:pt x="-374" y="14267"/>
                    <a:pt x="1331" y="16501"/>
                  </a:cubicBezTo>
                  <a:cubicBezTo>
                    <a:pt x="3037" y="18736"/>
                    <a:pt x="6447" y="20970"/>
                    <a:pt x="9858" y="20970"/>
                  </a:cubicBezTo>
                  <a:cubicBezTo>
                    <a:pt x="13268" y="20970"/>
                    <a:pt x="16679" y="18736"/>
                    <a:pt x="18573" y="16687"/>
                  </a:cubicBezTo>
                  <a:cubicBezTo>
                    <a:pt x="20468" y="14639"/>
                    <a:pt x="20847" y="12777"/>
                    <a:pt x="21037" y="10542"/>
                  </a:cubicBezTo>
                  <a:cubicBezTo>
                    <a:pt x="21226" y="8308"/>
                    <a:pt x="21226" y="5701"/>
                    <a:pt x="20279" y="4211"/>
                  </a:cubicBezTo>
                  <a:cubicBezTo>
                    <a:pt x="19331" y="2722"/>
                    <a:pt x="17437" y="2349"/>
                    <a:pt x="15542" y="1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782050" y="246219"/>
              <a:ext cx="133350" cy="12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8" fill="norm" stroke="1" extrusionOk="0">
                  <a:moveTo>
                    <a:pt x="0" y="3445"/>
                  </a:moveTo>
                  <a:cubicBezTo>
                    <a:pt x="686" y="7833"/>
                    <a:pt x="1371" y="12220"/>
                    <a:pt x="2571" y="11714"/>
                  </a:cubicBezTo>
                  <a:cubicBezTo>
                    <a:pt x="3771" y="11208"/>
                    <a:pt x="5486" y="5808"/>
                    <a:pt x="7200" y="2770"/>
                  </a:cubicBezTo>
                  <a:cubicBezTo>
                    <a:pt x="8914" y="-267"/>
                    <a:pt x="10629" y="-942"/>
                    <a:pt x="13029" y="1420"/>
                  </a:cubicBezTo>
                  <a:cubicBezTo>
                    <a:pt x="15429" y="3783"/>
                    <a:pt x="18514" y="9183"/>
                    <a:pt x="20057" y="12896"/>
                  </a:cubicBezTo>
                  <a:cubicBezTo>
                    <a:pt x="21600" y="16608"/>
                    <a:pt x="21600" y="18633"/>
                    <a:pt x="21600" y="2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974666" y="223379"/>
              <a:ext cx="93135" cy="17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21600" y="0"/>
                  </a:moveTo>
                  <a:cubicBezTo>
                    <a:pt x="15709" y="260"/>
                    <a:pt x="9818" y="520"/>
                    <a:pt x="5891" y="1041"/>
                  </a:cubicBezTo>
                  <a:cubicBezTo>
                    <a:pt x="1964" y="1561"/>
                    <a:pt x="0" y="2342"/>
                    <a:pt x="0" y="3904"/>
                  </a:cubicBezTo>
                  <a:cubicBezTo>
                    <a:pt x="0" y="5465"/>
                    <a:pt x="1964" y="7807"/>
                    <a:pt x="3927" y="9759"/>
                  </a:cubicBezTo>
                  <a:cubicBezTo>
                    <a:pt x="5891" y="11711"/>
                    <a:pt x="7855" y="13272"/>
                    <a:pt x="9327" y="15094"/>
                  </a:cubicBezTo>
                  <a:cubicBezTo>
                    <a:pt x="10800" y="16916"/>
                    <a:pt x="11782" y="18998"/>
                    <a:pt x="11045" y="20169"/>
                  </a:cubicBezTo>
                  <a:cubicBezTo>
                    <a:pt x="10309" y="21340"/>
                    <a:pt x="7855" y="21600"/>
                    <a:pt x="6136" y="21080"/>
                  </a:cubicBezTo>
                  <a:cubicBezTo>
                    <a:pt x="4418" y="20559"/>
                    <a:pt x="3436" y="19258"/>
                    <a:pt x="2455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118600" y="24242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9144000" y="159828"/>
              <a:ext cx="444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0" y="11670"/>
                    <a:pt x="0" y="3363"/>
                    <a:pt x="3600" y="870"/>
                  </a:cubicBezTo>
                  <a:cubicBezTo>
                    <a:pt x="7200" y="-1622"/>
                    <a:pt x="144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205559" y="0"/>
              <a:ext cx="153548" cy="36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86" fill="norm" stroke="1" extrusionOk="0">
                  <a:moveTo>
                    <a:pt x="16030" y="16080"/>
                  </a:moveTo>
                  <a:cubicBezTo>
                    <a:pt x="15154" y="15583"/>
                    <a:pt x="14279" y="15087"/>
                    <a:pt x="12381" y="14776"/>
                  </a:cubicBezTo>
                  <a:cubicBezTo>
                    <a:pt x="10484" y="14466"/>
                    <a:pt x="7565" y="14342"/>
                    <a:pt x="5230" y="15149"/>
                  </a:cubicBezTo>
                  <a:cubicBezTo>
                    <a:pt x="2895" y="15956"/>
                    <a:pt x="1143" y="17694"/>
                    <a:pt x="414" y="18935"/>
                  </a:cubicBezTo>
                  <a:cubicBezTo>
                    <a:pt x="-316" y="20176"/>
                    <a:pt x="-24" y="20921"/>
                    <a:pt x="852" y="21232"/>
                  </a:cubicBezTo>
                  <a:cubicBezTo>
                    <a:pt x="1727" y="21542"/>
                    <a:pt x="3187" y="21418"/>
                    <a:pt x="5084" y="20549"/>
                  </a:cubicBezTo>
                  <a:cubicBezTo>
                    <a:pt x="6981" y="19680"/>
                    <a:pt x="9316" y="18066"/>
                    <a:pt x="11652" y="15583"/>
                  </a:cubicBezTo>
                  <a:cubicBezTo>
                    <a:pt x="13987" y="13101"/>
                    <a:pt x="16322" y="9749"/>
                    <a:pt x="17927" y="7266"/>
                  </a:cubicBezTo>
                  <a:cubicBezTo>
                    <a:pt x="19533" y="4783"/>
                    <a:pt x="20408" y="3170"/>
                    <a:pt x="20846" y="1990"/>
                  </a:cubicBezTo>
                  <a:cubicBezTo>
                    <a:pt x="21284" y="811"/>
                    <a:pt x="21284" y="66"/>
                    <a:pt x="20846" y="4"/>
                  </a:cubicBezTo>
                  <a:cubicBezTo>
                    <a:pt x="20408" y="-58"/>
                    <a:pt x="19533" y="563"/>
                    <a:pt x="18073" y="2797"/>
                  </a:cubicBezTo>
                  <a:cubicBezTo>
                    <a:pt x="16614" y="5032"/>
                    <a:pt x="14570" y="8880"/>
                    <a:pt x="13549" y="11859"/>
                  </a:cubicBezTo>
                  <a:cubicBezTo>
                    <a:pt x="12527" y="14839"/>
                    <a:pt x="12527" y="16949"/>
                    <a:pt x="12965" y="18252"/>
                  </a:cubicBezTo>
                  <a:cubicBezTo>
                    <a:pt x="13403" y="19556"/>
                    <a:pt x="14279" y="20052"/>
                    <a:pt x="15154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9380765" y="192282"/>
              <a:ext cx="99786" cy="17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66" fill="norm" stroke="1" extrusionOk="0">
                  <a:moveTo>
                    <a:pt x="9064" y="10849"/>
                  </a:moveTo>
                  <a:cubicBezTo>
                    <a:pt x="12664" y="8507"/>
                    <a:pt x="16264" y="6165"/>
                    <a:pt x="18289" y="4213"/>
                  </a:cubicBezTo>
                  <a:cubicBezTo>
                    <a:pt x="20314" y="2261"/>
                    <a:pt x="20764" y="700"/>
                    <a:pt x="19639" y="179"/>
                  </a:cubicBezTo>
                  <a:cubicBezTo>
                    <a:pt x="18514" y="-341"/>
                    <a:pt x="15814" y="179"/>
                    <a:pt x="12214" y="2912"/>
                  </a:cubicBezTo>
                  <a:cubicBezTo>
                    <a:pt x="8614" y="5645"/>
                    <a:pt x="4114" y="10589"/>
                    <a:pt x="1864" y="13842"/>
                  </a:cubicBezTo>
                  <a:cubicBezTo>
                    <a:pt x="-386" y="17095"/>
                    <a:pt x="-386" y="18657"/>
                    <a:pt x="739" y="19698"/>
                  </a:cubicBezTo>
                  <a:cubicBezTo>
                    <a:pt x="1864" y="20739"/>
                    <a:pt x="4114" y="21259"/>
                    <a:pt x="7714" y="20999"/>
                  </a:cubicBezTo>
                  <a:cubicBezTo>
                    <a:pt x="11314" y="20739"/>
                    <a:pt x="16264" y="19698"/>
                    <a:pt x="21214" y="18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9518650" y="185279"/>
              <a:ext cx="146050" cy="18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5040"/>
                  </a:moveTo>
                  <a:cubicBezTo>
                    <a:pt x="1565" y="5040"/>
                    <a:pt x="3130" y="5040"/>
                    <a:pt x="5009" y="7200"/>
                  </a:cubicBezTo>
                  <a:cubicBezTo>
                    <a:pt x="6887" y="9360"/>
                    <a:pt x="9078" y="13680"/>
                    <a:pt x="10017" y="16440"/>
                  </a:cubicBezTo>
                  <a:cubicBezTo>
                    <a:pt x="10957" y="19200"/>
                    <a:pt x="10643" y="20400"/>
                    <a:pt x="9704" y="21000"/>
                  </a:cubicBezTo>
                  <a:cubicBezTo>
                    <a:pt x="8765" y="21600"/>
                    <a:pt x="7200" y="21600"/>
                    <a:pt x="6261" y="21000"/>
                  </a:cubicBezTo>
                  <a:cubicBezTo>
                    <a:pt x="5322" y="20400"/>
                    <a:pt x="5009" y="19200"/>
                    <a:pt x="6104" y="16080"/>
                  </a:cubicBezTo>
                  <a:cubicBezTo>
                    <a:pt x="7200" y="12960"/>
                    <a:pt x="9704" y="7920"/>
                    <a:pt x="12522" y="4920"/>
                  </a:cubicBezTo>
                  <a:cubicBezTo>
                    <a:pt x="15339" y="1920"/>
                    <a:pt x="1847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9675981" y="30460"/>
              <a:ext cx="325269" cy="34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65" fill="norm" stroke="1" extrusionOk="0">
                  <a:moveTo>
                    <a:pt x="930" y="14770"/>
                  </a:moveTo>
                  <a:cubicBezTo>
                    <a:pt x="1627" y="14375"/>
                    <a:pt x="2323" y="13980"/>
                    <a:pt x="2881" y="13387"/>
                  </a:cubicBezTo>
                  <a:cubicBezTo>
                    <a:pt x="3438" y="12794"/>
                    <a:pt x="3856" y="12004"/>
                    <a:pt x="3717" y="11807"/>
                  </a:cubicBezTo>
                  <a:cubicBezTo>
                    <a:pt x="3578" y="11609"/>
                    <a:pt x="2881" y="12004"/>
                    <a:pt x="2114" y="13189"/>
                  </a:cubicBezTo>
                  <a:cubicBezTo>
                    <a:pt x="1348" y="14375"/>
                    <a:pt x="512" y="16350"/>
                    <a:pt x="163" y="17667"/>
                  </a:cubicBezTo>
                  <a:cubicBezTo>
                    <a:pt x="-185" y="18985"/>
                    <a:pt x="-46" y="19643"/>
                    <a:pt x="1278" y="20170"/>
                  </a:cubicBezTo>
                  <a:cubicBezTo>
                    <a:pt x="2602" y="20697"/>
                    <a:pt x="5110" y="21092"/>
                    <a:pt x="7619" y="20433"/>
                  </a:cubicBezTo>
                  <a:cubicBezTo>
                    <a:pt x="10127" y="19775"/>
                    <a:pt x="12636" y="18063"/>
                    <a:pt x="14099" y="16943"/>
                  </a:cubicBezTo>
                  <a:cubicBezTo>
                    <a:pt x="15562" y="15824"/>
                    <a:pt x="15980" y="15297"/>
                    <a:pt x="16189" y="14704"/>
                  </a:cubicBezTo>
                  <a:cubicBezTo>
                    <a:pt x="16398" y="14111"/>
                    <a:pt x="16398" y="13453"/>
                    <a:pt x="15841" y="13058"/>
                  </a:cubicBezTo>
                  <a:cubicBezTo>
                    <a:pt x="15283" y="12663"/>
                    <a:pt x="14169" y="12531"/>
                    <a:pt x="12984" y="13255"/>
                  </a:cubicBezTo>
                  <a:cubicBezTo>
                    <a:pt x="11800" y="13980"/>
                    <a:pt x="10545" y="15560"/>
                    <a:pt x="9779" y="16746"/>
                  </a:cubicBezTo>
                  <a:cubicBezTo>
                    <a:pt x="9012" y="17931"/>
                    <a:pt x="8734" y="18721"/>
                    <a:pt x="8594" y="19446"/>
                  </a:cubicBezTo>
                  <a:cubicBezTo>
                    <a:pt x="8455" y="20170"/>
                    <a:pt x="8455" y="20828"/>
                    <a:pt x="8873" y="21158"/>
                  </a:cubicBezTo>
                  <a:cubicBezTo>
                    <a:pt x="9291" y="21487"/>
                    <a:pt x="10127" y="21487"/>
                    <a:pt x="11451" y="20697"/>
                  </a:cubicBezTo>
                  <a:cubicBezTo>
                    <a:pt x="12775" y="19907"/>
                    <a:pt x="14587" y="18326"/>
                    <a:pt x="16329" y="15363"/>
                  </a:cubicBezTo>
                  <a:cubicBezTo>
                    <a:pt x="18070" y="12399"/>
                    <a:pt x="19743" y="8053"/>
                    <a:pt x="20579" y="5550"/>
                  </a:cubicBezTo>
                  <a:cubicBezTo>
                    <a:pt x="21415" y="3048"/>
                    <a:pt x="21415" y="2389"/>
                    <a:pt x="21415" y="1665"/>
                  </a:cubicBezTo>
                  <a:cubicBezTo>
                    <a:pt x="21415" y="941"/>
                    <a:pt x="21415" y="150"/>
                    <a:pt x="21206" y="19"/>
                  </a:cubicBezTo>
                  <a:cubicBezTo>
                    <a:pt x="20997" y="-113"/>
                    <a:pt x="20579" y="414"/>
                    <a:pt x="19952" y="2653"/>
                  </a:cubicBezTo>
                  <a:cubicBezTo>
                    <a:pt x="19325" y="4892"/>
                    <a:pt x="18489" y="8843"/>
                    <a:pt x="18140" y="11872"/>
                  </a:cubicBezTo>
                  <a:cubicBezTo>
                    <a:pt x="17792" y="14902"/>
                    <a:pt x="17931" y="17009"/>
                    <a:pt x="18070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338744" y="231509"/>
              <a:ext cx="227657" cy="12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600" fill="norm" stroke="1" extrusionOk="0">
                  <a:moveTo>
                    <a:pt x="11911" y="9842"/>
                  </a:moveTo>
                  <a:cubicBezTo>
                    <a:pt x="11911" y="7479"/>
                    <a:pt x="11911" y="5116"/>
                    <a:pt x="10911" y="3091"/>
                  </a:cubicBezTo>
                  <a:cubicBezTo>
                    <a:pt x="9911" y="1066"/>
                    <a:pt x="7911" y="-621"/>
                    <a:pt x="6111" y="223"/>
                  </a:cubicBezTo>
                  <a:cubicBezTo>
                    <a:pt x="4311" y="1066"/>
                    <a:pt x="2711" y="4441"/>
                    <a:pt x="1611" y="7985"/>
                  </a:cubicBezTo>
                  <a:cubicBezTo>
                    <a:pt x="511" y="11529"/>
                    <a:pt x="-89" y="15241"/>
                    <a:pt x="11" y="17604"/>
                  </a:cubicBezTo>
                  <a:cubicBezTo>
                    <a:pt x="111" y="19967"/>
                    <a:pt x="911" y="20979"/>
                    <a:pt x="2311" y="20473"/>
                  </a:cubicBezTo>
                  <a:cubicBezTo>
                    <a:pt x="3711" y="19967"/>
                    <a:pt x="5711" y="17942"/>
                    <a:pt x="7211" y="15917"/>
                  </a:cubicBezTo>
                  <a:cubicBezTo>
                    <a:pt x="8711" y="13892"/>
                    <a:pt x="9711" y="11867"/>
                    <a:pt x="10511" y="10010"/>
                  </a:cubicBezTo>
                  <a:cubicBezTo>
                    <a:pt x="11311" y="8154"/>
                    <a:pt x="11911" y="6466"/>
                    <a:pt x="12211" y="6466"/>
                  </a:cubicBezTo>
                  <a:cubicBezTo>
                    <a:pt x="12511" y="6466"/>
                    <a:pt x="12511" y="8154"/>
                    <a:pt x="13311" y="10516"/>
                  </a:cubicBezTo>
                  <a:cubicBezTo>
                    <a:pt x="14111" y="12879"/>
                    <a:pt x="15711" y="15917"/>
                    <a:pt x="17211" y="17435"/>
                  </a:cubicBezTo>
                  <a:cubicBezTo>
                    <a:pt x="18711" y="18954"/>
                    <a:pt x="20111" y="18954"/>
                    <a:pt x="21511" y="1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905883" y="209459"/>
              <a:ext cx="88283" cy="18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379" fill="norm" stroke="1" extrusionOk="0">
                  <a:moveTo>
                    <a:pt x="18465" y="1614"/>
                  </a:moveTo>
                  <a:cubicBezTo>
                    <a:pt x="16502" y="878"/>
                    <a:pt x="14538" y="141"/>
                    <a:pt x="11347" y="19"/>
                  </a:cubicBezTo>
                  <a:cubicBezTo>
                    <a:pt x="8156" y="-104"/>
                    <a:pt x="3738" y="387"/>
                    <a:pt x="1529" y="1246"/>
                  </a:cubicBezTo>
                  <a:cubicBezTo>
                    <a:pt x="-680" y="2105"/>
                    <a:pt x="-680" y="3332"/>
                    <a:pt x="2756" y="5787"/>
                  </a:cubicBezTo>
                  <a:cubicBezTo>
                    <a:pt x="6193" y="8241"/>
                    <a:pt x="13065" y="11923"/>
                    <a:pt x="16747" y="14378"/>
                  </a:cubicBezTo>
                  <a:cubicBezTo>
                    <a:pt x="20429" y="16832"/>
                    <a:pt x="20920" y="18060"/>
                    <a:pt x="20184" y="19041"/>
                  </a:cubicBezTo>
                  <a:cubicBezTo>
                    <a:pt x="19447" y="20023"/>
                    <a:pt x="17484" y="20760"/>
                    <a:pt x="15029" y="21128"/>
                  </a:cubicBezTo>
                  <a:cubicBezTo>
                    <a:pt x="12575" y="21496"/>
                    <a:pt x="9629" y="21496"/>
                    <a:pt x="7911" y="20882"/>
                  </a:cubicBezTo>
                  <a:cubicBezTo>
                    <a:pt x="6193" y="20269"/>
                    <a:pt x="5702" y="19041"/>
                    <a:pt x="5456" y="17814"/>
                  </a:cubicBezTo>
                  <a:cubicBezTo>
                    <a:pt x="5211" y="16587"/>
                    <a:pt x="5211" y="15360"/>
                    <a:pt x="5211" y="14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1094361" y="26529"/>
              <a:ext cx="75289" cy="33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16" fill="norm" stroke="1" extrusionOk="0">
                  <a:moveTo>
                    <a:pt x="21342" y="0"/>
                  </a:moveTo>
                  <a:cubicBezTo>
                    <a:pt x="15942" y="2933"/>
                    <a:pt x="10542" y="5867"/>
                    <a:pt x="6942" y="8800"/>
                  </a:cubicBezTo>
                  <a:cubicBezTo>
                    <a:pt x="3342" y="11733"/>
                    <a:pt x="1542" y="14667"/>
                    <a:pt x="642" y="16667"/>
                  </a:cubicBezTo>
                  <a:cubicBezTo>
                    <a:pt x="-258" y="18667"/>
                    <a:pt x="-258" y="19733"/>
                    <a:pt x="942" y="20467"/>
                  </a:cubicBezTo>
                  <a:cubicBezTo>
                    <a:pt x="2142" y="21200"/>
                    <a:pt x="4542" y="21600"/>
                    <a:pt x="7842" y="21333"/>
                  </a:cubicBezTo>
                  <a:cubicBezTo>
                    <a:pt x="11142" y="21067"/>
                    <a:pt x="15342" y="20133"/>
                    <a:pt x="1954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1061649" y="178384"/>
              <a:ext cx="203251" cy="15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11" fill="norm" stroke="1" extrusionOk="0">
                  <a:moveTo>
                    <a:pt x="674" y="5402"/>
                  </a:moveTo>
                  <a:cubicBezTo>
                    <a:pt x="228" y="3922"/>
                    <a:pt x="-217" y="2443"/>
                    <a:pt x="117" y="1407"/>
                  </a:cubicBezTo>
                  <a:cubicBezTo>
                    <a:pt x="451" y="372"/>
                    <a:pt x="1564" y="-220"/>
                    <a:pt x="3791" y="76"/>
                  </a:cubicBezTo>
                  <a:cubicBezTo>
                    <a:pt x="6018" y="372"/>
                    <a:pt x="9358" y="1555"/>
                    <a:pt x="11919" y="3922"/>
                  </a:cubicBezTo>
                  <a:cubicBezTo>
                    <a:pt x="14480" y="6290"/>
                    <a:pt x="16261" y="9840"/>
                    <a:pt x="16929" y="12947"/>
                  </a:cubicBezTo>
                  <a:cubicBezTo>
                    <a:pt x="17597" y="16054"/>
                    <a:pt x="17152" y="18717"/>
                    <a:pt x="16373" y="20048"/>
                  </a:cubicBezTo>
                  <a:cubicBezTo>
                    <a:pt x="15593" y="21380"/>
                    <a:pt x="14480" y="21380"/>
                    <a:pt x="13812" y="20492"/>
                  </a:cubicBezTo>
                  <a:cubicBezTo>
                    <a:pt x="13144" y="19605"/>
                    <a:pt x="12921" y="17829"/>
                    <a:pt x="13367" y="15314"/>
                  </a:cubicBezTo>
                  <a:cubicBezTo>
                    <a:pt x="13812" y="12799"/>
                    <a:pt x="14925" y="9544"/>
                    <a:pt x="16373" y="7325"/>
                  </a:cubicBezTo>
                  <a:cubicBezTo>
                    <a:pt x="17820" y="5106"/>
                    <a:pt x="19602" y="3922"/>
                    <a:pt x="21383" y="2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1296649" y="211621"/>
              <a:ext cx="77942" cy="16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28" fill="norm" stroke="1" extrusionOk="0">
                  <a:moveTo>
                    <a:pt x="20463" y="1558"/>
                  </a:moveTo>
                  <a:cubicBezTo>
                    <a:pt x="17621" y="717"/>
                    <a:pt x="14779" y="-125"/>
                    <a:pt x="11937" y="15"/>
                  </a:cubicBezTo>
                  <a:cubicBezTo>
                    <a:pt x="9095" y="156"/>
                    <a:pt x="6253" y="1278"/>
                    <a:pt x="3979" y="4504"/>
                  </a:cubicBezTo>
                  <a:cubicBezTo>
                    <a:pt x="1705" y="7730"/>
                    <a:pt x="0" y="13059"/>
                    <a:pt x="0" y="16285"/>
                  </a:cubicBezTo>
                  <a:cubicBezTo>
                    <a:pt x="0" y="19511"/>
                    <a:pt x="1705" y="20633"/>
                    <a:pt x="3979" y="21054"/>
                  </a:cubicBezTo>
                  <a:cubicBezTo>
                    <a:pt x="6253" y="21475"/>
                    <a:pt x="9095" y="21194"/>
                    <a:pt x="12505" y="19511"/>
                  </a:cubicBezTo>
                  <a:cubicBezTo>
                    <a:pt x="15916" y="17828"/>
                    <a:pt x="19895" y="14743"/>
                    <a:pt x="20747" y="11797"/>
                  </a:cubicBezTo>
                  <a:cubicBezTo>
                    <a:pt x="21600" y="8852"/>
                    <a:pt x="19326" y="6046"/>
                    <a:pt x="17053" y="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1415500" y="220116"/>
              <a:ext cx="236126" cy="33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37" fill="norm" stroke="1" extrusionOk="0">
                  <a:moveTo>
                    <a:pt x="736" y="1863"/>
                  </a:moveTo>
                  <a:cubicBezTo>
                    <a:pt x="1309" y="3376"/>
                    <a:pt x="1883" y="4890"/>
                    <a:pt x="2169" y="6059"/>
                  </a:cubicBezTo>
                  <a:cubicBezTo>
                    <a:pt x="2456" y="7229"/>
                    <a:pt x="2456" y="8054"/>
                    <a:pt x="2074" y="8673"/>
                  </a:cubicBezTo>
                  <a:cubicBezTo>
                    <a:pt x="1692" y="9292"/>
                    <a:pt x="927" y="9705"/>
                    <a:pt x="449" y="9568"/>
                  </a:cubicBezTo>
                  <a:cubicBezTo>
                    <a:pt x="-29" y="9430"/>
                    <a:pt x="-220" y="8742"/>
                    <a:pt x="353" y="7229"/>
                  </a:cubicBezTo>
                  <a:cubicBezTo>
                    <a:pt x="927" y="5715"/>
                    <a:pt x="2265" y="3376"/>
                    <a:pt x="3603" y="1932"/>
                  </a:cubicBezTo>
                  <a:cubicBezTo>
                    <a:pt x="4941" y="487"/>
                    <a:pt x="6279" y="-63"/>
                    <a:pt x="7235" y="6"/>
                  </a:cubicBezTo>
                  <a:cubicBezTo>
                    <a:pt x="8191" y="75"/>
                    <a:pt x="8764" y="762"/>
                    <a:pt x="9242" y="1794"/>
                  </a:cubicBezTo>
                  <a:cubicBezTo>
                    <a:pt x="9720" y="2826"/>
                    <a:pt x="10102" y="4202"/>
                    <a:pt x="11058" y="5303"/>
                  </a:cubicBezTo>
                  <a:cubicBezTo>
                    <a:pt x="12014" y="6403"/>
                    <a:pt x="13543" y="7229"/>
                    <a:pt x="15072" y="7229"/>
                  </a:cubicBezTo>
                  <a:cubicBezTo>
                    <a:pt x="16601" y="7229"/>
                    <a:pt x="18130" y="6403"/>
                    <a:pt x="18991" y="5578"/>
                  </a:cubicBezTo>
                  <a:cubicBezTo>
                    <a:pt x="19851" y="4752"/>
                    <a:pt x="20042" y="3927"/>
                    <a:pt x="19851" y="3239"/>
                  </a:cubicBezTo>
                  <a:cubicBezTo>
                    <a:pt x="19660" y="2551"/>
                    <a:pt x="19086" y="2001"/>
                    <a:pt x="18322" y="1932"/>
                  </a:cubicBezTo>
                  <a:cubicBezTo>
                    <a:pt x="17557" y="1863"/>
                    <a:pt x="16601" y="2276"/>
                    <a:pt x="16410" y="2757"/>
                  </a:cubicBezTo>
                  <a:cubicBezTo>
                    <a:pt x="16219" y="3239"/>
                    <a:pt x="16792" y="3789"/>
                    <a:pt x="17653" y="3720"/>
                  </a:cubicBezTo>
                  <a:cubicBezTo>
                    <a:pt x="18513" y="3652"/>
                    <a:pt x="19660" y="2964"/>
                    <a:pt x="20233" y="3101"/>
                  </a:cubicBezTo>
                  <a:cubicBezTo>
                    <a:pt x="20807" y="3239"/>
                    <a:pt x="20807" y="4202"/>
                    <a:pt x="20902" y="6541"/>
                  </a:cubicBezTo>
                  <a:cubicBezTo>
                    <a:pt x="20998" y="8880"/>
                    <a:pt x="21189" y="12594"/>
                    <a:pt x="21284" y="15140"/>
                  </a:cubicBezTo>
                  <a:cubicBezTo>
                    <a:pt x="21380" y="17685"/>
                    <a:pt x="21380" y="19061"/>
                    <a:pt x="20329" y="20024"/>
                  </a:cubicBezTo>
                  <a:cubicBezTo>
                    <a:pt x="19277" y="20987"/>
                    <a:pt x="17175" y="21537"/>
                    <a:pt x="15168" y="21537"/>
                  </a:cubicBezTo>
                  <a:cubicBezTo>
                    <a:pt x="13161" y="21537"/>
                    <a:pt x="11249" y="20987"/>
                    <a:pt x="9338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1918949" y="225495"/>
              <a:ext cx="139701" cy="15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2304"/>
                  </a:moveTo>
                  <a:cubicBezTo>
                    <a:pt x="982" y="1152"/>
                    <a:pt x="1964" y="0"/>
                    <a:pt x="3109" y="0"/>
                  </a:cubicBezTo>
                  <a:cubicBezTo>
                    <a:pt x="4255" y="0"/>
                    <a:pt x="5564" y="1152"/>
                    <a:pt x="7200" y="4032"/>
                  </a:cubicBezTo>
                  <a:cubicBezTo>
                    <a:pt x="8836" y="6912"/>
                    <a:pt x="10800" y="11520"/>
                    <a:pt x="11618" y="14544"/>
                  </a:cubicBezTo>
                  <a:cubicBezTo>
                    <a:pt x="12436" y="17568"/>
                    <a:pt x="12109" y="19008"/>
                    <a:pt x="11127" y="20016"/>
                  </a:cubicBezTo>
                  <a:cubicBezTo>
                    <a:pt x="10145" y="21024"/>
                    <a:pt x="8509" y="21600"/>
                    <a:pt x="6709" y="20880"/>
                  </a:cubicBezTo>
                  <a:cubicBezTo>
                    <a:pt x="4909" y="20160"/>
                    <a:pt x="2945" y="18144"/>
                    <a:pt x="2618" y="15552"/>
                  </a:cubicBezTo>
                  <a:cubicBezTo>
                    <a:pt x="2291" y="12960"/>
                    <a:pt x="3600" y="9792"/>
                    <a:pt x="6873" y="7344"/>
                  </a:cubicBezTo>
                  <a:cubicBezTo>
                    <a:pt x="10145" y="4896"/>
                    <a:pt x="15382" y="3168"/>
                    <a:pt x="18164" y="2448"/>
                  </a:cubicBezTo>
                  <a:cubicBezTo>
                    <a:pt x="20945" y="1728"/>
                    <a:pt x="21273" y="2016"/>
                    <a:pt x="21600" y="2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2047802" y="215678"/>
              <a:ext cx="156899" cy="13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47" fill="norm" stroke="1" extrusionOk="0">
                  <a:moveTo>
                    <a:pt x="4932" y="9184"/>
                  </a:moveTo>
                  <a:cubicBezTo>
                    <a:pt x="6084" y="8187"/>
                    <a:pt x="7236" y="7190"/>
                    <a:pt x="8100" y="5529"/>
                  </a:cubicBezTo>
                  <a:cubicBezTo>
                    <a:pt x="8964" y="3867"/>
                    <a:pt x="9540" y="1541"/>
                    <a:pt x="9108" y="544"/>
                  </a:cubicBezTo>
                  <a:cubicBezTo>
                    <a:pt x="8676" y="-453"/>
                    <a:pt x="7236" y="-121"/>
                    <a:pt x="5508" y="1873"/>
                  </a:cubicBezTo>
                  <a:cubicBezTo>
                    <a:pt x="3780" y="3867"/>
                    <a:pt x="1764" y="7522"/>
                    <a:pt x="756" y="10347"/>
                  </a:cubicBezTo>
                  <a:cubicBezTo>
                    <a:pt x="-252" y="13172"/>
                    <a:pt x="-252" y="15165"/>
                    <a:pt x="756" y="17159"/>
                  </a:cubicBezTo>
                  <a:cubicBezTo>
                    <a:pt x="1764" y="19153"/>
                    <a:pt x="3780" y="21147"/>
                    <a:pt x="6948" y="21147"/>
                  </a:cubicBezTo>
                  <a:cubicBezTo>
                    <a:pt x="10116" y="21147"/>
                    <a:pt x="14436" y="19153"/>
                    <a:pt x="17028" y="17159"/>
                  </a:cubicBezTo>
                  <a:cubicBezTo>
                    <a:pt x="19620" y="15165"/>
                    <a:pt x="20484" y="13172"/>
                    <a:pt x="21348" y="1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2126493" y="187395"/>
              <a:ext cx="97258" cy="37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13" fill="norm" stroke="1" extrusionOk="0">
                  <a:moveTo>
                    <a:pt x="19738" y="4637"/>
                  </a:moveTo>
                  <a:cubicBezTo>
                    <a:pt x="17440" y="5125"/>
                    <a:pt x="15143" y="5614"/>
                    <a:pt x="14453" y="7200"/>
                  </a:cubicBezTo>
                  <a:cubicBezTo>
                    <a:pt x="13764" y="8786"/>
                    <a:pt x="14683" y="11471"/>
                    <a:pt x="15143" y="13668"/>
                  </a:cubicBezTo>
                  <a:cubicBezTo>
                    <a:pt x="15602" y="15864"/>
                    <a:pt x="15602" y="17573"/>
                    <a:pt x="15143" y="18732"/>
                  </a:cubicBezTo>
                  <a:cubicBezTo>
                    <a:pt x="14683" y="19892"/>
                    <a:pt x="13764" y="20502"/>
                    <a:pt x="12155" y="20929"/>
                  </a:cubicBezTo>
                  <a:cubicBezTo>
                    <a:pt x="10547" y="21356"/>
                    <a:pt x="8249" y="21600"/>
                    <a:pt x="6181" y="21234"/>
                  </a:cubicBezTo>
                  <a:cubicBezTo>
                    <a:pt x="4113" y="20868"/>
                    <a:pt x="2274" y="19892"/>
                    <a:pt x="1126" y="17878"/>
                  </a:cubicBezTo>
                  <a:cubicBezTo>
                    <a:pt x="-23" y="15864"/>
                    <a:pt x="-483" y="12814"/>
                    <a:pt x="666" y="9824"/>
                  </a:cubicBezTo>
                  <a:cubicBezTo>
                    <a:pt x="1815" y="6834"/>
                    <a:pt x="4572" y="3905"/>
                    <a:pt x="6640" y="2197"/>
                  </a:cubicBezTo>
                  <a:cubicBezTo>
                    <a:pt x="8708" y="488"/>
                    <a:pt x="10087" y="0"/>
                    <a:pt x="11696" y="0"/>
                  </a:cubicBezTo>
                  <a:cubicBezTo>
                    <a:pt x="13304" y="0"/>
                    <a:pt x="15143" y="488"/>
                    <a:pt x="16751" y="1281"/>
                  </a:cubicBezTo>
                  <a:cubicBezTo>
                    <a:pt x="18360" y="2075"/>
                    <a:pt x="19738" y="3173"/>
                    <a:pt x="21117" y="4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2236450" y="227776"/>
              <a:ext cx="88900" cy="12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12660"/>
                  </a:moveTo>
                  <a:cubicBezTo>
                    <a:pt x="5657" y="9917"/>
                    <a:pt x="11314" y="7174"/>
                    <a:pt x="14914" y="4945"/>
                  </a:cubicBezTo>
                  <a:cubicBezTo>
                    <a:pt x="18514" y="2717"/>
                    <a:pt x="20057" y="1002"/>
                    <a:pt x="19543" y="317"/>
                  </a:cubicBezTo>
                  <a:cubicBezTo>
                    <a:pt x="19029" y="-369"/>
                    <a:pt x="16457" y="-26"/>
                    <a:pt x="12857" y="2202"/>
                  </a:cubicBezTo>
                  <a:cubicBezTo>
                    <a:pt x="9257" y="4431"/>
                    <a:pt x="4629" y="8545"/>
                    <a:pt x="2314" y="11460"/>
                  </a:cubicBezTo>
                  <a:cubicBezTo>
                    <a:pt x="0" y="14374"/>
                    <a:pt x="0" y="16088"/>
                    <a:pt x="771" y="17631"/>
                  </a:cubicBezTo>
                  <a:cubicBezTo>
                    <a:pt x="1543" y="19174"/>
                    <a:pt x="3086" y="20545"/>
                    <a:pt x="6686" y="20888"/>
                  </a:cubicBezTo>
                  <a:cubicBezTo>
                    <a:pt x="10286" y="21231"/>
                    <a:pt x="15943" y="20545"/>
                    <a:pt x="21600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2358837" y="215368"/>
              <a:ext cx="118913" cy="12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654" fill="norm" stroke="1" extrusionOk="0">
                  <a:moveTo>
                    <a:pt x="16742" y="282"/>
                  </a:moveTo>
                  <a:cubicBezTo>
                    <a:pt x="14468" y="-78"/>
                    <a:pt x="12194" y="-438"/>
                    <a:pt x="9352" y="1542"/>
                  </a:cubicBezTo>
                  <a:cubicBezTo>
                    <a:pt x="6510" y="3522"/>
                    <a:pt x="3100" y="7842"/>
                    <a:pt x="1394" y="11262"/>
                  </a:cubicBezTo>
                  <a:cubicBezTo>
                    <a:pt x="-311" y="14682"/>
                    <a:pt x="-311" y="17202"/>
                    <a:pt x="636" y="18822"/>
                  </a:cubicBezTo>
                  <a:cubicBezTo>
                    <a:pt x="1584" y="20442"/>
                    <a:pt x="3478" y="21162"/>
                    <a:pt x="7078" y="20262"/>
                  </a:cubicBezTo>
                  <a:cubicBezTo>
                    <a:pt x="10678" y="19362"/>
                    <a:pt x="15984" y="16842"/>
                    <a:pt x="21289" y="14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2489232" y="77329"/>
              <a:ext cx="83768" cy="28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58" fill="norm" stroke="1" extrusionOk="0">
                  <a:moveTo>
                    <a:pt x="21370" y="0"/>
                  </a:moveTo>
                  <a:cubicBezTo>
                    <a:pt x="15430" y="2901"/>
                    <a:pt x="9490" y="5803"/>
                    <a:pt x="5710" y="8946"/>
                  </a:cubicBezTo>
                  <a:cubicBezTo>
                    <a:pt x="1930" y="12090"/>
                    <a:pt x="310" y="15475"/>
                    <a:pt x="40" y="17570"/>
                  </a:cubicBezTo>
                  <a:cubicBezTo>
                    <a:pt x="-230" y="19666"/>
                    <a:pt x="850" y="20472"/>
                    <a:pt x="3280" y="20955"/>
                  </a:cubicBezTo>
                  <a:cubicBezTo>
                    <a:pt x="5710" y="21439"/>
                    <a:pt x="9490" y="21600"/>
                    <a:pt x="12190" y="20794"/>
                  </a:cubicBezTo>
                  <a:cubicBezTo>
                    <a:pt x="14890" y="19988"/>
                    <a:pt x="16510" y="18215"/>
                    <a:pt x="18130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2509499" y="206659"/>
              <a:ext cx="133351" cy="9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9" fill="norm" stroke="1" extrusionOk="0">
                  <a:moveTo>
                    <a:pt x="0" y="3630"/>
                  </a:moveTo>
                  <a:cubicBezTo>
                    <a:pt x="1371" y="2251"/>
                    <a:pt x="2743" y="873"/>
                    <a:pt x="3943" y="1103"/>
                  </a:cubicBezTo>
                  <a:cubicBezTo>
                    <a:pt x="5143" y="1332"/>
                    <a:pt x="6171" y="3171"/>
                    <a:pt x="7029" y="5239"/>
                  </a:cubicBezTo>
                  <a:cubicBezTo>
                    <a:pt x="7886" y="7307"/>
                    <a:pt x="8571" y="9605"/>
                    <a:pt x="9429" y="12822"/>
                  </a:cubicBezTo>
                  <a:cubicBezTo>
                    <a:pt x="10286" y="16039"/>
                    <a:pt x="11314" y="20175"/>
                    <a:pt x="12000" y="20634"/>
                  </a:cubicBezTo>
                  <a:cubicBezTo>
                    <a:pt x="12686" y="21094"/>
                    <a:pt x="13029" y="17877"/>
                    <a:pt x="13371" y="14890"/>
                  </a:cubicBezTo>
                  <a:cubicBezTo>
                    <a:pt x="13714" y="11903"/>
                    <a:pt x="14057" y="9145"/>
                    <a:pt x="14400" y="6388"/>
                  </a:cubicBezTo>
                  <a:cubicBezTo>
                    <a:pt x="14743" y="3630"/>
                    <a:pt x="15086" y="873"/>
                    <a:pt x="16286" y="183"/>
                  </a:cubicBezTo>
                  <a:cubicBezTo>
                    <a:pt x="17486" y="-506"/>
                    <a:pt x="19543" y="873"/>
                    <a:pt x="21600" y="2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2637946" y="248264"/>
              <a:ext cx="205168" cy="11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922" fill="norm" stroke="1" extrusionOk="0">
                  <a:moveTo>
                    <a:pt x="7051" y="2408"/>
                  </a:moveTo>
                  <a:cubicBezTo>
                    <a:pt x="5960" y="2408"/>
                    <a:pt x="4869" y="2408"/>
                    <a:pt x="3669" y="3951"/>
                  </a:cubicBezTo>
                  <a:cubicBezTo>
                    <a:pt x="2469" y="5493"/>
                    <a:pt x="1160" y="8579"/>
                    <a:pt x="506" y="11086"/>
                  </a:cubicBezTo>
                  <a:cubicBezTo>
                    <a:pt x="-149" y="13593"/>
                    <a:pt x="-149" y="15522"/>
                    <a:pt x="396" y="16486"/>
                  </a:cubicBezTo>
                  <a:cubicBezTo>
                    <a:pt x="942" y="17451"/>
                    <a:pt x="2033" y="17451"/>
                    <a:pt x="2906" y="16679"/>
                  </a:cubicBezTo>
                  <a:cubicBezTo>
                    <a:pt x="3778" y="15908"/>
                    <a:pt x="4433" y="14365"/>
                    <a:pt x="5087" y="12629"/>
                  </a:cubicBezTo>
                  <a:cubicBezTo>
                    <a:pt x="5742" y="10893"/>
                    <a:pt x="6396" y="8965"/>
                    <a:pt x="7269" y="7808"/>
                  </a:cubicBezTo>
                  <a:cubicBezTo>
                    <a:pt x="8142" y="6651"/>
                    <a:pt x="9233" y="6265"/>
                    <a:pt x="9887" y="7036"/>
                  </a:cubicBezTo>
                  <a:cubicBezTo>
                    <a:pt x="10542" y="7808"/>
                    <a:pt x="10760" y="9736"/>
                    <a:pt x="10651" y="12051"/>
                  </a:cubicBezTo>
                  <a:cubicBezTo>
                    <a:pt x="10542" y="14365"/>
                    <a:pt x="10106" y="17065"/>
                    <a:pt x="9887" y="17065"/>
                  </a:cubicBezTo>
                  <a:cubicBezTo>
                    <a:pt x="9669" y="17065"/>
                    <a:pt x="9669" y="14365"/>
                    <a:pt x="10324" y="11086"/>
                  </a:cubicBezTo>
                  <a:cubicBezTo>
                    <a:pt x="10978" y="7808"/>
                    <a:pt x="12287" y="3951"/>
                    <a:pt x="14033" y="1829"/>
                  </a:cubicBezTo>
                  <a:cubicBezTo>
                    <a:pt x="15778" y="-292"/>
                    <a:pt x="17960" y="-678"/>
                    <a:pt x="19378" y="1251"/>
                  </a:cubicBezTo>
                  <a:cubicBezTo>
                    <a:pt x="20796" y="3179"/>
                    <a:pt x="21451" y="7422"/>
                    <a:pt x="21015" y="11086"/>
                  </a:cubicBezTo>
                  <a:cubicBezTo>
                    <a:pt x="20578" y="14751"/>
                    <a:pt x="19051" y="17836"/>
                    <a:pt x="17524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934700" y="559929"/>
              <a:ext cx="622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8" y="0"/>
                    <a:pt x="1176" y="0"/>
                    <a:pt x="2902" y="0"/>
                  </a:cubicBezTo>
                  <a:cubicBezTo>
                    <a:pt x="4629" y="0"/>
                    <a:pt x="7494" y="0"/>
                    <a:pt x="10580" y="1200"/>
                  </a:cubicBezTo>
                  <a:cubicBezTo>
                    <a:pt x="13665" y="2400"/>
                    <a:pt x="16971" y="4800"/>
                    <a:pt x="18845" y="8400"/>
                  </a:cubicBezTo>
                  <a:cubicBezTo>
                    <a:pt x="20718" y="12000"/>
                    <a:pt x="2115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1093450" y="595351"/>
              <a:ext cx="4000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57" y="12302"/>
                    <a:pt x="7314" y="4448"/>
                    <a:pt x="10914" y="1502"/>
                  </a:cubicBezTo>
                  <a:cubicBezTo>
                    <a:pt x="14514" y="-1443"/>
                    <a:pt x="1805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0560574" y="680579"/>
              <a:ext cx="644090" cy="36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46" fill="norm" stroke="1" extrusionOk="0">
                  <a:moveTo>
                    <a:pt x="18406" y="0"/>
                  </a:moveTo>
                  <a:cubicBezTo>
                    <a:pt x="19253" y="2512"/>
                    <a:pt x="20100" y="5023"/>
                    <a:pt x="20665" y="6467"/>
                  </a:cubicBezTo>
                  <a:cubicBezTo>
                    <a:pt x="21230" y="7912"/>
                    <a:pt x="21512" y="8288"/>
                    <a:pt x="21477" y="8540"/>
                  </a:cubicBezTo>
                  <a:cubicBezTo>
                    <a:pt x="21441" y="8791"/>
                    <a:pt x="21088" y="8916"/>
                    <a:pt x="19924" y="9544"/>
                  </a:cubicBezTo>
                  <a:cubicBezTo>
                    <a:pt x="18759" y="10172"/>
                    <a:pt x="16783" y="11302"/>
                    <a:pt x="14418" y="12621"/>
                  </a:cubicBezTo>
                  <a:cubicBezTo>
                    <a:pt x="12053" y="13940"/>
                    <a:pt x="9300" y="15447"/>
                    <a:pt x="6936" y="16891"/>
                  </a:cubicBezTo>
                  <a:cubicBezTo>
                    <a:pt x="4571" y="18335"/>
                    <a:pt x="2594" y="19716"/>
                    <a:pt x="1430" y="20533"/>
                  </a:cubicBezTo>
                  <a:cubicBezTo>
                    <a:pt x="265" y="21349"/>
                    <a:pt x="-88" y="21600"/>
                    <a:pt x="18" y="21537"/>
                  </a:cubicBezTo>
                  <a:cubicBezTo>
                    <a:pt x="124" y="21474"/>
                    <a:pt x="688" y="21098"/>
                    <a:pt x="1253" y="20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0534752" y="934579"/>
              <a:ext cx="234849" cy="13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65" fill="norm" stroke="1" extrusionOk="0">
                  <a:moveTo>
                    <a:pt x="18341" y="0"/>
                  </a:moveTo>
                  <a:cubicBezTo>
                    <a:pt x="13180" y="2090"/>
                    <a:pt x="8019" y="4181"/>
                    <a:pt x="4960" y="5923"/>
                  </a:cubicBezTo>
                  <a:cubicBezTo>
                    <a:pt x="1902" y="7665"/>
                    <a:pt x="946" y="9058"/>
                    <a:pt x="373" y="11497"/>
                  </a:cubicBezTo>
                  <a:cubicBezTo>
                    <a:pt x="-201" y="13935"/>
                    <a:pt x="-392" y="17419"/>
                    <a:pt x="1902" y="19335"/>
                  </a:cubicBezTo>
                  <a:cubicBezTo>
                    <a:pt x="4196" y="21252"/>
                    <a:pt x="8974" y="21600"/>
                    <a:pt x="12606" y="21426"/>
                  </a:cubicBezTo>
                  <a:cubicBezTo>
                    <a:pt x="16238" y="21252"/>
                    <a:pt x="18723" y="20555"/>
                    <a:pt x="21208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351433" y="1321355"/>
              <a:ext cx="94067" cy="25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62" fill="norm" stroke="1" extrusionOk="0">
                  <a:moveTo>
                    <a:pt x="20868" y="3675"/>
                  </a:moveTo>
                  <a:cubicBezTo>
                    <a:pt x="20398" y="2811"/>
                    <a:pt x="19929" y="1947"/>
                    <a:pt x="17111" y="1170"/>
                  </a:cubicBezTo>
                  <a:cubicBezTo>
                    <a:pt x="14294" y="392"/>
                    <a:pt x="9129" y="-299"/>
                    <a:pt x="5372" y="133"/>
                  </a:cubicBezTo>
                  <a:cubicBezTo>
                    <a:pt x="1616" y="565"/>
                    <a:pt x="-732" y="2120"/>
                    <a:pt x="207" y="4453"/>
                  </a:cubicBezTo>
                  <a:cubicBezTo>
                    <a:pt x="1146" y="6786"/>
                    <a:pt x="5372" y="9896"/>
                    <a:pt x="9129" y="12229"/>
                  </a:cubicBezTo>
                  <a:cubicBezTo>
                    <a:pt x="12885" y="14562"/>
                    <a:pt x="16172" y="16117"/>
                    <a:pt x="18051" y="17327"/>
                  </a:cubicBezTo>
                  <a:cubicBezTo>
                    <a:pt x="19929" y="18536"/>
                    <a:pt x="20398" y="19400"/>
                    <a:pt x="19694" y="20091"/>
                  </a:cubicBezTo>
                  <a:cubicBezTo>
                    <a:pt x="18990" y="20783"/>
                    <a:pt x="17111" y="21301"/>
                    <a:pt x="14294" y="21128"/>
                  </a:cubicBezTo>
                  <a:cubicBezTo>
                    <a:pt x="11477" y="20955"/>
                    <a:pt x="7720" y="20091"/>
                    <a:pt x="6311" y="18795"/>
                  </a:cubicBezTo>
                  <a:cubicBezTo>
                    <a:pt x="4903" y="17499"/>
                    <a:pt x="5842" y="15771"/>
                    <a:pt x="6781" y="14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579355" y="1207629"/>
              <a:ext cx="69345" cy="36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19" fill="norm" stroke="1" extrusionOk="0">
                  <a:moveTo>
                    <a:pt x="9662" y="0"/>
                  </a:moveTo>
                  <a:cubicBezTo>
                    <a:pt x="6389" y="1738"/>
                    <a:pt x="3117" y="3476"/>
                    <a:pt x="1480" y="6641"/>
                  </a:cubicBezTo>
                  <a:cubicBezTo>
                    <a:pt x="-156" y="9807"/>
                    <a:pt x="-156" y="14400"/>
                    <a:pt x="171" y="17131"/>
                  </a:cubicBezTo>
                  <a:cubicBezTo>
                    <a:pt x="499" y="19862"/>
                    <a:pt x="1153" y="20731"/>
                    <a:pt x="3444" y="21166"/>
                  </a:cubicBezTo>
                  <a:cubicBezTo>
                    <a:pt x="5735" y="21600"/>
                    <a:pt x="9662" y="21600"/>
                    <a:pt x="12935" y="21352"/>
                  </a:cubicBezTo>
                  <a:cubicBezTo>
                    <a:pt x="16208" y="21103"/>
                    <a:pt x="18826" y="20607"/>
                    <a:pt x="21444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559800" y="1410829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679015" y="1200295"/>
              <a:ext cx="287186" cy="32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77" fill="norm" stroke="1" extrusionOk="0">
                  <a:moveTo>
                    <a:pt x="9094" y="14418"/>
                  </a:moveTo>
                  <a:cubicBezTo>
                    <a:pt x="7202" y="14555"/>
                    <a:pt x="5310" y="14691"/>
                    <a:pt x="3734" y="15238"/>
                  </a:cubicBezTo>
                  <a:cubicBezTo>
                    <a:pt x="2157" y="15785"/>
                    <a:pt x="896" y="16742"/>
                    <a:pt x="344" y="17699"/>
                  </a:cubicBezTo>
                  <a:cubicBezTo>
                    <a:pt x="-208" y="18656"/>
                    <a:pt x="-50" y="19613"/>
                    <a:pt x="501" y="20091"/>
                  </a:cubicBezTo>
                  <a:cubicBezTo>
                    <a:pt x="1053" y="20570"/>
                    <a:pt x="1999" y="20570"/>
                    <a:pt x="3339" y="19886"/>
                  </a:cubicBezTo>
                  <a:cubicBezTo>
                    <a:pt x="4680" y="19203"/>
                    <a:pt x="6414" y="17836"/>
                    <a:pt x="7518" y="16879"/>
                  </a:cubicBezTo>
                  <a:cubicBezTo>
                    <a:pt x="8621" y="15922"/>
                    <a:pt x="9094" y="15375"/>
                    <a:pt x="9173" y="15443"/>
                  </a:cubicBezTo>
                  <a:cubicBezTo>
                    <a:pt x="9252" y="15512"/>
                    <a:pt x="8937" y="16195"/>
                    <a:pt x="8779" y="17015"/>
                  </a:cubicBezTo>
                  <a:cubicBezTo>
                    <a:pt x="8621" y="17836"/>
                    <a:pt x="8621" y="18793"/>
                    <a:pt x="8779" y="19613"/>
                  </a:cubicBezTo>
                  <a:cubicBezTo>
                    <a:pt x="8937" y="20433"/>
                    <a:pt x="9252" y="21117"/>
                    <a:pt x="10119" y="21253"/>
                  </a:cubicBezTo>
                  <a:cubicBezTo>
                    <a:pt x="10986" y="21390"/>
                    <a:pt x="12405" y="20980"/>
                    <a:pt x="13982" y="18929"/>
                  </a:cubicBezTo>
                  <a:cubicBezTo>
                    <a:pt x="15558" y="16879"/>
                    <a:pt x="17293" y="13187"/>
                    <a:pt x="18554" y="10180"/>
                  </a:cubicBezTo>
                  <a:cubicBezTo>
                    <a:pt x="19815" y="7172"/>
                    <a:pt x="20604" y="4848"/>
                    <a:pt x="20998" y="3139"/>
                  </a:cubicBezTo>
                  <a:cubicBezTo>
                    <a:pt x="21392" y="1431"/>
                    <a:pt x="21392" y="337"/>
                    <a:pt x="21156" y="63"/>
                  </a:cubicBezTo>
                  <a:cubicBezTo>
                    <a:pt x="20919" y="-210"/>
                    <a:pt x="20446" y="337"/>
                    <a:pt x="19579" y="2934"/>
                  </a:cubicBezTo>
                  <a:cubicBezTo>
                    <a:pt x="18712" y="5532"/>
                    <a:pt x="17450" y="10180"/>
                    <a:pt x="16820" y="13051"/>
                  </a:cubicBezTo>
                  <a:cubicBezTo>
                    <a:pt x="16189" y="15922"/>
                    <a:pt x="16189" y="17015"/>
                    <a:pt x="16189" y="18041"/>
                  </a:cubicBezTo>
                  <a:cubicBezTo>
                    <a:pt x="16189" y="19066"/>
                    <a:pt x="16189" y="20023"/>
                    <a:pt x="16741" y="20570"/>
                  </a:cubicBezTo>
                  <a:cubicBezTo>
                    <a:pt x="17293" y="21117"/>
                    <a:pt x="18396" y="21253"/>
                    <a:pt x="19264" y="21048"/>
                  </a:cubicBezTo>
                  <a:cubicBezTo>
                    <a:pt x="20131" y="20843"/>
                    <a:pt x="20761" y="20296"/>
                    <a:pt x="21077" y="19203"/>
                  </a:cubicBezTo>
                  <a:cubicBezTo>
                    <a:pt x="21392" y="18109"/>
                    <a:pt x="21392" y="16468"/>
                    <a:pt x="21392" y="14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876168" y="1353679"/>
              <a:ext cx="14718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7570" y="21600"/>
                  </a:moveTo>
                  <a:cubicBezTo>
                    <a:pt x="6027" y="20700"/>
                    <a:pt x="4485" y="19800"/>
                    <a:pt x="2942" y="18900"/>
                  </a:cubicBezTo>
                  <a:cubicBezTo>
                    <a:pt x="1399" y="18000"/>
                    <a:pt x="-144" y="17100"/>
                    <a:pt x="10" y="15300"/>
                  </a:cubicBezTo>
                  <a:cubicBezTo>
                    <a:pt x="165" y="13500"/>
                    <a:pt x="2016" y="10800"/>
                    <a:pt x="5873" y="8100"/>
                  </a:cubicBezTo>
                  <a:cubicBezTo>
                    <a:pt x="9730" y="5400"/>
                    <a:pt x="15593" y="27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9048750" y="1391779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061450" y="132192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139495" y="1361475"/>
              <a:ext cx="106106" cy="17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70" fill="norm" stroke="1" extrusionOk="0">
                  <a:moveTo>
                    <a:pt x="20822" y="4349"/>
                  </a:moveTo>
                  <a:cubicBezTo>
                    <a:pt x="17499" y="2842"/>
                    <a:pt x="14176" y="1335"/>
                    <a:pt x="10853" y="581"/>
                  </a:cubicBezTo>
                  <a:cubicBezTo>
                    <a:pt x="7530" y="-172"/>
                    <a:pt x="4207" y="-172"/>
                    <a:pt x="2130" y="456"/>
                  </a:cubicBezTo>
                  <a:cubicBezTo>
                    <a:pt x="53" y="1084"/>
                    <a:pt x="-778" y="2340"/>
                    <a:pt x="884" y="4600"/>
                  </a:cubicBezTo>
                  <a:cubicBezTo>
                    <a:pt x="2545" y="6861"/>
                    <a:pt x="6699" y="10126"/>
                    <a:pt x="9607" y="12261"/>
                  </a:cubicBezTo>
                  <a:cubicBezTo>
                    <a:pt x="12514" y="14395"/>
                    <a:pt x="14176" y="15400"/>
                    <a:pt x="15214" y="16656"/>
                  </a:cubicBezTo>
                  <a:cubicBezTo>
                    <a:pt x="16253" y="17912"/>
                    <a:pt x="16668" y="19419"/>
                    <a:pt x="15630" y="20298"/>
                  </a:cubicBezTo>
                  <a:cubicBezTo>
                    <a:pt x="14591" y="21177"/>
                    <a:pt x="12099" y="21428"/>
                    <a:pt x="9814" y="21177"/>
                  </a:cubicBezTo>
                  <a:cubicBezTo>
                    <a:pt x="7530" y="20926"/>
                    <a:pt x="5453" y="20172"/>
                    <a:pt x="4207" y="18916"/>
                  </a:cubicBezTo>
                  <a:cubicBezTo>
                    <a:pt x="2960" y="17661"/>
                    <a:pt x="2545" y="15902"/>
                    <a:pt x="2130" y="14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237133" y="1213979"/>
              <a:ext cx="172625" cy="34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72" fill="norm" stroke="1" extrusionOk="0">
                  <a:moveTo>
                    <a:pt x="16859" y="0"/>
                  </a:moveTo>
                  <a:cubicBezTo>
                    <a:pt x="15015" y="1193"/>
                    <a:pt x="13171" y="2385"/>
                    <a:pt x="11459" y="5102"/>
                  </a:cubicBezTo>
                  <a:cubicBezTo>
                    <a:pt x="9746" y="7818"/>
                    <a:pt x="8166" y="12059"/>
                    <a:pt x="7376" y="14510"/>
                  </a:cubicBezTo>
                  <a:cubicBezTo>
                    <a:pt x="6585" y="16962"/>
                    <a:pt x="6585" y="17625"/>
                    <a:pt x="6717" y="18552"/>
                  </a:cubicBezTo>
                  <a:cubicBezTo>
                    <a:pt x="6849" y="19480"/>
                    <a:pt x="7112" y="20672"/>
                    <a:pt x="7902" y="21136"/>
                  </a:cubicBezTo>
                  <a:cubicBezTo>
                    <a:pt x="8693" y="21600"/>
                    <a:pt x="10010" y="21335"/>
                    <a:pt x="10800" y="20739"/>
                  </a:cubicBezTo>
                  <a:cubicBezTo>
                    <a:pt x="11590" y="20142"/>
                    <a:pt x="11854" y="19215"/>
                    <a:pt x="11195" y="18088"/>
                  </a:cubicBezTo>
                  <a:cubicBezTo>
                    <a:pt x="10537" y="16962"/>
                    <a:pt x="8956" y="15637"/>
                    <a:pt x="7376" y="14842"/>
                  </a:cubicBezTo>
                  <a:cubicBezTo>
                    <a:pt x="5795" y="14047"/>
                    <a:pt x="4215" y="13782"/>
                    <a:pt x="2766" y="13318"/>
                  </a:cubicBezTo>
                  <a:cubicBezTo>
                    <a:pt x="1317" y="12854"/>
                    <a:pt x="0" y="12191"/>
                    <a:pt x="0" y="11728"/>
                  </a:cubicBezTo>
                  <a:cubicBezTo>
                    <a:pt x="0" y="11264"/>
                    <a:pt x="1317" y="10999"/>
                    <a:pt x="4215" y="10734"/>
                  </a:cubicBezTo>
                  <a:cubicBezTo>
                    <a:pt x="7112" y="10469"/>
                    <a:pt x="11590" y="10204"/>
                    <a:pt x="14488" y="10204"/>
                  </a:cubicBezTo>
                  <a:cubicBezTo>
                    <a:pt x="17385" y="10204"/>
                    <a:pt x="18702" y="10469"/>
                    <a:pt x="19756" y="10999"/>
                  </a:cubicBezTo>
                  <a:cubicBezTo>
                    <a:pt x="20810" y="11529"/>
                    <a:pt x="21600" y="12324"/>
                    <a:pt x="21468" y="13450"/>
                  </a:cubicBezTo>
                  <a:cubicBezTo>
                    <a:pt x="21337" y="14577"/>
                    <a:pt x="20283" y="16034"/>
                    <a:pt x="19493" y="17492"/>
                  </a:cubicBezTo>
                  <a:cubicBezTo>
                    <a:pt x="18702" y="18950"/>
                    <a:pt x="18176" y="20407"/>
                    <a:pt x="18044" y="20672"/>
                  </a:cubicBezTo>
                  <a:cubicBezTo>
                    <a:pt x="17912" y="20937"/>
                    <a:pt x="18176" y="20010"/>
                    <a:pt x="18439" y="19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410700" y="130287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461576" y="1263104"/>
              <a:ext cx="532383" cy="51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12" fill="norm" stroke="1" extrusionOk="0">
                  <a:moveTo>
                    <a:pt x="3071" y="6890"/>
                  </a:moveTo>
                  <a:cubicBezTo>
                    <a:pt x="2815" y="6540"/>
                    <a:pt x="2559" y="6190"/>
                    <a:pt x="2217" y="6015"/>
                  </a:cubicBezTo>
                  <a:cubicBezTo>
                    <a:pt x="1876" y="5841"/>
                    <a:pt x="1449" y="5841"/>
                    <a:pt x="1022" y="6278"/>
                  </a:cubicBezTo>
                  <a:cubicBezTo>
                    <a:pt x="595" y="6715"/>
                    <a:pt x="168" y="7590"/>
                    <a:pt x="40" y="8464"/>
                  </a:cubicBezTo>
                  <a:cubicBezTo>
                    <a:pt x="-88" y="9339"/>
                    <a:pt x="83" y="10213"/>
                    <a:pt x="723" y="10738"/>
                  </a:cubicBezTo>
                  <a:cubicBezTo>
                    <a:pt x="1363" y="11262"/>
                    <a:pt x="2473" y="11437"/>
                    <a:pt x="3669" y="11131"/>
                  </a:cubicBezTo>
                  <a:cubicBezTo>
                    <a:pt x="4864" y="10825"/>
                    <a:pt x="6144" y="10038"/>
                    <a:pt x="6870" y="9426"/>
                  </a:cubicBezTo>
                  <a:cubicBezTo>
                    <a:pt x="7596" y="8814"/>
                    <a:pt x="7767" y="8377"/>
                    <a:pt x="7724" y="7983"/>
                  </a:cubicBezTo>
                  <a:cubicBezTo>
                    <a:pt x="7681" y="7590"/>
                    <a:pt x="7425" y="7240"/>
                    <a:pt x="7084" y="7065"/>
                  </a:cubicBezTo>
                  <a:cubicBezTo>
                    <a:pt x="6742" y="6890"/>
                    <a:pt x="6315" y="6890"/>
                    <a:pt x="5974" y="7065"/>
                  </a:cubicBezTo>
                  <a:cubicBezTo>
                    <a:pt x="5632" y="7240"/>
                    <a:pt x="5376" y="7590"/>
                    <a:pt x="5205" y="7983"/>
                  </a:cubicBezTo>
                  <a:cubicBezTo>
                    <a:pt x="5035" y="8377"/>
                    <a:pt x="4949" y="8814"/>
                    <a:pt x="5291" y="9032"/>
                  </a:cubicBezTo>
                  <a:cubicBezTo>
                    <a:pt x="5632" y="9251"/>
                    <a:pt x="6401" y="9251"/>
                    <a:pt x="6827" y="9513"/>
                  </a:cubicBezTo>
                  <a:cubicBezTo>
                    <a:pt x="7254" y="9776"/>
                    <a:pt x="7340" y="10300"/>
                    <a:pt x="7596" y="10563"/>
                  </a:cubicBezTo>
                  <a:cubicBezTo>
                    <a:pt x="7852" y="10825"/>
                    <a:pt x="8279" y="10825"/>
                    <a:pt x="8791" y="10475"/>
                  </a:cubicBezTo>
                  <a:cubicBezTo>
                    <a:pt x="9303" y="10126"/>
                    <a:pt x="9901" y="9426"/>
                    <a:pt x="10797" y="7852"/>
                  </a:cubicBezTo>
                  <a:cubicBezTo>
                    <a:pt x="11694" y="6278"/>
                    <a:pt x="12889" y="3829"/>
                    <a:pt x="13572" y="2299"/>
                  </a:cubicBezTo>
                  <a:cubicBezTo>
                    <a:pt x="14255" y="768"/>
                    <a:pt x="14426" y="156"/>
                    <a:pt x="14340" y="25"/>
                  </a:cubicBezTo>
                  <a:cubicBezTo>
                    <a:pt x="14255" y="-106"/>
                    <a:pt x="13914" y="244"/>
                    <a:pt x="13273" y="1687"/>
                  </a:cubicBezTo>
                  <a:cubicBezTo>
                    <a:pt x="12633" y="3130"/>
                    <a:pt x="11694" y="5666"/>
                    <a:pt x="11224" y="7327"/>
                  </a:cubicBezTo>
                  <a:cubicBezTo>
                    <a:pt x="10755" y="8989"/>
                    <a:pt x="10755" y="9776"/>
                    <a:pt x="10925" y="10344"/>
                  </a:cubicBezTo>
                  <a:cubicBezTo>
                    <a:pt x="11096" y="10913"/>
                    <a:pt x="11438" y="11262"/>
                    <a:pt x="11822" y="11394"/>
                  </a:cubicBezTo>
                  <a:cubicBezTo>
                    <a:pt x="12206" y="11525"/>
                    <a:pt x="12633" y="11437"/>
                    <a:pt x="13401" y="10694"/>
                  </a:cubicBezTo>
                  <a:cubicBezTo>
                    <a:pt x="14170" y="9951"/>
                    <a:pt x="15280" y="8551"/>
                    <a:pt x="16091" y="7152"/>
                  </a:cubicBezTo>
                  <a:cubicBezTo>
                    <a:pt x="16902" y="5753"/>
                    <a:pt x="17414" y="4354"/>
                    <a:pt x="17713" y="3436"/>
                  </a:cubicBezTo>
                  <a:cubicBezTo>
                    <a:pt x="18012" y="2517"/>
                    <a:pt x="18097" y="2080"/>
                    <a:pt x="17884" y="1993"/>
                  </a:cubicBezTo>
                  <a:cubicBezTo>
                    <a:pt x="17670" y="1905"/>
                    <a:pt x="17158" y="2168"/>
                    <a:pt x="16560" y="3261"/>
                  </a:cubicBezTo>
                  <a:cubicBezTo>
                    <a:pt x="15963" y="4354"/>
                    <a:pt x="15280" y="6278"/>
                    <a:pt x="14938" y="7458"/>
                  </a:cubicBezTo>
                  <a:cubicBezTo>
                    <a:pt x="14597" y="8639"/>
                    <a:pt x="14597" y="9076"/>
                    <a:pt x="14767" y="9426"/>
                  </a:cubicBezTo>
                  <a:cubicBezTo>
                    <a:pt x="14938" y="9776"/>
                    <a:pt x="15280" y="10038"/>
                    <a:pt x="15706" y="10038"/>
                  </a:cubicBezTo>
                  <a:cubicBezTo>
                    <a:pt x="16133" y="10038"/>
                    <a:pt x="16646" y="9776"/>
                    <a:pt x="17030" y="9470"/>
                  </a:cubicBezTo>
                  <a:cubicBezTo>
                    <a:pt x="17414" y="9164"/>
                    <a:pt x="17670" y="8814"/>
                    <a:pt x="17969" y="8420"/>
                  </a:cubicBezTo>
                  <a:cubicBezTo>
                    <a:pt x="18268" y="8027"/>
                    <a:pt x="18609" y="7590"/>
                    <a:pt x="18652" y="7546"/>
                  </a:cubicBezTo>
                  <a:cubicBezTo>
                    <a:pt x="18695" y="7502"/>
                    <a:pt x="18438" y="7852"/>
                    <a:pt x="18310" y="8245"/>
                  </a:cubicBezTo>
                  <a:cubicBezTo>
                    <a:pt x="18182" y="8639"/>
                    <a:pt x="18182" y="9076"/>
                    <a:pt x="18396" y="9339"/>
                  </a:cubicBezTo>
                  <a:cubicBezTo>
                    <a:pt x="18609" y="9601"/>
                    <a:pt x="19036" y="9688"/>
                    <a:pt x="19463" y="9645"/>
                  </a:cubicBezTo>
                  <a:cubicBezTo>
                    <a:pt x="19890" y="9601"/>
                    <a:pt x="20317" y="9426"/>
                    <a:pt x="20701" y="9120"/>
                  </a:cubicBezTo>
                  <a:cubicBezTo>
                    <a:pt x="21085" y="8814"/>
                    <a:pt x="21427" y="8377"/>
                    <a:pt x="21469" y="8377"/>
                  </a:cubicBezTo>
                  <a:cubicBezTo>
                    <a:pt x="21512" y="8377"/>
                    <a:pt x="21256" y="8814"/>
                    <a:pt x="21085" y="10388"/>
                  </a:cubicBezTo>
                  <a:cubicBezTo>
                    <a:pt x="20914" y="11962"/>
                    <a:pt x="20829" y="14673"/>
                    <a:pt x="20829" y="16509"/>
                  </a:cubicBezTo>
                  <a:cubicBezTo>
                    <a:pt x="20829" y="18346"/>
                    <a:pt x="20914" y="19308"/>
                    <a:pt x="20957" y="20007"/>
                  </a:cubicBezTo>
                  <a:cubicBezTo>
                    <a:pt x="21000" y="20707"/>
                    <a:pt x="21000" y="21144"/>
                    <a:pt x="20786" y="21319"/>
                  </a:cubicBezTo>
                  <a:cubicBezTo>
                    <a:pt x="20573" y="21494"/>
                    <a:pt x="20146" y="21407"/>
                    <a:pt x="19762" y="21188"/>
                  </a:cubicBezTo>
                  <a:cubicBezTo>
                    <a:pt x="19378" y="20969"/>
                    <a:pt x="19036" y="20620"/>
                    <a:pt x="18695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375193" y="1360972"/>
              <a:ext cx="79901" cy="18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379" fill="norm" stroke="1" extrusionOk="0">
                  <a:moveTo>
                    <a:pt x="19620" y="5653"/>
                  </a:moveTo>
                  <a:cubicBezTo>
                    <a:pt x="20160" y="4453"/>
                    <a:pt x="20700" y="3253"/>
                    <a:pt x="20160" y="2173"/>
                  </a:cubicBezTo>
                  <a:cubicBezTo>
                    <a:pt x="19620" y="1093"/>
                    <a:pt x="18000" y="133"/>
                    <a:pt x="14490" y="13"/>
                  </a:cubicBezTo>
                  <a:cubicBezTo>
                    <a:pt x="10980" y="-107"/>
                    <a:pt x="5580" y="613"/>
                    <a:pt x="2610" y="1573"/>
                  </a:cubicBezTo>
                  <a:cubicBezTo>
                    <a:pt x="-360" y="2533"/>
                    <a:pt x="-900" y="3733"/>
                    <a:pt x="1530" y="5773"/>
                  </a:cubicBezTo>
                  <a:cubicBezTo>
                    <a:pt x="3960" y="7813"/>
                    <a:pt x="9360" y="10693"/>
                    <a:pt x="13140" y="13093"/>
                  </a:cubicBezTo>
                  <a:cubicBezTo>
                    <a:pt x="16920" y="15493"/>
                    <a:pt x="19080" y="17413"/>
                    <a:pt x="19080" y="18733"/>
                  </a:cubicBezTo>
                  <a:cubicBezTo>
                    <a:pt x="19080" y="20053"/>
                    <a:pt x="16920" y="20773"/>
                    <a:pt x="13950" y="21133"/>
                  </a:cubicBezTo>
                  <a:cubicBezTo>
                    <a:pt x="10980" y="21493"/>
                    <a:pt x="7200" y="21493"/>
                    <a:pt x="4770" y="20893"/>
                  </a:cubicBezTo>
                  <a:cubicBezTo>
                    <a:pt x="2340" y="20293"/>
                    <a:pt x="1260" y="19093"/>
                    <a:pt x="180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0528300" y="1436229"/>
              <a:ext cx="1810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200"/>
                    <a:pt x="21600" y="6400"/>
                    <a:pt x="20400" y="10000"/>
                  </a:cubicBezTo>
                  <a:cubicBezTo>
                    <a:pt x="19200" y="13600"/>
                    <a:pt x="96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0534650" y="1321929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568101" y="1349572"/>
              <a:ext cx="118949" cy="36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13" fill="norm" stroke="1" extrusionOk="0">
                  <a:moveTo>
                    <a:pt x="21295" y="2815"/>
                  </a:moveTo>
                  <a:cubicBezTo>
                    <a:pt x="18642" y="1834"/>
                    <a:pt x="15990" y="852"/>
                    <a:pt x="13337" y="361"/>
                  </a:cubicBezTo>
                  <a:cubicBezTo>
                    <a:pt x="10684" y="-130"/>
                    <a:pt x="8032" y="-130"/>
                    <a:pt x="6137" y="422"/>
                  </a:cubicBezTo>
                  <a:cubicBezTo>
                    <a:pt x="4242" y="975"/>
                    <a:pt x="3106" y="2079"/>
                    <a:pt x="2916" y="2938"/>
                  </a:cubicBezTo>
                  <a:cubicBezTo>
                    <a:pt x="2727" y="3797"/>
                    <a:pt x="3484" y="4411"/>
                    <a:pt x="4811" y="4779"/>
                  </a:cubicBezTo>
                  <a:cubicBezTo>
                    <a:pt x="6137" y="5147"/>
                    <a:pt x="8032" y="5270"/>
                    <a:pt x="10495" y="5209"/>
                  </a:cubicBezTo>
                  <a:cubicBezTo>
                    <a:pt x="12958" y="5147"/>
                    <a:pt x="15990" y="4902"/>
                    <a:pt x="17506" y="5209"/>
                  </a:cubicBezTo>
                  <a:cubicBezTo>
                    <a:pt x="19021" y="5515"/>
                    <a:pt x="19021" y="6375"/>
                    <a:pt x="18832" y="8400"/>
                  </a:cubicBezTo>
                  <a:cubicBezTo>
                    <a:pt x="18642" y="10425"/>
                    <a:pt x="18263" y="13615"/>
                    <a:pt x="16748" y="15947"/>
                  </a:cubicBezTo>
                  <a:cubicBezTo>
                    <a:pt x="15232" y="18279"/>
                    <a:pt x="12579" y="19752"/>
                    <a:pt x="10306" y="20550"/>
                  </a:cubicBezTo>
                  <a:cubicBezTo>
                    <a:pt x="8032" y="21347"/>
                    <a:pt x="6137" y="21470"/>
                    <a:pt x="4242" y="20672"/>
                  </a:cubicBezTo>
                  <a:cubicBezTo>
                    <a:pt x="2348" y="19875"/>
                    <a:pt x="453" y="18156"/>
                    <a:pt x="74" y="16500"/>
                  </a:cubicBezTo>
                  <a:cubicBezTo>
                    <a:pt x="-305" y="14843"/>
                    <a:pt x="832" y="13247"/>
                    <a:pt x="1969" y="11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719593" y="1375816"/>
              <a:ext cx="81757" cy="1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07" fill="norm" stroke="1" extrusionOk="0">
                  <a:moveTo>
                    <a:pt x="6438" y="2545"/>
                  </a:moveTo>
                  <a:cubicBezTo>
                    <a:pt x="5884" y="6257"/>
                    <a:pt x="5330" y="9970"/>
                    <a:pt x="4223" y="13514"/>
                  </a:cubicBezTo>
                  <a:cubicBezTo>
                    <a:pt x="3115" y="17057"/>
                    <a:pt x="1454" y="20433"/>
                    <a:pt x="623" y="20939"/>
                  </a:cubicBezTo>
                  <a:cubicBezTo>
                    <a:pt x="-208" y="21445"/>
                    <a:pt x="-208" y="19082"/>
                    <a:pt x="623" y="15707"/>
                  </a:cubicBezTo>
                  <a:cubicBezTo>
                    <a:pt x="1454" y="12333"/>
                    <a:pt x="3115" y="7945"/>
                    <a:pt x="5330" y="4907"/>
                  </a:cubicBezTo>
                  <a:cubicBezTo>
                    <a:pt x="7546" y="1870"/>
                    <a:pt x="10315" y="182"/>
                    <a:pt x="12530" y="14"/>
                  </a:cubicBezTo>
                  <a:cubicBezTo>
                    <a:pt x="14746" y="-155"/>
                    <a:pt x="16407" y="1195"/>
                    <a:pt x="17792" y="4570"/>
                  </a:cubicBezTo>
                  <a:cubicBezTo>
                    <a:pt x="19177" y="7945"/>
                    <a:pt x="20284" y="13345"/>
                    <a:pt x="21392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868947" y="1296529"/>
              <a:ext cx="40354" cy="17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364" fill="norm" stroke="1" extrusionOk="0">
                  <a:moveTo>
                    <a:pt x="20589" y="12492"/>
                  </a:moveTo>
                  <a:cubicBezTo>
                    <a:pt x="18429" y="13793"/>
                    <a:pt x="16269" y="15094"/>
                    <a:pt x="12489" y="16916"/>
                  </a:cubicBezTo>
                  <a:cubicBezTo>
                    <a:pt x="8709" y="18737"/>
                    <a:pt x="3309" y="21080"/>
                    <a:pt x="1149" y="21340"/>
                  </a:cubicBezTo>
                  <a:cubicBezTo>
                    <a:pt x="-1011" y="21600"/>
                    <a:pt x="69" y="19778"/>
                    <a:pt x="2769" y="15875"/>
                  </a:cubicBezTo>
                  <a:cubicBezTo>
                    <a:pt x="5469" y="11971"/>
                    <a:pt x="9789" y="5986"/>
                    <a:pt x="141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0951442" y="1166016"/>
              <a:ext cx="140307" cy="34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63" fill="norm" stroke="1" extrusionOk="0">
                  <a:moveTo>
                    <a:pt x="16546" y="5355"/>
                  </a:moveTo>
                  <a:cubicBezTo>
                    <a:pt x="17499" y="4696"/>
                    <a:pt x="18452" y="4038"/>
                    <a:pt x="19405" y="3116"/>
                  </a:cubicBezTo>
                  <a:cubicBezTo>
                    <a:pt x="20358" y="2194"/>
                    <a:pt x="21311" y="1008"/>
                    <a:pt x="20993" y="416"/>
                  </a:cubicBezTo>
                  <a:cubicBezTo>
                    <a:pt x="20676" y="-177"/>
                    <a:pt x="19087" y="-177"/>
                    <a:pt x="17023" y="679"/>
                  </a:cubicBezTo>
                  <a:cubicBezTo>
                    <a:pt x="14958" y="1535"/>
                    <a:pt x="12417" y="3247"/>
                    <a:pt x="10511" y="5947"/>
                  </a:cubicBezTo>
                  <a:cubicBezTo>
                    <a:pt x="8605" y="8647"/>
                    <a:pt x="7335" y="12335"/>
                    <a:pt x="6699" y="14838"/>
                  </a:cubicBezTo>
                  <a:cubicBezTo>
                    <a:pt x="6064" y="17340"/>
                    <a:pt x="6064" y="18657"/>
                    <a:pt x="6064" y="19645"/>
                  </a:cubicBezTo>
                  <a:cubicBezTo>
                    <a:pt x="6064" y="20633"/>
                    <a:pt x="6064" y="21291"/>
                    <a:pt x="5587" y="21357"/>
                  </a:cubicBezTo>
                  <a:cubicBezTo>
                    <a:pt x="5111" y="21423"/>
                    <a:pt x="4158" y="20896"/>
                    <a:pt x="3205" y="20303"/>
                  </a:cubicBezTo>
                  <a:cubicBezTo>
                    <a:pt x="2252" y="19711"/>
                    <a:pt x="1299" y="19052"/>
                    <a:pt x="664" y="18196"/>
                  </a:cubicBezTo>
                  <a:cubicBezTo>
                    <a:pt x="29" y="17340"/>
                    <a:pt x="-289" y="16286"/>
                    <a:pt x="346" y="15562"/>
                  </a:cubicBezTo>
                  <a:cubicBezTo>
                    <a:pt x="982" y="14838"/>
                    <a:pt x="2570" y="14443"/>
                    <a:pt x="4158" y="14245"/>
                  </a:cubicBezTo>
                  <a:cubicBezTo>
                    <a:pt x="5746" y="14047"/>
                    <a:pt x="7335" y="14047"/>
                    <a:pt x="8923" y="14113"/>
                  </a:cubicBezTo>
                  <a:cubicBezTo>
                    <a:pt x="10511" y="14179"/>
                    <a:pt x="12099" y="14311"/>
                    <a:pt x="13370" y="14640"/>
                  </a:cubicBezTo>
                  <a:cubicBezTo>
                    <a:pt x="14640" y="14969"/>
                    <a:pt x="15593" y="15496"/>
                    <a:pt x="16229" y="16155"/>
                  </a:cubicBezTo>
                  <a:cubicBezTo>
                    <a:pt x="16864" y="16813"/>
                    <a:pt x="17182" y="17603"/>
                    <a:pt x="17340" y="18328"/>
                  </a:cubicBezTo>
                  <a:cubicBezTo>
                    <a:pt x="17499" y="19052"/>
                    <a:pt x="17499" y="19711"/>
                    <a:pt x="17499" y="19184"/>
                  </a:cubicBezTo>
                  <a:cubicBezTo>
                    <a:pt x="17499" y="18657"/>
                    <a:pt x="17499" y="16945"/>
                    <a:pt x="17976" y="15430"/>
                  </a:cubicBezTo>
                  <a:cubicBezTo>
                    <a:pt x="18452" y="13916"/>
                    <a:pt x="19405" y="12599"/>
                    <a:pt x="20358" y="1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1126314" y="1382990"/>
              <a:ext cx="368406" cy="13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18" fill="norm" stroke="1" extrusionOk="0">
                  <a:moveTo>
                    <a:pt x="3268" y="4370"/>
                  </a:moveTo>
                  <a:cubicBezTo>
                    <a:pt x="2897" y="2376"/>
                    <a:pt x="2527" y="383"/>
                    <a:pt x="2095" y="50"/>
                  </a:cubicBezTo>
                  <a:cubicBezTo>
                    <a:pt x="1663" y="-282"/>
                    <a:pt x="1169" y="1047"/>
                    <a:pt x="799" y="3373"/>
                  </a:cubicBezTo>
                  <a:cubicBezTo>
                    <a:pt x="429" y="5700"/>
                    <a:pt x="182" y="9023"/>
                    <a:pt x="58" y="11681"/>
                  </a:cubicBezTo>
                  <a:cubicBezTo>
                    <a:pt x="-65" y="14340"/>
                    <a:pt x="-65" y="16333"/>
                    <a:pt x="799" y="17829"/>
                  </a:cubicBezTo>
                  <a:cubicBezTo>
                    <a:pt x="1663" y="19324"/>
                    <a:pt x="3391" y="20321"/>
                    <a:pt x="5181" y="18826"/>
                  </a:cubicBezTo>
                  <a:cubicBezTo>
                    <a:pt x="6970" y="17330"/>
                    <a:pt x="8822" y="13343"/>
                    <a:pt x="9871" y="10518"/>
                  </a:cubicBezTo>
                  <a:cubicBezTo>
                    <a:pt x="10920" y="7693"/>
                    <a:pt x="11167" y="6032"/>
                    <a:pt x="10982" y="5035"/>
                  </a:cubicBezTo>
                  <a:cubicBezTo>
                    <a:pt x="10797" y="4038"/>
                    <a:pt x="10180" y="3706"/>
                    <a:pt x="9562" y="3872"/>
                  </a:cubicBezTo>
                  <a:cubicBezTo>
                    <a:pt x="8945" y="4038"/>
                    <a:pt x="8328" y="4703"/>
                    <a:pt x="7773" y="5700"/>
                  </a:cubicBezTo>
                  <a:cubicBezTo>
                    <a:pt x="7217" y="6696"/>
                    <a:pt x="6724" y="8026"/>
                    <a:pt x="6415" y="9521"/>
                  </a:cubicBezTo>
                  <a:cubicBezTo>
                    <a:pt x="6106" y="11016"/>
                    <a:pt x="5983" y="12678"/>
                    <a:pt x="6230" y="13841"/>
                  </a:cubicBezTo>
                  <a:cubicBezTo>
                    <a:pt x="6477" y="15004"/>
                    <a:pt x="7094" y="15669"/>
                    <a:pt x="7711" y="15669"/>
                  </a:cubicBezTo>
                  <a:cubicBezTo>
                    <a:pt x="8328" y="15669"/>
                    <a:pt x="8945" y="15004"/>
                    <a:pt x="9748" y="14007"/>
                  </a:cubicBezTo>
                  <a:cubicBezTo>
                    <a:pt x="10550" y="13010"/>
                    <a:pt x="11537" y="11681"/>
                    <a:pt x="11969" y="11847"/>
                  </a:cubicBezTo>
                  <a:cubicBezTo>
                    <a:pt x="12401" y="12013"/>
                    <a:pt x="12278" y="13675"/>
                    <a:pt x="12525" y="14007"/>
                  </a:cubicBezTo>
                  <a:cubicBezTo>
                    <a:pt x="12772" y="14340"/>
                    <a:pt x="13389" y="13343"/>
                    <a:pt x="13944" y="12180"/>
                  </a:cubicBezTo>
                  <a:cubicBezTo>
                    <a:pt x="14500" y="11016"/>
                    <a:pt x="14993" y="9687"/>
                    <a:pt x="15302" y="9853"/>
                  </a:cubicBezTo>
                  <a:cubicBezTo>
                    <a:pt x="15610" y="10020"/>
                    <a:pt x="15734" y="11681"/>
                    <a:pt x="15919" y="12678"/>
                  </a:cubicBezTo>
                  <a:cubicBezTo>
                    <a:pt x="16104" y="13675"/>
                    <a:pt x="16351" y="14007"/>
                    <a:pt x="16906" y="12678"/>
                  </a:cubicBezTo>
                  <a:cubicBezTo>
                    <a:pt x="17462" y="11349"/>
                    <a:pt x="18326" y="8358"/>
                    <a:pt x="19066" y="6696"/>
                  </a:cubicBezTo>
                  <a:cubicBezTo>
                    <a:pt x="19807" y="5035"/>
                    <a:pt x="20424" y="4703"/>
                    <a:pt x="20856" y="5367"/>
                  </a:cubicBezTo>
                  <a:cubicBezTo>
                    <a:pt x="21288" y="6032"/>
                    <a:pt x="21535" y="7693"/>
                    <a:pt x="21473" y="10518"/>
                  </a:cubicBezTo>
                  <a:cubicBezTo>
                    <a:pt x="21412" y="13343"/>
                    <a:pt x="21041" y="17330"/>
                    <a:pt x="20671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1538848" y="1201279"/>
              <a:ext cx="75302" cy="35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42" fill="norm" stroke="1" extrusionOk="0">
                  <a:moveTo>
                    <a:pt x="19545" y="0"/>
                  </a:moveTo>
                  <a:cubicBezTo>
                    <a:pt x="18945" y="2716"/>
                    <a:pt x="18345" y="5432"/>
                    <a:pt x="15645" y="8278"/>
                  </a:cubicBezTo>
                  <a:cubicBezTo>
                    <a:pt x="12945" y="11123"/>
                    <a:pt x="8145" y="14098"/>
                    <a:pt x="5145" y="15909"/>
                  </a:cubicBezTo>
                  <a:cubicBezTo>
                    <a:pt x="2145" y="17720"/>
                    <a:pt x="945" y="18366"/>
                    <a:pt x="345" y="19143"/>
                  </a:cubicBezTo>
                  <a:cubicBezTo>
                    <a:pt x="-255" y="19919"/>
                    <a:pt x="-255" y="20824"/>
                    <a:pt x="1845" y="21212"/>
                  </a:cubicBezTo>
                  <a:cubicBezTo>
                    <a:pt x="3945" y="21600"/>
                    <a:pt x="8145" y="21471"/>
                    <a:pt x="11745" y="21018"/>
                  </a:cubicBezTo>
                  <a:cubicBezTo>
                    <a:pt x="15345" y="20565"/>
                    <a:pt x="18345" y="19789"/>
                    <a:pt x="21345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1517770" y="1372729"/>
              <a:ext cx="21703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628" y="21600"/>
                  </a:moveTo>
                  <a:cubicBezTo>
                    <a:pt x="1370" y="21600"/>
                    <a:pt x="112" y="21600"/>
                    <a:pt x="7" y="20400"/>
                  </a:cubicBezTo>
                  <a:cubicBezTo>
                    <a:pt x="-98" y="19200"/>
                    <a:pt x="951" y="16800"/>
                    <a:pt x="4725" y="13200"/>
                  </a:cubicBezTo>
                  <a:cubicBezTo>
                    <a:pt x="8500" y="9600"/>
                    <a:pt x="15001" y="48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057221" y="2483979"/>
              <a:ext cx="100108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130" y="21600"/>
                  </a:moveTo>
                  <a:cubicBezTo>
                    <a:pt x="108" y="21352"/>
                    <a:pt x="85" y="21103"/>
                    <a:pt x="57" y="20793"/>
                  </a:cubicBezTo>
                  <a:cubicBezTo>
                    <a:pt x="30" y="20483"/>
                    <a:pt x="-2" y="20110"/>
                    <a:pt x="0" y="19862"/>
                  </a:cubicBezTo>
                  <a:cubicBezTo>
                    <a:pt x="3" y="19614"/>
                    <a:pt x="39" y="19490"/>
                    <a:pt x="135" y="19179"/>
                  </a:cubicBezTo>
                  <a:cubicBezTo>
                    <a:pt x="231" y="18869"/>
                    <a:pt x="386" y="18372"/>
                    <a:pt x="557" y="17938"/>
                  </a:cubicBezTo>
                  <a:cubicBezTo>
                    <a:pt x="729" y="17503"/>
                    <a:pt x="916" y="17131"/>
                    <a:pt x="1108" y="16759"/>
                  </a:cubicBezTo>
                  <a:cubicBezTo>
                    <a:pt x="1299" y="16386"/>
                    <a:pt x="1496" y="16014"/>
                    <a:pt x="1676" y="15641"/>
                  </a:cubicBezTo>
                  <a:cubicBezTo>
                    <a:pt x="1857" y="15269"/>
                    <a:pt x="2021" y="14897"/>
                    <a:pt x="2197" y="14524"/>
                  </a:cubicBezTo>
                  <a:cubicBezTo>
                    <a:pt x="2373" y="14152"/>
                    <a:pt x="2560" y="13779"/>
                    <a:pt x="2765" y="13407"/>
                  </a:cubicBezTo>
                  <a:cubicBezTo>
                    <a:pt x="2971" y="13034"/>
                    <a:pt x="3195" y="12662"/>
                    <a:pt x="3384" y="12352"/>
                  </a:cubicBezTo>
                  <a:cubicBezTo>
                    <a:pt x="3574" y="12041"/>
                    <a:pt x="3729" y="11793"/>
                    <a:pt x="3900" y="11483"/>
                  </a:cubicBezTo>
                  <a:cubicBezTo>
                    <a:pt x="4071" y="11172"/>
                    <a:pt x="4259" y="10800"/>
                    <a:pt x="4453" y="10428"/>
                  </a:cubicBezTo>
                  <a:cubicBezTo>
                    <a:pt x="4647" y="10055"/>
                    <a:pt x="4848" y="9683"/>
                    <a:pt x="4996" y="9372"/>
                  </a:cubicBezTo>
                  <a:cubicBezTo>
                    <a:pt x="5145" y="9062"/>
                    <a:pt x="5240" y="8814"/>
                    <a:pt x="5345" y="8566"/>
                  </a:cubicBezTo>
                  <a:cubicBezTo>
                    <a:pt x="5451" y="8317"/>
                    <a:pt x="5565" y="8069"/>
                    <a:pt x="5677" y="7821"/>
                  </a:cubicBezTo>
                  <a:cubicBezTo>
                    <a:pt x="5788" y="7572"/>
                    <a:pt x="5898" y="7324"/>
                    <a:pt x="6019" y="7076"/>
                  </a:cubicBezTo>
                  <a:cubicBezTo>
                    <a:pt x="6140" y="6828"/>
                    <a:pt x="6273" y="6579"/>
                    <a:pt x="6462" y="6207"/>
                  </a:cubicBezTo>
                  <a:cubicBezTo>
                    <a:pt x="6652" y="5834"/>
                    <a:pt x="6898" y="5338"/>
                    <a:pt x="7088" y="4966"/>
                  </a:cubicBezTo>
                  <a:cubicBezTo>
                    <a:pt x="7277" y="4593"/>
                    <a:pt x="7410" y="4345"/>
                    <a:pt x="7537" y="4097"/>
                  </a:cubicBezTo>
                  <a:cubicBezTo>
                    <a:pt x="7665" y="3848"/>
                    <a:pt x="7789" y="3600"/>
                    <a:pt x="7921" y="3352"/>
                  </a:cubicBezTo>
                  <a:cubicBezTo>
                    <a:pt x="8053" y="3103"/>
                    <a:pt x="8195" y="2855"/>
                    <a:pt x="8339" y="2669"/>
                  </a:cubicBezTo>
                  <a:cubicBezTo>
                    <a:pt x="8483" y="2483"/>
                    <a:pt x="8629" y="2359"/>
                    <a:pt x="8773" y="2172"/>
                  </a:cubicBezTo>
                  <a:cubicBezTo>
                    <a:pt x="8917" y="1986"/>
                    <a:pt x="9058" y="1738"/>
                    <a:pt x="9270" y="1490"/>
                  </a:cubicBezTo>
                  <a:cubicBezTo>
                    <a:pt x="9483" y="1241"/>
                    <a:pt x="9766" y="993"/>
                    <a:pt x="9985" y="869"/>
                  </a:cubicBezTo>
                  <a:cubicBezTo>
                    <a:pt x="10204" y="745"/>
                    <a:pt x="10360" y="745"/>
                    <a:pt x="10513" y="683"/>
                  </a:cubicBezTo>
                  <a:cubicBezTo>
                    <a:pt x="10666" y="621"/>
                    <a:pt x="10816" y="497"/>
                    <a:pt x="11038" y="372"/>
                  </a:cubicBezTo>
                  <a:cubicBezTo>
                    <a:pt x="11259" y="248"/>
                    <a:pt x="11551" y="124"/>
                    <a:pt x="11775" y="62"/>
                  </a:cubicBezTo>
                  <a:cubicBezTo>
                    <a:pt x="11999" y="0"/>
                    <a:pt x="12154" y="0"/>
                    <a:pt x="12307" y="0"/>
                  </a:cubicBezTo>
                  <a:cubicBezTo>
                    <a:pt x="12460" y="0"/>
                    <a:pt x="12611" y="0"/>
                    <a:pt x="12764" y="0"/>
                  </a:cubicBezTo>
                  <a:cubicBezTo>
                    <a:pt x="12917" y="0"/>
                    <a:pt x="13072" y="0"/>
                    <a:pt x="13221" y="0"/>
                  </a:cubicBezTo>
                  <a:cubicBezTo>
                    <a:pt x="13369" y="0"/>
                    <a:pt x="13511" y="0"/>
                    <a:pt x="13659" y="0"/>
                  </a:cubicBezTo>
                  <a:cubicBezTo>
                    <a:pt x="13807" y="0"/>
                    <a:pt x="13963" y="0"/>
                    <a:pt x="14116" y="62"/>
                  </a:cubicBezTo>
                  <a:cubicBezTo>
                    <a:pt x="14269" y="124"/>
                    <a:pt x="14419" y="248"/>
                    <a:pt x="14570" y="372"/>
                  </a:cubicBezTo>
                  <a:cubicBezTo>
                    <a:pt x="14721" y="497"/>
                    <a:pt x="14871" y="621"/>
                    <a:pt x="15015" y="745"/>
                  </a:cubicBezTo>
                  <a:cubicBezTo>
                    <a:pt x="15159" y="869"/>
                    <a:pt x="15296" y="993"/>
                    <a:pt x="15440" y="1117"/>
                  </a:cubicBezTo>
                  <a:cubicBezTo>
                    <a:pt x="15584" y="1241"/>
                    <a:pt x="15734" y="1366"/>
                    <a:pt x="15881" y="1552"/>
                  </a:cubicBezTo>
                  <a:cubicBezTo>
                    <a:pt x="16027" y="1738"/>
                    <a:pt x="16168" y="1986"/>
                    <a:pt x="16372" y="2359"/>
                  </a:cubicBezTo>
                  <a:cubicBezTo>
                    <a:pt x="16575" y="2731"/>
                    <a:pt x="16840" y="3228"/>
                    <a:pt x="17041" y="3600"/>
                  </a:cubicBezTo>
                  <a:cubicBezTo>
                    <a:pt x="17241" y="3972"/>
                    <a:pt x="17378" y="4221"/>
                    <a:pt x="17511" y="4469"/>
                  </a:cubicBezTo>
                  <a:cubicBezTo>
                    <a:pt x="17643" y="4717"/>
                    <a:pt x="17771" y="4966"/>
                    <a:pt x="17954" y="5400"/>
                  </a:cubicBezTo>
                  <a:cubicBezTo>
                    <a:pt x="18137" y="5834"/>
                    <a:pt x="18374" y="6455"/>
                    <a:pt x="18605" y="7076"/>
                  </a:cubicBezTo>
                  <a:cubicBezTo>
                    <a:pt x="18835" y="7697"/>
                    <a:pt x="19059" y="8317"/>
                    <a:pt x="19276" y="8938"/>
                  </a:cubicBezTo>
                  <a:cubicBezTo>
                    <a:pt x="19493" y="9559"/>
                    <a:pt x="19703" y="10179"/>
                    <a:pt x="19908" y="10738"/>
                  </a:cubicBezTo>
                  <a:cubicBezTo>
                    <a:pt x="20114" y="11297"/>
                    <a:pt x="20315" y="11793"/>
                    <a:pt x="20507" y="12290"/>
                  </a:cubicBezTo>
                  <a:cubicBezTo>
                    <a:pt x="20698" y="12786"/>
                    <a:pt x="20881" y="13283"/>
                    <a:pt x="21061" y="13841"/>
                  </a:cubicBezTo>
                  <a:cubicBezTo>
                    <a:pt x="21242" y="14400"/>
                    <a:pt x="21420" y="15021"/>
                    <a:pt x="21598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029697" y="3143563"/>
              <a:ext cx="248770" cy="38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57" fill="norm" stroke="1" extrusionOk="0">
                  <a:moveTo>
                    <a:pt x="2660" y="6700"/>
                  </a:moveTo>
                  <a:cubicBezTo>
                    <a:pt x="1378" y="6116"/>
                    <a:pt x="97" y="5532"/>
                    <a:pt x="6" y="5299"/>
                  </a:cubicBezTo>
                  <a:cubicBezTo>
                    <a:pt x="-86" y="5065"/>
                    <a:pt x="1012" y="5182"/>
                    <a:pt x="4033" y="4890"/>
                  </a:cubicBezTo>
                  <a:cubicBezTo>
                    <a:pt x="7053" y="4598"/>
                    <a:pt x="11995" y="3897"/>
                    <a:pt x="14924" y="3314"/>
                  </a:cubicBezTo>
                  <a:cubicBezTo>
                    <a:pt x="17853" y="2730"/>
                    <a:pt x="18768" y="2263"/>
                    <a:pt x="19683" y="1737"/>
                  </a:cubicBezTo>
                  <a:cubicBezTo>
                    <a:pt x="20599" y="1212"/>
                    <a:pt x="21514" y="628"/>
                    <a:pt x="21514" y="278"/>
                  </a:cubicBezTo>
                  <a:cubicBezTo>
                    <a:pt x="21514" y="-72"/>
                    <a:pt x="20599" y="-189"/>
                    <a:pt x="18219" y="512"/>
                  </a:cubicBezTo>
                  <a:cubicBezTo>
                    <a:pt x="15839" y="1212"/>
                    <a:pt x="11995" y="2730"/>
                    <a:pt x="9524" y="3839"/>
                  </a:cubicBezTo>
                  <a:cubicBezTo>
                    <a:pt x="7053" y="4948"/>
                    <a:pt x="5955" y="5649"/>
                    <a:pt x="5772" y="6174"/>
                  </a:cubicBezTo>
                  <a:cubicBezTo>
                    <a:pt x="5589" y="6700"/>
                    <a:pt x="6321" y="7050"/>
                    <a:pt x="7328" y="7283"/>
                  </a:cubicBezTo>
                  <a:cubicBezTo>
                    <a:pt x="8334" y="7517"/>
                    <a:pt x="9616" y="7634"/>
                    <a:pt x="10348" y="7984"/>
                  </a:cubicBezTo>
                  <a:cubicBezTo>
                    <a:pt x="11080" y="8334"/>
                    <a:pt x="11263" y="8918"/>
                    <a:pt x="10256" y="10553"/>
                  </a:cubicBezTo>
                  <a:cubicBezTo>
                    <a:pt x="9250" y="12187"/>
                    <a:pt x="7053" y="14873"/>
                    <a:pt x="5863" y="16566"/>
                  </a:cubicBezTo>
                  <a:cubicBezTo>
                    <a:pt x="4673" y="18259"/>
                    <a:pt x="4490" y="18959"/>
                    <a:pt x="4948" y="19718"/>
                  </a:cubicBezTo>
                  <a:cubicBezTo>
                    <a:pt x="5406" y="20477"/>
                    <a:pt x="6504" y="21294"/>
                    <a:pt x="8517" y="21353"/>
                  </a:cubicBezTo>
                  <a:cubicBezTo>
                    <a:pt x="10531" y="21411"/>
                    <a:pt x="13460" y="20710"/>
                    <a:pt x="16389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259008" y="3316779"/>
              <a:ext cx="353892" cy="19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49" fill="norm" stroke="1" extrusionOk="0">
                  <a:moveTo>
                    <a:pt x="1439" y="7324"/>
                  </a:moveTo>
                  <a:cubicBezTo>
                    <a:pt x="796" y="6649"/>
                    <a:pt x="153" y="5974"/>
                    <a:pt x="25" y="5187"/>
                  </a:cubicBezTo>
                  <a:cubicBezTo>
                    <a:pt x="-104" y="4399"/>
                    <a:pt x="282" y="3499"/>
                    <a:pt x="860" y="3049"/>
                  </a:cubicBezTo>
                  <a:cubicBezTo>
                    <a:pt x="1439" y="2599"/>
                    <a:pt x="2210" y="2599"/>
                    <a:pt x="3175" y="3049"/>
                  </a:cubicBezTo>
                  <a:cubicBezTo>
                    <a:pt x="4139" y="3499"/>
                    <a:pt x="5296" y="4399"/>
                    <a:pt x="6003" y="6649"/>
                  </a:cubicBezTo>
                  <a:cubicBezTo>
                    <a:pt x="6710" y="8899"/>
                    <a:pt x="6967" y="12499"/>
                    <a:pt x="6839" y="14974"/>
                  </a:cubicBezTo>
                  <a:cubicBezTo>
                    <a:pt x="6710" y="17449"/>
                    <a:pt x="6196" y="18799"/>
                    <a:pt x="5617" y="19812"/>
                  </a:cubicBezTo>
                  <a:cubicBezTo>
                    <a:pt x="5039" y="20824"/>
                    <a:pt x="4396" y="21499"/>
                    <a:pt x="4139" y="21162"/>
                  </a:cubicBezTo>
                  <a:cubicBezTo>
                    <a:pt x="3882" y="20824"/>
                    <a:pt x="4010" y="19474"/>
                    <a:pt x="5425" y="15987"/>
                  </a:cubicBezTo>
                  <a:cubicBezTo>
                    <a:pt x="6839" y="12499"/>
                    <a:pt x="9539" y="6874"/>
                    <a:pt x="11146" y="3724"/>
                  </a:cubicBezTo>
                  <a:cubicBezTo>
                    <a:pt x="12753" y="574"/>
                    <a:pt x="13267" y="-101"/>
                    <a:pt x="13267" y="11"/>
                  </a:cubicBezTo>
                  <a:cubicBezTo>
                    <a:pt x="13267" y="124"/>
                    <a:pt x="12753" y="1024"/>
                    <a:pt x="12239" y="2599"/>
                  </a:cubicBezTo>
                  <a:cubicBezTo>
                    <a:pt x="11725" y="4174"/>
                    <a:pt x="11210" y="6424"/>
                    <a:pt x="11467" y="8449"/>
                  </a:cubicBezTo>
                  <a:cubicBezTo>
                    <a:pt x="11725" y="10474"/>
                    <a:pt x="12753" y="12274"/>
                    <a:pt x="14553" y="13287"/>
                  </a:cubicBezTo>
                  <a:cubicBezTo>
                    <a:pt x="16353" y="14299"/>
                    <a:pt x="18925" y="14524"/>
                    <a:pt x="21496" y="14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136650" y="3607929"/>
              <a:ext cx="298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5055"/>
                    <a:pt x="9191" y="8509"/>
                    <a:pt x="12791" y="4909"/>
                  </a:cubicBezTo>
                  <a:cubicBezTo>
                    <a:pt x="16391" y="1309"/>
                    <a:pt x="1899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320800" y="3614279"/>
              <a:ext cx="158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677041" y="3306214"/>
              <a:ext cx="18409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20" fill="norm" stroke="1" extrusionOk="0">
                  <a:moveTo>
                    <a:pt x="20873" y="6266"/>
                  </a:moveTo>
                  <a:cubicBezTo>
                    <a:pt x="13673" y="2943"/>
                    <a:pt x="6473" y="-380"/>
                    <a:pt x="2873" y="35"/>
                  </a:cubicBezTo>
                  <a:cubicBezTo>
                    <a:pt x="-727" y="451"/>
                    <a:pt x="-727" y="4605"/>
                    <a:pt x="1673" y="8758"/>
                  </a:cubicBezTo>
                  <a:cubicBezTo>
                    <a:pt x="4073" y="12912"/>
                    <a:pt x="8873" y="17066"/>
                    <a:pt x="13673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720850" y="345552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330450" y="3190621"/>
              <a:ext cx="209550" cy="28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746"/>
                  </a:moveTo>
                  <a:cubicBezTo>
                    <a:pt x="1527" y="5972"/>
                    <a:pt x="3055" y="10198"/>
                    <a:pt x="4036" y="13172"/>
                  </a:cubicBezTo>
                  <a:cubicBezTo>
                    <a:pt x="5018" y="16146"/>
                    <a:pt x="5455" y="17868"/>
                    <a:pt x="5891" y="19120"/>
                  </a:cubicBezTo>
                  <a:cubicBezTo>
                    <a:pt x="6327" y="20372"/>
                    <a:pt x="6764" y="21154"/>
                    <a:pt x="7309" y="21233"/>
                  </a:cubicBezTo>
                  <a:cubicBezTo>
                    <a:pt x="7855" y="21311"/>
                    <a:pt x="8509" y="20685"/>
                    <a:pt x="9055" y="19433"/>
                  </a:cubicBezTo>
                  <a:cubicBezTo>
                    <a:pt x="9600" y="18181"/>
                    <a:pt x="10036" y="16302"/>
                    <a:pt x="10473" y="14737"/>
                  </a:cubicBezTo>
                  <a:cubicBezTo>
                    <a:pt x="10909" y="13172"/>
                    <a:pt x="11345" y="11920"/>
                    <a:pt x="11673" y="11685"/>
                  </a:cubicBezTo>
                  <a:cubicBezTo>
                    <a:pt x="12000" y="11450"/>
                    <a:pt x="12218" y="12233"/>
                    <a:pt x="12982" y="13876"/>
                  </a:cubicBezTo>
                  <a:cubicBezTo>
                    <a:pt x="13745" y="15520"/>
                    <a:pt x="15055" y="18024"/>
                    <a:pt x="16255" y="19354"/>
                  </a:cubicBezTo>
                  <a:cubicBezTo>
                    <a:pt x="17455" y="20685"/>
                    <a:pt x="18545" y="20841"/>
                    <a:pt x="19418" y="20450"/>
                  </a:cubicBezTo>
                  <a:cubicBezTo>
                    <a:pt x="20291" y="20059"/>
                    <a:pt x="20945" y="19120"/>
                    <a:pt x="21273" y="16537"/>
                  </a:cubicBezTo>
                  <a:cubicBezTo>
                    <a:pt x="21600" y="13954"/>
                    <a:pt x="21600" y="9728"/>
                    <a:pt x="21600" y="6911"/>
                  </a:cubicBezTo>
                  <a:cubicBezTo>
                    <a:pt x="21600" y="4094"/>
                    <a:pt x="21600" y="2685"/>
                    <a:pt x="21491" y="1589"/>
                  </a:cubicBezTo>
                  <a:cubicBezTo>
                    <a:pt x="21382" y="494"/>
                    <a:pt x="21164" y="-289"/>
                    <a:pt x="21164" y="102"/>
                  </a:cubicBezTo>
                  <a:cubicBezTo>
                    <a:pt x="21164" y="494"/>
                    <a:pt x="21382" y="2059"/>
                    <a:pt x="21600" y="3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614579" y="3116862"/>
              <a:ext cx="242922" cy="28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56" fill="norm" stroke="1" extrusionOk="0">
                  <a:moveTo>
                    <a:pt x="7963" y="21287"/>
                  </a:moveTo>
                  <a:cubicBezTo>
                    <a:pt x="7032" y="19565"/>
                    <a:pt x="6101" y="17843"/>
                    <a:pt x="5170" y="16748"/>
                  </a:cubicBezTo>
                  <a:cubicBezTo>
                    <a:pt x="4239" y="15652"/>
                    <a:pt x="3308" y="15183"/>
                    <a:pt x="2470" y="15183"/>
                  </a:cubicBezTo>
                  <a:cubicBezTo>
                    <a:pt x="1632" y="15183"/>
                    <a:pt x="887" y="15652"/>
                    <a:pt x="422" y="16357"/>
                  </a:cubicBezTo>
                  <a:cubicBezTo>
                    <a:pt x="-44" y="17061"/>
                    <a:pt x="-230" y="18000"/>
                    <a:pt x="422" y="18861"/>
                  </a:cubicBezTo>
                  <a:cubicBezTo>
                    <a:pt x="1073" y="19722"/>
                    <a:pt x="2563" y="20504"/>
                    <a:pt x="4146" y="20974"/>
                  </a:cubicBezTo>
                  <a:cubicBezTo>
                    <a:pt x="5729" y="21443"/>
                    <a:pt x="7404" y="21600"/>
                    <a:pt x="9080" y="20739"/>
                  </a:cubicBezTo>
                  <a:cubicBezTo>
                    <a:pt x="10756" y="19878"/>
                    <a:pt x="12432" y="18000"/>
                    <a:pt x="13829" y="15417"/>
                  </a:cubicBezTo>
                  <a:cubicBezTo>
                    <a:pt x="15225" y="12835"/>
                    <a:pt x="16342" y="9548"/>
                    <a:pt x="16901" y="7122"/>
                  </a:cubicBezTo>
                  <a:cubicBezTo>
                    <a:pt x="17460" y="4696"/>
                    <a:pt x="17460" y="3130"/>
                    <a:pt x="17367" y="1957"/>
                  </a:cubicBezTo>
                  <a:cubicBezTo>
                    <a:pt x="17273" y="783"/>
                    <a:pt x="17087" y="0"/>
                    <a:pt x="16808" y="0"/>
                  </a:cubicBezTo>
                  <a:cubicBezTo>
                    <a:pt x="16529" y="0"/>
                    <a:pt x="16156" y="783"/>
                    <a:pt x="16156" y="3365"/>
                  </a:cubicBezTo>
                  <a:cubicBezTo>
                    <a:pt x="16156" y="5948"/>
                    <a:pt x="16529" y="10330"/>
                    <a:pt x="17460" y="13617"/>
                  </a:cubicBezTo>
                  <a:cubicBezTo>
                    <a:pt x="18391" y="16904"/>
                    <a:pt x="19880" y="19096"/>
                    <a:pt x="2137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918133" y="3043776"/>
              <a:ext cx="142568" cy="38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8" fill="norm" stroke="1" extrusionOk="0">
                  <a:moveTo>
                    <a:pt x="11866" y="14306"/>
                  </a:moveTo>
                  <a:cubicBezTo>
                    <a:pt x="10595" y="13956"/>
                    <a:pt x="9324" y="13606"/>
                    <a:pt x="7419" y="13664"/>
                  </a:cubicBezTo>
                  <a:cubicBezTo>
                    <a:pt x="5513" y="13722"/>
                    <a:pt x="2971" y="14189"/>
                    <a:pt x="1542" y="15007"/>
                  </a:cubicBezTo>
                  <a:cubicBezTo>
                    <a:pt x="113" y="15824"/>
                    <a:pt x="-205" y="16991"/>
                    <a:pt x="113" y="18101"/>
                  </a:cubicBezTo>
                  <a:cubicBezTo>
                    <a:pt x="430" y="19210"/>
                    <a:pt x="1383" y="20261"/>
                    <a:pt x="2654" y="20844"/>
                  </a:cubicBezTo>
                  <a:cubicBezTo>
                    <a:pt x="3924" y="21428"/>
                    <a:pt x="5513" y="21545"/>
                    <a:pt x="6783" y="21136"/>
                  </a:cubicBezTo>
                  <a:cubicBezTo>
                    <a:pt x="8054" y="20728"/>
                    <a:pt x="9007" y="19794"/>
                    <a:pt x="9960" y="17517"/>
                  </a:cubicBezTo>
                  <a:cubicBezTo>
                    <a:pt x="10913" y="15240"/>
                    <a:pt x="11866" y="11621"/>
                    <a:pt x="12501" y="8702"/>
                  </a:cubicBezTo>
                  <a:cubicBezTo>
                    <a:pt x="13136" y="5783"/>
                    <a:pt x="13454" y="3564"/>
                    <a:pt x="13454" y="2105"/>
                  </a:cubicBezTo>
                  <a:cubicBezTo>
                    <a:pt x="13454" y="646"/>
                    <a:pt x="13136" y="-55"/>
                    <a:pt x="12819" y="3"/>
                  </a:cubicBezTo>
                  <a:cubicBezTo>
                    <a:pt x="12501" y="62"/>
                    <a:pt x="12183" y="879"/>
                    <a:pt x="12977" y="2864"/>
                  </a:cubicBezTo>
                  <a:cubicBezTo>
                    <a:pt x="13771" y="4849"/>
                    <a:pt x="15677" y="8001"/>
                    <a:pt x="17266" y="9869"/>
                  </a:cubicBezTo>
                  <a:cubicBezTo>
                    <a:pt x="18854" y="11737"/>
                    <a:pt x="20124" y="12321"/>
                    <a:pt x="21395" y="12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092450" y="3087229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129199" y="3199117"/>
              <a:ext cx="78874" cy="19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2" h="21398" fill="norm" stroke="1" extrusionOk="0">
                  <a:moveTo>
                    <a:pt x="13305" y="2381"/>
                  </a:moveTo>
                  <a:cubicBezTo>
                    <a:pt x="11685" y="1441"/>
                    <a:pt x="10065" y="502"/>
                    <a:pt x="7905" y="150"/>
                  </a:cubicBezTo>
                  <a:cubicBezTo>
                    <a:pt x="5745" y="-202"/>
                    <a:pt x="3045" y="33"/>
                    <a:pt x="1425" y="1207"/>
                  </a:cubicBezTo>
                  <a:cubicBezTo>
                    <a:pt x="-195" y="2381"/>
                    <a:pt x="-735" y="4494"/>
                    <a:pt x="1425" y="6489"/>
                  </a:cubicBezTo>
                  <a:cubicBezTo>
                    <a:pt x="3585" y="8485"/>
                    <a:pt x="8445" y="10363"/>
                    <a:pt x="11955" y="11772"/>
                  </a:cubicBezTo>
                  <a:cubicBezTo>
                    <a:pt x="15465" y="13181"/>
                    <a:pt x="17625" y="14120"/>
                    <a:pt x="18975" y="15176"/>
                  </a:cubicBezTo>
                  <a:cubicBezTo>
                    <a:pt x="20325" y="16233"/>
                    <a:pt x="20865" y="17407"/>
                    <a:pt x="18435" y="18463"/>
                  </a:cubicBezTo>
                  <a:cubicBezTo>
                    <a:pt x="16005" y="19520"/>
                    <a:pt x="10605" y="20459"/>
                    <a:pt x="5205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820583" y="2979279"/>
              <a:ext cx="37163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6382" y="0"/>
                  </a:moveTo>
                  <a:cubicBezTo>
                    <a:pt x="5645" y="2286"/>
                    <a:pt x="4909" y="4571"/>
                    <a:pt x="4418" y="7714"/>
                  </a:cubicBezTo>
                  <a:cubicBezTo>
                    <a:pt x="3927" y="10857"/>
                    <a:pt x="3682" y="14857"/>
                    <a:pt x="3559" y="17200"/>
                  </a:cubicBezTo>
                  <a:cubicBezTo>
                    <a:pt x="3436" y="19543"/>
                    <a:pt x="3436" y="20229"/>
                    <a:pt x="3682" y="20743"/>
                  </a:cubicBezTo>
                  <a:cubicBezTo>
                    <a:pt x="3927" y="21257"/>
                    <a:pt x="4418" y="21600"/>
                    <a:pt x="4909" y="21600"/>
                  </a:cubicBezTo>
                  <a:cubicBezTo>
                    <a:pt x="5400" y="21600"/>
                    <a:pt x="5891" y="21257"/>
                    <a:pt x="6382" y="20000"/>
                  </a:cubicBezTo>
                  <a:cubicBezTo>
                    <a:pt x="6873" y="18743"/>
                    <a:pt x="7364" y="16571"/>
                    <a:pt x="7118" y="15143"/>
                  </a:cubicBezTo>
                  <a:cubicBezTo>
                    <a:pt x="6873" y="13714"/>
                    <a:pt x="5891" y="13029"/>
                    <a:pt x="4786" y="12686"/>
                  </a:cubicBezTo>
                  <a:cubicBezTo>
                    <a:pt x="3682" y="12343"/>
                    <a:pt x="2455" y="12343"/>
                    <a:pt x="1534" y="12514"/>
                  </a:cubicBezTo>
                  <a:cubicBezTo>
                    <a:pt x="614" y="12686"/>
                    <a:pt x="0" y="13029"/>
                    <a:pt x="0" y="13200"/>
                  </a:cubicBezTo>
                  <a:cubicBezTo>
                    <a:pt x="0" y="13371"/>
                    <a:pt x="614" y="13371"/>
                    <a:pt x="2086" y="13200"/>
                  </a:cubicBezTo>
                  <a:cubicBezTo>
                    <a:pt x="3559" y="13029"/>
                    <a:pt x="5891" y="12686"/>
                    <a:pt x="7364" y="12457"/>
                  </a:cubicBezTo>
                  <a:cubicBezTo>
                    <a:pt x="8836" y="12229"/>
                    <a:pt x="9450" y="12114"/>
                    <a:pt x="9450" y="12229"/>
                  </a:cubicBezTo>
                  <a:cubicBezTo>
                    <a:pt x="9450" y="12343"/>
                    <a:pt x="8836" y="12686"/>
                    <a:pt x="8407" y="13314"/>
                  </a:cubicBezTo>
                  <a:cubicBezTo>
                    <a:pt x="7977" y="13943"/>
                    <a:pt x="7732" y="14857"/>
                    <a:pt x="7670" y="15714"/>
                  </a:cubicBezTo>
                  <a:cubicBezTo>
                    <a:pt x="7609" y="16571"/>
                    <a:pt x="7732" y="17371"/>
                    <a:pt x="8468" y="18000"/>
                  </a:cubicBezTo>
                  <a:cubicBezTo>
                    <a:pt x="9205" y="18629"/>
                    <a:pt x="10555" y="19086"/>
                    <a:pt x="12150" y="18800"/>
                  </a:cubicBezTo>
                  <a:cubicBezTo>
                    <a:pt x="13745" y="18514"/>
                    <a:pt x="15586" y="17486"/>
                    <a:pt x="16814" y="16571"/>
                  </a:cubicBezTo>
                  <a:cubicBezTo>
                    <a:pt x="18041" y="15657"/>
                    <a:pt x="18655" y="14857"/>
                    <a:pt x="19084" y="14114"/>
                  </a:cubicBezTo>
                  <a:cubicBezTo>
                    <a:pt x="19514" y="13371"/>
                    <a:pt x="19759" y="12686"/>
                    <a:pt x="19698" y="12114"/>
                  </a:cubicBezTo>
                  <a:cubicBezTo>
                    <a:pt x="19636" y="11543"/>
                    <a:pt x="19268" y="11086"/>
                    <a:pt x="18777" y="10857"/>
                  </a:cubicBezTo>
                  <a:cubicBezTo>
                    <a:pt x="18286" y="10629"/>
                    <a:pt x="17673" y="10629"/>
                    <a:pt x="17427" y="10914"/>
                  </a:cubicBezTo>
                  <a:cubicBezTo>
                    <a:pt x="17182" y="11200"/>
                    <a:pt x="17305" y="11771"/>
                    <a:pt x="17918" y="12629"/>
                  </a:cubicBezTo>
                  <a:cubicBezTo>
                    <a:pt x="18532" y="13486"/>
                    <a:pt x="19636" y="14629"/>
                    <a:pt x="20373" y="15429"/>
                  </a:cubicBezTo>
                  <a:cubicBezTo>
                    <a:pt x="21109" y="16229"/>
                    <a:pt x="21477" y="16686"/>
                    <a:pt x="21539" y="17429"/>
                  </a:cubicBezTo>
                  <a:cubicBezTo>
                    <a:pt x="21600" y="18171"/>
                    <a:pt x="21355" y="19200"/>
                    <a:pt x="20925" y="19714"/>
                  </a:cubicBezTo>
                  <a:cubicBezTo>
                    <a:pt x="20495" y="20229"/>
                    <a:pt x="19882" y="20229"/>
                    <a:pt x="19514" y="20114"/>
                  </a:cubicBezTo>
                  <a:cubicBezTo>
                    <a:pt x="19145" y="20000"/>
                    <a:pt x="19023" y="19771"/>
                    <a:pt x="189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285725" y="2966579"/>
              <a:ext cx="121175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68" fill="norm" stroke="1" extrusionOk="0">
                  <a:moveTo>
                    <a:pt x="11265" y="0"/>
                  </a:moveTo>
                  <a:cubicBezTo>
                    <a:pt x="7913" y="3951"/>
                    <a:pt x="4561" y="7902"/>
                    <a:pt x="2513" y="11195"/>
                  </a:cubicBezTo>
                  <a:cubicBezTo>
                    <a:pt x="465" y="14488"/>
                    <a:pt x="-280" y="17122"/>
                    <a:pt x="92" y="18768"/>
                  </a:cubicBezTo>
                  <a:cubicBezTo>
                    <a:pt x="465" y="20415"/>
                    <a:pt x="1954" y="21073"/>
                    <a:pt x="4934" y="21337"/>
                  </a:cubicBezTo>
                  <a:cubicBezTo>
                    <a:pt x="7913" y="21600"/>
                    <a:pt x="12382" y="21468"/>
                    <a:pt x="15361" y="20941"/>
                  </a:cubicBezTo>
                  <a:cubicBezTo>
                    <a:pt x="18341" y="20415"/>
                    <a:pt x="19830" y="19493"/>
                    <a:pt x="21320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253368" y="3176129"/>
              <a:ext cx="121783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17673"/>
                  </a:moveTo>
                  <a:cubicBezTo>
                    <a:pt x="1689" y="19636"/>
                    <a:pt x="-173" y="21600"/>
                    <a:pt x="13" y="21600"/>
                  </a:cubicBezTo>
                  <a:cubicBezTo>
                    <a:pt x="199" y="21600"/>
                    <a:pt x="2434" y="19636"/>
                    <a:pt x="6344" y="15709"/>
                  </a:cubicBezTo>
                  <a:cubicBezTo>
                    <a:pt x="10255" y="11782"/>
                    <a:pt x="15841" y="5891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041115" y="4128510"/>
              <a:ext cx="197386" cy="53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04" fill="norm" stroke="1" extrusionOk="0">
                  <a:moveTo>
                    <a:pt x="747" y="8795"/>
                  </a:moveTo>
                  <a:cubicBezTo>
                    <a:pt x="977" y="11223"/>
                    <a:pt x="1207" y="13651"/>
                    <a:pt x="1437" y="15451"/>
                  </a:cubicBezTo>
                  <a:cubicBezTo>
                    <a:pt x="1666" y="17251"/>
                    <a:pt x="1896" y="18423"/>
                    <a:pt x="2011" y="19386"/>
                  </a:cubicBezTo>
                  <a:cubicBezTo>
                    <a:pt x="2126" y="20349"/>
                    <a:pt x="2126" y="21102"/>
                    <a:pt x="2126" y="21270"/>
                  </a:cubicBezTo>
                  <a:cubicBezTo>
                    <a:pt x="2126" y="21437"/>
                    <a:pt x="2126" y="21018"/>
                    <a:pt x="1666" y="19470"/>
                  </a:cubicBezTo>
                  <a:cubicBezTo>
                    <a:pt x="1207" y="17921"/>
                    <a:pt x="288" y="15242"/>
                    <a:pt x="58" y="12437"/>
                  </a:cubicBezTo>
                  <a:cubicBezTo>
                    <a:pt x="-172" y="9632"/>
                    <a:pt x="288" y="6702"/>
                    <a:pt x="1322" y="4609"/>
                  </a:cubicBezTo>
                  <a:cubicBezTo>
                    <a:pt x="2356" y="2516"/>
                    <a:pt x="3964" y="1260"/>
                    <a:pt x="5343" y="590"/>
                  </a:cubicBezTo>
                  <a:cubicBezTo>
                    <a:pt x="6722" y="-79"/>
                    <a:pt x="7871" y="-163"/>
                    <a:pt x="9479" y="256"/>
                  </a:cubicBezTo>
                  <a:cubicBezTo>
                    <a:pt x="11088" y="674"/>
                    <a:pt x="13156" y="1595"/>
                    <a:pt x="14534" y="3186"/>
                  </a:cubicBezTo>
                  <a:cubicBezTo>
                    <a:pt x="15913" y="4777"/>
                    <a:pt x="16602" y="7037"/>
                    <a:pt x="15798" y="8711"/>
                  </a:cubicBezTo>
                  <a:cubicBezTo>
                    <a:pt x="14994" y="10386"/>
                    <a:pt x="12696" y="11474"/>
                    <a:pt x="10858" y="12018"/>
                  </a:cubicBezTo>
                  <a:cubicBezTo>
                    <a:pt x="9019" y="12563"/>
                    <a:pt x="7641" y="12563"/>
                    <a:pt x="6377" y="12311"/>
                  </a:cubicBezTo>
                  <a:cubicBezTo>
                    <a:pt x="5113" y="12060"/>
                    <a:pt x="3964" y="11558"/>
                    <a:pt x="3734" y="11474"/>
                  </a:cubicBezTo>
                  <a:cubicBezTo>
                    <a:pt x="3505" y="11390"/>
                    <a:pt x="4194" y="11725"/>
                    <a:pt x="6722" y="12897"/>
                  </a:cubicBezTo>
                  <a:cubicBezTo>
                    <a:pt x="9249" y="14070"/>
                    <a:pt x="13615" y="16079"/>
                    <a:pt x="16373" y="17251"/>
                  </a:cubicBezTo>
                  <a:cubicBezTo>
                    <a:pt x="19130" y="18423"/>
                    <a:pt x="20279" y="18758"/>
                    <a:pt x="21428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300869" y="4384352"/>
              <a:ext cx="166232" cy="15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961" fill="norm" stroke="1" extrusionOk="0">
                  <a:moveTo>
                    <a:pt x="1787" y="13773"/>
                  </a:moveTo>
                  <a:cubicBezTo>
                    <a:pt x="3427" y="10270"/>
                    <a:pt x="5068" y="6767"/>
                    <a:pt x="6025" y="4286"/>
                  </a:cubicBezTo>
                  <a:cubicBezTo>
                    <a:pt x="6982" y="1805"/>
                    <a:pt x="7255" y="346"/>
                    <a:pt x="6708" y="54"/>
                  </a:cubicBezTo>
                  <a:cubicBezTo>
                    <a:pt x="6162" y="-238"/>
                    <a:pt x="4795" y="638"/>
                    <a:pt x="3291" y="2973"/>
                  </a:cubicBezTo>
                  <a:cubicBezTo>
                    <a:pt x="1787" y="5308"/>
                    <a:pt x="146" y="9103"/>
                    <a:pt x="10" y="12459"/>
                  </a:cubicBezTo>
                  <a:cubicBezTo>
                    <a:pt x="-127" y="15816"/>
                    <a:pt x="1240" y="18735"/>
                    <a:pt x="4384" y="20048"/>
                  </a:cubicBezTo>
                  <a:cubicBezTo>
                    <a:pt x="7529" y="21362"/>
                    <a:pt x="12450" y="21070"/>
                    <a:pt x="15595" y="20340"/>
                  </a:cubicBezTo>
                  <a:cubicBezTo>
                    <a:pt x="18739" y="19611"/>
                    <a:pt x="20106" y="18443"/>
                    <a:pt x="21473" y="17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510087" y="4382629"/>
              <a:ext cx="56497" cy="35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482" fill="norm" stroke="1" extrusionOk="0">
                  <a:moveTo>
                    <a:pt x="9790" y="0"/>
                  </a:moveTo>
                  <a:cubicBezTo>
                    <a:pt x="6704" y="381"/>
                    <a:pt x="3619" y="762"/>
                    <a:pt x="1690" y="1588"/>
                  </a:cubicBezTo>
                  <a:cubicBezTo>
                    <a:pt x="-239" y="2414"/>
                    <a:pt x="-1010" y="3685"/>
                    <a:pt x="2076" y="6099"/>
                  </a:cubicBezTo>
                  <a:cubicBezTo>
                    <a:pt x="5161" y="8513"/>
                    <a:pt x="12104" y="12071"/>
                    <a:pt x="15961" y="14485"/>
                  </a:cubicBezTo>
                  <a:cubicBezTo>
                    <a:pt x="19819" y="16899"/>
                    <a:pt x="20590" y="18169"/>
                    <a:pt x="20590" y="19186"/>
                  </a:cubicBezTo>
                  <a:cubicBezTo>
                    <a:pt x="20590" y="20202"/>
                    <a:pt x="19819" y="20965"/>
                    <a:pt x="17504" y="21282"/>
                  </a:cubicBezTo>
                  <a:cubicBezTo>
                    <a:pt x="15190" y="21600"/>
                    <a:pt x="11333" y="21473"/>
                    <a:pt x="7476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511550" y="4236579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619500" y="4301802"/>
              <a:ext cx="158750" cy="16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3" fill="norm" stroke="1" extrusionOk="0">
                  <a:moveTo>
                    <a:pt x="0" y="14183"/>
                  </a:moveTo>
                  <a:cubicBezTo>
                    <a:pt x="4896" y="10450"/>
                    <a:pt x="9792" y="6716"/>
                    <a:pt x="12528" y="4183"/>
                  </a:cubicBezTo>
                  <a:cubicBezTo>
                    <a:pt x="15264" y="1650"/>
                    <a:pt x="15840" y="316"/>
                    <a:pt x="15408" y="50"/>
                  </a:cubicBezTo>
                  <a:cubicBezTo>
                    <a:pt x="14976" y="-217"/>
                    <a:pt x="13536" y="583"/>
                    <a:pt x="11520" y="2716"/>
                  </a:cubicBezTo>
                  <a:cubicBezTo>
                    <a:pt x="9504" y="4850"/>
                    <a:pt x="6912" y="8316"/>
                    <a:pt x="6048" y="11783"/>
                  </a:cubicBezTo>
                  <a:cubicBezTo>
                    <a:pt x="5184" y="15250"/>
                    <a:pt x="6048" y="18716"/>
                    <a:pt x="8928" y="20050"/>
                  </a:cubicBezTo>
                  <a:cubicBezTo>
                    <a:pt x="11808" y="21383"/>
                    <a:pt x="16704" y="20583"/>
                    <a:pt x="21600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813917" y="4312779"/>
              <a:ext cx="192934" cy="14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49" fill="norm" stroke="1" extrusionOk="0">
                  <a:moveTo>
                    <a:pt x="12243" y="0"/>
                  </a:moveTo>
                  <a:cubicBezTo>
                    <a:pt x="9191" y="626"/>
                    <a:pt x="6139" y="1252"/>
                    <a:pt x="3909" y="2974"/>
                  </a:cubicBezTo>
                  <a:cubicBezTo>
                    <a:pt x="1678" y="4696"/>
                    <a:pt x="270" y="7513"/>
                    <a:pt x="35" y="10487"/>
                  </a:cubicBezTo>
                  <a:cubicBezTo>
                    <a:pt x="-200" y="13461"/>
                    <a:pt x="739" y="16591"/>
                    <a:pt x="3087" y="18626"/>
                  </a:cubicBezTo>
                  <a:cubicBezTo>
                    <a:pt x="5435" y="20661"/>
                    <a:pt x="9191" y="21600"/>
                    <a:pt x="12478" y="21130"/>
                  </a:cubicBezTo>
                  <a:cubicBezTo>
                    <a:pt x="15765" y="20661"/>
                    <a:pt x="18583" y="18783"/>
                    <a:pt x="214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016602" y="3950829"/>
              <a:ext cx="91849" cy="49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21" fill="norm" stroke="1" extrusionOk="0">
                  <a:moveTo>
                    <a:pt x="15411" y="0"/>
                  </a:moveTo>
                  <a:cubicBezTo>
                    <a:pt x="11975" y="1391"/>
                    <a:pt x="8538" y="2781"/>
                    <a:pt x="6084" y="5191"/>
                  </a:cubicBezTo>
                  <a:cubicBezTo>
                    <a:pt x="3629" y="7602"/>
                    <a:pt x="2157" y="11032"/>
                    <a:pt x="1175" y="13720"/>
                  </a:cubicBezTo>
                  <a:cubicBezTo>
                    <a:pt x="193" y="16409"/>
                    <a:pt x="-298" y="18355"/>
                    <a:pt x="193" y="19607"/>
                  </a:cubicBezTo>
                  <a:cubicBezTo>
                    <a:pt x="684" y="20858"/>
                    <a:pt x="2157" y="21415"/>
                    <a:pt x="5347" y="21507"/>
                  </a:cubicBezTo>
                  <a:cubicBezTo>
                    <a:pt x="8538" y="21600"/>
                    <a:pt x="13447" y="21229"/>
                    <a:pt x="16393" y="20627"/>
                  </a:cubicBezTo>
                  <a:cubicBezTo>
                    <a:pt x="19338" y="20024"/>
                    <a:pt x="20320" y="19190"/>
                    <a:pt x="21302" y="18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987800" y="4198479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959350" y="425562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984750" y="416037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119259" y="3958237"/>
              <a:ext cx="87742" cy="43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48" fill="norm" stroke="1" extrusionOk="0">
                  <a:moveTo>
                    <a:pt x="21318" y="1200"/>
                  </a:moveTo>
                  <a:cubicBezTo>
                    <a:pt x="19261" y="783"/>
                    <a:pt x="17204" y="365"/>
                    <a:pt x="14375" y="157"/>
                  </a:cubicBezTo>
                  <a:cubicBezTo>
                    <a:pt x="11547" y="-52"/>
                    <a:pt x="7947" y="-52"/>
                    <a:pt x="5375" y="157"/>
                  </a:cubicBezTo>
                  <a:cubicBezTo>
                    <a:pt x="2804" y="365"/>
                    <a:pt x="1261" y="783"/>
                    <a:pt x="489" y="2609"/>
                  </a:cubicBezTo>
                  <a:cubicBezTo>
                    <a:pt x="-282" y="4435"/>
                    <a:pt x="-282" y="7670"/>
                    <a:pt x="1518" y="10748"/>
                  </a:cubicBezTo>
                  <a:cubicBezTo>
                    <a:pt x="3318" y="13826"/>
                    <a:pt x="6918" y="16748"/>
                    <a:pt x="8204" y="18522"/>
                  </a:cubicBezTo>
                  <a:cubicBezTo>
                    <a:pt x="9489" y="20296"/>
                    <a:pt x="8461" y="20922"/>
                    <a:pt x="7432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080000" y="4223879"/>
              <a:ext cx="222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8831"/>
                    <a:pt x="823" y="16062"/>
                    <a:pt x="4423" y="12462"/>
                  </a:cubicBezTo>
                  <a:cubicBezTo>
                    <a:pt x="8023" y="8862"/>
                    <a:pt x="14811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261100" y="3982579"/>
              <a:ext cx="317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162"/>
                    <a:pt x="5760" y="8325"/>
                    <a:pt x="7200" y="11700"/>
                  </a:cubicBezTo>
                  <a:cubicBezTo>
                    <a:pt x="8640" y="15075"/>
                    <a:pt x="8640" y="17662"/>
                    <a:pt x="10800" y="19181"/>
                  </a:cubicBezTo>
                  <a:cubicBezTo>
                    <a:pt x="12960" y="20700"/>
                    <a:pt x="1728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404156" y="3995279"/>
              <a:ext cx="269695" cy="3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33" fill="norm" stroke="1" extrusionOk="0">
                  <a:moveTo>
                    <a:pt x="238" y="6089"/>
                  </a:moveTo>
                  <a:cubicBezTo>
                    <a:pt x="70" y="5364"/>
                    <a:pt x="-99" y="4639"/>
                    <a:pt x="70" y="4856"/>
                  </a:cubicBezTo>
                  <a:cubicBezTo>
                    <a:pt x="238" y="5074"/>
                    <a:pt x="745" y="6234"/>
                    <a:pt x="1504" y="8481"/>
                  </a:cubicBezTo>
                  <a:cubicBezTo>
                    <a:pt x="2263" y="10728"/>
                    <a:pt x="3276" y="14062"/>
                    <a:pt x="3951" y="16164"/>
                  </a:cubicBezTo>
                  <a:cubicBezTo>
                    <a:pt x="4626" y="18266"/>
                    <a:pt x="4963" y="19136"/>
                    <a:pt x="5217" y="19933"/>
                  </a:cubicBezTo>
                  <a:cubicBezTo>
                    <a:pt x="5470" y="20730"/>
                    <a:pt x="5638" y="21455"/>
                    <a:pt x="5976" y="21528"/>
                  </a:cubicBezTo>
                  <a:cubicBezTo>
                    <a:pt x="6313" y="21600"/>
                    <a:pt x="6820" y="21020"/>
                    <a:pt x="7326" y="19426"/>
                  </a:cubicBezTo>
                  <a:cubicBezTo>
                    <a:pt x="7832" y="17831"/>
                    <a:pt x="8339" y="15221"/>
                    <a:pt x="8845" y="13482"/>
                  </a:cubicBezTo>
                  <a:cubicBezTo>
                    <a:pt x="9351" y="11742"/>
                    <a:pt x="9857" y="10872"/>
                    <a:pt x="10195" y="10945"/>
                  </a:cubicBezTo>
                  <a:cubicBezTo>
                    <a:pt x="10532" y="11017"/>
                    <a:pt x="10701" y="12032"/>
                    <a:pt x="11038" y="12974"/>
                  </a:cubicBezTo>
                  <a:cubicBezTo>
                    <a:pt x="11376" y="13917"/>
                    <a:pt x="11882" y="14787"/>
                    <a:pt x="12389" y="15584"/>
                  </a:cubicBezTo>
                  <a:cubicBezTo>
                    <a:pt x="12895" y="16381"/>
                    <a:pt x="13401" y="17106"/>
                    <a:pt x="14076" y="17468"/>
                  </a:cubicBezTo>
                  <a:cubicBezTo>
                    <a:pt x="14751" y="17831"/>
                    <a:pt x="15595" y="17831"/>
                    <a:pt x="16354" y="17106"/>
                  </a:cubicBezTo>
                  <a:cubicBezTo>
                    <a:pt x="17113" y="16381"/>
                    <a:pt x="17789" y="14932"/>
                    <a:pt x="18464" y="12322"/>
                  </a:cubicBezTo>
                  <a:cubicBezTo>
                    <a:pt x="19138" y="9713"/>
                    <a:pt x="19814" y="5944"/>
                    <a:pt x="20320" y="3697"/>
                  </a:cubicBezTo>
                  <a:cubicBezTo>
                    <a:pt x="20826" y="1450"/>
                    <a:pt x="21163" y="725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788150" y="3893679"/>
              <a:ext cx="1852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0" y="0"/>
                  </a:moveTo>
                  <a:cubicBezTo>
                    <a:pt x="2400" y="3120"/>
                    <a:pt x="4800" y="6240"/>
                    <a:pt x="8400" y="9600"/>
                  </a:cubicBezTo>
                  <a:cubicBezTo>
                    <a:pt x="12000" y="12960"/>
                    <a:pt x="16800" y="16560"/>
                    <a:pt x="19200" y="18720"/>
                  </a:cubicBezTo>
                  <a:cubicBezTo>
                    <a:pt x="21600" y="20880"/>
                    <a:pt x="21600" y="21600"/>
                    <a:pt x="19200" y="21600"/>
                  </a:cubicBezTo>
                  <a:cubicBezTo>
                    <a:pt x="16800" y="21600"/>
                    <a:pt x="12000" y="20880"/>
                    <a:pt x="72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7073900" y="4027029"/>
              <a:ext cx="27205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512" y="0"/>
                  </a:moveTo>
                  <a:cubicBezTo>
                    <a:pt x="1674" y="185"/>
                    <a:pt x="837" y="369"/>
                    <a:pt x="670" y="831"/>
                  </a:cubicBezTo>
                  <a:cubicBezTo>
                    <a:pt x="502" y="1292"/>
                    <a:pt x="1005" y="2031"/>
                    <a:pt x="2930" y="2954"/>
                  </a:cubicBezTo>
                  <a:cubicBezTo>
                    <a:pt x="4856" y="3877"/>
                    <a:pt x="8205" y="4985"/>
                    <a:pt x="11219" y="6000"/>
                  </a:cubicBezTo>
                  <a:cubicBezTo>
                    <a:pt x="14233" y="7015"/>
                    <a:pt x="16912" y="7938"/>
                    <a:pt x="18753" y="8492"/>
                  </a:cubicBezTo>
                  <a:cubicBezTo>
                    <a:pt x="20595" y="9046"/>
                    <a:pt x="21600" y="9231"/>
                    <a:pt x="21516" y="9600"/>
                  </a:cubicBezTo>
                  <a:cubicBezTo>
                    <a:pt x="21433" y="9969"/>
                    <a:pt x="20260" y="10523"/>
                    <a:pt x="17916" y="11723"/>
                  </a:cubicBezTo>
                  <a:cubicBezTo>
                    <a:pt x="15572" y="12923"/>
                    <a:pt x="12056" y="14769"/>
                    <a:pt x="8874" y="16523"/>
                  </a:cubicBezTo>
                  <a:cubicBezTo>
                    <a:pt x="5693" y="18277"/>
                    <a:pt x="2847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7581900" y="3999141"/>
              <a:ext cx="234950" cy="23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3765"/>
                  </a:moveTo>
                  <a:cubicBezTo>
                    <a:pt x="5059" y="2587"/>
                    <a:pt x="10119" y="1409"/>
                    <a:pt x="13232" y="722"/>
                  </a:cubicBezTo>
                  <a:cubicBezTo>
                    <a:pt x="16346" y="34"/>
                    <a:pt x="17514" y="-162"/>
                    <a:pt x="18389" y="133"/>
                  </a:cubicBezTo>
                  <a:cubicBezTo>
                    <a:pt x="19265" y="427"/>
                    <a:pt x="19849" y="1213"/>
                    <a:pt x="19654" y="2096"/>
                  </a:cubicBezTo>
                  <a:cubicBezTo>
                    <a:pt x="19459" y="2980"/>
                    <a:pt x="18486" y="3962"/>
                    <a:pt x="15859" y="6416"/>
                  </a:cubicBezTo>
                  <a:cubicBezTo>
                    <a:pt x="13232" y="8871"/>
                    <a:pt x="8951" y="12798"/>
                    <a:pt x="6422" y="15154"/>
                  </a:cubicBezTo>
                  <a:cubicBezTo>
                    <a:pt x="3892" y="17511"/>
                    <a:pt x="3114" y="18296"/>
                    <a:pt x="2432" y="19082"/>
                  </a:cubicBezTo>
                  <a:cubicBezTo>
                    <a:pt x="1751" y="19867"/>
                    <a:pt x="1168" y="20653"/>
                    <a:pt x="1654" y="21045"/>
                  </a:cubicBezTo>
                  <a:cubicBezTo>
                    <a:pt x="2141" y="21438"/>
                    <a:pt x="3697" y="21438"/>
                    <a:pt x="7200" y="21340"/>
                  </a:cubicBezTo>
                  <a:cubicBezTo>
                    <a:pt x="10703" y="21242"/>
                    <a:pt x="16151" y="21045"/>
                    <a:pt x="2160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797791" y="4179429"/>
              <a:ext cx="190510" cy="13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957" fill="norm" stroke="1" extrusionOk="0">
                  <a:moveTo>
                    <a:pt x="12819" y="0"/>
                  </a:moveTo>
                  <a:cubicBezTo>
                    <a:pt x="13056" y="3546"/>
                    <a:pt x="13294" y="7093"/>
                    <a:pt x="11869" y="10800"/>
                  </a:cubicBezTo>
                  <a:cubicBezTo>
                    <a:pt x="10445" y="14507"/>
                    <a:pt x="7360" y="18376"/>
                    <a:pt x="5223" y="19988"/>
                  </a:cubicBezTo>
                  <a:cubicBezTo>
                    <a:pt x="3087" y="21600"/>
                    <a:pt x="1900" y="20955"/>
                    <a:pt x="1069" y="19827"/>
                  </a:cubicBezTo>
                  <a:cubicBezTo>
                    <a:pt x="239" y="18699"/>
                    <a:pt x="-236" y="17087"/>
                    <a:pt x="120" y="15797"/>
                  </a:cubicBezTo>
                  <a:cubicBezTo>
                    <a:pt x="476" y="14507"/>
                    <a:pt x="1663" y="13540"/>
                    <a:pt x="4630" y="13863"/>
                  </a:cubicBezTo>
                  <a:cubicBezTo>
                    <a:pt x="7597" y="14185"/>
                    <a:pt x="12344" y="15797"/>
                    <a:pt x="15430" y="16925"/>
                  </a:cubicBezTo>
                  <a:cubicBezTo>
                    <a:pt x="18516" y="18054"/>
                    <a:pt x="19940" y="18699"/>
                    <a:pt x="21364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975600" y="4160379"/>
              <a:ext cx="952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143"/>
                    <a:pt x="10080" y="10286"/>
                    <a:pt x="6480" y="13886"/>
                  </a:cubicBezTo>
                  <a:cubicBezTo>
                    <a:pt x="2880" y="17486"/>
                    <a:pt x="144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8064500" y="4281534"/>
              <a:ext cx="184150" cy="14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689"/>
                  </a:moveTo>
                  <a:cubicBezTo>
                    <a:pt x="745" y="3418"/>
                    <a:pt x="1490" y="2148"/>
                    <a:pt x="2607" y="1353"/>
                  </a:cubicBezTo>
                  <a:cubicBezTo>
                    <a:pt x="3724" y="559"/>
                    <a:pt x="5214" y="242"/>
                    <a:pt x="6828" y="83"/>
                  </a:cubicBezTo>
                  <a:cubicBezTo>
                    <a:pt x="8441" y="-76"/>
                    <a:pt x="10179" y="-76"/>
                    <a:pt x="11172" y="718"/>
                  </a:cubicBezTo>
                  <a:cubicBezTo>
                    <a:pt x="12166" y="1512"/>
                    <a:pt x="12414" y="3100"/>
                    <a:pt x="11297" y="5800"/>
                  </a:cubicBezTo>
                  <a:cubicBezTo>
                    <a:pt x="10179" y="8500"/>
                    <a:pt x="7697" y="12312"/>
                    <a:pt x="5959" y="15012"/>
                  </a:cubicBezTo>
                  <a:cubicBezTo>
                    <a:pt x="4221" y="17712"/>
                    <a:pt x="3228" y="19300"/>
                    <a:pt x="3352" y="20253"/>
                  </a:cubicBezTo>
                  <a:cubicBezTo>
                    <a:pt x="3476" y="21206"/>
                    <a:pt x="4717" y="21524"/>
                    <a:pt x="7945" y="21365"/>
                  </a:cubicBezTo>
                  <a:cubicBezTo>
                    <a:pt x="11172" y="21206"/>
                    <a:pt x="16386" y="20571"/>
                    <a:pt x="21600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946142" y="5508969"/>
              <a:ext cx="159008" cy="45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87" fill="norm" stroke="1" extrusionOk="0">
                  <a:moveTo>
                    <a:pt x="20803" y="1387"/>
                  </a:moveTo>
                  <a:cubicBezTo>
                    <a:pt x="19972" y="887"/>
                    <a:pt x="19141" y="387"/>
                    <a:pt x="17895" y="137"/>
                  </a:cubicBezTo>
                  <a:cubicBezTo>
                    <a:pt x="16649" y="-113"/>
                    <a:pt x="14988" y="-113"/>
                    <a:pt x="12080" y="937"/>
                  </a:cubicBezTo>
                  <a:cubicBezTo>
                    <a:pt x="9172" y="1987"/>
                    <a:pt x="5018" y="4087"/>
                    <a:pt x="2526" y="6587"/>
                  </a:cubicBezTo>
                  <a:cubicBezTo>
                    <a:pt x="34" y="9087"/>
                    <a:pt x="-797" y="11987"/>
                    <a:pt x="865" y="14437"/>
                  </a:cubicBezTo>
                  <a:cubicBezTo>
                    <a:pt x="2526" y="16887"/>
                    <a:pt x="6680" y="18887"/>
                    <a:pt x="10141" y="19987"/>
                  </a:cubicBezTo>
                  <a:cubicBezTo>
                    <a:pt x="13603" y="21087"/>
                    <a:pt x="16372" y="21287"/>
                    <a:pt x="19141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246966" y="5526670"/>
              <a:ext cx="194734" cy="41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470" y="9156"/>
                  </a:moveTo>
                  <a:cubicBezTo>
                    <a:pt x="235" y="12117"/>
                    <a:pt x="0" y="15077"/>
                    <a:pt x="0" y="16832"/>
                  </a:cubicBezTo>
                  <a:cubicBezTo>
                    <a:pt x="0" y="18586"/>
                    <a:pt x="235" y="19134"/>
                    <a:pt x="587" y="19792"/>
                  </a:cubicBezTo>
                  <a:cubicBezTo>
                    <a:pt x="939" y="20450"/>
                    <a:pt x="1409" y="21217"/>
                    <a:pt x="1643" y="21272"/>
                  </a:cubicBezTo>
                  <a:cubicBezTo>
                    <a:pt x="1878" y="21327"/>
                    <a:pt x="1878" y="20669"/>
                    <a:pt x="1643" y="18147"/>
                  </a:cubicBezTo>
                  <a:cubicBezTo>
                    <a:pt x="1409" y="15625"/>
                    <a:pt x="939" y="11240"/>
                    <a:pt x="1057" y="8005"/>
                  </a:cubicBezTo>
                  <a:cubicBezTo>
                    <a:pt x="1174" y="4771"/>
                    <a:pt x="1878" y="2687"/>
                    <a:pt x="2583" y="1426"/>
                  </a:cubicBezTo>
                  <a:cubicBezTo>
                    <a:pt x="3287" y="166"/>
                    <a:pt x="3991" y="-273"/>
                    <a:pt x="6457" y="166"/>
                  </a:cubicBezTo>
                  <a:cubicBezTo>
                    <a:pt x="8922" y="604"/>
                    <a:pt x="13148" y="1920"/>
                    <a:pt x="15613" y="3619"/>
                  </a:cubicBezTo>
                  <a:cubicBezTo>
                    <a:pt x="18078" y="5319"/>
                    <a:pt x="18783" y="7402"/>
                    <a:pt x="17491" y="8992"/>
                  </a:cubicBezTo>
                  <a:cubicBezTo>
                    <a:pt x="16200" y="10582"/>
                    <a:pt x="12913" y="11678"/>
                    <a:pt x="10213" y="12281"/>
                  </a:cubicBezTo>
                  <a:cubicBezTo>
                    <a:pt x="7513" y="12884"/>
                    <a:pt x="5400" y="12994"/>
                    <a:pt x="4813" y="13268"/>
                  </a:cubicBezTo>
                  <a:cubicBezTo>
                    <a:pt x="4226" y="13542"/>
                    <a:pt x="5165" y="13981"/>
                    <a:pt x="7748" y="15022"/>
                  </a:cubicBezTo>
                  <a:cubicBezTo>
                    <a:pt x="10330" y="16064"/>
                    <a:pt x="14557" y="17709"/>
                    <a:pt x="17139" y="18696"/>
                  </a:cubicBezTo>
                  <a:cubicBezTo>
                    <a:pt x="19722" y="19682"/>
                    <a:pt x="20661" y="20011"/>
                    <a:pt x="21600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473450" y="5745953"/>
              <a:ext cx="114300" cy="16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2713"/>
                  </a:moveTo>
                  <a:cubicBezTo>
                    <a:pt x="3600" y="11052"/>
                    <a:pt x="7200" y="9390"/>
                    <a:pt x="10200" y="7867"/>
                  </a:cubicBezTo>
                  <a:cubicBezTo>
                    <a:pt x="13200" y="6344"/>
                    <a:pt x="15600" y="4960"/>
                    <a:pt x="17000" y="3575"/>
                  </a:cubicBezTo>
                  <a:cubicBezTo>
                    <a:pt x="18400" y="2190"/>
                    <a:pt x="18800" y="806"/>
                    <a:pt x="18000" y="252"/>
                  </a:cubicBezTo>
                  <a:cubicBezTo>
                    <a:pt x="17200" y="-302"/>
                    <a:pt x="15200" y="-25"/>
                    <a:pt x="12000" y="1913"/>
                  </a:cubicBezTo>
                  <a:cubicBezTo>
                    <a:pt x="8800" y="3852"/>
                    <a:pt x="4400" y="7452"/>
                    <a:pt x="2200" y="10083"/>
                  </a:cubicBezTo>
                  <a:cubicBezTo>
                    <a:pt x="0" y="12713"/>
                    <a:pt x="0" y="14375"/>
                    <a:pt x="0" y="15898"/>
                  </a:cubicBezTo>
                  <a:cubicBezTo>
                    <a:pt x="0" y="17421"/>
                    <a:pt x="0" y="18806"/>
                    <a:pt x="2200" y="19775"/>
                  </a:cubicBezTo>
                  <a:cubicBezTo>
                    <a:pt x="4400" y="20744"/>
                    <a:pt x="8800" y="21298"/>
                    <a:pt x="12400" y="21160"/>
                  </a:cubicBezTo>
                  <a:cubicBezTo>
                    <a:pt x="16000" y="21021"/>
                    <a:pt x="18800" y="20190"/>
                    <a:pt x="21600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600450" y="5773279"/>
              <a:ext cx="57150" cy="28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0"/>
                  </a:moveTo>
                  <a:cubicBezTo>
                    <a:pt x="19200" y="1565"/>
                    <a:pt x="16800" y="3130"/>
                    <a:pt x="16800" y="5557"/>
                  </a:cubicBezTo>
                  <a:cubicBezTo>
                    <a:pt x="16800" y="7983"/>
                    <a:pt x="19200" y="11270"/>
                    <a:pt x="20000" y="13930"/>
                  </a:cubicBezTo>
                  <a:cubicBezTo>
                    <a:pt x="20800" y="16591"/>
                    <a:pt x="20000" y="18626"/>
                    <a:pt x="18000" y="19878"/>
                  </a:cubicBezTo>
                  <a:cubicBezTo>
                    <a:pt x="16000" y="21130"/>
                    <a:pt x="12800" y="21600"/>
                    <a:pt x="9600" y="21287"/>
                  </a:cubicBezTo>
                  <a:cubicBezTo>
                    <a:pt x="6400" y="20974"/>
                    <a:pt x="3200" y="19878"/>
                    <a:pt x="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606800" y="5688284"/>
              <a:ext cx="63500" cy="8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1440" y="16414"/>
                    <a:pt x="2880" y="11672"/>
                    <a:pt x="4320" y="7984"/>
                  </a:cubicBezTo>
                  <a:cubicBezTo>
                    <a:pt x="5760" y="4296"/>
                    <a:pt x="7200" y="1662"/>
                    <a:pt x="10080" y="609"/>
                  </a:cubicBezTo>
                  <a:cubicBezTo>
                    <a:pt x="12960" y="-445"/>
                    <a:pt x="17280" y="82"/>
                    <a:pt x="21600" y="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701422" y="5733325"/>
              <a:ext cx="94596" cy="19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344" fill="norm" stroke="1" extrusionOk="0">
                  <a:moveTo>
                    <a:pt x="1515" y="7702"/>
                  </a:moveTo>
                  <a:cubicBezTo>
                    <a:pt x="6111" y="6792"/>
                    <a:pt x="10706" y="5883"/>
                    <a:pt x="13923" y="5087"/>
                  </a:cubicBezTo>
                  <a:cubicBezTo>
                    <a:pt x="17140" y="4291"/>
                    <a:pt x="18979" y="3609"/>
                    <a:pt x="19898" y="2700"/>
                  </a:cubicBezTo>
                  <a:cubicBezTo>
                    <a:pt x="20817" y="1790"/>
                    <a:pt x="20817" y="653"/>
                    <a:pt x="19438" y="199"/>
                  </a:cubicBezTo>
                  <a:cubicBezTo>
                    <a:pt x="18060" y="-256"/>
                    <a:pt x="15302" y="-29"/>
                    <a:pt x="11626" y="1904"/>
                  </a:cubicBezTo>
                  <a:cubicBezTo>
                    <a:pt x="7949" y="3837"/>
                    <a:pt x="3353" y="7475"/>
                    <a:pt x="1285" y="10771"/>
                  </a:cubicBezTo>
                  <a:cubicBezTo>
                    <a:pt x="-783" y="14068"/>
                    <a:pt x="-323" y="17024"/>
                    <a:pt x="2434" y="18729"/>
                  </a:cubicBezTo>
                  <a:cubicBezTo>
                    <a:pt x="5191" y="20435"/>
                    <a:pt x="10247" y="20889"/>
                    <a:pt x="15302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873508" y="5739098"/>
              <a:ext cx="114292" cy="17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921" fill="norm" stroke="1" extrusionOk="0">
                  <a:moveTo>
                    <a:pt x="20827" y="3421"/>
                  </a:moveTo>
                  <a:cubicBezTo>
                    <a:pt x="19284" y="1860"/>
                    <a:pt x="17741" y="298"/>
                    <a:pt x="14656" y="38"/>
                  </a:cubicBezTo>
                  <a:cubicBezTo>
                    <a:pt x="11570" y="-222"/>
                    <a:pt x="6941" y="819"/>
                    <a:pt x="3856" y="3551"/>
                  </a:cubicBezTo>
                  <a:cubicBezTo>
                    <a:pt x="770" y="6284"/>
                    <a:pt x="-773" y="10708"/>
                    <a:pt x="384" y="14091"/>
                  </a:cubicBezTo>
                  <a:cubicBezTo>
                    <a:pt x="1541" y="17474"/>
                    <a:pt x="5398" y="19817"/>
                    <a:pt x="9256" y="20597"/>
                  </a:cubicBezTo>
                  <a:cubicBezTo>
                    <a:pt x="13113" y="21378"/>
                    <a:pt x="16970" y="20597"/>
                    <a:pt x="20827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029407" y="5538329"/>
              <a:ext cx="98094" cy="34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38" fill="norm" stroke="1" extrusionOk="0">
                  <a:moveTo>
                    <a:pt x="14404" y="0"/>
                  </a:moveTo>
                  <a:cubicBezTo>
                    <a:pt x="9809" y="3253"/>
                    <a:pt x="5213" y="6506"/>
                    <a:pt x="2685" y="9889"/>
                  </a:cubicBezTo>
                  <a:cubicBezTo>
                    <a:pt x="158" y="13272"/>
                    <a:pt x="-302" y="16786"/>
                    <a:pt x="158" y="18867"/>
                  </a:cubicBezTo>
                  <a:cubicBezTo>
                    <a:pt x="617" y="20949"/>
                    <a:pt x="1996" y="21600"/>
                    <a:pt x="5672" y="21405"/>
                  </a:cubicBezTo>
                  <a:cubicBezTo>
                    <a:pt x="9349" y="21210"/>
                    <a:pt x="15324" y="20169"/>
                    <a:pt x="21298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013200" y="5703429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610099" y="5716129"/>
              <a:ext cx="1961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032"/>
                    <a:pt x="21600" y="8064"/>
                    <a:pt x="19440" y="11664"/>
                  </a:cubicBezTo>
                  <a:cubicBezTo>
                    <a:pt x="17280" y="15264"/>
                    <a:pt x="8640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635500" y="5589129"/>
              <a:ext cx="50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200"/>
                    <a:pt x="1800" y="8800"/>
                    <a:pt x="5400" y="5200"/>
                  </a:cubicBezTo>
                  <a:cubicBezTo>
                    <a:pt x="9000" y="1600"/>
                    <a:pt x="153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740990" y="5486066"/>
              <a:ext cx="104060" cy="38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7" fill="norm" stroke="1" extrusionOk="0">
                  <a:moveTo>
                    <a:pt x="21238" y="1482"/>
                  </a:moveTo>
                  <a:cubicBezTo>
                    <a:pt x="19942" y="1015"/>
                    <a:pt x="18646" y="548"/>
                    <a:pt x="16702" y="256"/>
                  </a:cubicBezTo>
                  <a:cubicBezTo>
                    <a:pt x="14758" y="-36"/>
                    <a:pt x="12166" y="-153"/>
                    <a:pt x="9358" y="314"/>
                  </a:cubicBezTo>
                  <a:cubicBezTo>
                    <a:pt x="6550" y="781"/>
                    <a:pt x="3526" y="1832"/>
                    <a:pt x="1798" y="3875"/>
                  </a:cubicBezTo>
                  <a:cubicBezTo>
                    <a:pt x="70" y="5918"/>
                    <a:pt x="-362" y="8954"/>
                    <a:pt x="286" y="12048"/>
                  </a:cubicBezTo>
                  <a:cubicBezTo>
                    <a:pt x="934" y="15142"/>
                    <a:pt x="2662" y="18295"/>
                    <a:pt x="439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694400" y="5741529"/>
              <a:ext cx="195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595" y="21600"/>
                  </a:moveTo>
                  <a:cubicBezTo>
                    <a:pt x="1434" y="20057"/>
                    <a:pt x="273" y="18514"/>
                    <a:pt x="40" y="16714"/>
                  </a:cubicBezTo>
                  <a:cubicBezTo>
                    <a:pt x="-192" y="14914"/>
                    <a:pt x="505" y="12857"/>
                    <a:pt x="4221" y="10029"/>
                  </a:cubicBezTo>
                  <a:cubicBezTo>
                    <a:pt x="7937" y="7200"/>
                    <a:pt x="14673" y="3600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327649" y="5654366"/>
              <a:ext cx="184277" cy="46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19" fill="norm" stroke="1" extrusionOk="0">
                  <a:moveTo>
                    <a:pt x="3640" y="9934"/>
                  </a:moveTo>
                  <a:cubicBezTo>
                    <a:pt x="2427" y="12781"/>
                    <a:pt x="1213" y="15628"/>
                    <a:pt x="607" y="17395"/>
                  </a:cubicBezTo>
                  <a:cubicBezTo>
                    <a:pt x="0" y="19163"/>
                    <a:pt x="0" y="19850"/>
                    <a:pt x="0" y="20439"/>
                  </a:cubicBezTo>
                  <a:cubicBezTo>
                    <a:pt x="0" y="21028"/>
                    <a:pt x="0" y="21519"/>
                    <a:pt x="121" y="21519"/>
                  </a:cubicBezTo>
                  <a:cubicBezTo>
                    <a:pt x="243" y="21519"/>
                    <a:pt x="485" y="21028"/>
                    <a:pt x="1213" y="19064"/>
                  </a:cubicBezTo>
                  <a:cubicBezTo>
                    <a:pt x="1942" y="17101"/>
                    <a:pt x="3155" y="13664"/>
                    <a:pt x="4490" y="10474"/>
                  </a:cubicBezTo>
                  <a:cubicBezTo>
                    <a:pt x="5825" y="7283"/>
                    <a:pt x="7281" y="4337"/>
                    <a:pt x="8373" y="2619"/>
                  </a:cubicBezTo>
                  <a:cubicBezTo>
                    <a:pt x="9465" y="901"/>
                    <a:pt x="10193" y="410"/>
                    <a:pt x="11164" y="164"/>
                  </a:cubicBezTo>
                  <a:cubicBezTo>
                    <a:pt x="12135" y="-81"/>
                    <a:pt x="13348" y="-81"/>
                    <a:pt x="15169" y="361"/>
                  </a:cubicBezTo>
                  <a:cubicBezTo>
                    <a:pt x="16989" y="803"/>
                    <a:pt x="19416" y="1686"/>
                    <a:pt x="20508" y="2815"/>
                  </a:cubicBezTo>
                  <a:cubicBezTo>
                    <a:pt x="21600" y="3944"/>
                    <a:pt x="21357" y="5319"/>
                    <a:pt x="18930" y="6497"/>
                  </a:cubicBezTo>
                  <a:cubicBezTo>
                    <a:pt x="16503" y="7675"/>
                    <a:pt x="11892" y="8657"/>
                    <a:pt x="8858" y="9099"/>
                  </a:cubicBezTo>
                  <a:cubicBezTo>
                    <a:pt x="5825" y="9541"/>
                    <a:pt x="4369" y="9443"/>
                    <a:pt x="2912" y="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5632449" y="5760579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5797550" y="5684379"/>
              <a:ext cx="127000" cy="15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0"/>
                  </a:moveTo>
                  <a:cubicBezTo>
                    <a:pt x="2160" y="2558"/>
                    <a:pt x="4320" y="5116"/>
                    <a:pt x="6120" y="8242"/>
                  </a:cubicBezTo>
                  <a:cubicBezTo>
                    <a:pt x="7920" y="11368"/>
                    <a:pt x="9360" y="15063"/>
                    <a:pt x="10800" y="17621"/>
                  </a:cubicBezTo>
                  <a:cubicBezTo>
                    <a:pt x="12240" y="20179"/>
                    <a:pt x="13680" y="21600"/>
                    <a:pt x="14760" y="21316"/>
                  </a:cubicBezTo>
                  <a:cubicBezTo>
                    <a:pt x="15840" y="21032"/>
                    <a:pt x="16560" y="19042"/>
                    <a:pt x="16920" y="16200"/>
                  </a:cubicBezTo>
                  <a:cubicBezTo>
                    <a:pt x="17280" y="13358"/>
                    <a:pt x="17280" y="9663"/>
                    <a:pt x="18000" y="7247"/>
                  </a:cubicBezTo>
                  <a:cubicBezTo>
                    <a:pt x="18720" y="4832"/>
                    <a:pt x="20160" y="3695"/>
                    <a:pt x="21600" y="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975350" y="5449171"/>
              <a:ext cx="266700" cy="39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6171" y="15343"/>
                  </a:moveTo>
                  <a:cubicBezTo>
                    <a:pt x="6000" y="14763"/>
                    <a:pt x="5829" y="14182"/>
                    <a:pt x="5314" y="13775"/>
                  </a:cubicBezTo>
                  <a:cubicBezTo>
                    <a:pt x="4800" y="13369"/>
                    <a:pt x="3943" y="13137"/>
                    <a:pt x="3171" y="13369"/>
                  </a:cubicBezTo>
                  <a:cubicBezTo>
                    <a:pt x="2400" y="13601"/>
                    <a:pt x="1714" y="14298"/>
                    <a:pt x="1114" y="15401"/>
                  </a:cubicBezTo>
                  <a:cubicBezTo>
                    <a:pt x="514" y="16504"/>
                    <a:pt x="0" y="18014"/>
                    <a:pt x="0" y="19059"/>
                  </a:cubicBezTo>
                  <a:cubicBezTo>
                    <a:pt x="0" y="20104"/>
                    <a:pt x="514" y="20685"/>
                    <a:pt x="1200" y="20975"/>
                  </a:cubicBezTo>
                  <a:cubicBezTo>
                    <a:pt x="1886" y="21266"/>
                    <a:pt x="2743" y="21266"/>
                    <a:pt x="3686" y="20685"/>
                  </a:cubicBezTo>
                  <a:cubicBezTo>
                    <a:pt x="4629" y="20104"/>
                    <a:pt x="5657" y="18943"/>
                    <a:pt x="6514" y="17956"/>
                  </a:cubicBezTo>
                  <a:cubicBezTo>
                    <a:pt x="7371" y="16969"/>
                    <a:pt x="8057" y="16156"/>
                    <a:pt x="8400" y="16156"/>
                  </a:cubicBezTo>
                  <a:cubicBezTo>
                    <a:pt x="8743" y="16156"/>
                    <a:pt x="8743" y="16969"/>
                    <a:pt x="8829" y="17666"/>
                  </a:cubicBezTo>
                  <a:cubicBezTo>
                    <a:pt x="8914" y="18363"/>
                    <a:pt x="9086" y="18943"/>
                    <a:pt x="9600" y="19175"/>
                  </a:cubicBezTo>
                  <a:cubicBezTo>
                    <a:pt x="10114" y="19408"/>
                    <a:pt x="10971" y="19292"/>
                    <a:pt x="12343" y="17898"/>
                  </a:cubicBezTo>
                  <a:cubicBezTo>
                    <a:pt x="13714" y="16504"/>
                    <a:pt x="15600" y="13833"/>
                    <a:pt x="17143" y="10814"/>
                  </a:cubicBezTo>
                  <a:cubicBezTo>
                    <a:pt x="18686" y="7795"/>
                    <a:pt x="19886" y="4427"/>
                    <a:pt x="20486" y="2453"/>
                  </a:cubicBezTo>
                  <a:cubicBezTo>
                    <a:pt x="21086" y="479"/>
                    <a:pt x="21086" y="-102"/>
                    <a:pt x="20829" y="14"/>
                  </a:cubicBezTo>
                  <a:cubicBezTo>
                    <a:pt x="20571" y="130"/>
                    <a:pt x="20057" y="943"/>
                    <a:pt x="19114" y="3382"/>
                  </a:cubicBezTo>
                  <a:cubicBezTo>
                    <a:pt x="18171" y="5821"/>
                    <a:pt x="16800" y="9885"/>
                    <a:pt x="16114" y="12963"/>
                  </a:cubicBezTo>
                  <a:cubicBezTo>
                    <a:pt x="15429" y="16040"/>
                    <a:pt x="15429" y="18130"/>
                    <a:pt x="15686" y="19466"/>
                  </a:cubicBezTo>
                  <a:cubicBezTo>
                    <a:pt x="15943" y="20801"/>
                    <a:pt x="16457" y="21382"/>
                    <a:pt x="17486" y="21440"/>
                  </a:cubicBezTo>
                  <a:cubicBezTo>
                    <a:pt x="18514" y="21498"/>
                    <a:pt x="20057" y="21033"/>
                    <a:pt x="21600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283982" y="5684379"/>
              <a:ext cx="3136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477" y="0"/>
                  </a:moveTo>
                  <a:cubicBezTo>
                    <a:pt x="897" y="5100"/>
                    <a:pt x="317" y="10200"/>
                    <a:pt x="99" y="13500"/>
                  </a:cubicBezTo>
                  <a:cubicBezTo>
                    <a:pt x="-118" y="16800"/>
                    <a:pt x="27" y="18300"/>
                    <a:pt x="462" y="19200"/>
                  </a:cubicBezTo>
                  <a:cubicBezTo>
                    <a:pt x="897" y="20100"/>
                    <a:pt x="1622" y="20400"/>
                    <a:pt x="2491" y="19050"/>
                  </a:cubicBezTo>
                  <a:cubicBezTo>
                    <a:pt x="3361" y="17700"/>
                    <a:pt x="4376" y="14700"/>
                    <a:pt x="5028" y="12450"/>
                  </a:cubicBezTo>
                  <a:cubicBezTo>
                    <a:pt x="5681" y="10200"/>
                    <a:pt x="5971" y="8700"/>
                    <a:pt x="6188" y="7200"/>
                  </a:cubicBezTo>
                  <a:cubicBezTo>
                    <a:pt x="6405" y="5700"/>
                    <a:pt x="6550" y="4200"/>
                    <a:pt x="6550" y="4200"/>
                  </a:cubicBezTo>
                  <a:cubicBezTo>
                    <a:pt x="6550" y="4200"/>
                    <a:pt x="6405" y="5700"/>
                    <a:pt x="6261" y="8100"/>
                  </a:cubicBezTo>
                  <a:cubicBezTo>
                    <a:pt x="6116" y="10500"/>
                    <a:pt x="5971" y="13800"/>
                    <a:pt x="6478" y="16200"/>
                  </a:cubicBezTo>
                  <a:cubicBezTo>
                    <a:pt x="6985" y="18600"/>
                    <a:pt x="8145" y="20100"/>
                    <a:pt x="9667" y="19350"/>
                  </a:cubicBezTo>
                  <a:cubicBezTo>
                    <a:pt x="11189" y="18600"/>
                    <a:pt x="13074" y="15600"/>
                    <a:pt x="14451" y="12600"/>
                  </a:cubicBezTo>
                  <a:cubicBezTo>
                    <a:pt x="15828" y="9600"/>
                    <a:pt x="16698" y="6600"/>
                    <a:pt x="17133" y="4350"/>
                  </a:cubicBezTo>
                  <a:cubicBezTo>
                    <a:pt x="17568" y="2100"/>
                    <a:pt x="17568" y="600"/>
                    <a:pt x="17278" y="300"/>
                  </a:cubicBezTo>
                  <a:cubicBezTo>
                    <a:pt x="16988" y="0"/>
                    <a:pt x="16408" y="900"/>
                    <a:pt x="15756" y="3000"/>
                  </a:cubicBezTo>
                  <a:cubicBezTo>
                    <a:pt x="15103" y="5100"/>
                    <a:pt x="14379" y="8400"/>
                    <a:pt x="14306" y="11400"/>
                  </a:cubicBezTo>
                  <a:cubicBezTo>
                    <a:pt x="14234" y="14400"/>
                    <a:pt x="14814" y="17100"/>
                    <a:pt x="16118" y="18750"/>
                  </a:cubicBezTo>
                  <a:cubicBezTo>
                    <a:pt x="17423" y="20400"/>
                    <a:pt x="19452" y="21000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899729" y="5639929"/>
              <a:ext cx="23132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3213" y="0"/>
                  </a:moveTo>
                  <a:cubicBezTo>
                    <a:pt x="10267" y="2640"/>
                    <a:pt x="7322" y="5280"/>
                    <a:pt x="5358" y="7080"/>
                  </a:cubicBezTo>
                  <a:cubicBezTo>
                    <a:pt x="3395" y="8880"/>
                    <a:pt x="2413" y="9840"/>
                    <a:pt x="1627" y="10800"/>
                  </a:cubicBezTo>
                  <a:cubicBezTo>
                    <a:pt x="842" y="11760"/>
                    <a:pt x="253" y="12720"/>
                    <a:pt x="56" y="13800"/>
                  </a:cubicBezTo>
                  <a:cubicBezTo>
                    <a:pt x="-140" y="14880"/>
                    <a:pt x="56" y="16080"/>
                    <a:pt x="2707" y="16680"/>
                  </a:cubicBezTo>
                  <a:cubicBezTo>
                    <a:pt x="5358" y="17280"/>
                    <a:pt x="10464" y="17280"/>
                    <a:pt x="13998" y="18000"/>
                  </a:cubicBezTo>
                  <a:cubicBezTo>
                    <a:pt x="17533" y="18720"/>
                    <a:pt x="19496" y="20160"/>
                    <a:pt x="21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6915150" y="5881229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7328845" y="5687241"/>
              <a:ext cx="118616" cy="17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60" fill="norm" stroke="1" extrusionOk="0">
                  <a:moveTo>
                    <a:pt x="19157" y="1167"/>
                  </a:moveTo>
                  <a:cubicBezTo>
                    <a:pt x="17263" y="413"/>
                    <a:pt x="15368" y="-340"/>
                    <a:pt x="12715" y="162"/>
                  </a:cubicBezTo>
                  <a:cubicBezTo>
                    <a:pt x="10063" y="665"/>
                    <a:pt x="6652" y="2423"/>
                    <a:pt x="4189" y="5813"/>
                  </a:cubicBezTo>
                  <a:cubicBezTo>
                    <a:pt x="1726" y="9204"/>
                    <a:pt x="210" y="14227"/>
                    <a:pt x="20" y="17241"/>
                  </a:cubicBezTo>
                  <a:cubicBezTo>
                    <a:pt x="-169" y="20255"/>
                    <a:pt x="968" y="21260"/>
                    <a:pt x="3620" y="21260"/>
                  </a:cubicBezTo>
                  <a:cubicBezTo>
                    <a:pt x="6273" y="21260"/>
                    <a:pt x="10442" y="20255"/>
                    <a:pt x="13663" y="17618"/>
                  </a:cubicBezTo>
                  <a:cubicBezTo>
                    <a:pt x="16884" y="14981"/>
                    <a:pt x="19157" y="10711"/>
                    <a:pt x="20294" y="7948"/>
                  </a:cubicBezTo>
                  <a:cubicBezTo>
                    <a:pt x="21431" y="5186"/>
                    <a:pt x="21431" y="3930"/>
                    <a:pt x="20863" y="2674"/>
                  </a:cubicBezTo>
                  <a:cubicBezTo>
                    <a:pt x="20294" y="1418"/>
                    <a:pt x="19157" y="162"/>
                    <a:pt x="17263" y="413"/>
                  </a:cubicBezTo>
                  <a:cubicBezTo>
                    <a:pt x="15368" y="665"/>
                    <a:pt x="12715" y="2423"/>
                    <a:pt x="10063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7562850" y="58304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668308" y="5698780"/>
              <a:ext cx="120964" cy="154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962" fill="norm" stroke="1" extrusionOk="0">
                  <a:moveTo>
                    <a:pt x="17704" y="1496"/>
                  </a:moveTo>
                  <a:cubicBezTo>
                    <a:pt x="15544" y="632"/>
                    <a:pt x="13384" y="-232"/>
                    <a:pt x="10684" y="56"/>
                  </a:cubicBezTo>
                  <a:cubicBezTo>
                    <a:pt x="7984" y="344"/>
                    <a:pt x="4744" y="1784"/>
                    <a:pt x="2584" y="4664"/>
                  </a:cubicBezTo>
                  <a:cubicBezTo>
                    <a:pt x="424" y="7544"/>
                    <a:pt x="-656" y="11864"/>
                    <a:pt x="424" y="15032"/>
                  </a:cubicBezTo>
                  <a:cubicBezTo>
                    <a:pt x="1504" y="18200"/>
                    <a:pt x="4744" y="20216"/>
                    <a:pt x="8524" y="20792"/>
                  </a:cubicBezTo>
                  <a:cubicBezTo>
                    <a:pt x="12304" y="21368"/>
                    <a:pt x="16624" y="20504"/>
                    <a:pt x="18784" y="17768"/>
                  </a:cubicBezTo>
                  <a:cubicBezTo>
                    <a:pt x="20944" y="15032"/>
                    <a:pt x="20944" y="10424"/>
                    <a:pt x="19864" y="7256"/>
                  </a:cubicBezTo>
                  <a:cubicBezTo>
                    <a:pt x="18784" y="4088"/>
                    <a:pt x="16624" y="2360"/>
                    <a:pt x="14464" y="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7880350" y="5666612"/>
              <a:ext cx="139700" cy="25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3131"/>
                  </a:moveTo>
                  <a:cubicBezTo>
                    <a:pt x="18982" y="2051"/>
                    <a:pt x="16364" y="971"/>
                    <a:pt x="13255" y="431"/>
                  </a:cubicBezTo>
                  <a:cubicBezTo>
                    <a:pt x="10145" y="-109"/>
                    <a:pt x="6545" y="-109"/>
                    <a:pt x="4255" y="251"/>
                  </a:cubicBezTo>
                  <a:cubicBezTo>
                    <a:pt x="1964" y="611"/>
                    <a:pt x="982" y="1331"/>
                    <a:pt x="1145" y="2591"/>
                  </a:cubicBezTo>
                  <a:cubicBezTo>
                    <a:pt x="1309" y="3851"/>
                    <a:pt x="2618" y="5651"/>
                    <a:pt x="6055" y="8261"/>
                  </a:cubicBezTo>
                  <a:cubicBezTo>
                    <a:pt x="9491" y="10871"/>
                    <a:pt x="15055" y="14291"/>
                    <a:pt x="17836" y="16451"/>
                  </a:cubicBezTo>
                  <a:cubicBezTo>
                    <a:pt x="20618" y="18611"/>
                    <a:pt x="20618" y="19511"/>
                    <a:pt x="19800" y="20141"/>
                  </a:cubicBezTo>
                  <a:cubicBezTo>
                    <a:pt x="18982" y="20771"/>
                    <a:pt x="17345" y="21131"/>
                    <a:pt x="14727" y="21311"/>
                  </a:cubicBezTo>
                  <a:cubicBezTo>
                    <a:pt x="12109" y="21491"/>
                    <a:pt x="8509" y="21491"/>
                    <a:pt x="5891" y="20771"/>
                  </a:cubicBezTo>
                  <a:cubicBezTo>
                    <a:pt x="3273" y="20051"/>
                    <a:pt x="1636" y="18611"/>
                    <a:pt x="0" y="17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912100" y="5688051"/>
              <a:ext cx="2413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89" y="12302"/>
                    <a:pt x="7579" y="4448"/>
                    <a:pt x="11179" y="1502"/>
                  </a:cubicBezTo>
                  <a:cubicBezTo>
                    <a:pt x="14779" y="-1443"/>
                    <a:pt x="1818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159750" y="5544679"/>
              <a:ext cx="181949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9465" y="0"/>
                  </a:moveTo>
                  <a:cubicBezTo>
                    <a:pt x="13591" y="2571"/>
                    <a:pt x="17717" y="5143"/>
                    <a:pt x="19658" y="7929"/>
                  </a:cubicBezTo>
                  <a:cubicBezTo>
                    <a:pt x="21600" y="10714"/>
                    <a:pt x="21357" y="13714"/>
                    <a:pt x="17717" y="16029"/>
                  </a:cubicBezTo>
                  <a:cubicBezTo>
                    <a:pt x="14076" y="18343"/>
                    <a:pt x="7038" y="19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476500" y="5824079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4400"/>
                    <a:pt x="11040" y="7200"/>
                    <a:pt x="14640" y="3600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022599" y="5824079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625850" y="5830429"/>
              <a:ext cx="234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273550" y="5855829"/>
              <a:ext cx="260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041899" y="5836779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3600"/>
                    <a:pt x="10165" y="7200"/>
                    <a:pt x="13765" y="10800"/>
                  </a:cubicBezTo>
                  <a:cubicBezTo>
                    <a:pt x="17365" y="14400"/>
                    <a:pt x="1948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664200" y="5843129"/>
              <a:ext cx="260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6800"/>
                    <a:pt x="10185" y="12000"/>
                    <a:pt x="13785" y="8400"/>
                  </a:cubicBezTo>
                  <a:cubicBezTo>
                    <a:pt x="17385" y="4800"/>
                    <a:pt x="1949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457950" y="5820622"/>
              <a:ext cx="2540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20" y="2735"/>
                    <a:pt x="10440" y="-1585"/>
                    <a:pt x="14040" y="575"/>
                  </a:cubicBezTo>
                  <a:cubicBezTo>
                    <a:pt x="17640" y="2735"/>
                    <a:pt x="196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385050" y="5827435"/>
              <a:ext cx="266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29" y="11918"/>
                    <a:pt x="9257" y="3818"/>
                    <a:pt x="12857" y="1118"/>
                  </a:cubicBezTo>
                  <a:cubicBezTo>
                    <a:pt x="16457" y="-1582"/>
                    <a:pt x="190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8115300" y="5836779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610600" y="5829866"/>
              <a:ext cx="2540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00" y="2735"/>
                    <a:pt x="9000" y="-1585"/>
                    <a:pt x="12600" y="575"/>
                  </a:cubicBezTo>
                  <a:cubicBezTo>
                    <a:pt x="16200" y="2735"/>
                    <a:pt x="189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46741" y="4610098"/>
              <a:ext cx="94609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6" fill="norm" stroke="1" extrusionOk="0">
                  <a:moveTo>
                    <a:pt x="2735" y="8741"/>
                  </a:moveTo>
                  <a:cubicBezTo>
                    <a:pt x="1775" y="6265"/>
                    <a:pt x="815" y="3788"/>
                    <a:pt x="335" y="2206"/>
                  </a:cubicBezTo>
                  <a:cubicBezTo>
                    <a:pt x="-145" y="624"/>
                    <a:pt x="-145" y="-64"/>
                    <a:pt x="575" y="5"/>
                  </a:cubicBezTo>
                  <a:cubicBezTo>
                    <a:pt x="1295" y="74"/>
                    <a:pt x="2735" y="899"/>
                    <a:pt x="4895" y="3238"/>
                  </a:cubicBezTo>
                  <a:cubicBezTo>
                    <a:pt x="7055" y="5577"/>
                    <a:pt x="9935" y="9429"/>
                    <a:pt x="12815" y="12731"/>
                  </a:cubicBezTo>
                  <a:cubicBezTo>
                    <a:pt x="15695" y="16033"/>
                    <a:pt x="18575" y="18784"/>
                    <a:pt x="21455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502926" y="4555871"/>
              <a:ext cx="294087" cy="41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74" fill="norm" stroke="1" extrusionOk="0">
                  <a:moveTo>
                    <a:pt x="1296" y="6421"/>
                  </a:moveTo>
                  <a:cubicBezTo>
                    <a:pt x="833" y="5987"/>
                    <a:pt x="370" y="5553"/>
                    <a:pt x="138" y="4902"/>
                  </a:cubicBezTo>
                  <a:cubicBezTo>
                    <a:pt x="-93" y="4250"/>
                    <a:pt x="-93" y="3382"/>
                    <a:pt x="601" y="2568"/>
                  </a:cubicBezTo>
                  <a:cubicBezTo>
                    <a:pt x="1296" y="1754"/>
                    <a:pt x="2684" y="994"/>
                    <a:pt x="4767" y="506"/>
                  </a:cubicBezTo>
                  <a:cubicBezTo>
                    <a:pt x="6850" y="17"/>
                    <a:pt x="9627" y="-200"/>
                    <a:pt x="12327" y="234"/>
                  </a:cubicBezTo>
                  <a:cubicBezTo>
                    <a:pt x="15027" y="668"/>
                    <a:pt x="17650" y="1754"/>
                    <a:pt x="19270" y="3545"/>
                  </a:cubicBezTo>
                  <a:cubicBezTo>
                    <a:pt x="20890" y="5336"/>
                    <a:pt x="21507" y="7832"/>
                    <a:pt x="21430" y="10112"/>
                  </a:cubicBezTo>
                  <a:cubicBezTo>
                    <a:pt x="21353" y="12391"/>
                    <a:pt x="20581" y="14453"/>
                    <a:pt x="18807" y="16244"/>
                  </a:cubicBezTo>
                  <a:cubicBezTo>
                    <a:pt x="17033" y="18035"/>
                    <a:pt x="14256" y="19555"/>
                    <a:pt x="12481" y="20369"/>
                  </a:cubicBezTo>
                  <a:cubicBezTo>
                    <a:pt x="10707" y="21183"/>
                    <a:pt x="9936" y="21291"/>
                    <a:pt x="9087" y="21346"/>
                  </a:cubicBezTo>
                  <a:cubicBezTo>
                    <a:pt x="8238" y="21400"/>
                    <a:pt x="7313" y="21400"/>
                    <a:pt x="6773" y="21129"/>
                  </a:cubicBezTo>
                  <a:cubicBezTo>
                    <a:pt x="6233" y="20857"/>
                    <a:pt x="6078" y="20315"/>
                    <a:pt x="7004" y="19175"/>
                  </a:cubicBezTo>
                  <a:cubicBezTo>
                    <a:pt x="7930" y="18035"/>
                    <a:pt x="9936" y="16298"/>
                    <a:pt x="11941" y="14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22235" y="4498753"/>
              <a:ext cx="212815" cy="36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48" fill="norm" stroke="1" extrusionOk="0">
                  <a:moveTo>
                    <a:pt x="18936" y="264"/>
                  </a:moveTo>
                  <a:cubicBezTo>
                    <a:pt x="16369" y="17"/>
                    <a:pt x="13803" y="-230"/>
                    <a:pt x="11023" y="387"/>
                  </a:cubicBezTo>
                  <a:cubicBezTo>
                    <a:pt x="8243" y="1004"/>
                    <a:pt x="5249" y="2485"/>
                    <a:pt x="3217" y="4337"/>
                  </a:cubicBezTo>
                  <a:cubicBezTo>
                    <a:pt x="1185" y="6188"/>
                    <a:pt x="116" y="8410"/>
                    <a:pt x="9" y="10817"/>
                  </a:cubicBezTo>
                  <a:cubicBezTo>
                    <a:pt x="-98" y="13224"/>
                    <a:pt x="757" y="15816"/>
                    <a:pt x="1934" y="17667"/>
                  </a:cubicBezTo>
                  <a:cubicBezTo>
                    <a:pt x="3110" y="19519"/>
                    <a:pt x="4607" y="20629"/>
                    <a:pt x="7173" y="21000"/>
                  </a:cubicBezTo>
                  <a:cubicBezTo>
                    <a:pt x="9740" y="21370"/>
                    <a:pt x="13375" y="21000"/>
                    <a:pt x="15942" y="20383"/>
                  </a:cubicBezTo>
                  <a:cubicBezTo>
                    <a:pt x="18508" y="19765"/>
                    <a:pt x="20005" y="18901"/>
                    <a:pt x="21502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69949" y="4706479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114606" y="4528679"/>
              <a:ext cx="1569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888"/>
                    <a:pt x="-1582" y="7776"/>
                    <a:pt x="1118" y="11376"/>
                  </a:cubicBezTo>
                  <a:cubicBezTo>
                    <a:pt x="3818" y="14976"/>
                    <a:pt x="11918" y="1828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060450" y="4477879"/>
              <a:ext cx="165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6560"/>
                    <a:pt x="4431" y="11520"/>
                    <a:pt x="8031" y="7920"/>
                  </a:cubicBezTo>
                  <a:cubicBezTo>
                    <a:pt x="11631" y="4320"/>
                    <a:pt x="1661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066800" y="4630279"/>
              <a:ext cx="184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291166" y="4397761"/>
              <a:ext cx="143934" cy="39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6353" y="7372"/>
                  </a:moveTo>
                  <a:cubicBezTo>
                    <a:pt x="4447" y="9077"/>
                    <a:pt x="2541" y="10783"/>
                    <a:pt x="1429" y="12829"/>
                  </a:cubicBezTo>
                  <a:cubicBezTo>
                    <a:pt x="318" y="14875"/>
                    <a:pt x="0" y="17263"/>
                    <a:pt x="0" y="18854"/>
                  </a:cubicBezTo>
                  <a:cubicBezTo>
                    <a:pt x="0" y="20446"/>
                    <a:pt x="318" y="21242"/>
                    <a:pt x="476" y="21355"/>
                  </a:cubicBezTo>
                  <a:cubicBezTo>
                    <a:pt x="635" y="21469"/>
                    <a:pt x="635" y="20901"/>
                    <a:pt x="1112" y="18684"/>
                  </a:cubicBezTo>
                  <a:cubicBezTo>
                    <a:pt x="1588" y="16467"/>
                    <a:pt x="2541" y="12602"/>
                    <a:pt x="4129" y="9305"/>
                  </a:cubicBezTo>
                  <a:cubicBezTo>
                    <a:pt x="5718" y="6008"/>
                    <a:pt x="7941" y="3280"/>
                    <a:pt x="9688" y="1745"/>
                  </a:cubicBezTo>
                  <a:cubicBezTo>
                    <a:pt x="11435" y="210"/>
                    <a:pt x="12706" y="-131"/>
                    <a:pt x="13659" y="40"/>
                  </a:cubicBezTo>
                  <a:cubicBezTo>
                    <a:pt x="14612" y="210"/>
                    <a:pt x="15247" y="892"/>
                    <a:pt x="16041" y="2825"/>
                  </a:cubicBezTo>
                  <a:cubicBezTo>
                    <a:pt x="16835" y="4757"/>
                    <a:pt x="17788" y="7941"/>
                    <a:pt x="18741" y="10555"/>
                  </a:cubicBezTo>
                  <a:cubicBezTo>
                    <a:pt x="19694" y="13170"/>
                    <a:pt x="20647" y="15216"/>
                    <a:pt x="21600" y="17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314449" y="4566779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543992" y="4404765"/>
              <a:ext cx="151494" cy="30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35" fill="norm" stroke="1" extrusionOk="0">
                  <a:moveTo>
                    <a:pt x="2531" y="1124"/>
                  </a:moveTo>
                  <a:cubicBezTo>
                    <a:pt x="1347" y="3805"/>
                    <a:pt x="164" y="6486"/>
                    <a:pt x="16" y="9391"/>
                  </a:cubicBezTo>
                  <a:cubicBezTo>
                    <a:pt x="-132" y="12296"/>
                    <a:pt x="756" y="15424"/>
                    <a:pt x="1791" y="17435"/>
                  </a:cubicBezTo>
                  <a:cubicBezTo>
                    <a:pt x="2827" y="19446"/>
                    <a:pt x="4010" y="20340"/>
                    <a:pt x="5638" y="20862"/>
                  </a:cubicBezTo>
                  <a:cubicBezTo>
                    <a:pt x="7265" y="21383"/>
                    <a:pt x="9336" y="21532"/>
                    <a:pt x="11408" y="21011"/>
                  </a:cubicBezTo>
                  <a:cubicBezTo>
                    <a:pt x="13479" y="20489"/>
                    <a:pt x="15550" y="19298"/>
                    <a:pt x="17326" y="16840"/>
                  </a:cubicBezTo>
                  <a:cubicBezTo>
                    <a:pt x="19101" y="14382"/>
                    <a:pt x="20580" y="10658"/>
                    <a:pt x="21024" y="7827"/>
                  </a:cubicBezTo>
                  <a:cubicBezTo>
                    <a:pt x="21468" y="4997"/>
                    <a:pt x="20876" y="3060"/>
                    <a:pt x="20136" y="1794"/>
                  </a:cubicBezTo>
                  <a:cubicBezTo>
                    <a:pt x="19397" y="528"/>
                    <a:pt x="18509" y="-68"/>
                    <a:pt x="17769" y="6"/>
                  </a:cubicBezTo>
                  <a:cubicBezTo>
                    <a:pt x="17030" y="81"/>
                    <a:pt x="16438" y="826"/>
                    <a:pt x="16290" y="1794"/>
                  </a:cubicBezTo>
                  <a:cubicBezTo>
                    <a:pt x="16142" y="2762"/>
                    <a:pt x="16438" y="3954"/>
                    <a:pt x="16734" y="5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785261" y="4408029"/>
              <a:ext cx="170540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3085" y="0"/>
                  </a:moveTo>
                  <a:cubicBezTo>
                    <a:pt x="2018" y="5627"/>
                    <a:pt x="952" y="11254"/>
                    <a:pt x="418" y="14612"/>
                  </a:cubicBezTo>
                  <a:cubicBezTo>
                    <a:pt x="-115" y="17970"/>
                    <a:pt x="-115" y="19059"/>
                    <a:pt x="285" y="19966"/>
                  </a:cubicBezTo>
                  <a:cubicBezTo>
                    <a:pt x="685" y="20874"/>
                    <a:pt x="1485" y="21600"/>
                    <a:pt x="4285" y="21600"/>
                  </a:cubicBezTo>
                  <a:cubicBezTo>
                    <a:pt x="7085" y="21600"/>
                    <a:pt x="11885" y="20874"/>
                    <a:pt x="15085" y="20420"/>
                  </a:cubicBezTo>
                  <a:cubicBezTo>
                    <a:pt x="18285" y="19966"/>
                    <a:pt x="19885" y="19785"/>
                    <a:pt x="21485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032000" y="4388979"/>
              <a:ext cx="635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00"/>
                    <a:pt x="8640" y="8000"/>
                    <a:pt x="12240" y="11600"/>
                  </a:cubicBezTo>
                  <a:cubicBezTo>
                    <a:pt x="15840" y="15200"/>
                    <a:pt x="1872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905000" y="4344529"/>
              <a:ext cx="266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7600"/>
                    <a:pt x="5829" y="13600"/>
                    <a:pt x="9429" y="10000"/>
                  </a:cubicBezTo>
                  <a:cubicBezTo>
                    <a:pt x="13029" y="6400"/>
                    <a:pt x="1731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381250" y="433817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387600" y="451597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19100" y="4249279"/>
              <a:ext cx="38100" cy="9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152"/>
                    <a:pt x="14400" y="2304"/>
                    <a:pt x="13200" y="3768"/>
                  </a:cubicBezTo>
                  <a:cubicBezTo>
                    <a:pt x="12000" y="5232"/>
                    <a:pt x="13200" y="7008"/>
                    <a:pt x="14400" y="8736"/>
                  </a:cubicBezTo>
                  <a:cubicBezTo>
                    <a:pt x="15600" y="10464"/>
                    <a:pt x="16800" y="12144"/>
                    <a:pt x="15600" y="13800"/>
                  </a:cubicBezTo>
                  <a:cubicBezTo>
                    <a:pt x="14400" y="15456"/>
                    <a:pt x="10800" y="17088"/>
                    <a:pt x="7800" y="18384"/>
                  </a:cubicBezTo>
                  <a:cubicBezTo>
                    <a:pt x="4800" y="19680"/>
                    <a:pt x="240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0" y="3658729"/>
              <a:ext cx="8846760" cy="158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1225" y="8328"/>
                  </a:moveTo>
                  <a:cubicBezTo>
                    <a:pt x="1282" y="8183"/>
                    <a:pt x="1338" y="8039"/>
                    <a:pt x="1475" y="7880"/>
                  </a:cubicBezTo>
                  <a:cubicBezTo>
                    <a:pt x="1612" y="7720"/>
                    <a:pt x="1829" y="7547"/>
                    <a:pt x="2041" y="7388"/>
                  </a:cubicBezTo>
                  <a:cubicBezTo>
                    <a:pt x="2253" y="7229"/>
                    <a:pt x="2460" y="7084"/>
                    <a:pt x="2661" y="6954"/>
                  </a:cubicBezTo>
                  <a:cubicBezTo>
                    <a:pt x="2863" y="6824"/>
                    <a:pt x="3059" y="6708"/>
                    <a:pt x="3263" y="6622"/>
                  </a:cubicBezTo>
                  <a:cubicBezTo>
                    <a:pt x="3467" y="6535"/>
                    <a:pt x="3679" y="6477"/>
                    <a:pt x="3873" y="6419"/>
                  </a:cubicBezTo>
                  <a:cubicBezTo>
                    <a:pt x="4067" y="6361"/>
                    <a:pt x="4242" y="6304"/>
                    <a:pt x="4423" y="6246"/>
                  </a:cubicBezTo>
                  <a:cubicBezTo>
                    <a:pt x="4604" y="6188"/>
                    <a:pt x="4790" y="6130"/>
                    <a:pt x="4979" y="6043"/>
                  </a:cubicBezTo>
                  <a:cubicBezTo>
                    <a:pt x="5167" y="5957"/>
                    <a:pt x="5359" y="5841"/>
                    <a:pt x="5552" y="5725"/>
                  </a:cubicBezTo>
                  <a:cubicBezTo>
                    <a:pt x="5746" y="5610"/>
                    <a:pt x="5943" y="5494"/>
                    <a:pt x="6144" y="5393"/>
                  </a:cubicBezTo>
                  <a:cubicBezTo>
                    <a:pt x="6346" y="5292"/>
                    <a:pt x="6552" y="5205"/>
                    <a:pt x="6756" y="5118"/>
                  </a:cubicBezTo>
                  <a:cubicBezTo>
                    <a:pt x="6961" y="5031"/>
                    <a:pt x="7162" y="4945"/>
                    <a:pt x="7369" y="4872"/>
                  </a:cubicBezTo>
                  <a:cubicBezTo>
                    <a:pt x="7576" y="4800"/>
                    <a:pt x="7787" y="4742"/>
                    <a:pt x="7999" y="4655"/>
                  </a:cubicBezTo>
                  <a:cubicBezTo>
                    <a:pt x="8211" y="4569"/>
                    <a:pt x="8423" y="4453"/>
                    <a:pt x="8612" y="4337"/>
                  </a:cubicBezTo>
                  <a:cubicBezTo>
                    <a:pt x="8800" y="4222"/>
                    <a:pt x="8966" y="4106"/>
                    <a:pt x="9164" y="3976"/>
                  </a:cubicBezTo>
                  <a:cubicBezTo>
                    <a:pt x="9363" y="3846"/>
                    <a:pt x="9596" y="3701"/>
                    <a:pt x="9800" y="3557"/>
                  </a:cubicBezTo>
                  <a:cubicBezTo>
                    <a:pt x="10004" y="3412"/>
                    <a:pt x="10180" y="3267"/>
                    <a:pt x="10353" y="3137"/>
                  </a:cubicBezTo>
                  <a:cubicBezTo>
                    <a:pt x="10526" y="3007"/>
                    <a:pt x="10697" y="2892"/>
                    <a:pt x="10872" y="2761"/>
                  </a:cubicBezTo>
                  <a:cubicBezTo>
                    <a:pt x="11048" y="2631"/>
                    <a:pt x="11229" y="2487"/>
                    <a:pt x="11405" y="2357"/>
                  </a:cubicBezTo>
                  <a:cubicBezTo>
                    <a:pt x="11580" y="2227"/>
                    <a:pt x="11751" y="2111"/>
                    <a:pt x="11927" y="1995"/>
                  </a:cubicBezTo>
                  <a:cubicBezTo>
                    <a:pt x="12102" y="1880"/>
                    <a:pt x="12283" y="1764"/>
                    <a:pt x="12461" y="1648"/>
                  </a:cubicBezTo>
                  <a:cubicBezTo>
                    <a:pt x="12640" y="1533"/>
                    <a:pt x="12815" y="1417"/>
                    <a:pt x="12999" y="1316"/>
                  </a:cubicBezTo>
                  <a:cubicBezTo>
                    <a:pt x="13182" y="1214"/>
                    <a:pt x="13373" y="1128"/>
                    <a:pt x="13557" y="1041"/>
                  </a:cubicBezTo>
                  <a:cubicBezTo>
                    <a:pt x="13740" y="954"/>
                    <a:pt x="13916" y="867"/>
                    <a:pt x="14097" y="810"/>
                  </a:cubicBezTo>
                  <a:cubicBezTo>
                    <a:pt x="14278" y="752"/>
                    <a:pt x="14464" y="723"/>
                    <a:pt x="14686" y="680"/>
                  </a:cubicBezTo>
                  <a:cubicBezTo>
                    <a:pt x="14908" y="636"/>
                    <a:pt x="15167" y="578"/>
                    <a:pt x="15389" y="520"/>
                  </a:cubicBezTo>
                  <a:cubicBezTo>
                    <a:pt x="15611" y="463"/>
                    <a:pt x="15797" y="405"/>
                    <a:pt x="15986" y="361"/>
                  </a:cubicBezTo>
                  <a:cubicBezTo>
                    <a:pt x="16174" y="318"/>
                    <a:pt x="16365" y="289"/>
                    <a:pt x="16549" y="260"/>
                  </a:cubicBezTo>
                  <a:cubicBezTo>
                    <a:pt x="16732" y="231"/>
                    <a:pt x="16908" y="202"/>
                    <a:pt x="17107" y="173"/>
                  </a:cubicBezTo>
                  <a:cubicBezTo>
                    <a:pt x="17306" y="145"/>
                    <a:pt x="17528" y="116"/>
                    <a:pt x="17745" y="87"/>
                  </a:cubicBezTo>
                  <a:cubicBezTo>
                    <a:pt x="17962" y="58"/>
                    <a:pt x="18174" y="29"/>
                    <a:pt x="18381" y="14"/>
                  </a:cubicBezTo>
                  <a:cubicBezTo>
                    <a:pt x="18587" y="0"/>
                    <a:pt x="18789" y="0"/>
                    <a:pt x="19001" y="0"/>
                  </a:cubicBezTo>
                  <a:cubicBezTo>
                    <a:pt x="19213" y="0"/>
                    <a:pt x="19435" y="0"/>
                    <a:pt x="19649" y="0"/>
                  </a:cubicBezTo>
                  <a:cubicBezTo>
                    <a:pt x="19864" y="0"/>
                    <a:pt x="20070" y="0"/>
                    <a:pt x="20267" y="43"/>
                  </a:cubicBezTo>
                  <a:cubicBezTo>
                    <a:pt x="20463" y="87"/>
                    <a:pt x="20649" y="173"/>
                    <a:pt x="20799" y="376"/>
                  </a:cubicBezTo>
                  <a:cubicBezTo>
                    <a:pt x="20949" y="578"/>
                    <a:pt x="21063" y="896"/>
                    <a:pt x="21161" y="1359"/>
                  </a:cubicBezTo>
                  <a:cubicBezTo>
                    <a:pt x="21259" y="1822"/>
                    <a:pt x="21342" y="2429"/>
                    <a:pt x="21401" y="3181"/>
                  </a:cubicBezTo>
                  <a:cubicBezTo>
                    <a:pt x="21460" y="3933"/>
                    <a:pt x="21497" y="4829"/>
                    <a:pt x="21520" y="5754"/>
                  </a:cubicBezTo>
                  <a:cubicBezTo>
                    <a:pt x="21543" y="6680"/>
                    <a:pt x="21553" y="7634"/>
                    <a:pt x="21566" y="8631"/>
                  </a:cubicBezTo>
                  <a:cubicBezTo>
                    <a:pt x="21579" y="9629"/>
                    <a:pt x="21595" y="10670"/>
                    <a:pt x="21597" y="11566"/>
                  </a:cubicBezTo>
                  <a:cubicBezTo>
                    <a:pt x="21600" y="12463"/>
                    <a:pt x="21590" y="13214"/>
                    <a:pt x="21546" y="13807"/>
                  </a:cubicBezTo>
                  <a:cubicBezTo>
                    <a:pt x="21502" y="14400"/>
                    <a:pt x="21424" y="14834"/>
                    <a:pt x="21305" y="15210"/>
                  </a:cubicBezTo>
                  <a:cubicBezTo>
                    <a:pt x="21187" y="15586"/>
                    <a:pt x="21026" y="15904"/>
                    <a:pt x="20848" y="16135"/>
                  </a:cubicBezTo>
                  <a:cubicBezTo>
                    <a:pt x="20670" y="16366"/>
                    <a:pt x="20473" y="16511"/>
                    <a:pt x="20275" y="16598"/>
                  </a:cubicBezTo>
                  <a:cubicBezTo>
                    <a:pt x="20076" y="16684"/>
                    <a:pt x="19874" y="16713"/>
                    <a:pt x="19688" y="16742"/>
                  </a:cubicBezTo>
                  <a:cubicBezTo>
                    <a:pt x="19502" y="16771"/>
                    <a:pt x="19331" y="16800"/>
                    <a:pt x="19156" y="16829"/>
                  </a:cubicBezTo>
                  <a:cubicBezTo>
                    <a:pt x="18980" y="16858"/>
                    <a:pt x="18799" y="16887"/>
                    <a:pt x="18618" y="16916"/>
                  </a:cubicBezTo>
                  <a:cubicBezTo>
                    <a:pt x="18438" y="16945"/>
                    <a:pt x="18257" y="16973"/>
                    <a:pt x="18065" y="17017"/>
                  </a:cubicBezTo>
                  <a:cubicBezTo>
                    <a:pt x="17874" y="17060"/>
                    <a:pt x="17673" y="17118"/>
                    <a:pt x="17474" y="17147"/>
                  </a:cubicBezTo>
                  <a:cubicBezTo>
                    <a:pt x="17275" y="17176"/>
                    <a:pt x="17078" y="17176"/>
                    <a:pt x="16877" y="17190"/>
                  </a:cubicBezTo>
                  <a:cubicBezTo>
                    <a:pt x="16675" y="17205"/>
                    <a:pt x="16469" y="17234"/>
                    <a:pt x="16262" y="17263"/>
                  </a:cubicBezTo>
                  <a:cubicBezTo>
                    <a:pt x="16055" y="17292"/>
                    <a:pt x="15849" y="17320"/>
                    <a:pt x="15637" y="17349"/>
                  </a:cubicBezTo>
                  <a:cubicBezTo>
                    <a:pt x="15425" y="17378"/>
                    <a:pt x="15208" y="17407"/>
                    <a:pt x="14986" y="17436"/>
                  </a:cubicBezTo>
                  <a:cubicBezTo>
                    <a:pt x="14763" y="17465"/>
                    <a:pt x="14536" y="17494"/>
                    <a:pt x="14342" y="17523"/>
                  </a:cubicBezTo>
                  <a:cubicBezTo>
                    <a:pt x="14149" y="17552"/>
                    <a:pt x="13988" y="17581"/>
                    <a:pt x="13831" y="17610"/>
                  </a:cubicBezTo>
                  <a:cubicBezTo>
                    <a:pt x="13673" y="17639"/>
                    <a:pt x="13518" y="17667"/>
                    <a:pt x="13319" y="17711"/>
                  </a:cubicBezTo>
                  <a:cubicBezTo>
                    <a:pt x="13120" y="17754"/>
                    <a:pt x="12877" y="17812"/>
                    <a:pt x="12676" y="17855"/>
                  </a:cubicBezTo>
                  <a:cubicBezTo>
                    <a:pt x="12474" y="17899"/>
                    <a:pt x="12314" y="17928"/>
                    <a:pt x="12146" y="17957"/>
                  </a:cubicBezTo>
                  <a:cubicBezTo>
                    <a:pt x="11978" y="17986"/>
                    <a:pt x="11802" y="18014"/>
                    <a:pt x="11635" y="18043"/>
                  </a:cubicBezTo>
                  <a:cubicBezTo>
                    <a:pt x="11467" y="18072"/>
                    <a:pt x="11306" y="18101"/>
                    <a:pt x="11146" y="18130"/>
                  </a:cubicBezTo>
                  <a:cubicBezTo>
                    <a:pt x="10986" y="18159"/>
                    <a:pt x="10826" y="18188"/>
                    <a:pt x="10663" y="18217"/>
                  </a:cubicBezTo>
                  <a:cubicBezTo>
                    <a:pt x="10500" y="18246"/>
                    <a:pt x="10335" y="18275"/>
                    <a:pt x="10172" y="18304"/>
                  </a:cubicBezTo>
                  <a:cubicBezTo>
                    <a:pt x="10009" y="18333"/>
                    <a:pt x="9849" y="18361"/>
                    <a:pt x="9655" y="18376"/>
                  </a:cubicBezTo>
                  <a:cubicBezTo>
                    <a:pt x="9462" y="18390"/>
                    <a:pt x="9234" y="18390"/>
                    <a:pt x="9007" y="18405"/>
                  </a:cubicBezTo>
                  <a:cubicBezTo>
                    <a:pt x="8780" y="18419"/>
                    <a:pt x="8552" y="18448"/>
                    <a:pt x="8335" y="18477"/>
                  </a:cubicBezTo>
                  <a:cubicBezTo>
                    <a:pt x="8118" y="18506"/>
                    <a:pt x="7911" y="18535"/>
                    <a:pt x="7705" y="18564"/>
                  </a:cubicBezTo>
                  <a:cubicBezTo>
                    <a:pt x="7498" y="18593"/>
                    <a:pt x="7291" y="18622"/>
                    <a:pt x="7092" y="18636"/>
                  </a:cubicBezTo>
                  <a:cubicBezTo>
                    <a:pt x="6893" y="18651"/>
                    <a:pt x="6702" y="18651"/>
                    <a:pt x="6506" y="18665"/>
                  </a:cubicBezTo>
                  <a:cubicBezTo>
                    <a:pt x="6309" y="18680"/>
                    <a:pt x="6108" y="18708"/>
                    <a:pt x="5906" y="18752"/>
                  </a:cubicBezTo>
                  <a:cubicBezTo>
                    <a:pt x="5705" y="18795"/>
                    <a:pt x="5503" y="18853"/>
                    <a:pt x="5310" y="18911"/>
                  </a:cubicBezTo>
                  <a:cubicBezTo>
                    <a:pt x="5116" y="18969"/>
                    <a:pt x="4930" y="19027"/>
                    <a:pt x="4744" y="19070"/>
                  </a:cubicBezTo>
                  <a:cubicBezTo>
                    <a:pt x="4558" y="19113"/>
                    <a:pt x="4372" y="19142"/>
                    <a:pt x="4186" y="19171"/>
                  </a:cubicBezTo>
                  <a:cubicBezTo>
                    <a:pt x="4000" y="19200"/>
                    <a:pt x="3814" y="19229"/>
                    <a:pt x="3635" y="19258"/>
                  </a:cubicBezTo>
                  <a:cubicBezTo>
                    <a:pt x="3457" y="19287"/>
                    <a:pt x="3287" y="19316"/>
                    <a:pt x="3111" y="19345"/>
                  </a:cubicBezTo>
                  <a:cubicBezTo>
                    <a:pt x="2935" y="19373"/>
                    <a:pt x="2754" y="19402"/>
                    <a:pt x="2581" y="19460"/>
                  </a:cubicBezTo>
                  <a:cubicBezTo>
                    <a:pt x="2408" y="19518"/>
                    <a:pt x="2243" y="19605"/>
                    <a:pt x="2070" y="19706"/>
                  </a:cubicBezTo>
                  <a:cubicBezTo>
                    <a:pt x="1896" y="19807"/>
                    <a:pt x="1716" y="19923"/>
                    <a:pt x="1491" y="20096"/>
                  </a:cubicBezTo>
                  <a:cubicBezTo>
                    <a:pt x="1266" y="20270"/>
                    <a:pt x="997" y="20501"/>
                    <a:pt x="767" y="20718"/>
                  </a:cubicBezTo>
                  <a:cubicBezTo>
                    <a:pt x="537" y="20935"/>
                    <a:pt x="346" y="21137"/>
                    <a:pt x="225" y="21282"/>
                  </a:cubicBezTo>
                  <a:cubicBezTo>
                    <a:pt x="103" y="21427"/>
                    <a:pt x="52" y="21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486900" y="4241226"/>
              <a:ext cx="230035" cy="172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68" fill="norm" stroke="1" extrusionOk="0">
                  <a:moveTo>
                    <a:pt x="0" y="417"/>
                  </a:moveTo>
                  <a:cubicBezTo>
                    <a:pt x="982" y="232"/>
                    <a:pt x="1964" y="47"/>
                    <a:pt x="4124" y="8"/>
                  </a:cubicBezTo>
                  <a:cubicBezTo>
                    <a:pt x="6284" y="-32"/>
                    <a:pt x="9622" y="74"/>
                    <a:pt x="12175" y="351"/>
                  </a:cubicBezTo>
                  <a:cubicBezTo>
                    <a:pt x="14727" y="628"/>
                    <a:pt x="16495" y="1077"/>
                    <a:pt x="17575" y="1790"/>
                  </a:cubicBezTo>
                  <a:cubicBezTo>
                    <a:pt x="18655" y="2503"/>
                    <a:pt x="19047" y="3480"/>
                    <a:pt x="18556" y="4404"/>
                  </a:cubicBezTo>
                  <a:cubicBezTo>
                    <a:pt x="18065" y="5328"/>
                    <a:pt x="16691" y="6200"/>
                    <a:pt x="15415" y="7058"/>
                  </a:cubicBezTo>
                  <a:cubicBezTo>
                    <a:pt x="14138" y="7916"/>
                    <a:pt x="12960" y="8761"/>
                    <a:pt x="12371" y="9699"/>
                  </a:cubicBezTo>
                  <a:cubicBezTo>
                    <a:pt x="11782" y="10636"/>
                    <a:pt x="11782" y="11666"/>
                    <a:pt x="12764" y="12603"/>
                  </a:cubicBezTo>
                  <a:cubicBezTo>
                    <a:pt x="13745" y="13541"/>
                    <a:pt x="15709" y="14386"/>
                    <a:pt x="17280" y="15231"/>
                  </a:cubicBezTo>
                  <a:cubicBezTo>
                    <a:pt x="18851" y="16076"/>
                    <a:pt x="20029" y="16921"/>
                    <a:pt x="20716" y="17739"/>
                  </a:cubicBezTo>
                  <a:cubicBezTo>
                    <a:pt x="21404" y="18558"/>
                    <a:pt x="21600" y="19350"/>
                    <a:pt x="20913" y="19931"/>
                  </a:cubicBezTo>
                  <a:cubicBezTo>
                    <a:pt x="20225" y="20512"/>
                    <a:pt x="18655" y="20881"/>
                    <a:pt x="16593" y="21119"/>
                  </a:cubicBezTo>
                  <a:cubicBezTo>
                    <a:pt x="14531" y="21357"/>
                    <a:pt x="11978" y="21462"/>
                    <a:pt x="9425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0242549" y="4954129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0261600" y="485252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378016" y="4652417"/>
              <a:ext cx="105834" cy="46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1044"/>
                  </a:moveTo>
                  <a:cubicBezTo>
                    <a:pt x="19440" y="548"/>
                    <a:pt x="17280" y="53"/>
                    <a:pt x="14256" y="4"/>
                  </a:cubicBezTo>
                  <a:cubicBezTo>
                    <a:pt x="11232" y="-46"/>
                    <a:pt x="7344" y="350"/>
                    <a:pt x="4536" y="1737"/>
                  </a:cubicBezTo>
                  <a:cubicBezTo>
                    <a:pt x="1728" y="3125"/>
                    <a:pt x="0" y="5503"/>
                    <a:pt x="0" y="8227"/>
                  </a:cubicBezTo>
                  <a:cubicBezTo>
                    <a:pt x="0" y="10952"/>
                    <a:pt x="1728" y="14024"/>
                    <a:pt x="2160" y="16303"/>
                  </a:cubicBezTo>
                  <a:cubicBezTo>
                    <a:pt x="2592" y="18582"/>
                    <a:pt x="1728" y="20068"/>
                    <a:pt x="86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311123" y="4966829"/>
              <a:ext cx="12827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0" y="21600"/>
                  </a:moveTo>
                  <a:cubicBezTo>
                    <a:pt x="-139" y="18000"/>
                    <a:pt x="-487" y="14400"/>
                    <a:pt x="2997" y="10800"/>
                  </a:cubicBezTo>
                  <a:cubicBezTo>
                    <a:pt x="6481" y="7200"/>
                    <a:pt x="13797" y="3600"/>
                    <a:pt x="21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864850" y="4858879"/>
              <a:ext cx="1714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0"/>
                  </a:moveTo>
                  <a:cubicBezTo>
                    <a:pt x="16000" y="3443"/>
                    <a:pt x="15200" y="6887"/>
                    <a:pt x="13600" y="9626"/>
                  </a:cubicBezTo>
                  <a:cubicBezTo>
                    <a:pt x="12000" y="12365"/>
                    <a:pt x="9600" y="14400"/>
                    <a:pt x="7867" y="15652"/>
                  </a:cubicBezTo>
                  <a:cubicBezTo>
                    <a:pt x="6133" y="16904"/>
                    <a:pt x="5067" y="17374"/>
                    <a:pt x="3867" y="17374"/>
                  </a:cubicBezTo>
                  <a:cubicBezTo>
                    <a:pt x="2667" y="17374"/>
                    <a:pt x="1333" y="16904"/>
                    <a:pt x="667" y="16200"/>
                  </a:cubicBezTo>
                  <a:cubicBezTo>
                    <a:pt x="0" y="15496"/>
                    <a:pt x="0" y="14557"/>
                    <a:pt x="0" y="13617"/>
                  </a:cubicBezTo>
                  <a:cubicBezTo>
                    <a:pt x="0" y="12678"/>
                    <a:pt x="0" y="11739"/>
                    <a:pt x="400" y="10878"/>
                  </a:cubicBezTo>
                  <a:cubicBezTo>
                    <a:pt x="800" y="10017"/>
                    <a:pt x="1600" y="9235"/>
                    <a:pt x="2667" y="8765"/>
                  </a:cubicBezTo>
                  <a:cubicBezTo>
                    <a:pt x="3733" y="8296"/>
                    <a:pt x="5067" y="8139"/>
                    <a:pt x="6267" y="8452"/>
                  </a:cubicBezTo>
                  <a:cubicBezTo>
                    <a:pt x="7467" y="8765"/>
                    <a:pt x="8533" y="9548"/>
                    <a:pt x="11067" y="11817"/>
                  </a:cubicBezTo>
                  <a:cubicBezTo>
                    <a:pt x="13600" y="14087"/>
                    <a:pt x="17600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1169650" y="5017629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150600" y="5131929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1521903" y="4967325"/>
              <a:ext cx="124606" cy="19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0468" fill="norm" stroke="1" extrusionOk="0">
                  <a:moveTo>
                    <a:pt x="18319" y="1952"/>
                  </a:moveTo>
                  <a:cubicBezTo>
                    <a:pt x="16577" y="1729"/>
                    <a:pt x="14835" y="1506"/>
                    <a:pt x="11700" y="3622"/>
                  </a:cubicBezTo>
                  <a:cubicBezTo>
                    <a:pt x="8564" y="5737"/>
                    <a:pt x="4035" y="10191"/>
                    <a:pt x="1771" y="13086"/>
                  </a:cubicBezTo>
                  <a:cubicBezTo>
                    <a:pt x="-494" y="15981"/>
                    <a:pt x="-494" y="17317"/>
                    <a:pt x="1248" y="18653"/>
                  </a:cubicBezTo>
                  <a:cubicBezTo>
                    <a:pt x="2990" y="19989"/>
                    <a:pt x="6474" y="21325"/>
                    <a:pt x="10132" y="19766"/>
                  </a:cubicBezTo>
                  <a:cubicBezTo>
                    <a:pt x="13790" y="18207"/>
                    <a:pt x="17622" y="13754"/>
                    <a:pt x="19364" y="10302"/>
                  </a:cubicBezTo>
                  <a:cubicBezTo>
                    <a:pt x="21106" y="6851"/>
                    <a:pt x="20758" y="4401"/>
                    <a:pt x="19016" y="2620"/>
                  </a:cubicBezTo>
                  <a:cubicBezTo>
                    <a:pt x="17274" y="838"/>
                    <a:pt x="14138" y="-275"/>
                    <a:pt x="11874" y="59"/>
                  </a:cubicBezTo>
                  <a:cubicBezTo>
                    <a:pt x="9609" y="393"/>
                    <a:pt x="8216" y="2174"/>
                    <a:pt x="6822" y="3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1703050" y="510017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1776375" y="5023979"/>
              <a:ext cx="121061" cy="15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248" fill="norm" stroke="1" extrusionOk="0">
                  <a:moveTo>
                    <a:pt x="15609" y="0"/>
                  </a:moveTo>
                  <a:cubicBezTo>
                    <a:pt x="10929" y="1705"/>
                    <a:pt x="6249" y="3411"/>
                    <a:pt x="3369" y="6537"/>
                  </a:cubicBezTo>
                  <a:cubicBezTo>
                    <a:pt x="489" y="9663"/>
                    <a:pt x="-591" y="14211"/>
                    <a:pt x="309" y="17195"/>
                  </a:cubicBezTo>
                  <a:cubicBezTo>
                    <a:pt x="1209" y="20179"/>
                    <a:pt x="4089" y="21600"/>
                    <a:pt x="7869" y="21174"/>
                  </a:cubicBezTo>
                  <a:cubicBezTo>
                    <a:pt x="11649" y="20747"/>
                    <a:pt x="16329" y="18474"/>
                    <a:pt x="18669" y="15063"/>
                  </a:cubicBezTo>
                  <a:cubicBezTo>
                    <a:pt x="21009" y="11653"/>
                    <a:pt x="21009" y="7105"/>
                    <a:pt x="19749" y="4405"/>
                  </a:cubicBezTo>
                  <a:cubicBezTo>
                    <a:pt x="18489" y="1705"/>
                    <a:pt x="15969" y="853"/>
                    <a:pt x="13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944350" y="5005827"/>
              <a:ext cx="82550" cy="24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1038"/>
                  </a:moveTo>
                  <a:cubicBezTo>
                    <a:pt x="18277" y="666"/>
                    <a:pt x="14954" y="293"/>
                    <a:pt x="11631" y="107"/>
                  </a:cubicBezTo>
                  <a:cubicBezTo>
                    <a:pt x="8308" y="-79"/>
                    <a:pt x="4985" y="-79"/>
                    <a:pt x="3323" y="573"/>
                  </a:cubicBezTo>
                  <a:cubicBezTo>
                    <a:pt x="1662" y="1224"/>
                    <a:pt x="1662" y="2528"/>
                    <a:pt x="4431" y="4855"/>
                  </a:cubicBezTo>
                  <a:cubicBezTo>
                    <a:pt x="7200" y="7183"/>
                    <a:pt x="12738" y="10535"/>
                    <a:pt x="16062" y="13142"/>
                  </a:cubicBezTo>
                  <a:cubicBezTo>
                    <a:pt x="19385" y="15749"/>
                    <a:pt x="20492" y="17611"/>
                    <a:pt x="18831" y="19007"/>
                  </a:cubicBezTo>
                  <a:cubicBezTo>
                    <a:pt x="17169" y="20404"/>
                    <a:pt x="12738" y="21335"/>
                    <a:pt x="9138" y="21428"/>
                  </a:cubicBezTo>
                  <a:cubicBezTo>
                    <a:pt x="5538" y="21521"/>
                    <a:pt x="2769" y="20776"/>
                    <a:pt x="0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1931650" y="4993930"/>
              <a:ext cx="1714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733" y="11153"/>
                    <a:pt x="7467" y="2153"/>
                    <a:pt x="11067" y="353"/>
                  </a:cubicBezTo>
                  <a:cubicBezTo>
                    <a:pt x="14667" y="-1447"/>
                    <a:pt x="18133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2077699" y="5246229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165871" y="5392279"/>
              <a:ext cx="730730" cy="42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27" fill="norm" stroke="1" extrusionOk="0">
                  <a:moveTo>
                    <a:pt x="4697" y="0"/>
                  </a:moveTo>
                  <a:cubicBezTo>
                    <a:pt x="4072" y="2901"/>
                    <a:pt x="3448" y="5803"/>
                    <a:pt x="3011" y="8597"/>
                  </a:cubicBezTo>
                  <a:cubicBezTo>
                    <a:pt x="2574" y="11391"/>
                    <a:pt x="2324" y="14078"/>
                    <a:pt x="2199" y="15690"/>
                  </a:cubicBezTo>
                  <a:cubicBezTo>
                    <a:pt x="2075" y="17301"/>
                    <a:pt x="2075" y="17839"/>
                    <a:pt x="2199" y="18269"/>
                  </a:cubicBezTo>
                  <a:cubicBezTo>
                    <a:pt x="2324" y="18699"/>
                    <a:pt x="2574" y="19021"/>
                    <a:pt x="2855" y="19182"/>
                  </a:cubicBezTo>
                  <a:cubicBezTo>
                    <a:pt x="3136" y="19343"/>
                    <a:pt x="3448" y="19343"/>
                    <a:pt x="3698" y="19128"/>
                  </a:cubicBezTo>
                  <a:cubicBezTo>
                    <a:pt x="3947" y="18913"/>
                    <a:pt x="4135" y="18484"/>
                    <a:pt x="4135" y="17678"/>
                  </a:cubicBezTo>
                  <a:cubicBezTo>
                    <a:pt x="4135" y="16872"/>
                    <a:pt x="3947" y="15690"/>
                    <a:pt x="3323" y="14507"/>
                  </a:cubicBezTo>
                  <a:cubicBezTo>
                    <a:pt x="2699" y="13325"/>
                    <a:pt x="1638" y="12143"/>
                    <a:pt x="982" y="11391"/>
                  </a:cubicBezTo>
                  <a:cubicBezTo>
                    <a:pt x="327" y="10639"/>
                    <a:pt x="77" y="10316"/>
                    <a:pt x="14" y="9887"/>
                  </a:cubicBezTo>
                  <a:cubicBezTo>
                    <a:pt x="-48" y="9457"/>
                    <a:pt x="77" y="8919"/>
                    <a:pt x="795" y="7845"/>
                  </a:cubicBezTo>
                  <a:cubicBezTo>
                    <a:pt x="1513" y="6770"/>
                    <a:pt x="2824" y="5158"/>
                    <a:pt x="3729" y="3976"/>
                  </a:cubicBezTo>
                  <a:cubicBezTo>
                    <a:pt x="4634" y="2794"/>
                    <a:pt x="5134" y="2042"/>
                    <a:pt x="5539" y="1558"/>
                  </a:cubicBezTo>
                  <a:cubicBezTo>
                    <a:pt x="5945" y="1075"/>
                    <a:pt x="6257" y="860"/>
                    <a:pt x="6413" y="1075"/>
                  </a:cubicBezTo>
                  <a:cubicBezTo>
                    <a:pt x="6569" y="1290"/>
                    <a:pt x="6569" y="1934"/>
                    <a:pt x="6444" y="4245"/>
                  </a:cubicBezTo>
                  <a:cubicBezTo>
                    <a:pt x="6320" y="6555"/>
                    <a:pt x="6070" y="10531"/>
                    <a:pt x="5945" y="12842"/>
                  </a:cubicBezTo>
                  <a:cubicBezTo>
                    <a:pt x="5820" y="15152"/>
                    <a:pt x="5820" y="15797"/>
                    <a:pt x="5727" y="16549"/>
                  </a:cubicBezTo>
                  <a:cubicBezTo>
                    <a:pt x="5633" y="17301"/>
                    <a:pt x="5446" y="18161"/>
                    <a:pt x="5352" y="18322"/>
                  </a:cubicBezTo>
                  <a:cubicBezTo>
                    <a:pt x="5258" y="18484"/>
                    <a:pt x="5258" y="17946"/>
                    <a:pt x="5446" y="17140"/>
                  </a:cubicBezTo>
                  <a:cubicBezTo>
                    <a:pt x="5633" y="16334"/>
                    <a:pt x="6007" y="15260"/>
                    <a:pt x="6320" y="14561"/>
                  </a:cubicBezTo>
                  <a:cubicBezTo>
                    <a:pt x="6632" y="13863"/>
                    <a:pt x="6881" y="13540"/>
                    <a:pt x="7038" y="13648"/>
                  </a:cubicBezTo>
                  <a:cubicBezTo>
                    <a:pt x="7194" y="13755"/>
                    <a:pt x="7256" y="14293"/>
                    <a:pt x="7475" y="15099"/>
                  </a:cubicBezTo>
                  <a:cubicBezTo>
                    <a:pt x="7693" y="15904"/>
                    <a:pt x="8068" y="16979"/>
                    <a:pt x="8411" y="17624"/>
                  </a:cubicBezTo>
                  <a:cubicBezTo>
                    <a:pt x="8754" y="18269"/>
                    <a:pt x="9066" y="18484"/>
                    <a:pt x="9503" y="18322"/>
                  </a:cubicBezTo>
                  <a:cubicBezTo>
                    <a:pt x="9940" y="18161"/>
                    <a:pt x="10502" y="17624"/>
                    <a:pt x="10877" y="17033"/>
                  </a:cubicBezTo>
                  <a:cubicBezTo>
                    <a:pt x="11251" y="16442"/>
                    <a:pt x="11439" y="15797"/>
                    <a:pt x="11564" y="15152"/>
                  </a:cubicBezTo>
                  <a:cubicBezTo>
                    <a:pt x="11688" y="14507"/>
                    <a:pt x="11751" y="13863"/>
                    <a:pt x="11626" y="13487"/>
                  </a:cubicBezTo>
                  <a:cubicBezTo>
                    <a:pt x="11501" y="13110"/>
                    <a:pt x="11189" y="13003"/>
                    <a:pt x="10908" y="13110"/>
                  </a:cubicBezTo>
                  <a:cubicBezTo>
                    <a:pt x="10627" y="13218"/>
                    <a:pt x="10377" y="13540"/>
                    <a:pt x="10159" y="14239"/>
                  </a:cubicBezTo>
                  <a:cubicBezTo>
                    <a:pt x="9940" y="14937"/>
                    <a:pt x="9753" y="16012"/>
                    <a:pt x="9628" y="16872"/>
                  </a:cubicBezTo>
                  <a:cubicBezTo>
                    <a:pt x="9503" y="17731"/>
                    <a:pt x="9441" y="18376"/>
                    <a:pt x="9503" y="18913"/>
                  </a:cubicBezTo>
                  <a:cubicBezTo>
                    <a:pt x="9566" y="19451"/>
                    <a:pt x="9753" y="19881"/>
                    <a:pt x="10284" y="19934"/>
                  </a:cubicBezTo>
                  <a:cubicBezTo>
                    <a:pt x="10814" y="19988"/>
                    <a:pt x="11688" y="19666"/>
                    <a:pt x="12406" y="19021"/>
                  </a:cubicBezTo>
                  <a:cubicBezTo>
                    <a:pt x="13124" y="18376"/>
                    <a:pt x="13686" y="17409"/>
                    <a:pt x="14061" y="16388"/>
                  </a:cubicBezTo>
                  <a:cubicBezTo>
                    <a:pt x="14435" y="15367"/>
                    <a:pt x="14623" y="14293"/>
                    <a:pt x="14716" y="13487"/>
                  </a:cubicBezTo>
                  <a:cubicBezTo>
                    <a:pt x="14810" y="12681"/>
                    <a:pt x="14810" y="12143"/>
                    <a:pt x="14685" y="12036"/>
                  </a:cubicBezTo>
                  <a:cubicBezTo>
                    <a:pt x="14560" y="11928"/>
                    <a:pt x="14310" y="12251"/>
                    <a:pt x="14154" y="12788"/>
                  </a:cubicBezTo>
                  <a:cubicBezTo>
                    <a:pt x="13998" y="13325"/>
                    <a:pt x="13936" y="14078"/>
                    <a:pt x="14092" y="14991"/>
                  </a:cubicBezTo>
                  <a:cubicBezTo>
                    <a:pt x="14248" y="15904"/>
                    <a:pt x="14623" y="16979"/>
                    <a:pt x="14841" y="17839"/>
                  </a:cubicBezTo>
                  <a:cubicBezTo>
                    <a:pt x="15060" y="18699"/>
                    <a:pt x="15122" y="19343"/>
                    <a:pt x="15184" y="19934"/>
                  </a:cubicBezTo>
                  <a:cubicBezTo>
                    <a:pt x="15247" y="20525"/>
                    <a:pt x="15309" y="21063"/>
                    <a:pt x="15091" y="21331"/>
                  </a:cubicBezTo>
                  <a:cubicBezTo>
                    <a:pt x="14872" y="21600"/>
                    <a:pt x="14373" y="21600"/>
                    <a:pt x="14123" y="21278"/>
                  </a:cubicBezTo>
                  <a:cubicBezTo>
                    <a:pt x="13873" y="20955"/>
                    <a:pt x="13873" y="20310"/>
                    <a:pt x="14029" y="19881"/>
                  </a:cubicBezTo>
                  <a:cubicBezTo>
                    <a:pt x="14186" y="19451"/>
                    <a:pt x="14498" y="19236"/>
                    <a:pt x="15153" y="18806"/>
                  </a:cubicBezTo>
                  <a:cubicBezTo>
                    <a:pt x="15809" y="18376"/>
                    <a:pt x="16807" y="17731"/>
                    <a:pt x="17463" y="17248"/>
                  </a:cubicBezTo>
                  <a:cubicBezTo>
                    <a:pt x="18118" y="16764"/>
                    <a:pt x="18431" y="16442"/>
                    <a:pt x="18712" y="15904"/>
                  </a:cubicBezTo>
                  <a:cubicBezTo>
                    <a:pt x="18992" y="15367"/>
                    <a:pt x="19242" y="14615"/>
                    <a:pt x="19211" y="14239"/>
                  </a:cubicBezTo>
                  <a:cubicBezTo>
                    <a:pt x="19180" y="13863"/>
                    <a:pt x="18868" y="13863"/>
                    <a:pt x="18555" y="14078"/>
                  </a:cubicBezTo>
                  <a:cubicBezTo>
                    <a:pt x="18243" y="14293"/>
                    <a:pt x="17931" y="14722"/>
                    <a:pt x="17681" y="15260"/>
                  </a:cubicBezTo>
                  <a:cubicBezTo>
                    <a:pt x="17432" y="15797"/>
                    <a:pt x="17244" y="16442"/>
                    <a:pt x="17151" y="17033"/>
                  </a:cubicBezTo>
                  <a:cubicBezTo>
                    <a:pt x="17057" y="17624"/>
                    <a:pt x="17057" y="18161"/>
                    <a:pt x="17806" y="18752"/>
                  </a:cubicBezTo>
                  <a:cubicBezTo>
                    <a:pt x="18555" y="19343"/>
                    <a:pt x="20054" y="19988"/>
                    <a:pt x="21552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1117693" y="5695868"/>
              <a:ext cx="172608" cy="10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18" fill="norm" stroke="1" extrusionOk="0">
                  <a:moveTo>
                    <a:pt x="14976" y="11237"/>
                  </a:moveTo>
                  <a:cubicBezTo>
                    <a:pt x="13675" y="7569"/>
                    <a:pt x="12374" y="3901"/>
                    <a:pt x="10812" y="1863"/>
                  </a:cubicBezTo>
                  <a:cubicBezTo>
                    <a:pt x="9251" y="-174"/>
                    <a:pt x="7429" y="-582"/>
                    <a:pt x="5608" y="844"/>
                  </a:cubicBezTo>
                  <a:cubicBezTo>
                    <a:pt x="3786" y="2271"/>
                    <a:pt x="1964" y="5531"/>
                    <a:pt x="923" y="8180"/>
                  </a:cubicBezTo>
                  <a:cubicBezTo>
                    <a:pt x="-118" y="10829"/>
                    <a:pt x="-378" y="12867"/>
                    <a:pt x="663" y="14905"/>
                  </a:cubicBezTo>
                  <a:cubicBezTo>
                    <a:pt x="1704" y="16943"/>
                    <a:pt x="4046" y="18980"/>
                    <a:pt x="5998" y="19388"/>
                  </a:cubicBezTo>
                  <a:cubicBezTo>
                    <a:pt x="7950" y="19795"/>
                    <a:pt x="9511" y="18573"/>
                    <a:pt x="10682" y="16535"/>
                  </a:cubicBezTo>
                  <a:cubicBezTo>
                    <a:pt x="11853" y="14497"/>
                    <a:pt x="12634" y="11644"/>
                    <a:pt x="13545" y="11237"/>
                  </a:cubicBezTo>
                  <a:cubicBezTo>
                    <a:pt x="14456" y="10829"/>
                    <a:pt x="15497" y="12867"/>
                    <a:pt x="16798" y="14905"/>
                  </a:cubicBezTo>
                  <a:cubicBezTo>
                    <a:pt x="18099" y="16943"/>
                    <a:pt x="19661" y="18980"/>
                    <a:pt x="21222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1334750" y="5735179"/>
              <a:ext cx="101600" cy="7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3703"/>
                  </a:moveTo>
                  <a:cubicBezTo>
                    <a:pt x="1800" y="1851"/>
                    <a:pt x="3600" y="0"/>
                    <a:pt x="5400" y="309"/>
                  </a:cubicBezTo>
                  <a:cubicBezTo>
                    <a:pt x="7200" y="617"/>
                    <a:pt x="9000" y="3086"/>
                    <a:pt x="10575" y="6789"/>
                  </a:cubicBezTo>
                  <a:cubicBezTo>
                    <a:pt x="12150" y="10491"/>
                    <a:pt x="13500" y="15429"/>
                    <a:pt x="12825" y="18206"/>
                  </a:cubicBezTo>
                  <a:cubicBezTo>
                    <a:pt x="12150" y="20983"/>
                    <a:pt x="9450" y="21600"/>
                    <a:pt x="7875" y="20366"/>
                  </a:cubicBezTo>
                  <a:cubicBezTo>
                    <a:pt x="6300" y="19131"/>
                    <a:pt x="5850" y="16046"/>
                    <a:pt x="6300" y="13269"/>
                  </a:cubicBezTo>
                  <a:cubicBezTo>
                    <a:pt x="6750" y="10491"/>
                    <a:pt x="8100" y="8023"/>
                    <a:pt x="10800" y="5863"/>
                  </a:cubicBezTo>
                  <a:cubicBezTo>
                    <a:pt x="13500" y="3703"/>
                    <a:pt x="17550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1480799" y="5722470"/>
              <a:ext cx="57151" cy="12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6705"/>
                  </a:moveTo>
                  <a:cubicBezTo>
                    <a:pt x="4000" y="5960"/>
                    <a:pt x="8000" y="5215"/>
                    <a:pt x="10800" y="3912"/>
                  </a:cubicBezTo>
                  <a:cubicBezTo>
                    <a:pt x="13600" y="2608"/>
                    <a:pt x="15200" y="746"/>
                    <a:pt x="14000" y="188"/>
                  </a:cubicBezTo>
                  <a:cubicBezTo>
                    <a:pt x="12800" y="-371"/>
                    <a:pt x="8800" y="374"/>
                    <a:pt x="5600" y="1677"/>
                  </a:cubicBezTo>
                  <a:cubicBezTo>
                    <a:pt x="2400" y="2981"/>
                    <a:pt x="0" y="4843"/>
                    <a:pt x="2800" y="8195"/>
                  </a:cubicBezTo>
                  <a:cubicBezTo>
                    <a:pt x="5600" y="11546"/>
                    <a:pt x="13600" y="16388"/>
                    <a:pt x="2160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411883" y="6198729"/>
              <a:ext cx="4021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305"/>
                    <a:pt x="5400" y="10611"/>
                    <a:pt x="2160" y="14211"/>
                  </a:cubicBezTo>
                  <a:cubicBezTo>
                    <a:pt x="-1080" y="17811"/>
                    <a:pt x="0" y="1970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452049" y="6087514"/>
              <a:ext cx="25452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702" fill="norm" stroke="1" extrusionOk="0">
                  <a:moveTo>
                    <a:pt x="5024" y="20702"/>
                  </a:moveTo>
                  <a:cubicBezTo>
                    <a:pt x="1701" y="10884"/>
                    <a:pt x="-1622" y="1066"/>
                    <a:pt x="870" y="84"/>
                  </a:cubicBezTo>
                  <a:cubicBezTo>
                    <a:pt x="3363" y="-898"/>
                    <a:pt x="11670" y="6957"/>
                    <a:pt x="19978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529625" y="5984569"/>
              <a:ext cx="195526" cy="33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8" fill="norm" stroke="1" extrusionOk="0">
                  <a:moveTo>
                    <a:pt x="14487" y="12114"/>
                  </a:moveTo>
                  <a:cubicBezTo>
                    <a:pt x="11932" y="11707"/>
                    <a:pt x="9378" y="11299"/>
                    <a:pt x="6939" y="11775"/>
                  </a:cubicBezTo>
                  <a:cubicBezTo>
                    <a:pt x="4500" y="12250"/>
                    <a:pt x="2178" y="13609"/>
                    <a:pt x="1016" y="14967"/>
                  </a:cubicBezTo>
                  <a:cubicBezTo>
                    <a:pt x="-145" y="16326"/>
                    <a:pt x="-145" y="17684"/>
                    <a:pt x="203" y="18635"/>
                  </a:cubicBezTo>
                  <a:cubicBezTo>
                    <a:pt x="552" y="19586"/>
                    <a:pt x="1249" y="20130"/>
                    <a:pt x="3455" y="19450"/>
                  </a:cubicBezTo>
                  <a:cubicBezTo>
                    <a:pt x="5661" y="18771"/>
                    <a:pt x="9378" y="16869"/>
                    <a:pt x="12281" y="13677"/>
                  </a:cubicBezTo>
                  <a:cubicBezTo>
                    <a:pt x="15184" y="10484"/>
                    <a:pt x="17274" y="6001"/>
                    <a:pt x="18320" y="3420"/>
                  </a:cubicBezTo>
                  <a:cubicBezTo>
                    <a:pt x="19365" y="839"/>
                    <a:pt x="19365" y="160"/>
                    <a:pt x="18900" y="24"/>
                  </a:cubicBezTo>
                  <a:cubicBezTo>
                    <a:pt x="18436" y="-112"/>
                    <a:pt x="17507" y="296"/>
                    <a:pt x="16461" y="1994"/>
                  </a:cubicBezTo>
                  <a:cubicBezTo>
                    <a:pt x="15416" y="3692"/>
                    <a:pt x="14255" y="6680"/>
                    <a:pt x="13558" y="9805"/>
                  </a:cubicBezTo>
                  <a:cubicBezTo>
                    <a:pt x="12861" y="12930"/>
                    <a:pt x="12629" y="16190"/>
                    <a:pt x="12745" y="18160"/>
                  </a:cubicBezTo>
                  <a:cubicBezTo>
                    <a:pt x="12861" y="20130"/>
                    <a:pt x="13326" y="20809"/>
                    <a:pt x="14836" y="21148"/>
                  </a:cubicBezTo>
                  <a:cubicBezTo>
                    <a:pt x="16345" y="21488"/>
                    <a:pt x="18900" y="21488"/>
                    <a:pt x="21455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742920" y="6156475"/>
              <a:ext cx="220637" cy="18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42" fill="norm" stroke="1" extrusionOk="0">
                  <a:moveTo>
                    <a:pt x="4403" y="8680"/>
                  </a:moveTo>
                  <a:cubicBezTo>
                    <a:pt x="5014" y="7439"/>
                    <a:pt x="5625" y="6197"/>
                    <a:pt x="6237" y="4708"/>
                  </a:cubicBezTo>
                  <a:cubicBezTo>
                    <a:pt x="6848" y="3218"/>
                    <a:pt x="7459" y="1480"/>
                    <a:pt x="7256" y="611"/>
                  </a:cubicBezTo>
                  <a:cubicBezTo>
                    <a:pt x="7052" y="-258"/>
                    <a:pt x="6033" y="-258"/>
                    <a:pt x="4708" y="983"/>
                  </a:cubicBezTo>
                  <a:cubicBezTo>
                    <a:pt x="3384" y="2225"/>
                    <a:pt x="1754" y="4708"/>
                    <a:pt x="837" y="7190"/>
                  </a:cubicBezTo>
                  <a:cubicBezTo>
                    <a:pt x="-80" y="9673"/>
                    <a:pt x="-284" y="12156"/>
                    <a:pt x="429" y="14142"/>
                  </a:cubicBezTo>
                  <a:cubicBezTo>
                    <a:pt x="1142" y="16128"/>
                    <a:pt x="2773" y="17618"/>
                    <a:pt x="4708" y="17618"/>
                  </a:cubicBezTo>
                  <a:cubicBezTo>
                    <a:pt x="6644" y="17618"/>
                    <a:pt x="8886" y="16128"/>
                    <a:pt x="10312" y="14514"/>
                  </a:cubicBezTo>
                  <a:cubicBezTo>
                    <a:pt x="11739" y="12901"/>
                    <a:pt x="12350" y="11163"/>
                    <a:pt x="12554" y="11039"/>
                  </a:cubicBezTo>
                  <a:cubicBezTo>
                    <a:pt x="12758" y="10914"/>
                    <a:pt x="12554" y="12404"/>
                    <a:pt x="12350" y="13770"/>
                  </a:cubicBezTo>
                  <a:cubicBezTo>
                    <a:pt x="12146" y="15135"/>
                    <a:pt x="11942" y="16376"/>
                    <a:pt x="12044" y="16376"/>
                  </a:cubicBezTo>
                  <a:cubicBezTo>
                    <a:pt x="12146" y="16376"/>
                    <a:pt x="12554" y="15135"/>
                    <a:pt x="13471" y="12901"/>
                  </a:cubicBezTo>
                  <a:cubicBezTo>
                    <a:pt x="14388" y="10666"/>
                    <a:pt x="15814" y="7439"/>
                    <a:pt x="17037" y="5452"/>
                  </a:cubicBezTo>
                  <a:cubicBezTo>
                    <a:pt x="18259" y="3466"/>
                    <a:pt x="19278" y="2721"/>
                    <a:pt x="19991" y="3094"/>
                  </a:cubicBezTo>
                  <a:cubicBezTo>
                    <a:pt x="20705" y="3466"/>
                    <a:pt x="21112" y="4956"/>
                    <a:pt x="21214" y="8183"/>
                  </a:cubicBezTo>
                  <a:cubicBezTo>
                    <a:pt x="21316" y="11411"/>
                    <a:pt x="21112" y="16376"/>
                    <a:pt x="20908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063816" y="6071729"/>
              <a:ext cx="67735" cy="22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0"/>
                  </a:moveTo>
                  <a:cubicBezTo>
                    <a:pt x="14850" y="4800"/>
                    <a:pt x="8100" y="9600"/>
                    <a:pt x="4387" y="12700"/>
                  </a:cubicBezTo>
                  <a:cubicBezTo>
                    <a:pt x="675" y="15800"/>
                    <a:pt x="0" y="17200"/>
                    <a:pt x="0" y="18400"/>
                  </a:cubicBezTo>
                  <a:cubicBezTo>
                    <a:pt x="0" y="19600"/>
                    <a:pt x="675" y="20600"/>
                    <a:pt x="3037" y="21100"/>
                  </a:cubicBezTo>
                  <a:cubicBezTo>
                    <a:pt x="5400" y="21600"/>
                    <a:pt x="9450" y="21600"/>
                    <a:pt x="12825" y="21000"/>
                  </a:cubicBezTo>
                  <a:cubicBezTo>
                    <a:pt x="16200" y="20400"/>
                    <a:pt x="18900" y="19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049000" y="6122478"/>
              <a:ext cx="215900" cy="14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2042"/>
                  </a:moveTo>
                  <a:cubicBezTo>
                    <a:pt x="3388" y="11425"/>
                    <a:pt x="6776" y="10808"/>
                    <a:pt x="8894" y="10962"/>
                  </a:cubicBezTo>
                  <a:cubicBezTo>
                    <a:pt x="11012" y="11116"/>
                    <a:pt x="11859" y="12042"/>
                    <a:pt x="12388" y="13276"/>
                  </a:cubicBezTo>
                  <a:cubicBezTo>
                    <a:pt x="12918" y="14510"/>
                    <a:pt x="13129" y="16053"/>
                    <a:pt x="13235" y="17750"/>
                  </a:cubicBezTo>
                  <a:cubicBezTo>
                    <a:pt x="13341" y="19448"/>
                    <a:pt x="13341" y="21299"/>
                    <a:pt x="13235" y="21299"/>
                  </a:cubicBezTo>
                  <a:cubicBezTo>
                    <a:pt x="13129" y="21299"/>
                    <a:pt x="12918" y="19448"/>
                    <a:pt x="13341" y="16208"/>
                  </a:cubicBezTo>
                  <a:cubicBezTo>
                    <a:pt x="13765" y="12968"/>
                    <a:pt x="14824" y="8339"/>
                    <a:pt x="15776" y="5253"/>
                  </a:cubicBezTo>
                  <a:cubicBezTo>
                    <a:pt x="16729" y="2168"/>
                    <a:pt x="17576" y="625"/>
                    <a:pt x="18529" y="162"/>
                  </a:cubicBezTo>
                  <a:cubicBezTo>
                    <a:pt x="19482" y="-301"/>
                    <a:pt x="20541" y="316"/>
                    <a:pt x="21600" y="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309350" y="6041144"/>
              <a:ext cx="385631" cy="316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38" fill="norm" stroke="1" extrusionOk="0">
                  <a:moveTo>
                    <a:pt x="3187" y="12285"/>
                  </a:moveTo>
                  <a:cubicBezTo>
                    <a:pt x="2951" y="11575"/>
                    <a:pt x="2715" y="10864"/>
                    <a:pt x="2302" y="10580"/>
                  </a:cubicBezTo>
                  <a:cubicBezTo>
                    <a:pt x="1889" y="10296"/>
                    <a:pt x="1298" y="10438"/>
                    <a:pt x="826" y="10935"/>
                  </a:cubicBezTo>
                  <a:cubicBezTo>
                    <a:pt x="354" y="11433"/>
                    <a:pt x="0" y="12285"/>
                    <a:pt x="0" y="13422"/>
                  </a:cubicBezTo>
                  <a:cubicBezTo>
                    <a:pt x="0" y="14559"/>
                    <a:pt x="354" y="15980"/>
                    <a:pt x="1534" y="16833"/>
                  </a:cubicBezTo>
                  <a:cubicBezTo>
                    <a:pt x="2715" y="17685"/>
                    <a:pt x="4721" y="17970"/>
                    <a:pt x="6256" y="17685"/>
                  </a:cubicBezTo>
                  <a:cubicBezTo>
                    <a:pt x="7790" y="17401"/>
                    <a:pt x="8852" y="16549"/>
                    <a:pt x="9443" y="15696"/>
                  </a:cubicBezTo>
                  <a:cubicBezTo>
                    <a:pt x="10033" y="14843"/>
                    <a:pt x="10151" y="13991"/>
                    <a:pt x="9915" y="13493"/>
                  </a:cubicBezTo>
                  <a:cubicBezTo>
                    <a:pt x="9679" y="12996"/>
                    <a:pt x="9089" y="12854"/>
                    <a:pt x="8498" y="12925"/>
                  </a:cubicBezTo>
                  <a:cubicBezTo>
                    <a:pt x="7908" y="12996"/>
                    <a:pt x="7318" y="13280"/>
                    <a:pt x="7023" y="13777"/>
                  </a:cubicBezTo>
                  <a:cubicBezTo>
                    <a:pt x="6728" y="14275"/>
                    <a:pt x="6728" y="14985"/>
                    <a:pt x="7023" y="15483"/>
                  </a:cubicBezTo>
                  <a:cubicBezTo>
                    <a:pt x="7318" y="15980"/>
                    <a:pt x="7908" y="16264"/>
                    <a:pt x="8793" y="16549"/>
                  </a:cubicBezTo>
                  <a:cubicBezTo>
                    <a:pt x="9679" y="16833"/>
                    <a:pt x="10859" y="17117"/>
                    <a:pt x="11862" y="17259"/>
                  </a:cubicBezTo>
                  <a:cubicBezTo>
                    <a:pt x="12866" y="17401"/>
                    <a:pt x="13692" y="17401"/>
                    <a:pt x="14518" y="16833"/>
                  </a:cubicBezTo>
                  <a:cubicBezTo>
                    <a:pt x="15344" y="16264"/>
                    <a:pt x="16170" y="15127"/>
                    <a:pt x="17115" y="12925"/>
                  </a:cubicBezTo>
                  <a:cubicBezTo>
                    <a:pt x="18059" y="10722"/>
                    <a:pt x="19121" y="7454"/>
                    <a:pt x="19948" y="4967"/>
                  </a:cubicBezTo>
                  <a:cubicBezTo>
                    <a:pt x="20774" y="2480"/>
                    <a:pt x="21364" y="775"/>
                    <a:pt x="21482" y="206"/>
                  </a:cubicBezTo>
                  <a:cubicBezTo>
                    <a:pt x="21600" y="-362"/>
                    <a:pt x="21246" y="206"/>
                    <a:pt x="20420" y="2409"/>
                  </a:cubicBezTo>
                  <a:cubicBezTo>
                    <a:pt x="19593" y="4612"/>
                    <a:pt x="18295" y="8449"/>
                    <a:pt x="17764" y="11859"/>
                  </a:cubicBezTo>
                  <a:cubicBezTo>
                    <a:pt x="17233" y="15270"/>
                    <a:pt x="17469" y="18254"/>
                    <a:pt x="17705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7" name="Drawing"/>
          <p:cNvGrpSpPr/>
          <p:nvPr/>
        </p:nvGrpSpPr>
        <p:grpSpPr>
          <a:xfrm>
            <a:off x="1181805" y="1469935"/>
            <a:ext cx="10871040" cy="5654766"/>
            <a:chOff x="0" y="0"/>
            <a:chExt cx="10871039" cy="5654764"/>
          </a:xfrm>
        </p:grpSpPr>
        <p:sp>
          <p:nvSpPr>
            <p:cNvPr id="1149" name="Line"/>
            <p:cNvSpPr/>
            <p:nvPr/>
          </p:nvSpPr>
          <p:spPr>
            <a:xfrm>
              <a:off x="1815394" y="79464"/>
              <a:ext cx="38101" cy="43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0"/>
                  </a:moveTo>
                  <a:cubicBezTo>
                    <a:pt x="4800" y="3635"/>
                    <a:pt x="9600" y="7269"/>
                    <a:pt x="12600" y="10437"/>
                  </a:cubicBezTo>
                  <a:cubicBezTo>
                    <a:pt x="15600" y="13604"/>
                    <a:pt x="16800" y="16304"/>
                    <a:pt x="18000" y="18225"/>
                  </a:cubicBezTo>
                  <a:cubicBezTo>
                    <a:pt x="19200" y="20146"/>
                    <a:pt x="20400" y="21288"/>
                    <a:pt x="21000" y="21444"/>
                  </a:cubicBezTo>
                  <a:cubicBezTo>
                    <a:pt x="21600" y="21600"/>
                    <a:pt x="21600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800577" y="-1"/>
              <a:ext cx="233981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31" fill="norm" stroke="1" extrusionOk="0">
                  <a:moveTo>
                    <a:pt x="193" y="12921"/>
                  </a:moveTo>
                  <a:cubicBezTo>
                    <a:pt x="0" y="10202"/>
                    <a:pt x="-193" y="7483"/>
                    <a:pt x="386" y="5520"/>
                  </a:cubicBezTo>
                  <a:cubicBezTo>
                    <a:pt x="964" y="3556"/>
                    <a:pt x="2314" y="2348"/>
                    <a:pt x="4146" y="1441"/>
                  </a:cubicBezTo>
                  <a:cubicBezTo>
                    <a:pt x="5978" y="535"/>
                    <a:pt x="8293" y="-69"/>
                    <a:pt x="10993" y="7"/>
                  </a:cubicBezTo>
                  <a:cubicBezTo>
                    <a:pt x="13693" y="82"/>
                    <a:pt x="16778" y="837"/>
                    <a:pt x="18707" y="2574"/>
                  </a:cubicBezTo>
                  <a:cubicBezTo>
                    <a:pt x="20636" y="4311"/>
                    <a:pt x="21407" y="7030"/>
                    <a:pt x="21311" y="9674"/>
                  </a:cubicBezTo>
                  <a:cubicBezTo>
                    <a:pt x="21214" y="12317"/>
                    <a:pt x="20250" y="14885"/>
                    <a:pt x="18128" y="16848"/>
                  </a:cubicBezTo>
                  <a:cubicBezTo>
                    <a:pt x="16007" y="18812"/>
                    <a:pt x="12728" y="20172"/>
                    <a:pt x="10511" y="20851"/>
                  </a:cubicBezTo>
                  <a:cubicBezTo>
                    <a:pt x="8293" y="21531"/>
                    <a:pt x="7136" y="21531"/>
                    <a:pt x="6075" y="21531"/>
                  </a:cubicBezTo>
                  <a:cubicBezTo>
                    <a:pt x="5014" y="21531"/>
                    <a:pt x="4050" y="21531"/>
                    <a:pt x="4050" y="21531"/>
                  </a:cubicBezTo>
                  <a:cubicBezTo>
                    <a:pt x="4050" y="21531"/>
                    <a:pt x="5014" y="21531"/>
                    <a:pt x="5978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075744" y="281517"/>
              <a:ext cx="133351" cy="19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7171"/>
                  </a:moveTo>
                  <a:cubicBezTo>
                    <a:pt x="3429" y="6467"/>
                    <a:pt x="6857" y="5762"/>
                    <a:pt x="9257" y="4471"/>
                  </a:cubicBezTo>
                  <a:cubicBezTo>
                    <a:pt x="11657" y="3180"/>
                    <a:pt x="13029" y="1301"/>
                    <a:pt x="12857" y="480"/>
                  </a:cubicBezTo>
                  <a:cubicBezTo>
                    <a:pt x="12686" y="-342"/>
                    <a:pt x="10971" y="-107"/>
                    <a:pt x="9086" y="1184"/>
                  </a:cubicBezTo>
                  <a:cubicBezTo>
                    <a:pt x="7200" y="2475"/>
                    <a:pt x="5143" y="4823"/>
                    <a:pt x="3771" y="7758"/>
                  </a:cubicBezTo>
                  <a:cubicBezTo>
                    <a:pt x="2400" y="10693"/>
                    <a:pt x="1714" y="14215"/>
                    <a:pt x="2571" y="16797"/>
                  </a:cubicBezTo>
                  <a:cubicBezTo>
                    <a:pt x="3429" y="19380"/>
                    <a:pt x="5829" y="21023"/>
                    <a:pt x="9257" y="21141"/>
                  </a:cubicBezTo>
                  <a:cubicBezTo>
                    <a:pt x="12686" y="21258"/>
                    <a:pt x="17143" y="19849"/>
                    <a:pt x="21600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266244" y="276314"/>
              <a:ext cx="15240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684"/>
                  </a:moveTo>
                  <a:cubicBezTo>
                    <a:pt x="300" y="3123"/>
                    <a:pt x="600" y="1561"/>
                    <a:pt x="1350" y="1171"/>
                  </a:cubicBezTo>
                  <a:cubicBezTo>
                    <a:pt x="2100" y="781"/>
                    <a:pt x="3300" y="1561"/>
                    <a:pt x="5550" y="4034"/>
                  </a:cubicBezTo>
                  <a:cubicBezTo>
                    <a:pt x="7800" y="6506"/>
                    <a:pt x="11100" y="10670"/>
                    <a:pt x="12750" y="13402"/>
                  </a:cubicBezTo>
                  <a:cubicBezTo>
                    <a:pt x="14400" y="16135"/>
                    <a:pt x="14400" y="17436"/>
                    <a:pt x="14250" y="18737"/>
                  </a:cubicBezTo>
                  <a:cubicBezTo>
                    <a:pt x="14100" y="20039"/>
                    <a:pt x="13800" y="21340"/>
                    <a:pt x="13200" y="21470"/>
                  </a:cubicBezTo>
                  <a:cubicBezTo>
                    <a:pt x="12600" y="21600"/>
                    <a:pt x="11700" y="20559"/>
                    <a:pt x="11250" y="18217"/>
                  </a:cubicBezTo>
                  <a:cubicBezTo>
                    <a:pt x="10800" y="15875"/>
                    <a:pt x="10800" y="12231"/>
                    <a:pt x="11700" y="9239"/>
                  </a:cubicBezTo>
                  <a:cubicBezTo>
                    <a:pt x="12600" y="6246"/>
                    <a:pt x="14400" y="3904"/>
                    <a:pt x="16050" y="2602"/>
                  </a:cubicBezTo>
                  <a:cubicBezTo>
                    <a:pt x="17700" y="1301"/>
                    <a:pt x="19200" y="1041"/>
                    <a:pt x="20100" y="781"/>
                  </a:cubicBezTo>
                  <a:cubicBezTo>
                    <a:pt x="21000" y="520"/>
                    <a:pt x="21300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507544" y="259007"/>
              <a:ext cx="196851" cy="19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203"/>
                  </a:moveTo>
                  <a:cubicBezTo>
                    <a:pt x="929" y="4454"/>
                    <a:pt x="1858" y="7706"/>
                    <a:pt x="2323" y="10609"/>
                  </a:cubicBezTo>
                  <a:cubicBezTo>
                    <a:pt x="2787" y="13512"/>
                    <a:pt x="2787" y="16067"/>
                    <a:pt x="2555" y="18041"/>
                  </a:cubicBezTo>
                  <a:cubicBezTo>
                    <a:pt x="2323" y="20015"/>
                    <a:pt x="1858" y="21409"/>
                    <a:pt x="1626" y="21293"/>
                  </a:cubicBezTo>
                  <a:cubicBezTo>
                    <a:pt x="1394" y="21177"/>
                    <a:pt x="1394" y="19551"/>
                    <a:pt x="2323" y="15951"/>
                  </a:cubicBezTo>
                  <a:cubicBezTo>
                    <a:pt x="3252" y="12351"/>
                    <a:pt x="5110" y="6777"/>
                    <a:pt x="6503" y="3641"/>
                  </a:cubicBezTo>
                  <a:cubicBezTo>
                    <a:pt x="7897" y="506"/>
                    <a:pt x="8826" y="-191"/>
                    <a:pt x="9523" y="41"/>
                  </a:cubicBezTo>
                  <a:cubicBezTo>
                    <a:pt x="10219" y="274"/>
                    <a:pt x="10684" y="1435"/>
                    <a:pt x="10916" y="3177"/>
                  </a:cubicBezTo>
                  <a:cubicBezTo>
                    <a:pt x="11148" y="4919"/>
                    <a:pt x="11148" y="7241"/>
                    <a:pt x="10916" y="9332"/>
                  </a:cubicBezTo>
                  <a:cubicBezTo>
                    <a:pt x="10684" y="11422"/>
                    <a:pt x="10219" y="13280"/>
                    <a:pt x="10103" y="13628"/>
                  </a:cubicBezTo>
                  <a:cubicBezTo>
                    <a:pt x="9987" y="13977"/>
                    <a:pt x="10219" y="12815"/>
                    <a:pt x="11381" y="10493"/>
                  </a:cubicBezTo>
                  <a:cubicBezTo>
                    <a:pt x="12542" y="8170"/>
                    <a:pt x="14632" y="4686"/>
                    <a:pt x="16258" y="2712"/>
                  </a:cubicBezTo>
                  <a:cubicBezTo>
                    <a:pt x="17884" y="738"/>
                    <a:pt x="19045" y="274"/>
                    <a:pt x="19974" y="738"/>
                  </a:cubicBezTo>
                  <a:cubicBezTo>
                    <a:pt x="20903" y="1203"/>
                    <a:pt x="21600" y="2596"/>
                    <a:pt x="21600" y="5615"/>
                  </a:cubicBezTo>
                  <a:cubicBezTo>
                    <a:pt x="21600" y="8635"/>
                    <a:pt x="20903" y="13280"/>
                    <a:pt x="20206" y="1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767894" y="275183"/>
              <a:ext cx="158751" cy="16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4320" y="1743"/>
                  </a:moveTo>
                  <a:cubicBezTo>
                    <a:pt x="2880" y="5209"/>
                    <a:pt x="1440" y="8676"/>
                    <a:pt x="720" y="11076"/>
                  </a:cubicBezTo>
                  <a:cubicBezTo>
                    <a:pt x="0" y="13476"/>
                    <a:pt x="0" y="14809"/>
                    <a:pt x="0" y="16276"/>
                  </a:cubicBezTo>
                  <a:cubicBezTo>
                    <a:pt x="0" y="17743"/>
                    <a:pt x="0" y="19343"/>
                    <a:pt x="720" y="20276"/>
                  </a:cubicBezTo>
                  <a:cubicBezTo>
                    <a:pt x="1440" y="21209"/>
                    <a:pt x="2880" y="21476"/>
                    <a:pt x="5616" y="18543"/>
                  </a:cubicBezTo>
                  <a:cubicBezTo>
                    <a:pt x="8352" y="15609"/>
                    <a:pt x="12384" y="9476"/>
                    <a:pt x="14688" y="5609"/>
                  </a:cubicBezTo>
                  <a:cubicBezTo>
                    <a:pt x="16992" y="1743"/>
                    <a:pt x="17568" y="143"/>
                    <a:pt x="17856" y="9"/>
                  </a:cubicBezTo>
                  <a:cubicBezTo>
                    <a:pt x="18144" y="-124"/>
                    <a:pt x="18144" y="1209"/>
                    <a:pt x="18144" y="3343"/>
                  </a:cubicBezTo>
                  <a:cubicBezTo>
                    <a:pt x="18144" y="5476"/>
                    <a:pt x="18144" y="8409"/>
                    <a:pt x="18720" y="10943"/>
                  </a:cubicBezTo>
                  <a:cubicBezTo>
                    <a:pt x="19296" y="13476"/>
                    <a:pt x="20448" y="15609"/>
                    <a:pt x="21600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019523" y="41364"/>
              <a:ext cx="72222" cy="3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81" fill="norm" stroke="1" extrusionOk="0">
                  <a:moveTo>
                    <a:pt x="15503" y="0"/>
                  </a:moveTo>
                  <a:cubicBezTo>
                    <a:pt x="11800" y="4080"/>
                    <a:pt x="8097" y="8160"/>
                    <a:pt x="5628" y="11340"/>
                  </a:cubicBezTo>
                  <a:cubicBezTo>
                    <a:pt x="3160" y="14520"/>
                    <a:pt x="1926" y="16800"/>
                    <a:pt x="1000" y="18360"/>
                  </a:cubicBezTo>
                  <a:cubicBezTo>
                    <a:pt x="74" y="19920"/>
                    <a:pt x="-543" y="20760"/>
                    <a:pt x="691" y="21180"/>
                  </a:cubicBezTo>
                  <a:cubicBezTo>
                    <a:pt x="1926" y="21600"/>
                    <a:pt x="5011" y="21600"/>
                    <a:pt x="8714" y="21060"/>
                  </a:cubicBezTo>
                  <a:cubicBezTo>
                    <a:pt x="12417" y="20520"/>
                    <a:pt x="16737" y="19440"/>
                    <a:pt x="21057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971094" y="212814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177029" y="275695"/>
              <a:ext cx="168716" cy="13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365" fill="norm" stroke="1" extrusionOk="0">
                  <a:moveTo>
                    <a:pt x="14055" y="5811"/>
                  </a:moveTo>
                  <a:cubicBezTo>
                    <a:pt x="13788" y="4222"/>
                    <a:pt x="13522" y="2634"/>
                    <a:pt x="12722" y="1364"/>
                  </a:cubicBezTo>
                  <a:cubicBezTo>
                    <a:pt x="11922" y="93"/>
                    <a:pt x="10588" y="-860"/>
                    <a:pt x="8322" y="1205"/>
                  </a:cubicBezTo>
                  <a:cubicBezTo>
                    <a:pt x="6055" y="3269"/>
                    <a:pt x="2855" y="8352"/>
                    <a:pt x="1255" y="11687"/>
                  </a:cubicBezTo>
                  <a:cubicBezTo>
                    <a:pt x="-345" y="15022"/>
                    <a:pt x="-345" y="16611"/>
                    <a:pt x="855" y="18040"/>
                  </a:cubicBezTo>
                  <a:cubicBezTo>
                    <a:pt x="2055" y="19469"/>
                    <a:pt x="4455" y="20740"/>
                    <a:pt x="6722" y="20264"/>
                  </a:cubicBezTo>
                  <a:cubicBezTo>
                    <a:pt x="8988" y="19787"/>
                    <a:pt x="11122" y="17564"/>
                    <a:pt x="12855" y="14864"/>
                  </a:cubicBezTo>
                  <a:cubicBezTo>
                    <a:pt x="14588" y="12164"/>
                    <a:pt x="15922" y="8987"/>
                    <a:pt x="16322" y="8352"/>
                  </a:cubicBezTo>
                  <a:cubicBezTo>
                    <a:pt x="16722" y="7716"/>
                    <a:pt x="16188" y="9622"/>
                    <a:pt x="15922" y="11369"/>
                  </a:cubicBezTo>
                  <a:cubicBezTo>
                    <a:pt x="15655" y="13116"/>
                    <a:pt x="15655" y="14705"/>
                    <a:pt x="16588" y="15658"/>
                  </a:cubicBezTo>
                  <a:cubicBezTo>
                    <a:pt x="17522" y="16611"/>
                    <a:pt x="19388" y="16928"/>
                    <a:pt x="21255" y="17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454783" y="3264"/>
              <a:ext cx="81462" cy="41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36" fill="norm" stroke="1" extrusionOk="0">
                  <a:moveTo>
                    <a:pt x="21315" y="0"/>
                  </a:moveTo>
                  <a:cubicBezTo>
                    <a:pt x="15777" y="3618"/>
                    <a:pt x="10238" y="7237"/>
                    <a:pt x="6638" y="10361"/>
                  </a:cubicBezTo>
                  <a:cubicBezTo>
                    <a:pt x="3038" y="13486"/>
                    <a:pt x="1377" y="16118"/>
                    <a:pt x="546" y="17872"/>
                  </a:cubicBezTo>
                  <a:cubicBezTo>
                    <a:pt x="-285" y="19626"/>
                    <a:pt x="-285" y="20504"/>
                    <a:pt x="1377" y="20997"/>
                  </a:cubicBezTo>
                  <a:cubicBezTo>
                    <a:pt x="3038" y="21490"/>
                    <a:pt x="6361" y="21600"/>
                    <a:pt x="9684" y="21161"/>
                  </a:cubicBezTo>
                  <a:cubicBezTo>
                    <a:pt x="13007" y="20723"/>
                    <a:pt x="16330" y="19736"/>
                    <a:pt x="19653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428294" y="244564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608987" y="289014"/>
              <a:ext cx="28858" cy="8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130" fill="norm" stroke="1" extrusionOk="0">
                  <a:moveTo>
                    <a:pt x="21034" y="0"/>
                  </a:moveTo>
                  <a:cubicBezTo>
                    <a:pt x="16405" y="4320"/>
                    <a:pt x="11777" y="8640"/>
                    <a:pt x="7920" y="12690"/>
                  </a:cubicBezTo>
                  <a:cubicBezTo>
                    <a:pt x="4063" y="16740"/>
                    <a:pt x="977" y="20520"/>
                    <a:pt x="205" y="21060"/>
                  </a:cubicBezTo>
                  <a:cubicBezTo>
                    <a:pt x="-566" y="21600"/>
                    <a:pt x="977" y="18900"/>
                    <a:pt x="252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663244" y="117564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746588" y="269964"/>
              <a:ext cx="95618" cy="12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189" fill="norm" stroke="1" extrusionOk="0">
                  <a:moveTo>
                    <a:pt x="12237" y="5226"/>
                  </a:moveTo>
                  <a:cubicBezTo>
                    <a:pt x="12237" y="3484"/>
                    <a:pt x="12237" y="1742"/>
                    <a:pt x="10858" y="1045"/>
                  </a:cubicBezTo>
                  <a:cubicBezTo>
                    <a:pt x="9479" y="348"/>
                    <a:pt x="6722" y="697"/>
                    <a:pt x="4654" y="2787"/>
                  </a:cubicBezTo>
                  <a:cubicBezTo>
                    <a:pt x="2585" y="4877"/>
                    <a:pt x="1207" y="8710"/>
                    <a:pt x="517" y="11671"/>
                  </a:cubicBezTo>
                  <a:cubicBezTo>
                    <a:pt x="-172" y="14632"/>
                    <a:pt x="-172" y="16723"/>
                    <a:pt x="517" y="18465"/>
                  </a:cubicBezTo>
                  <a:cubicBezTo>
                    <a:pt x="1207" y="20206"/>
                    <a:pt x="2585" y="21600"/>
                    <a:pt x="6262" y="21077"/>
                  </a:cubicBezTo>
                  <a:cubicBezTo>
                    <a:pt x="9939" y="20555"/>
                    <a:pt x="15913" y="18116"/>
                    <a:pt x="18671" y="14981"/>
                  </a:cubicBezTo>
                  <a:cubicBezTo>
                    <a:pt x="21428" y="11845"/>
                    <a:pt x="20968" y="8013"/>
                    <a:pt x="20049" y="5400"/>
                  </a:cubicBezTo>
                  <a:cubicBezTo>
                    <a:pt x="19130" y="2787"/>
                    <a:pt x="17751" y="1394"/>
                    <a:pt x="163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920137" y="222495"/>
              <a:ext cx="165695" cy="20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57" fill="norm" stroke="1" extrusionOk="0">
                  <a:moveTo>
                    <a:pt x="1251" y="4893"/>
                  </a:moveTo>
                  <a:cubicBezTo>
                    <a:pt x="981" y="8166"/>
                    <a:pt x="711" y="11439"/>
                    <a:pt x="441" y="13839"/>
                  </a:cubicBezTo>
                  <a:cubicBezTo>
                    <a:pt x="171" y="16239"/>
                    <a:pt x="-99" y="17766"/>
                    <a:pt x="36" y="17875"/>
                  </a:cubicBezTo>
                  <a:cubicBezTo>
                    <a:pt x="171" y="17984"/>
                    <a:pt x="711" y="16675"/>
                    <a:pt x="2061" y="14166"/>
                  </a:cubicBezTo>
                  <a:cubicBezTo>
                    <a:pt x="3411" y="11657"/>
                    <a:pt x="5571" y="7948"/>
                    <a:pt x="7461" y="5330"/>
                  </a:cubicBezTo>
                  <a:cubicBezTo>
                    <a:pt x="9351" y="2712"/>
                    <a:pt x="10971" y="1184"/>
                    <a:pt x="12456" y="421"/>
                  </a:cubicBezTo>
                  <a:cubicBezTo>
                    <a:pt x="13941" y="-343"/>
                    <a:pt x="15291" y="-343"/>
                    <a:pt x="16911" y="2821"/>
                  </a:cubicBezTo>
                  <a:cubicBezTo>
                    <a:pt x="18531" y="5984"/>
                    <a:pt x="20421" y="12312"/>
                    <a:pt x="20961" y="15912"/>
                  </a:cubicBezTo>
                  <a:cubicBezTo>
                    <a:pt x="21501" y="19512"/>
                    <a:pt x="20691" y="20384"/>
                    <a:pt x="19881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787194" y="60414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082"/>
                    <a:pt x="10800" y="10165"/>
                    <a:pt x="14400" y="13765"/>
                  </a:cubicBezTo>
                  <a:cubicBezTo>
                    <a:pt x="18000" y="17365"/>
                    <a:pt x="198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679244" y="15964"/>
              <a:ext cx="342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1533" y="15150"/>
                  </a:cubicBezTo>
                  <a:cubicBezTo>
                    <a:pt x="3067" y="12300"/>
                    <a:pt x="6133" y="8400"/>
                    <a:pt x="9733" y="5700"/>
                  </a:cubicBezTo>
                  <a:cubicBezTo>
                    <a:pt x="13333" y="3000"/>
                    <a:pt x="17467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992936" y="179111"/>
              <a:ext cx="149859" cy="16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05" fill="norm" stroke="1" extrusionOk="0">
                  <a:moveTo>
                    <a:pt x="540" y="11735"/>
                  </a:moveTo>
                  <a:cubicBezTo>
                    <a:pt x="3540" y="9001"/>
                    <a:pt x="6540" y="6267"/>
                    <a:pt x="8190" y="4216"/>
                  </a:cubicBezTo>
                  <a:cubicBezTo>
                    <a:pt x="9840" y="2166"/>
                    <a:pt x="10140" y="799"/>
                    <a:pt x="9540" y="252"/>
                  </a:cubicBezTo>
                  <a:cubicBezTo>
                    <a:pt x="8940" y="-295"/>
                    <a:pt x="7440" y="-22"/>
                    <a:pt x="5640" y="1756"/>
                  </a:cubicBezTo>
                  <a:cubicBezTo>
                    <a:pt x="3840" y="3533"/>
                    <a:pt x="1740" y="6814"/>
                    <a:pt x="690" y="9958"/>
                  </a:cubicBezTo>
                  <a:cubicBezTo>
                    <a:pt x="-360" y="13102"/>
                    <a:pt x="-360" y="16110"/>
                    <a:pt x="1740" y="18161"/>
                  </a:cubicBezTo>
                  <a:cubicBezTo>
                    <a:pt x="3840" y="20211"/>
                    <a:pt x="8040" y="21305"/>
                    <a:pt x="11640" y="21305"/>
                  </a:cubicBezTo>
                  <a:cubicBezTo>
                    <a:pt x="15240" y="21305"/>
                    <a:pt x="18240" y="20211"/>
                    <a:pt x="21240" y="19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218994" y="155664"/>
              <a:ext cx="101601" cy="1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0"/>
                  </a:moveTo>
                  <a:cubicBezTo>
                    <a:pt x="15300" y="232"/>
                    <a:pt x="9000" y="465"/>
                    <a:pt x="5175" y="1045"/>
                  </a:cubicBezTo>
                  <a:cubicBezTo>
                    <a:pt x="1350" y="1626"/>
                    <a:pt x="0" y="2555"/>
                    <a:pt x="0" y="4065"/>
                  </a:cubicBezTo>
                  <a:cubicBezTo>
                    <a:pt x="0" y="5574"/>
                    <a:pt x="1350" y="7665"/>
                    <a:pt x="4725" y="9639"/>
                  </a:cubicBezTo>
                  <a:cubicBezTo>
                    <a:pt x="8100" y="11613"/>
                    <a:pt x="13500" y="13471"/>
                    <a:pt x="16875" y="14981"/>
                  </a:cubicBezTo>
                  <a:cubicBezTo>
                    <a:pt x="20250" y="16490"/>
                    <a:pt x="21600" y="17652"/>
                    <a:pt x="21600" y="18697"/>
                  </a:cubicBezTo>
                  <a:cubicBezTo>
                    <a:pt x="21600" y="19742"/>
                    <a:pt x="20250" y="20671"/>
                    <a:pt x="18225" y="21135"/>
                  </a:cubicBezTo>
                  <a:cubicBezTo>
                    <a:pt x="16200" y="21600"/>
                    <a:pt x="13500" y="21600"/>
                    <a:pt x="12150" y="21019"/>
                  </a:cubicBezTo>
                  <a:cubicBezTo>
                    <a:pt x="10800" y="20439"/>
                    <a:pt x="10800" y="19277"/>
                    <a:pt x="11025" y="18116"/>
                  </a:cubicBezTo>
                  <a:cubicBezTo>
                    <a:pt x="11250" y="16955"/>
                    <a:pt x="11700" y="15794"/>
                    <a:pt x="12150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429395" y="3264"/>
              <a:ext cx="119800" cy="32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4" fill="norm" stroke="1" extrusionOk="0">
                  <a:moveTo>
                    <a:pt x="11216" y="0"/>
                  </a:moveTo>
                  <a:cubicBezTo>
                    <a:pt x="8185" y="4599"/>
                    <a:pt x="5153" y="9197"/>
                    <a:pt x="3259" y="12333"/>
                  </a:cubicBezTo>
                  <a:cubicBezTo>
                    <a:pt x="1364" y="15468"/>
                    <a:pt x="606" y="17141"/>
                    <a:pt x="227" y="18395"/>
                  </a:cubicBezTo>
                  <a:cubicBezTo>
                    <a:pt x="-152" y="19649"/>
                    <a:pt x="-152" y="20485"/>
                    <a:pt x="985" y="20973"/>
                  </a:cubicBezTo>
                  <a:cubicBezTo>
                    <a:pt x="2122" y="21461"/>
                    <a:pt x="4395" y="21600"/>
                    <a:pt x="7995" y="20834"/>
                  </a:cubicBezTo>
                  <a:cubicBezTo>
                    <a:pt x="11595" y="20067"/>
                    <a:pt x="16522" y="18395"/>
                    <a:pt x="21448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460294" y="17471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637594" y="587464"/>
              <a:ext cx="3575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" y="21388"/>
                    <a:pt x="870" y="21176"/>
                    <a:pt x="1330" y="20647"/>
                  </a:cubicBezTo>
                  <a:cubicBezTo>
                    <a:pt x="1790" y="20118"/>
                    <a:pt x="2276" y="19271"/>
                    <a:pt x="2788" y="18529"/>
                  </a:cubicBezTo>
                  <a:cubicBezTo>
                    <a:pt x="3299" y="17788"/>
                    <a:pt x="3837" y="17153"/>
                    <a:pt x="4374" y="16518"/>
                  </a:cubicBezTo>
                  <a:cubicBezTo>
                    <a:pt x="4911" y="15882"/>
                    <a:pt x="5448" y="15247"/>
                    <a:pt x="5947" y="14612"/>
                  </a:cubicBezTo>
                  <a:cubicBezTo>
                    <a:pt x="6445" y="13976"/>
                    <a:pt x="6906" y="13341"/>
                    <a:pt x="7411" y="12600"/>
                  </a:cubicBezTo>
                  <a:cubicBezTo>
                    <a:pt x="7916" y="11859"/>
                    <a:pt x="8466" y="11012"/>
                    <a:pt x="9016" y="10271"/>
                  </a:cubicBezTo>
                  <a:cubicBezTo>
                    <a:pt x="9566" y="9529"/>
                    <a:pt x="10116" y="8894"/>
                    <a:pt x="10583" y="8365"/>
                  </a:cubicBezTo>
                  <a:cubicBezTo>
                    <a:pt x="11049" y="7835"/>
                    <a:pt x="11433" y="7412"/>
                    <a:pt x="11823" y="6988"/>
                  </a:cubicBezTo>
                  <a:cubicBezTo>
                    <a:pt x="12213" y="6565"/>
                    <a:pt x="12610" y="6141"/>
                    <a:pt x="13000" y="5824"/>
                  </a:cubicBezTo>
                  <a:cubicBezTo>
                    <a:pt x="13390" y="5506"/>
                    <a:pt x="13773" y="5294"/>
                    <a:pt x="14234" y="5082"/>
                  </a:cubicBezTo>
                  <a:cubicBezTo>
                    <a:pt x="14694" y="4871"/>
                    <a:pt x="15231" y="4659"/>
                    <a:pt x="15743" y="4341"/>
                  </a:cubicBezTo>
                  <a:cubicBezTo>
                    <a:pt x="16254" y="4024"/>
                    <a:pt x="16740" y="3600"/>
                    <a:pt x="17258" y="3282"/>
                  </a:cubicBezTo>
                  <a:cubicBezTo>
                    <a:pt x="17776" y="2965"/>
                    <a:pt x="18326" y="2753"/>
                    <a:pt x="18857" y="2435"/>
                  </a:cubicBezTo>
                  <a:cubicBezTo>
                    <a:pt x="19388" y="2118"/>
                    <a:pt x="19899" y="1694"/>
                    <a:pt x="20353" y="1271"/>
                  </a:cubicBezTo>
                  <a:cubicBezTo>
                    <a:pt x="20807" y="847"/>
                    <a:pt x="21204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637594" y="701764"/>
              <a:ext cx="3295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3" y="20930"/>
                    <a:pt x="1027" y="20260"/>
                    <a:pt x="1588" y="19591"/>
                  </a:cubicBezTo>
                  <a:cubicBezTo>
                    <a:pt x="2150" y="18921"/>
                    <a:pt x="2761" y="18251"/>
                    <a:pt x="3323" y="17665"/>
                  </a:cubicBezTo>
                  <a:cubicBezTo>
                    <a:pt x="3884" y="17079"/>
                    <a:pt x="4398" y="16577"/>
                    <a:pt x="4953" y="15907"/>
                  </a:cubicBezTo>
                  <a:cubicBezTo>
                    <a:pt x="5508" y="15237"/>
                    <a:pt x="6104" y="14400"/>
                    <a:pt x="6624" y="13730"/>
                  </a:cubicBezTo>
                  <a:cubicBezTo>
                    <a:pt x="7145" y="13060"/>
                    <a:pt x="7588" y="12558"/>
                    <a:pt x="8032" y="12056"/>
                  </a:cubicBezTo>
                  <a:cubicBezTo>
                    <a:pt x="8476" y="11553"/>
                    <a:pt x="8920" y="11051"/>
                    <a:pt x="9392" y="10549"/>
                  </a:cubicBezTo>
                  <a:cubicBezTo>
                    <a:pt x="9864" y="10047"/>
                    <a:pt x="10363" y="9544"/>
                    <a:pt x="10842" y="9042"/>
                  </a:cubicBezTo>
                  <a:cubicBezTo>
                    <a:pt x="11320" y="8540"/>
                    <a:pt x="11778" y="8037"/>
                    <a:pt x="12361" y="7451"/>
                  </a:cubicBezTo>
                  <a:cubicBezTo>
                    <a:pt x="12943" y="6865"/>
                    <a:pt x="13651" y="6195"/>
                    <a:pt x="14240" y="5693"/>
                  </a:cubicBezTo>
                  <a:cubicBezTo>
                    <a:pt x="14830" y="5191"/>
                    <a:pt x="15302" y="4856"/>
                    <a:pt x="15871" y="4437"/>
                  </a:cubicBezTo>
                  <a:cubicBezTo>
                    <a:pt x="16439" y="4019"/>
                    <a:pt x="17105" y="3516"/>
                    <a:pt x="17729" y="3098"/>
                  </a:cubicBezTo>
                  <a:cubicBezTo>
                    <a:pt x="18354" y="2679"/>
                    <a:pt x="18936" y="2344"/>
                    <a:pt x="19575" y="1842"/>
                  </a:cubicBezTo>
                  <a:cubicBezTo>
                    <a:pt x="20213" y="1340"/>
                    <a:pt x="20906" y="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7394" y="1482814"/>
              <a:ext cx="25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52"/>
                    <a:pt x="10800" y="9504"/>
                    <a:pt x="14400" y="13104"/>
                  </a:cubicBezTo>
                  <a:cubicBezTo>
                    <a:pt x="18000" y="16704"/>
                    <a:pt x="19800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0" y="1351908"/>
              <a:ext cx="249628" cy="49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30" fill="norm" stroke="1" extrusionOk="0">
                  <a:moveTo>
                    <a:pt x="476" y="5340"/>
                  </a:moveTo>
                  <a:cubicBezTo>
                    <a:pt x="119" y="4342"/>
                    <a:pt x="-238" y="3343"/>
                    <a:pt x="208" y="2391"/>
                  </a:cubicBezTo>
                  <a:cubicBezTo>
                    <a:pt x="655" y="1438"/>
                    <a:pt x="1904" y="530"/>
                    <a:pt x="3957" y="167"/>
                  </a:cubicBezTo>
                  <a:cubicBezTo>
                    <a:pt x="6010" y="-196"/>
                    <a:pt x="8866" y="-14"/>
                    <a:pt x="11901" y="1165"/>
                  </a:cubicBezTo>
                  <a:cubicBezTo>
                    <a:pt x="14936" y="2345"/>
                    <a:pt x="18149" y="4523"/>
                    <a:pt x="19755" y="6747"/>
                  </a:cubicBezTo>
                  <a:cubicBezTo>
                    <a:pt x="21362" y="8970"/>
                    <a:pt x="21362" y="11239"/>
                    <a:pt x="20380" y="13281"/>
                  </a:cubicBezTo>
                  <a:cubicBezTo>
                    <a:pt x="19398" y="15323"/>
                    <a:pt x="17435" y="17138"/>
                    <a:pt x="14936" y="18454"/>
                  </a:cubicBezTo>
                  <a:cubicBezTo>
                    <a:pt x="12436" y="19770"/>
                    <a:pt x="9402" y="20587"/>
                    <a:pt x="7438" y="20996"/>
                  </a:cubicBezTo>
                  <a:cubicBezTo>
                    <a:pt x="5474" y="21404"/>
                    <a:pt x="4582" y="21404"/>
                    <a:pt x="3957" y="21177"/>
                  </a:cubicBezTo>
                  <a:cubicBezTo>
                    <a:pt x="3332" y="20950"/>
                    <a:pt x="2975" y="20496"/>
                    <a:pt x="3154" y="20133"/>
                  </a:cubicBezTo>
                  <a:cubicBezTo>
                    <a:pt x="3332" y="19770"/>
                    <a:pt x="4046" y="19498"/>
                    <a:pt x="4760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16794" y="1730464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13644" y="153361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45394" y="166696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011895" y="1296252"/>
              <a:ext cx="143100" cy="45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30" fill="norm" stroke="1" extrusionOk="0">
                  <a:moveTo>
                    <a:pt x="21475" y="2801"/>
                  </a:moveTo>
                  <a:cubicBezTo>
                    <a:pt x="19887" y="1905"/>
                    <a:pt x="18299" y="1009"/>
                    <a:pt x="16234" y="511"/>
                  </a:cubicBezTo>
                  <a:cubicBezTo>
                    <a:pt x="14169" y="14"/>
                    <a:pt x="11628" y="-86"/>
                    <a:pt x="9722" y="63"/>
                  </a:cubicBezTo>
                  <a:cubicBezTo>
                    <a:pt x="7816" y="213"/>
                    <a:pt x="6546" y="611"/>
                    <a:pt x="5910" y="1258"/>
                  </a:cubicBezTo>
                  <a:cubicBezTo>
                    <a:pt x="5275" y="1905"/>
                    <a:pt x="5275" y="2801"/>
                    <a:pt x="6704" y="3896"/>
                  </a:cubicBezTo>
                  <a:cubicBezTo>
                    <a:pt x="8134" y="4990"/>
                    <a:pt x="10993" y="6285"/>
                    <a:pt x="12740" y="7529"/>
                  </a:cubicBezTo>
                  <a:cubicBezTo>
                    <a:pt x="14487" y="8773"/>
                    <a:pt x="15122" y="9967"/>
                    <a:pt x="14963" y="10814"/>
                  </a:cubicBezTo>
                  <a:cubicBezTo>
                    <a:pt x="14804" y="11660"/>
                    <a:pt x="13851" y="12157"/>
                    <a:pt x="12422" y="12555"/>
                  </a:cubicBezTo>
                  <a:cubicBezTo>
                    <a:pt x="10993" y="12954"/>
                    <a:pt x="9087" y="13252"/>
                    <a:pt x="7499" y="13252"/>
                  </a:cubicBezTo>
                  <a:cubicBezTo>
                    <a:pt x="5910" y="13252"/>
                    <a:pt x="4640" y="12954"/>
                    <a:pt x="4481" y="12605"/>
                  </a:cubicBezTo>
                  <a:cubicBezTo>
                    <a:pt x="4322" y="12257"/>
                    <a:pt x="5275" y="11859"/>
                    <a:pt x="6387" y="11809"/>
                  </a:cubicBezTo>
                  <a:cubicBezTo>
                    <a:pt x="7499" y="11759"/>
                    <a:pt x="8769" y="12058"/>
                    <a:pt x="9404" y="12456"/>
                  </a:cubicBezTo>
                  <a:cubicBezTo>
                    <a:pt x="10040" y="12854"/>
                    <a:pt x="10040" y="13352"/>
                    <a:pt x="8610" y="14347"/>
                  </a:cubicBezTo>
                  <a:cubicBezTo>
                    <a:pt x="7181" y="15343"/>
                    <a:pt x="4322" y="16836"/>
                    <a:pt x="2575" y="17881"/>
                  </a:cubicBezTo>
                  <a:cubicBezTo>
                    <a:pt x="828" y="18926"/>
                    <a:pt x="193" y="19523"/>
                    <a:pt x="34" y="20071"/>
                  </a:cubicBezTo>
                  <a:cubicBezTo>
                    <a:pt x="-125" y="20618"/>
                    <a:pt x="193" y="21116"/>
                    <a:pt x="2893" y="21315"/>
                  </a:cubicBezTo>
                  <a:cubicBezTo>
                    <a:pt x="5593" y="21514"/>
                    <a:pt x="10675" y="21414"/>
                    <a:pt x="15757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237544" y="1400264"/>
              <a:ext cx="215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2965"/>
                    <a:pt x="5929" y="5929"/>
                    <a:pt x="9529" y="9529"/>
                  </a:cubicBezTo>
                  <a:cubicBezTo>
                    <a:pt x="13129" y="13129"/>
                    <a:pt x="17365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332744" y="1370215"/>
              <a:ext cx="133401" cy="37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04" fill="norm" stroke="1" extrusionOk="0">
                  <a:moveTo>
                    <a:pt x="21271" y="624"/>
                  </a:moveTo>
                  <a:cubicBezTo>
                    <a:pt x="19583" y="264"/>
                    <a:pt x="17896" y="-96"/>
                    <a:pt x="16377" y="24"/>
                  </a:cubicBezTo>
                  <a:cubicBezTo>
                    <a:pt x="14858" y="144"/>
                    <a:pt x="13509" y="744"/>
                    <a:pt x="11484" y="2724"/>
                  </a:cubicBezTo>
                  <a:cubicBezTo>
                    <a:pt x="9459" y="4704"/>
                    <a:pt x="6758" y="8064"/>
                    <a:pt x="4565" y="11124"/>
                  </a:cubicBezTo>
                  <a:cubicBezTo>
                    <a:pt x="2371" y="14184"/>
                    <a:pt x="683" y="16944"/>
                    <a:pt x="177" y="18624"/>
                  </a:cubicBezTo>
                  <a:cubicBezTo>
                    <a:pt x="-329" y="20304"/>
                    <a:pt x="346" y="20904"/>
                    <a:pt x="102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516944" y="163521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650294" y="1666964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936044" y="1635214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139244" y="164156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412294" y="1324064"/>
              <a:ext cx="2286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2007"/>
                    <a:pt x="5600" y="4013"/>
                    <a:pt x="8500" y="6551"/>
                  </a:cubicBezTo>
                  <a:cubicBezTo>
                    <a:pt x="11400" y="9089"/>
                    <a:pt x="14400" y="12157"/>
                    <a:pt x="16600" y="14754"/>
                  </a:cubicBezTo>
                  <a:cubicBezTo>
                    <a:pt x="18800" y="17351"/>
                    <a:pt x="20200" y="19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464812" y="1298664"/>
              <a:ext cx="195133" cy="44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2" fill="norm" stroke="1" extrusionOk="0">
                  <a:moveTo>
                    <a:pt x="21412" y="0"/>
                  </a:moveTo>
                  <a:cubicBezTo>
                    <a:pt x="19786" y="1211"/>
                    <a:pt x="18160" y="2422"/>
                    <a:pt x="15954" y="4542"/>
                  </a:cubicBezTo>
                  <a:cubicBezTo>
                    <a:pt x="13747" y="6662"/>
                    <a:pt x="10960" y="9690"/>
                    <a:pt x="8406" y="12314"/>
                  </a:cubicBezTo>
                  <a:cubicBezTo>
                    <a:pt x="5851" y="14938"/>
                    <a:pt x="3528" y="17159"/>
                    <a:pt x="2018" y="18673"/>
                  </a:cubicBezTo>
                  <a:cubicBezTo>
                    <a:pt x="509" y="20187"/>
                    <a:pt x="-188" y="20994"/>
                    <a:pt x="44" y="21297"/>
                  </a:cubicBezTo>
                  <a:cubicBezTo>
                    <a:pt x="277" y="21600"/>
                    <a:pt x="1438" y="21398"/>
                    <a:pt x="2599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698407" y="1562100"/>
              <a:ext cx="126638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8" fill="norm" stroke="1" extrusionOk="0">
                  <a:moveTo>
                    <a:pt x="2098" y="10482"/>
                  </a:moveTo>
                  <a:cubicBezTo>
                    <a:pt x="1378" y="12143"/>
                    <a:pt x="658" y="13805"/>
                    <a:pt x="298" y="15633"/>
                  </a:cubicBezTo>
                  <a:cubicBezTo>
                    <a:pt x="-62" y="17460"/>
                    <a:pt x="-62" y="19454"/>
                    <a:pt x="118" y="19288"/>
                  </a:cubicBezTo>
                  <a:cubicBezTo>
                    <a:pt x="298" y="19122"/>
                    <a:pt x="658" y="16796"/>
                    <a:pt x="1918" y="13639"/>
                  </a:cubicBezTo>
                  <a:cubicBezTo>
                    <a:pt x="3178" y="10482"/>
                    <a:pt x="5338" y="6494"/>
                    <a:pt x="8038" y="3836"/>
                  </a:cubicBezTo>
                  <a:cubicBezTo>
                    <a:pt x="10738" y="1177"/>
                    <a:pt x="13978" y="-152"/>
                    <a:pt x="16318" y="14"/>
                  </a:cubicBezTo>
                  <a:cubicBezTo>
                    <a:pt x="18658" y="180"/>
                    <a:pt x="20098" y="1842"/>
                    <a:pt x="20818" y="5663"/>
                  </a:cubicBezTo>
                  <a:cubicBezTo>
                    <a:pt x="21538" y="9485"/>
                    <a:pt x="21538" y="15466"/>
                    <a:pt x="21538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926644" y="1226379"/>
              <a:ext cx="111214" cy="55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30" fill="norm" stroke="1" extrusionOk="0">
                  <a:moveTo>
                    <a:pt x="0" y="833"/>
                  </a:moveTo>
                  <a:cubicBezTo>
                    <a:pt x="1223" y="505"/>
                    <a:pt x="2445" y="176"/>
                    <a:pt x="4279" y="53"/>
                  </a:cubicBezTo>
                  <a:cubicBezTo>
                    <a:pt x="6113" y="-70"/>
                    <a:pt x="8558" y="12"/>
                    <a:pt x="11615" y="382"/>
                  </a:cubicBezTo>
                  <a:cubicBezTo>
                    <a:pt x="14672" y="751"/>
                    <a:pt x="18340" y="1408"/>
                    <a:pt x="19970" y="2189"/>
                  </a:cubicBezTo>
                  <a:cubicBezTo>
                    <a:pt x="21600" y="2969"/>
                    <a:pt x="21192" y="3872"/>
                    <a:pt x="19155" y="4858"/>
                  </a:cubicBezTo>
                  <a:cubicBezTo>
                    <a:pt x="17117" y="5843"/>
                    <a:pt x="13449" y="6911"/>
                    <a:pt x="11004" y="7979"/>
                  </a:cubicBezTo>
                  <a:cubicBezTo>
                    <a:pt x="8558" y="9046"/>
                    <a:pt x="7336" y="10114"/>
                    <a:pt x="8558" y="11182"/>
                  </a:cubicBezTo>
                  <a:cubicBezTo>
                    <a:pt x="9781" y="12249"/>
                    <a:pt x="13449" y="13317"/>
                    <a:pt x="16302" y="14508"/>
                  </a:cubicBezTo>
                  <a:cubicBezTo>
                    <a:pt x="19155" y="15699"/>
                    <a:pt x="21192" y="17013"/>
                    <a:pt x="21396" y="18122"/>
                  </a:cubicBezTo>
                  <a:cubicBezTo>
                    <a:pt x="21600" y="19230"/>
                    <a:pt x="19970" y="20134"/>
                    <a:pt x="16709" y="20668"/>
                  </a:cubicBezTo>
                  <a:cubicBezTo>
                    <a:pt x="13449" y="21201"/>
                    <a:pt x="8558" y="21366"/>
                    <a:pt x="3668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273953" y="1476447"/>
              <a:ext cx="249592" cy="10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357" fill="norm" stroke="1" extrusionOk="0">
                  <a:moveTo>
                    <a:pt x="2889" y="19941"/>
                  </a:moveTo>
                  <a:cubicBezTo>
                    <a:pt x="1981" y="20357"/>
                    <a:pt x="1074" y="20772"/>
                    <a:pt x="529" y="19526"/>
                  </a:cubicBezTo>
                  <a:cubicBezTo>
                    <a:pt x="-15" y="18280"/>
                    <a:pt x="-197" y="15372"/>
                    <a:pt x="257" y="11841"/>
                  </a:cubicBezTo>
                  <a:cubicBezTo>
                    <a:pt x="711" y="8310"/>
                    <a:pt x="1800" y="4157"/>
                    <a:pt x="2979" y="1872"/>
                  </a:cubicBezTo>
                  <a:cubicBezTo>
                    <a:pt x="4159" y="-413"/>
                    <a:pt x="5430" y="-828"/>
                    <a:pt x="7064" y="1872"/>
                  </a:cubicBezTo>
                  <a:cubicBezTo>
                    <a:pt x="8697" y="4572"/>
                    <a:pt x="10694" y="10387"/>
                    <a:pt x="12055" y="14126"/>
                  </a:cubicBezTo>
                  <a:cubicBezTo>
                    <a:pt x="13416" y="17864"/>
                    <a:pt x="14142" y="19526"/>
                    <a:pt x="15322" y="18903"/>
                  </a:cubicBezTo>
                  <a:cubicBezTo>
                    <a:pt x="16502" y="18280"/>
                    <a:pt x="18136" y="15372"/>
                    <a:pt x="19225" y="11841"/>
                  </a:cubicBezTo>
                  <a:cubicBezTo>
                    <a:pt x="20314" y="8310"/>
                    <a:pt x="20858" y="4157"/>
                    <a:pt x="21403" y="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320344" y="125421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313994" y="1178014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3402894" y="1260564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3415594" y="119706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460956" y="1049276"/>
              <a:ext cx="145139" cy="28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10" fill="norm" stroke="1" extrusionOk="0">
                  <a:moveTo>
                    <a:pt x="14891" y="15123"/>
                  </a:moveTo>
                  <a:cubicBezTo>
                    <a:pt x="11135" y="14479"/>
                    <a:pt x="7378" y="13834"/>
                    <a:pt x="4874" y="13834"/>
                  </a:cubicBezTo>
                  <a:cubicBezTo>
                    <a:pt x="2369" y="13834"/>
                    <a:pt x="1117" y="14479"/>
                    <a:pt x="491" y="15607"/>
                  </a:cubicBezTo>
                  <a:cubicBezTo>
                    <a:pt x="-135" y="16735"/>
                    <a:pt x="-135" y="18347"/>
                    <a:pt x="335" y="19476"/>
                  </a:cubicBezTo>
                  <a:cubicBezTo>
                    <a:pt x="804" y="20604"/>
                    <a:pt x="1743" y="21249"/>
                    <a:pt x="3935" y="21007"/>
                  </a:cubicBezTo>
                  <a:cubicBezTo>
                    <a:pt x="6126" y="20765"/>
                    <a:pt x="9569" y="19637"/>
                    <a:pt x="11917" y="16574"/>
                  </a:cubicBezTo>
                  <a:cubicBezTo>
                    <a:pt x="14265" y="13511"/>
                    <a:pt x="15517" y="8514"/>
                    <a:pt x="16143" y="5613"/>
                  </a:cubicBezTo>
                  <a:cubicBezTo>
                    <a:pt x="16769" y="2711"/>
                    <a:pt x="16769" y="1906"/>
                    <a:pt x="16300" y="1180"/>
                  </a:cubicBezTo>
                  <a:cubicBezTo>
                    <a:pt x="15830" y="455"/>
                    <a:pt x="14891" y="-190"/>
                    <a:pt x="14422" y="52"/>
                  </a:cubicBezTo>
                  <a:cubicBezTo>
                    <a:pt x="13952" y="294"/>
                    <a:pt x="13952" y="1422"/>
                    <a:pt x="14108" y="4082"/>
                  </a:cubicBezTo>
                  <a:cubicBezTo>
                    <a:pt x="14265" y="6741"/>
                    <a:pt x="14578" y="10932"/>
                    <a:pt x="15830" y="14076"/>
                  </a:cubicBezTo>
                  <a:cubicBezTo>
                    <a:pt x="17082" y="17219"/>
                    <a:pt x="19274" y="19314"/>
                    <a:pt x="21465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802944" y="1355814"/>
              <a:ext cx="158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51"/>
                    <a:pt x="8640" y="7702"/>
                    <a:pt x="12240" y="11302"/>
                  </a:cubicBezTo>
                  <a:cubicBezTo>
                    <a:pt x="15840" y="14902"/>
                    <a:pt x="18720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792361" y="1298664"/>
              <a:ext cx="213784" cy="39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8392" y="2787"/>
                    <a:pt x="15184" y="5574"/>
                    <a:pt x="11869" y="8826"/>
                  </a:cubicBezTo>
                  <a:cubicBezTo>
                    <a:pt x="8554" y="12077"/>
                    <a:pt x="5133" y="15794"/>
                    <a:pt x="2994" y="18058"/>
                  </a:cubicBezTo>
                  <a:cubicBezTo>
                    <a:pt x="855" y="20323"/>
                    <a:pt x="0" y="21135"/>
                    <a:pt x="0" y="21368"/>
                  </a:cubicBezTo>
                  <a:cubicBezTo>
                    <a:pt x="0" y="21600"/>
                    <a:pt x="855" y="21252"/>
                    <a:pt x="1711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987344" y="1393914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82"/>
                    <a:pt x="4800" y="10165"/>
                    <a:pt x="8400" y="13765"/>
                  </a:cubicBezTo>
                  <a:cubicBezTo>
                    <a:pt x="12000" y="17365"/>
                    <a:pt x="168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968294" y="1275204"/>
              <a:ext cx="221609" cy="43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78" fill="norm" stroke="1" extrusionOk="0">
                  <a:moveTo>
                    <a:pt x="1211" y="7382"/>
                  </a:moveTo>
                  <a:cubicBezTo>
                    <a:pt x="2019" y="5097"/>
                    <a:pt x="2826" y="2812"/>
                    <a:pt x="4239" y="1462"/>
                  </a:cubicBezTo>
                  <a:cubicBezTo>
                    <a:pt x="5652" y="112"/>
                    <a:pt x="7671" y="-303"/>
                    <a:pt x="10194" y="216"/>
                  </a:cubicBezTo>
                  <a:cubicBezTo>
                    <a:pt x="12718" y="735"/>
                    <a:pt x="15746" y="2189"/>
                    <a:pt x="17966" y="4162"/>
                  </a:cubicBezTo>
                  <a:cubicBezTo>
                    <a:pt x="20187" y="6135"/>
                    <a:pt x="21600" y="8628"/>
                    <a:pt x="20994" y="11068"/>
                  </a:cubicBezTo>
                  <a:cubicBezTo>
                    <a:pt x="20389" y="13509"/>
                    <a:pt x="17764" y="15897"/>
                    <a:pt x="14434" y="17610"/>
                  </a:cubicBezTo>
                  <a:cubicBezTo>
                    <a:pt x="11103" y="19324"/>
                    <a:pt x="7065" y="20362"/>
                    <a:pt x="4542" y="20830"/>
                  </a:cubicBezTo>
                  <a:cubicBezTo>
                    <a:pt x="2019" y="21297"/>
                    <a:pt x="1009" y="21193"/>
                    <a:pt x="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177844" y="1617870"/>
              <a:ext cx="146051" cy="16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5592"/>
                  </a:moveTo>
                  <a:cubicBezTo>
                    <a:pt x="0" y="4208"/>
                    <a:pt x="0" y="2823"/>
                    <a:pt x="939" y="1715"/>
                  </a:cubicBezTo>
                  <a:cubicBezTo>
                    <a:pt x="1878" y="608"/>
                    <a:pt x="3757" y="-223"/>
                    <a:pt x="6261" y="54"/>
                  </a:cubicBezTo>
                  <a:cubicBezTo>
                    <a:pt x="8765" y="331"/>
                    <a:pt x="11896" y="1715"/>
                    <a:pt x="12991" y="4346"/>
                  </a:cubicBezTo>
                  <a:cubicBezTo>
                    <a:pt x="14087" y="6977"/>
                    <a:pt x="13148" y="10854"/>
                    <a:pt x="12052" y="13346"/>
                  </a:cubicBezTo>
                  <a:cubicBezTo>
                    <a:pt x="10957" y="15839"/>
                    <a:pt x="9704" y="16946"/>
                    <a:pt x="8452" y="18054"/>
                  </a:cubicBezTo>
                  <a:cubicBezTo>
                    <a:pt x="7200" y="19162"/>
                    <a:pt x="5948" y="20269"/>
                    <a:pt x="6104" y="20823"/>
                  </a:cubicBezTo>
                  <a:cubicBezTo>
                    <a:pt x="6261" y="21377"/>
                    <a:pt x="7826" y="21377"/>
                    <a:pt x="10643" y="20546"/>
                  </a:cubicBezTo>
                  <a:cubicBezTo>
                    <a:pt x="13461" y="19715"/>
                    <a:pt x="17530" y="18054"/>
                    <a:pt x="21600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527094" y="1393914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520744" y="1520914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950427" y="1177661"/>
              <a:ext cx="135468" cy="48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2529"/>
                  </a:moveTo>
                  <a:cubicBezTo>
                    <a:pt x="18900" y="1598"/>
                    <a:pt x="16200" y="667"/>
                    <a:pt x="13838" y="248"/>
                  </a:cubicBezTo>
                  <a:cubicBezTo>
                    <a:pt x="11475" y="-171"/>
                    <a:pt x="9450" y="-78"/>
                    <a:pt x="6919" y="667"/>
                  </a:cubicBezTo>
                  <a:cubicBezTo>
                    <a:pt x="4387" y="1412"/>
                    <a:pt x="1350" y="2808"/>
                    <a:pt x="1181" y="4158"/>
                  </a:cubicBezTo>
                  <a:cubicBezTo>
                    <a:pt x="1012" y="5508"/>
                    <a:pt x="3712" y="6812"/>
                    <a:pt x="5569" y="7696"/>
                  </a:cubicBezTo>
                  <a:cubicBezTo>
                    <a:pt x="7425" y="8581"/>
                    <a:pt x="8437" y="9046"/>
                    <a:pt x="9112" y="9512"/>
                  </a:cubicBezTo>
                  <a:cubicBezTo>
                    <a:pt x="9788" y="9977"/>
                    <a:pt x="10125" y="10443"/>
                    <a:pt x="9788" y="10862"/>
                  </a:cubicBezTo>
                  <a:cubicBezTo>
                    <a:pt x="9450" y="11281"/>
                    <a:pt x="8437" y="11653"/>
                    <a:pt x="7256" y="11979"/>
                  </a:cubicBezTo>
                  <a:cubicBezTo>
                    <a:pt x="6075" y="12305"/>
                    <a:pt x="4725" y="12584"/>
                    <a:pt x="3206" y="12770"/>
                  </a:cubicBezTo>
                  <a:cubicBezTo>
                    <a:pt x="1687" y="12957"/>
                    <a:pt x="0" y="13050"/>
                    <a:pt x="0" y="13050"/>
                  </a:cubicBezTo>
                  <a:cubicBezTo>
                    <a:pt x="0" y="13050"/>
                    <a:pt x="1687" y="12957"/>
                    <a:pt x="3206" y="13050"/>
                  </a:cubicBezTo>
                  <a:cubicBezTo>
                    <a:pt x="4725" y="13143"/>
                    <a:pt x="6075" y="13422"/>
                    <a:pt x="6750" y="14027"/>
                  </a:cubicBezTo>
                  <a:cubicBezTo>
                    <a:pt x="7425" y="14632"/>
                    <a:pt x="7425" y="15563"/>
                    <a:pt x="6750" y="16727"/>
                  </a:cubicBezTo>
                  <a:cubicBezTo>
                    <a:pt x="6075" y="17891"/>
                    <a:pt x="4725" y="19288"/>
                    <a:pt x="4725" y="20126"/>
                  </a:cubicBezTo>
                  <a:cubicBezTo>
                    <a:pt x="4725" y="20963"/>
                    <a:pt x="6075" y="21243"/>
                    <a:pt x="7594" y="21336"/>
                  </a:cubicBezTo>
                  <a:cubicBezTo>
                    <a:pt x="9112" y="21429"/>
                    <a:pt x="10800" y="21336"/>
                    <a:pt x="12487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174794" y="1228814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927"/>
                    <a:pt x="8000" y="7855"/>
                    <a:pt x="11600" y="11455"/>
                  </a:cubicBezTo>
                  <a:cubicBezTo>
                    <a:pt x="15200" y="15055"/>
                    <a:pt x="184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312231" y="1266914"/>
              <a:ext cx="7211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0"/>
                  </a:moveTo>
                  <a:cubicBezTo>
                    <a:pt x="18556" y="415"/>
                    <a:pt x="16088" y="831"/>
                    <a:pt x="14236" y="2354"/>
                  </a:cubicBezTo>
                  <a:cubicBezTo>
                    <a:pt x="12385" y="3877"/>
                    <a:pt x="11151" y="6508"/>
                    <a:pt x="8682" y="9485"/>
                  </a:cubicBezTo>
                  <a:cubicBezTo>
                    <a:pt x="6214" y="12462"/>
                    <a:pt x="2511" y="15785"/>
                    <a:pt x="968" y="17862"/>
                  </a:cubicBezTo>
                  <a:cubicBezTo>
                    <a:pt x="-575" y="19938"/>
                    <a:pt x="42" y="20769"/>
                    <a:pt x="6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447844" y="1514564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562144" y="1570491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64" y="11040"/>
                    <a:pt x="11127" y="1783"/>
                    <a:pt x="14727" y="240"/>
                  </a:cubicBezTo>
                  <a:cubicBezTo>
                    <a:pt x="18327" y="-1303"/>
                    <a:pt x="1996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892344" y="1565364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082844" y="157806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501944" y="1241514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972"/>
                    <a:pt x="6480" y="7945"/>
                    <a:pt x="10080" y="11545"/>
                  </a:cubicBezTo>
                  <a:cubicBezTo>
                    <a:pt x="13680" y="15145"/>
                    <a:pt x="17640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557878" y="1235164"/>
              <a:ext cx="14091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0"/>
                  </a:moveTo>
                  <a:cubicBezTo>
                    <a:pt x="17272" y="2833"/>
                    <a:pt x="13081" y="5666"/>
                    <a:pt x="9696" y="8675"/>
                  </a:cubicBezTo>
                  <a:cubicBezTo>
                    <a:pt x="6311" y="11685"/>
                    <a:pt x="3732" y="14872"/>
                    <a:pt x="2120" y="16820"/>
                  </a:cubicBezTo>
                  <a:cubicBezTo>
                    <a:pt x="508" y="18767"/>
                    <a:pt x="-137" y="19475"/>
                    <a:pt x="24" y="20066"/>
                  </a:cubicBezTo>
                  <a:cubicBezTo>
                    <a:pt x="185" y="20656"/>
                    <a:pt x="1153" y="21128"/>
                    <a:pt x="2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683977" y="1520951"/>
              <a:ext cx="179968" cy="11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297" fill="norm" stroke="1" extrusionOk="0">
                  <a:moveTo>
                    <a:pt x="1758" y="3464"/>
                  </a:moveTo>
                  <a:cubicBezTo>
                    <a:pt x="1507" y="5393"/>
                    <a:pt x="1256" y="7321"/>
                    <a:pt x="879" y="10600"/>
                  </a:cubicBezTo>
                  <a:cubicBezTo>
                    <a:pt x="502" y="13878"/>
                    <a:pt x="0" y="18507"/>
                    <a:pt x="0" y="19857"/>
                  </a:cubicBezTo>
                  <a:cubicBezTo>
                    <a:pt x="0" y="21207"/>
                    <a:pt x="502" y="19278"/>
                    <a:pt x="1507" y="16386"/>
                  </a:cubicBezTo>
                  <a:cubicBezTo>
                    <a:pt x="2512" y="13493"/>
                    <a:pt x="4019" y="9636"/>
                    <a:pt x="5149" y="6743"/>
                  </a:cubicBezTo>
                  <a:cubicBezTo>
                    <a:pt x="6279" y="3850"/>
                    <a:pt x="7033" y="1921"/>
                    <a:pt x="7660" y="1921"/>
                  </a:cubicBezTo>
                  <a:cubicBezTo>
                    <a:pt x="8288" y="1921"/>
                    <a:pt x="8791" y="3850"/>
                    <a:pt x="9042" y="5778"/>
                  </a:cubicBezTo>
                  <a:cubicBezTo>
                    <a:pt x="9293" y="7707"/>
                    <a:pt x="9293" y="9636"/>
                    <a:pt x="9167" y="11564"/>
                  </a:cubicBezTo>
                  <a:cubicBezTo>
                    <a:pt x="9042" y="13493"/>
                    <a:pt x="8791" y="15421"/>
                    <a:pt x="8791" y="15421"/>
                  </a:cubicBezTo>
                  <a:cubicBezTo>
                    <a:pt x="8791" y="15421"/>
                    <a:pt x="9042" y="13493"/>
                    <a:pt x="10047" y="10793"/>
                  </a:cubicBezTo>
                  <a:cubicBezTo>
                    <a:pt x="11051" y="8093"/>
                    <a:pt x="12809" y="4621"/>
                    <a:pt x="14316" y="2500"/>
                  </a:cubicBezTo>
                  <a:cubicBezTo>
                    <a:pt x="15823" y="378"/>
                    <a:pt x="17079" y="-393"/>
                    <a:pt x="18335" y="186"/>
                  </a:cubicBezTo>
                  <a:cubicBezTo>
                    <a:pt x="19591" y="764"/>
                    <a:pt x="20847" y="2693"/>
                    <a:pt x="21223" y="6164"/>
                  </a:cubicBezTo>
                  <a:cubicBezTo>
                    <a:pt x="21600" y="9636"/>
                    <a:pt x="21098" y="14650"/>
                    <a:pt x="20595" y="1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022644" y="1182841"/>
              <a:ext cx="112415" cy="52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90" fill="norm" stroke="1" extrusionOk="0">
                  <a:moveTo>
                    <a:pt x="0" y="1353"/>
                  </a:moveTo>
                  <a:cubicBezTo>
                    <a:pt x="800" y="923"/>
                    <a:pt x="1600" y="492"/>
                    <a:pt x="3000" y="234"/>
                  </a:cubicBezTo>
                  <a:cubicBezTo>
                    <a:pt x="4400" y="-24"/>
                    <a:pt x="6400" y="-110"/>
                    <a:pt x="9600" y="191"/>
                  </a:cubicBezTo>
                  <a:cubicBezTo>
                    <a:pt x="12800" y="492"/>
                    <a:pt x="17200" y="1181"/>
                    <a:pt x="19000" y="2214"/>
                  </a:cubicBezTo>
                  <a:cubicBezTo>
                    <a:pt x="20800" y="3246"/>
                    <a:pt x="20000" y="4623"/>
                    <a:pt x="17200" y="5914"/>
                  </a:cubicBezTo>
                  <a:cubicBezTo>
                    <a:pt x="14400" y="7205"/>
                    <a:pt x="9600" y="8410"/>
                    <a:pt x="7000" y="9270"/>
                  </a:cubicBezTo>
                  <a:cubicBezTo>
                    <a:pt x="4400" y="10131"/>
                    <a:pt x="4000" y="10647"/>
                    <a:pt x="6000" y="11335"/>
                  </a:cubicBezTo>
                  <a:cubicBezTo>
                    <a:pt x="8000" y="12024"/>
                    <a:pt x="12400" y="12884"/>
                    <a:pt x="15800" y="13788"/>
                  </a:cubicBezTo>
                  <a:cubicBezTo>
                    <a:pt x="19200" y="14692"/>
                    <a:pt x="21600" y="15638"/>
                    <a:pt x="21200" y="16757"/>
                  </a:cubicBezTo>
                  <a:cubicBezTo>
                    <a:pt x="20800" y="17876"/>
                    <a:pt x="17600" y="19166"/>
                    <a:pt x="14600" y="19984"/>
                  </a:cubicBezTo>
                  <a:cubicBezTo>
                    <a:pt x="11600" y="20802"/>
                    <a:pt x="8800" y="21146"/>
                    <a:pt x="600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9381190" y="1419314"/>
              <a:ext cx="26375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30" fill="norm" stroke="1" extrusionOk="0">
                  <a:moveTo>
                    <a:pt x="2847" y="21130"/>
                  </a:moveTo>
                  <a:cubicBezTo>
                    <a:pt x="1647" y="20191"/>
                    <a:pt x="447" y="19252"/>
                    <a:pt x="104" y="17139"/>
                  </a:cubicBezTo>
                  <a:cubicBezTo>
                    <a:pt x="-239" y="15026"/>
                    <a:pt x="275" y="11739"/>
                    <a:pt x="1475" y="9157"/>
                  </a:cubicBezTo>
                  <a:cubicBezTo>
                    <a:pt x="2675" y="6574"/>
                    <a:pt x="4561" y="4696"/>
                    <a:pt x="6104" y="5400"/>
                  </a:cubicBezTo>
                  <a:cubicBezTo>
                    <a:pt x="7647" y="6104"/>
                    <a:pt x="8847" y="9391"/>
                    <a:pt x="9618" y="12209"/>
                  </a:cubicBezTo>
                  <a:cubicBezTo>
                    <a:pt x="10390" y="15026"/>
                    <a:pt x="10732" y="17374"/>
                    <a:pt x="11332" y="19017"/>
                  </a:cubicBezTo>
                  <a:cubicBezTo>
                    <a:pt x="11932" y="20661"/>
                    <a:pt x="12790" y="21600"/>
                    <a:pt x="14504" y="18313"/>
                  </a:cubicBezTo>
                  <a:cubicBezTo>
                    <a:pt x="16218" y="15026"/>
                    <a:pt x="18790" y="7513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9467144" y="127326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9473494" y="122246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562394" y="127326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568744" y="120976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629349" y="1071294"/>
              <a:ext cx="143819" cy="29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58" fill="norm" stroke="1" extrusionOk="0">
                  <a:moveTo>
                    <a:pt x="13576" y="13239"/>
                  </a:moveTo>
                  <a:cubicBezTo>
                    <a:pt x="12637" y="12626"/>
                    <a:pt x="11698" y="12013"/>
                    <a:pt x="10445" y="11860"/>
                  </a:cubicBezTo>
                  <a:cubicBezTo>
                    <a:pt x="9193" y="11707"/>
                    <a:pt x="7628" y="12013"/>
                    <a:pt x="5906" y="13086"/>
                  </a:cubicBezTo>
                  <a:cubicBezTo>
                    <a:pt x="4185" y="14158"/>
                    <a:pt x="2306" y="15996"/>
                    <a:pt x="1211" y="17298"/>
                  </a:cubicBezTo>
                  <a:cubicBezTo>
                    <a:pt x="115" y="18601"/>
                    <a:pt x="-198" y="19367"/>
                    <a:pt x="115" y="20056"/>
                  </a:cubicBezTo>
                  <a:cubicBezTo>
                    <a:pt x="428" y="20745"/>
                    <a:pt x="1367" y="21358"/>
                    <a:pt x="2463" y="21358"/>
                  </a:cubicBezTo>
                  <a:cubicBezTo>
                    <a:pt x="3559" y="21358"/>
                    <a:pt x="4811" y="20745"/>
                    <a:pt x="7315" y="18064"/>
                  </a:cubicBezTo>
                  <a:cubicBezTo>
                    <a:pt x="9819" y="15384"/>
                    <a:pt x="13576" y="10635"/>
                    <a:pt x="15767" y="7801"/>
                  </a:cubicBezTo>
                  <a:cubicBezTo>
                    <a:pt x="17959" y="4967"/>
                    <a:pt x="18585" y="4047"/>
                    <a:pt x="19367" y="2898"/>
                  </a:cubicBezTo>
                  <a:cubicBezTo>
                    <a:pt x="20150" y="1749"/>
                    <a:pt x="21089" y="371"/>
                    <a:pt x="21245" y="64"/>
                  </a:cubicBezTo>
                  <a:cubicBezTo>
                    <a:pt x="21402" y="-242"/>
                    <a:pt x="20776" y="524"/>
                    <a:pt x="20150" y="2898"/>
                  </a:cubicBezTo>
                  <a:cubicBezTo>
                    <a:pt x="19524" y="5273"/>
                    <a:pt x="18898" y="9256"/>
                    <a:pt x="18898" y="12243"/>
                  </a:cubicBezTo>
                  <a:cubicBezTo>
                    <a:pt x="18898" y="15230"/>
                    <a:pt x="19524" y="17222"/>
                    <a:pt x="20150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019594" y="1292314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400"/>
                    <a:pt x="6400" y="4800"/>
                    <a:pt x="10000" y="8400"/>
                  </a:cubicBezTo>
                  <a:cubicBezTo>
                    <a:pt x="13600" y="12000"/>
                    <a:pt x="17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038644" y="1324064"/>
              <a:ext cx="152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47"/>
                    <a:pt x="12000" y="8694"/>
                    <a:pt x="8400" y="12294"/>
                  </a:cubicBezTo>
                  <a:cubicBezTo>
                    <a:pt x="4800" y="15894"/>
                    <a:pt x="2400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692877" y="1800314"/>
              <a:ext cx="281518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2598" y="11435"/>
                  </a:moveTo>
                  <a:cubicBezTo>
                    <a:pt x="1299" y="15247"/>
                    <a:pt x="0" y="19059"/>
                    <a:pt x="0" y="20329"/>
                  </a:cubicBezTo>
                  <a:cubicBezTo>
                    <a:pt x="0" y="21600"/>
                    <a:pt x="1299" y="20329"/>
                    <a:pt x="4710" y="16518"/>
                  </a:cubicBezTo>
                  <a:cubicBezTo>
                    <a:pt x="8120" y="12706"/>
                    <a:pt x="13642" y="6353"/>
                    <a:pt x="16809" y="3176"/>
                  </a:cubicBezTo>
                  <a:cubicBezTo>
                    <a:pt x="19976" y="0"/>
                    <a:pt x="207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758494" y="1863814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683020" y="2098764"/>
              <a:ext cx="126275" cy="17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81" fill="norm" stroke="1" extrusionOk="0">
                  <a:moveTo>
                    <a:pt x="2036" y="0"/>
                  </a:moveTo>
                  <a:cubicBezTo>
                    <a:pt x="1316" y="5067"/>
                    <a:pt x="596" y="10133"/>
                    <a:pt x="236" y="13467"/>
                  </a:cubicBezTo>
                  <a:cubicBezTo>
                    <a:pt x="-124" y="16800"/>
                    <a:pt x="-124" y="18400"/>
                    <a:pt x="596" y="19600"/>
                  </a:cubicBezTo>
                  <a:cubicBezTo>
                    <a:pt x="1316" y="20800"/>
                    <a:pt x="2756" y="21600"/>
                    <a:pt x="4196" y="21467"/>
                  </a:cubicBezTo>
                  <a:cubicBezTo>
                    <a:pt x="5636" y="21333"/>
                    <a:pt x="7076" y="20267"/>
                    <a:pt x="8336" y="19067"/>
                  </a:cubicBezTo>
                  <a:cubicBezTo>
                    <a:pt x="9596" y="17867"/>
                    <a:pt x="10676" y="16533"/>
                    <a:pt x="11576" y="14800"/>
                  </a:cubicBezTo>
                  <a:cubicBezTo>
                    <a:pt x="12476" y="13067"/>
                    <a:pt x="13196" y="10933"/>
                    <a:pt x="13376" y="10667"/>
                  </a:cubicBezTo>
                  <a:cubicBezTo>
                    <a:pt x="13556" y="10400"/>
                    <a:pt x="13196" y="12000"/>
                    <a:pt x="13016" y="13600"/>
                  </a:cubicBezTo>
                  <a:cubicBezTo>
                    <a:pt x="12836" y="15200"/>
                    <a:pt x="12836" y="16800"/>
                    <a:pt x="13376" y="18133"/>
                  </a:cubicBezTo>
                  <a:cubicBezTo>
                    <a:pt x="13916" y="19467"/>
                    <a:pt x="14996" y="20533"/>
                    <a:pt x="16436" y="20933"/>
                  </a:cubicBezTo>
                  <a:cubicBezTo>
                    <a:pt x="17876" y="21333"/>
                    <a:pt x="19676" y="21067"/>
                    <a:pt x="21476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837587" y="2137299"/>
              <a:ext cx="79658" cy="16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62" fill="norm" stroke="1" extrusionOk="0">
                  <a:moveTo>
                    <a:pt x="2633" y="2467"/>
                  </a:moveTo>
                  <a:cubicBezTo>
                    <a:pt x="2633" y="7797"/>
                    <a:pt x="2633" y="13127"/>
                    <a:pt x="2349" y="16493"/>
                  </a:cubicBezTo>
                  <a:cubicBezTo>
                    <a:pt x="2065" y="19859"/>
                    <a:pt x="1496" y="21262"/>
                    <a:pt x="928" y="21262"/>
                  </a:cubicBezTo>
                  <a:cubicBezTo>
                    <a:pt x="359" y="21262"/>
                    <a:pt x="-209" y="19859"/>
                    <a:pt x="75" y="16914"/>
                  </a:cubicBezTo>
                  <a:cubicBezTo>
                    <a:pt x="359" y="13968"/>
                    <a:pt x="1496" y="9480"/>
                    <a:pt x="2633" y="6535"/>
                  </a:cubicBezTo>
                  <a:cubicBezTo>
                    <a:pt x="3770" y="3589"/>
                    <a:pt x="4907" y="2187"/>
                    <a:pt x="6896" y="1205"/>
                  </a:cubicBezTo>
                  <a:cubicBezTo>
                    <a:pt x="8886" y="223"/>
                    <a:pt x="11728" y="-338"/>
                    <a:pt x="14002" y="223"/>
                  </a:cubicBezTo>
                  <a:cubicBezTo>
                    <a:pt x="16275" y="784"/>
                    <a:pt x="17980" y="2467"/>
                    <a:pt x="19117" y="5833"/>
                  </a:cubicBezTo>
                  <a:cubicBezTo>
                    <a:pt x="20254" y="9200"/>
                    <a:pt x="20823" y="14249"/>
                    <a:pt x="21391" y="19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970949" y="1990814"/>
              <a:ext cx="105046" cy="29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67" fill="norm" stroke="1" extrusionOk="0">
                  <a:moveTo>
                    <a:pt x="8479" y="0"/>
                  </a:moveTo>
                  <a:cubicBezTo>
                    <a:pt x="8047" y="4715"/>
                    <a:pt x="7615" y="9431"/>
                    <a:pt x="6967" y="12625"/>
                  </a:cubicBezTo>
                  <a:cubicBezTo>
                    <a:pt x="6319" y="15820"/>
                    <a:pt x="5455" y="17493"/>
                    <a:pt x="4375" y="18862"/>
                  </a:cubicBezTo>
                  <a:cubicBezTo>
                    <a:pt x="3295" y="20231"/>
                    <a:pt x="1999" y="21296"/>
                    <a:pt x="1135" y="21448"/>
                  </a:cubicBezTo>
                  <a:cubicBezTo>
                    <a:pt x="271" y="21600"/>
                    <a:pt x="-161" y="20839"/>
                    <a:pt x="55" y="18938"/>
                  </a:cubicBezTo>
                  <a:cubicBezTo>
                    <a:pt x="271" y="17037"/>
                    <a:pt x="1135" y="13994"/>
                    <a:pt x="2431" y="12169"/>
                  </a:cubicBezTo>
                  <a:cubicBezTo>
                    <a:pt x="3727" y="10344"/>
                    <a:pt x="5455" y="9735"/>
                    <a:pt x="7399" y="9659"/>
                  </a:cubicBezTo>
                  <a:cubicBezTo>
                    <a:pt x="9343" y="9583"/>
                    <a:pt x="11503" y="10039"/>
                    <a:pt x="12799" y="10648"/>
                  </a:cubicBezTo>
                  <a:cubicBezTo>
                    <a:pt x="14095" y="11256"/>
                    <a:pt x="14527" y="12017"/>
                    <a:pt x="14743" y="12777"/>
                  </a:cubicBezTo>
                  <a:cubicBezTo>
                    <a:pt x="14959" y="13538"/>
                    <a:pt x="14959" y="14299"/>
                    <a:pt x="14095" y="14907"/>
                  </a:cubicBezTo>
                  <a:cubicBezTo>
                    <a:pt x="13231" y="15515"/>
                    <a:pt x="11503" y="15972"/>
                    <a:pt x="9127" y="16504"/>
                  </a:cubicBezTo>
                  <a:cubicBezTo>
                    <a:pt x="6751" y="17037"/>
                    <a:pt x="3727" y="17645"/>
                    <a:pt x="3295" y="18254"/>
                  </a:cubicBezTo>
                  <a:cubicBezTo>
                    <a:pt x="2863" y="18862"/>
                    <a:pt x="5023" y="19470"/>
                    <a:pt x="8479" y="19775"/>
                  </a:cubicBezTo>
                  <a:cubicBezTo>
                    <a:pt x="11935" y="20079"/>
                    <a:pt x="16687" y="20079"/>
                    <a:pt x="21439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095044" y="2162264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0"/>
                  </a:moveTo>
                  <a:cubicBezTo>
                    <a:pt x="1964" y="4168"/>
                    <a:pt x="1964" y="8337"/>
                    <a:pt x="1636" y="12126"/>
                  </a:cubicBezTo>
                  <a:cubicBezTo>
                    <a:pt x="1309" y="15916"/>
                    <a:pt x="655" y="19326"/>
                    <a:pt x="327" y="19516"/>
                  </a:cubicBezTo>
                  <a:cubicBezTo>
                    <a:pt x="0" y="19705"/>
                    <a:pt x="0" y="16674"/>
                    <a:pt x="0" y="14021"/>
                  </a:cubicBezTo>
                  <a:cubicBezTo>
                    <a:pt x="0" y="11368"/>
                    <a:pt x="0" y="9095"/>
                    <a:pt x="982" y="7011"/>
                  </a:cubicBezTo>
                  <a:cubicBezTo>
                    <a:pt x="1964" y="4926"/>
                    <a:pt x="3927" y="3032"/>
                    <a:pt x="6545" y="1895"/>
                  </a:cubicBezTo>
                  <a:cubicBezTo>
                    <a:pt x="9164" y="758"/>
                    <a:pt x="12436" y="379"/>
                    <a:pt x="15055" y="2084"/>
                  </a:cubicBezTo>
                  <a:cubicBezTo>
                    <a:pt x="17673" y="3789"/>
                    <a:pt x="19636" y="7579"/>
                    <a:pt x="20618" y="11179"/>
                  </a:cubicBezTo>
                  <a:cubicBezTo>
                    <a:pt x="21600" y="14779"/>
                    <a:pt x="216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199559" y="2168614"/>
              <a:ext cx="72065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89" fill="norm" stroke="1" extrusionOk="0">
                  <a:moveTo>
                    <a:pt x="10258" y="0"/>
                  </a:moveTo>
                  <a:cubicBezTo>
                    <a:pt x="7173" y="1137"/>
                    <a:pt x="4087" y="2274"/>
                    <a:pt x="2236" y="4926"/>
                  </a:cubicBezTo>
                  <a:cubicBezTo>
                    <a:pt x="384" y="7579"/>
                    <a:pt x="-233" y="11747"/>
                    <a:pt x="76" y="14779"/>
                  </a:cubicBezTo>
                  <a:cubicBezTo>
                    <a:pt x="384" y="17811"/>
                    <a:pt x="1618" y="19705"/>
                    <a:pt x="4396" y="20653"/>
                  </a:cubicBezTo>
                  <a:cubicBezTo>
                    <a:pt x="7173" y="21600"/>
                    <a:pt x="11493" y="21600"/>
                    <a:pt x="14578" y="20842"/>
                  </a:cubicBezTo>
                  <a:cubicBezTo>
                    <a:pt x="17664" y="20084"/>
                    <a:pt x="19516" y="18568"/>
                    <a:pt x="20441" y="16295"/>
                  </a:cubicBezTo>
                  <a:cubicBezTo>
                    <a:pt x="21367" y="14021"/>
                    <a:pt x="21367" y="10989"/>
                    <a:pt x="18898" y="8905"/>
                  </a:cubicBezTo>
                  <a:cubicBezTo>
                    <a:pt x="16430" y="6821"/>
                    <a:pt x="11493" y="5684"/>
                    <a:pt x="6556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301917" y="2155914"/>
              <a:ext cx="148728" cy="12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71" fill="norm" stroke="1" extrusionOk="0">
                  <a:moveTo>
                    <a:pt x="384" y="3295"/>
                  </a:moveTo>
                  <a:cubicBezTo>
                    <a:pt x="80" y="8420"/>
                    <a:pt x="-224" y="13546"/>
                    <a:pt x="232" y="16658"/>
                  </a:cubicBezTo>
                  <a:cubicBezTo>
                    <a:pt x="689" y="19769"/>
                    <a:pt x="1906" y="20868"/>
                    <a:pt x="3275" y="21234"/>
                  </a:cubicBezTo>
                  <a:cubicBezTo>
                    <a:pt x="4644" y="21600"/>
                    <a:pt x="6165" y="21234"/>
                    <a:pt x="7230" y="20136"/>
                  </a:cubicBezTo>
                  <a:cubicBezTo>
                    <a:pt x="8294" y="19037"/>
                    <a:pt x="8903" y="17207"/>
                    <a:pt x="9359" y="15376"/>
                  </a:cubicBezTo>
                  <a:cubicBezTo>
                    <a:pt x="9815" y="13546"/>
                    <a:pt x="10120" y="11715"/>
                    <a:pt x="10424" y="11715"/>
                  </a:cubicBezTo>
                  <a:cubicBezTo>
                    <a:pt x="10728" y="11715"/>
                    <a:pt x="11032" y="13546"/>
                    <a:pt x="11793" y="15010"/>
                  </a:cubicBezTo>
                  <a:cubicBezTo>
                    <a:pt x="12553" y="16475"/>
                    <a:pt x="13770" y="17573"/>
                    <a:pt x="15139" y="17756"/>
                  </a:cubicBezTo>
                  <a:cubicBezTo>
                    <a:pt x="16508" y="17939"/>
                    <a:pt x="18030" y="17207"/>
                    <a:pt x="19246" y="14827"/>
                  </a:cubicBezTo>
                  <a:cubicBezTo>
                    <a:pt x="20463" y="12447"/>
                    <a:pt x="21376" y="8420"/>
                    <a:pt x="21376" y="5675"/>
                  </a:cubicBezTo>
                  <a:cubicBezTo>
                    <a:pt x="21376" y="2929"/>
                    <a:pt x="20463" y="1464"/>
                    <a:pt x="19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511975" y="2136204"/>
              <a:ext cx="142142" cy="14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064" fill="norm" stroke="1" extrusionOk="0">
                  <a:moveTo>
                    <a:pt x="321" y="5817"/>
                  </a:moveTo>
                  <a:cubicBezTo>
                    <a:pt x="321" y="7405"/>
                    <a:pt x="321" y="8993"/>
                    <a:pt x="321" y="11217"/>
                  </a:cubicBezTo>
                  <a:cubicBezTo>
                    <a:pt x="321" y="13440"/>
                    <a:pt x="321" y="16299"/>
                    <a:pt x="165" y="16776"/>
                  </a:cubicBezTo>
                  <a:cubicBezTo>
                    <a:pt x="8" y="17252"/>
                    <a:pt x="-305" y="15346"/>
                    <a:pt x="791" y="12170"/>
                  </a:cubicBezTo>
                  <a:cubicBezTo>
                    <a:pt x="1886" y="8993"/>
                    <a:pt x="4391" y="4546"/>
                    <a:pt x="7208" y="2164"/>
                  </a:cubicBezTo>
                  <a:cubicBezTo>
                    <a:pt x="10025" y="-218"/>
                    <a:pt x="13156" y="-536"/>
                    <a:pt x="15817" y="735"/>
                  </a:cubicBezTo>
                  <a:cubicBezTo>
                    <a:pt x="18478" y="2005"/>
                    <a:pt x="20669" y="4864"/>
                    <a:pt x="20982" y="8517"/>
                  </a:cubicBezTo>
                  <a:cubicBezTo>
                    <a:pt x="21295" y="12170"/>
                    <a:pt x="19730" y="16617"/>
                    <a:pt x="18165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9835444" y="1833006"/>
              <a:ext cx="304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200" y="6132"/>
                    <a:pt x="8400" y="-1068"/>
                    <a:pt x="12000" y="132"/>
                  </a:cubicBezTo>
                  <a:cubicBezTo>
                    <a:pt x="15600" y="1332"/>
                    <a:pt x="186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9929663" y="1860867"/>
              <a:ext cx="204232" cy="1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19022" fill="norm" stroke="1" extrusionOk="0">
                  <a:moveTo>
                    <a:pt x="4075" y="15967"/>
                  </a:moveTo>
                  <a:cubicBezTo>
                    <a:pt x="2312" y="18127"/>
                    <a:pt x="549" y="20287"/>
                    <a:pt x="108" y="18127"/>
                  </a:cubicBezTo>
                  <a:cubicBezTo>
                    <a:pt x="-333" y="15967"/>
                    <a:pt x="549" y="9487"/>
                    <a:pt x="3414" y="5167"/>
                  </a:cubicBezTo>
                  <a:cubicBezTo>
                    <a:pt x="6279" y="847"/>
                    <a:pt x="11128" y="-1313"/>
                    <a:pt x="14434" y="847"/>
                  </a:cubicBezTo>
                  <a:cubicBezTo>
                    <a:pt x="17740" y="3007"/>
                    <a:pt x="19504" y="9487"/>
                    <a:pt x="21267" y="15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9765594" y="2111464"/>
              <a:ext cx="139701" cy="15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0"/>
                  </a:moveTo>
                  <a:cubicBezTo>
                    <a:pt x="0" y="4896"/>
                    <a:pt x="0" y="9792"/>
                    <a:pt x="0" y="13536"/>
                  </a:cubicBezTo>
                  <a:cubicBezTo>
                    <a:pt x="0" y="17280"/>
                    <a:pt x="0" y="19872"/>
                    <a:pt x="818" y="20736"/>
                  </a:cubicBezTo>
                  <a:cubicBezTo>
                    <a:pt x="1636" y="21600"/>
                    <a:pt x="3273" y="20736"/>
                    <a:pt x="5400" y="18864"/>
                  </a:cubicBezTo>
                  <a:cubicBezTo>
                    <a:pt x="7527" y="16992"/>
                    <a:pt x="10145" y="14112"/>
                    <a:pt x="11782" y="11952"/>
                  </a:cubicBezTo>
                  <a:cubicBezTo>
                    <a:pt x="13418" y="9792"/>
                    <a:pt x="14073" y="8352"/>
                    <a:pt x="14400" y="8928"/>
                  </a:cubicBezTo>
                  <a:cubicBezTo>
                    <a:pt x="14727" y="9504"/>
                    <a:pt x="14727" y="12096"/>
                    <a:pt x="14891" y="14112"/>
                  </a:cubicBezTo>
                  <a:cubicBezTo>
                    <a:pt x="15055" y="16128"/>
                    <a:pt x="15382" y="17568"/>
                    <a:pt x="16527" y="18144"/>
                  </a:cubicBezTo>
                  <a:cubicBezTo>
                    <a:pt x="17673" y="18720"/>
                    <a:pt x="19636" y="18432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9921715" y="2136864"/>
              <a:ext cx="91530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5028" y="0"/>
                  </a:moveTo>
                  <a:cubicBezTo>
                    <a:pt x="4537" y="6125"/>
                    <a:pt x="4046" y="12251"/>
                    <a:pt x="3310" y="16119"/>
                  </a:cubicBezTo>
                  <a:cubicBezTo>
                    <a:pt x="2573" y="19988"/>
                    <a:pt x="1592" y="21600"/>
                    <a:pt x="855" y="21600"/>
                  </a:cubicBezTo>
                  <a:cubicBezTo>
                    <a:pt x="119" y="21600"/>
                    <a:pt x="-372" y="19988"/>
                    <a:pt x="364" y="17409"/>
                  </a:cubicBezTo>
                  <a:cubicBezTo>
                    <a:pt x="1101" y="14830"/>
                    <a:pt x="3064" y="11284"/>
                    <a:pt x="4783" y="8866"/>
                  </a:cubicBezTo>
                  <a:cubicBezTo>
                    <a:pt x="6501" y="6448"/>
                    <a:pt x="7973" y="5158"/>
                    <a:pt x="10183" y="4030"/>
                  </a:cubicBezTo>
                  <a:cubicBezTo>
                    <a:pt x="12392" y="2901"/>
                    <a:pt x="15337" y="1934"/>
                    <a:pt x="17301" y="2418"/>
                  </a:cubicBezTo>
                  <a:cubicBezTo>
                    <a:pt x="19264" y="2901"/>
                    <a:pt x="20246" y="4836"/>
                    <a:pt x="20737" y="8221"/>
                  </a:cubicBezTo>
                  <a:cubicBezTo>
                    <a:pt x="21228" y="11606"/>
                    <a:pt x="21228" y="16442"/>
                    <a:pt x="21228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0097318" y="1997164"/>
              <a:ext cx="118149" cy="28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61" fill="norm" stroke="1" extrusionOk="0">
                  <a:moveTo>
                    <a:pt x="13369" y="0"/>
                  </a:moveTo>
                  <a:cubicBezTo>
                    <a:pt x="11474" y="4288"/>
                    <a:pt x="9580" y="8576"/>
                    <a:pt x="8064" y="11753"/>
                  </a:cubicBezTo>
                  <a:cubicBezTo>
                    <a:pt x="6548" y="14929"/>
                    <a:pt x="5411" y="16994"/>
                    <a:pt x="4085" y="18582"/>
                  </a:cubicBezTo>
                  <a:cubicBezTo>
                    <a:pt x="2759" y="20171"/>
                    <a:pt x="1243" y="21282"/>
                    <a:pt x="485" y="21441"/>
                  </a:cubicBezTo>
                  <a:cubicBezTo>
                    <a:pt x="-273" y="21600"/>
                    <a:pt x="-273" y="20806"/>
                    <a:pt x="1432" y="18582"/>
                  </a:cubicBezTo>
                  <a:cubicBezTo>
                    <a:pt x="3138" y="16359"/>
                    <a:pt x="6548" y="12706"/>
                    <a:pt x="8822" y="10562"/>
                  </a:cubicBezTo>
                  <a:cubicBezTo>
                    <a:pt x="11095" y="8418"/>
                    <a:pt x="12232" y="7782"/>
                    <a:pt x="13748" y="7385"/>
                  </a:cubicBezTo>
                  <a:cubicBezTo>
                    <a:pt x="15264" y="6988"/>
                    <a:pt x="17159" y="6829"/>
                    <a:pt x="18485" y="7226"/>
                  </a:cubicBezTo>
                  <a:cubicBezTo>
                    <a:pt x="19811" y="7624"/>
                    <a:pt x="20569" y="8576"/>
                    <a:pt x="20948" y="9847"/>
                  </a:cubicBezTo>
                  <a:cubicBezTo>
                    <a:pt x="21327" y="11118"/>
                    <a:pt x="21327" y="12706"/>
                    <a:pt x="19622" y="14056"/>
                  </a:cubicBezTo>
                  <a:cubicBezTo>
                    <a:pt x="17916" y="15406"/>
                    <a:pt x="14506" y="16518"/>
                    <a:pt x="11664" y="17074"/>
                  </a:cubicBezTo>
                  <a:cubicBezTo>
                    <a:pt x="8822" y="17629"/>
                    <a:pt x="6548" y="17629"/>
                    <a:pt x="6169" y="17947"/>
                  </a:cubicBezTo>
                  <a:cubicBezTo>
                    <a:pt x="5790" y="18265"/>
                    <a:pt x="7306" y="18900"/>
                    <a:pt x="9580" y="19456"/>
                  </a:cubicBezTo>
                  <a:cubicBezTo>
                    <a:pt x="11853" y="20012"/>
                    <a:pt x="14885" y="20488"/>
                    <a:pt x="17916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0240627" y="2162264"/>
              <a:ext cx="9133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4700" y="0"/>
                  </a:moveTo>
                  <a:cubicBezTo>
                    <a:pt x="4209" y="3273"/>
                    <a:pt x="3718" y="6545"/>
                    <a:pt x="2736" y="9491"/>
                  </a:cubicBezTo>
                  <a:cubicBezTo>
                    <a:pt x="1755" y="12436"/>
                    <a:pt x="282" y="15055"/>
                    <a:pt x="36" y="15545"/>
                  </a:cubicBezTo>
                  <a:cubicBezTo>
                    <a:pt x="-209" y="16036"/>
                    <a:pt x="773" y="14400"/>
                    <a:pt x="2982" y="11945"/>
                  </a:cubicBezTo>
                  <a:cubicBezTo>
                    <a:pt x="5191" y="9491"/>
                    <a:pt x="8627" y="6218"/>
                    <a:pt x="11573" y="4418"/>
                  </a:cubicBezTo>
                  <a:cubicBezTo>
                    <a:pt x="14518" y="2618"/>
                    <a:pt x="16973" y="2291"/>
                    <a:pt x="18691" y="3600"/>
                  </a:cubicBezTo>
                  <a:cubicBezTo>
                    <a:pt x="20409" y="4909"/>
                    <a:pt x="21391" y="7855"/>
                    <a:pt x="21146" y="11127"/>
                  </a:cubicBezTo>
                  <a:cubicBezTo>
                    <a:pt x="20900" y="14400"/>
                    <a:pt x="19427" y="18000"/>
                    <a:pt x="17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0392042" y="2199141"/>
              <a:ext cx="81668" cy="8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156" fill="norm" stroke="1" extrusionOk="0">
                  <a:moveTo>
                    <a:pt x="15142" y="7825"/>
                  </a:moveTo>
                  <a:cubicBezTo>
                    <a:pt x="15682" y="5314"/>
                    <a:pt x="16222" y="2802"/>
                    <a:pt x="15142" y="1797"/>
                  </a:cubicBezTo>
                  <a:cubicBezTo>
                    <a:pt x="14062" y="793"/>
                    <a:pt x="11362" y="1295"/>
                    <a:pt x="8662" y="2802"/>
                  </a:cubicBezTo>
                  <a:cubicBezTo>
                    <a:pt x="5962" y="4309"/>
                    <a:pt x="3262" y="6821"/>
                    <a:pt x="1642" y="9583"/>
                  </a:cubicBezTo>
                  <a:cubicBezTo>
                    <a:pt x="22" y="12346"/>
                    <a:pt x="-518" y="15360"/>
                    <a:pt x="562" y="17369"/>
                  </a:cubicBezTo>
                  <a:cubicBezTo>
                    <a:pt x="1642" y="19379"/>
                    <a:pt x="4342" y="20383"/>
                    <a:pt x="7042" y="20886"/>
                  </a:cubicBezTo>
                  <a:cubicBezTo>
                    <a:pt x="9742" y="21388"/>
                    <a:pt x="12442" y="21388"/>
                    <a:pt x="15142" y="19128"/>
                  </a:cubicBezTo>
                  <a:cubicBezTo>
                    <a:pt x="17842" y="16867"/>
                    <a:pt x="20542" y="12346"/>
                    <a:pt x="20812" y="9332"/>
                  </a:cubicBezTo>
                  <a:cubicBezTo>
                    <a:pt x="21082" y="6318"/>
                    <a:pt x="18922" y="4811"/>
                    <a:pt x="16762" y="3304"/>
                  </a:cubicBezTo>
                  <a:cubicBezTo>
                    <a:pt x="14602" y="1797"/>
                    <a:pt x="12442" y="290"/>
                    <a:pt x="10012" y="39"/>
                  </a:cubicBezTo>
                  <a:cubicBezTo>
                    <a:pt x="7582" y="-212"/>
                    <a:pt x="4882" y="793"/>
                    <a:pt x="2182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0518936" y="2174964"/>
              <a:ext cx="192809" cy="9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19" fill="norm" stroke="1" extrusionOk="0">
                  <a:moveTo>
                    <a:pt x="2369" y="0"/>
                  </a:moveTo>
                  <a:cubicBezTo>
                    <a:pt x="1664" y="2455"/>
                    <a:pt x="960" y="4909"/>
                    <a:pt x="490" y="8345"/>
                  </a:cubicBezTo>
                  <a:cubicBezTo>
                    <a:pt x="21" y="11782"/>
                    <a:pt x="-214" y="16200"/>
                    <a:pt x="256" y="18655"/>
                  </a:cubicBezTo>
                  <a:cubicBezTo>
                    <a:pt x="725" y="21109"/>
                    <a:pt x="1899" y="21600"/>
                    <a:pt x="3425" y="20373"/>
                  </a:cubicBezTo>
                  <a:cubicBezTo>
                    <a:pt x="4951" y="19145"/>
                    <a:pt x="6829" y="16200"/>
                    <a:pt x="7886" y="13500"/>
                  </a:cubicBezTo>
                  <a:cubicBezTo>
                    <a:pt x="8943" y="10800"/>
                    <a:pt x="9177" y="8345"/>
                    <a:pt x="9647" y="8100"/>
                  </a:cubicBezTo>
                  <a:cubicBezTo>
                    <a:pt x="10116" y="7855"/>
                    <a:pt x="10821" y="9818"/>
                    <a:pt x="11525" y="11782"/>
                  </a:cubicBezTo>
                  <a:cubicBezTo>
                    <a:pt x="12229" y="13745"/>
                    <a:pt x="12934" y="15709"/>
                    <a:pt x="13873" y="16691"/>
                  </a:cubicBezTo>
                  <a:cubicBezTo>
                    <a:pt x="14812" y="17673"/>
                    <a:pt x="15986" y="17673"/>
                    <a:pt x="17277" y="14727"/>
                  </a:cubicBezTo>
                  <a:cubicBezTo>
                    <a:pt x="18569" y="11782"/>
                    <a:pt x="19977" y="5891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0751961" y="2182324"/>
              <a:ext cx="119079" cy="11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9" fill="norm" stroke="1" extrusionOk="0">
                  <a:moveTo>
                    <a:pt x="1895" y="1009"/>
                  </a:moveTo>
                  <a:cubicBezTo>
                    <a:pt x="1516" y="3009"/>
                    <a:pt x="1137" y="5009"/>
                    <a:pt x="758" y="7809"/>
                  </a:cubicBezTo>
                  <a:cubicBezTo>
                    <a:pt x="379" y="10609"/>
                    <a:pt x="0" y="14209"/>
                    <a:pt x="0" y="15009"/>
                  </a:cubicBezTo>
                  <a:cubicBezTo>
                    <a:pt x="0" y="15809"/>
                    <a:pt x="379" y="13809"/>
                    <a:pt x="1895" y="11209"/>
                  </a:cubicBezTo>
                  <a:cubicBezTo>
                    <a:pt x="3411" y="8609"/>
                    <a:pt x="6063" y="5409"/>
                    <a:pt x="8337" y="3409"/>
                  </a:cubicBezTo>
                  <a:cubicBezTo>
                    <a:pt x="10611" y="1409"/>
                    <a:pt x="12505" y="609"/>
                    <a:pt x="14400" y="209"/>
                  </a:cubicBezTo>
                  <a:cubicBezTo>
                    <a:pt x="16295" y="-191"/>
                    <a:pt x="18189" y="-191"/>
                    <a:pt x="19516" y="1809"/>
                  </a:cubicBezTo>
                  <a:cubicBezTo>
                    <a:pt x="20842" y="3809"/>
                    <a:pt x="21600" y="7809"/>
                    <a:pt x="21221" y="11409"/>
                  </a:cubicBezTo>
                  <a:cubicBezTo>
                    <a:pt x="20842" y="15009"/>
                    <a:pt x="19326" y="18209"/>
                    <a:pt x="17811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310694" y="3121114"/>
              <a:ext cx="4153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6480" y="3423"/>
                    <a:pt x="12960" y="6846"/>
                    <a:pt x="16740" y="10151"/>
                  </a:cubicBezTo>
                  <a:cubicBezTo>
                    <a:pt x="20520" y="13456"/>
                    <a:pt x="21600" y="16643"/>
                    <a:pt x="21060" y="18531"/>
                  </a:cubicBezTo>
                  <a:cubicBezTo>
                    <a:pt x="20520" y="20420"/>
                    <a:pt x="18360" y="2101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289442" y="3127200"/>
              <a:ext cx="224453" cy="33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82" fill="norm" stroke="1" extrusionOk="0">
                  <a:moveTo>
                    <a:pt x="3238" y="21077"/>
                  </a:moveTo>
                  <a:cubicBezTo>
                    <a:pt x="2228" y="19457"/>
                    <a:pt x="1219" y="17837"/>
                    <a:pt x="613" y="16689"/>
                  </a:cubicBezTo>
                  <a:cubicBezTo>
                    <a:pt x="8" y="15542"/>
                    <a:pt x="-194" y="14867"/>
                    <a:pt x="210" y="14395"/>
                  </a:cubicBezTo>
                  <a:cubicBezTo>
                    <a:pt x="613" y="13922"/>
                    <a:pt x="1623" y="13652"/>
                    <a:pt x="4146" y="12707"/>
                  </a:cubicBezTo>
                  <a:cubicBezTo>
                    <a:pt x="6670" y="11762"/>
                    <a:pt x="10707" y="10142"/>
                    <a:pt x="13533" y="8117"/>
                  </a:cubicBezTo>
                  <a:cubicBezTo>
                    <a:pt x="16359" y="6092"/>
                    <a:pt x="17974" y="3662"/>
                    <a:pt x="18681" y="2110"/>
                  </a:cubicBezTo>
                  <a:cubicBezTo>
                    <a:pt x="19387" y="557"/>
                    <a:pt x="19185" y="-118"/>
                    <a:pt x="18883" y="17"/>
                  </a:cubicBezTo>
                  <a:cubicBezTo>
                    <a:pt x="18580" y="152"/>
                    <a:pt x="18176" y="1097"/>
                    <a:pt x="17772" y="3999"/>
                  </a:cubicBezTo>
                  <a:cubicBezTo>
                    <a:pt x="17369" y="6902"/>
                    <a:pt x="16965" y="11762"/>
                    <a:pt x="17066" y="14867"/>
                  </a:cubicBezTo>
                  <a:cubicBezTo>
                    <a:pt x="17167" y="17972"/>
                    <a:pt x="17772" y="19322"/>
                    <a:pt x="18580" y="20132"/>
                  </a:cubicBezTo>
                  <a:cubicBezTo>
                    <a:pt x="19387" y="20942"/>
                    <a:pt x="20397" y="21212"/>
                    <a:pt x="2140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532399" y="3394164"/>
              <a:ext cx="67499" cy="9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254" fill="norm" stroke="1" extrusionOk="0">
                  <a:moveTo>
                    <a:pt x="11599" y="0"/>
                  </a:moveTo>
                  <a:cubicBezTo>
                    <a:pt x="8422" y="480"/>
                    <a:pt x="5246" y="960"/>
                    <a:pt x="3022" y="2400"/>
                  </a:cubicBezTo>
                  <a:cubicBezTo>
                    <a:pt x="799" y="3840"/>
                    <a:pt x="-472" y="6240"/>
                    <a:pt x="163" y="9600"/>
                  </a:cubicBezTo>
                  <a:cubicBezTo>
                    <a:pt x="799" y="12960"/>
                    <a:pt x="3340" y="17280"/>
                    <a:pt x="6516" y="19440"/>
                  </a:cubicBezTo>
                  <a:cubicBezTo>
                    <a:pt x="9693" y="21600"/>
                    <a:pt x="13504" y="21600"/>
                    <a:pt x="16363" y="20640"/>
                  </a:cubicBezTo>
                  <a:cubicBezTo>
                    <a:pt x="19222" y="19680"/>
                    <a:pt x="21128" y="17760"/>
                    <a:pt x="19857" y="14400"/>
                  </a:cubicBezTo>
                  <a:cubicBezTo>
                    <a:pt x="18587" y="11040"/>
                    <a:pt x="14140" y="6240"/>
                    <a:pt x="9693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717094" y="321001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748844" y="337511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085394" y="3090314"/>
              <a:ext cx="234951" cy="34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133"/>
                  </a:moveTo>
                  <a:cubicBezTo>
                    <a:pt x="584" y="603"/>
                    <a:pt x="1168" y="73"/>
                    <a:pt x="1946" y="6"/>
                  </a:cubicBezTo>
                  <a:cubicBezTo>
                    <a:pt x="2724" y="-60"/>
                    <a:pt x="3697" y="338"/>
                    <a:pt x="5935" y="2259"/>
                  </a:cubicBezTo>
                  <a:cubicBezTo>
                    <a:pt x="8173" y="4180"/>
                    <a:pt x="11676" y="7626"/>
                    <a:pt x="14108" y="10541"/>
                  </a:cubicBezTo>
                  <a:cubicBezTo>
                    <a:pt x="16541" y="13457"/>
                    <a:pt x="17903" y="15842"/>
                    <a:pt x="18973" y="17697"/>
                  </a:cubicBezTo>
                  <a:cubicBezTo>
                    <a:pt x="20043" y="19552"/>
                    <a:pt x="20822" y="20877"/>
                    <a:pt x="21211" y="21209"/>
                  </a:cubicBezTo>
                  <a:cubicBezTo>
                    <a:pt x="21600" y="21540"/>
                    <a:pt x="21600" y="20877"/>
                    <a:pt x="21600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3145984" y="3032214"/>
              <a:ext cx="129911" cy="46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48" fill="norm" stroke="1" extrusionOk="0">
                  <a:moveTo>
                    <a:pt x="21382" y="0"/>
                  </a:moveTo>
                  <a:cubicBezTo>
                    <a:pt x="18943" y="1473"/>
                    <a:pt x="16505" y="2945"/>
                    <a:pt x="13892" y="5400"/>
                  </a:cubicBezTo>
                  <a:cubicBezTo>
                    <a:pt x="11279" y="7855"/>
                    <a:pt x="8492" y="11291"/>
                    <a:pt x="6227" y="13795"/>
                  </a:cubicBezTo>
                  <a:cubicBezTo>
                    <a:pt x="3963" y="16298"/>
                    <a:pt x="2221" y="17869"/>
                    <a:pt x="1176" y="19096"/>
                  </a:cubicBezTo>
                  <a:cubicBezTo>
                    <a:pt x="130" y="20324"/>
                    <a:pt x="-218" y="21207"/>
                    <a:pt x="130" y="21404"/>
                  </a:cubicBezTo>
                  <a:cubicBezTo>
                    <a:pt x="479" y="21600"/>
                    <a:pt x="1524" y="21109"/>
                    <a:pt x="2569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3434644" y="3149870"/>
              <a:ext cx="203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75" y="11918"/>
                    <a:pt x="12150" y="3818"/>
                    <a:pt x="15750" y="1118"/>
                  </a:cubicBezTo>
                  <a:cubicBezTo>
                    <a:pt x="19350" y="-1582"/>
                    <a:pt x="2047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3498144" y="3203664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449461" y="2864688"/>
              <a:ext cx="118534" cy="25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1186" y="16544"/>
                  </a:moveTo>
                  <a:cubicBezTo>
                    <a:pt x="11957" y="15637"/>
                    <a:pt x="12729" y="14729"/>
                    <a:pt x="11957" y="14094"/>
                  </a:cubicBezTo>
                  <a:cubicBezTo>
                    <a:pt x="11186" y="13458"/>
                    <a:pt x="8871" y="13095"/>
                    <a:pt x="6750" y="13368"/>
                  </a:cubicBezTo>
                  <a:cubicBezTo>
                    <a:pt x="4629" y="13640"/>
                    <a:pt x="2700" y="14548"/>
                    <a:pt x="1543" y="15455"/>
                  </a:cubicBezTo>
                  <a:cubicBezTo>
                    <a:pt x="386" y="16363"/>
                    <a:pt x="0" y="17270"/>
                    <a:pt x="0" y="18178"/>
                  </a:cubicBezTo>
                  <a:cubicBezTo>
                    <a:pt x="0" y="19085"/>
                    <a:pt x="386" y="19993"/>
                    <a:pt x="1543" y="20537"/>
                  </a:cubicBezTo>
                  <a:cubicBezTo>
                    <a:pt x="2700" y="21082"/>
                    <a:pt x="4629" y="21263"/>
                    <a:pt x="7714" y="20084"/>
                  </a:cubicBezTo>
                  <a:cubicBezTo>
                    <a:pt x="10800" y="18904"/>
                    <a:pt x="15043" y="16363"/>
                    <a:pt x="17164" y="13005"/>
                  </a:cubicBezTo>
                  <a:cubicBezTo>
                    <a:pt x="19286" y="9647"/>
                    <a:pt x="19286" y="5472"/>
                    <a:pt x="18707" y="3021"/>
                  </a:cubicBezTo>
                  <a:cubicBezTo>
                    <a:pt x="18129" y="571"/>
                    <a:pt x="16971" y="-155"/>
                    <a:pt x="16200" y="27"/>
                  </a:cubicBezTo>
                  <a:cubicBezTo>
                    <a:pt x="15429" y="208"/>
                    <a:pt x="15043" y="1297"/>
                    <a:pt x="14850" y="4292"/>
                  </a:cubicBezTo>
                  <a:cubicBezTo>
                    <a:pt x="14657" y="7287"/>
                    <a:pt x="14657" y="12188"/>
                    <a:pt x="15814" y="15364"/>
                  </a:cubicBezTo>
                  <a:cubicBezTo>
                    <a:pt x="16971" y="18541"/>
                    <a:pt x="19286" y="19993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3809294" y="3044914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067"/>
                    <a:pt x="8000" y="10133"/>
                    <a:pt x="11600" y="13733"/>
                  </a:cubicBezTo>
                  <a:cubicBezTo>
                    <a:pt x="15200" y="17333"/>
                    <a:pt x="184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906098" y="3063964"/>
              <a:ext cx="93697" cy="3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79" fill="norm" stroke="1" extrusionOk="0">
                  <a:moveTo>
                    <a:pt x="21248" y="0"/>
                  </a:moveTo>
                  <a:cubicBezTo>
                    <a:pt x="17408" y="2469"/>
                    <a:pt x="13568" y="4937"/>
                    <a:pt x="9968" y="8270"/>
                  </a:cubicBezTo>
                  <a:cubicBezTo>
                    <a:pt x="6368" y="11602"/>
                    <a:pt x="3008" y="15799"/>
                    <a:pt x="1328" y="18206"/>
                  </a:cubicBezTo>
                  <a:cubicBezTo>
                    <a:pt x="-352" y="20613"/>
                    <a:pt x="-352" y="21230"/>
                    <a:pt x="848" y="21415"/>
                  </a:cubicBezTo>
                  <a:cubicBezTo>
                    <a:pt x="2048" y="21600"/>
                    <a:pt x="4448" y="21353"/>
                    <a:pt x="6848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828594" y="3296236"/>
              <a:ext cx="165101" cy="16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0" fill="norm" stroke="1" extrusionOk="0">
                  <a:moveTo>
                    <a:pt x="0" y="5137"/>
                  </a:moveTo>
                  <a:cubicBezTo>
                    <a:pt x="0" y="3271"/>
                    <a:pt x="0" y="1404"/>
                    <a:pt x="554" y="1404"/>
                  </a:cubicBezTo>
                  <a:cubicBezTo>
                    <a:pt x="1108" y="1404"/>
                    <a:pt x="2215" y="3271"/>
                    <a:pt x="3323" y="6204"/>
                  </a:cubicBezTo>
                  <a:cubicBezTo>
                    <a:pt x="4431" y="9137"/>
                    <a:pt x="5538" y="13137"/>
                    <a:pt x="6508" y="16204"/>
                  </a:cubicBezTo>
                  <a:cubicBezTo>
                    <a:pt x="7477" y="19271"/>
                    <a:pt x="8308" y="21404"/>
                    <a:pt x="9000" y="20737"/>
                  </a:cubicBezTo>
                  <a:cubicBezTo>
                    <a:pt x="9692" y="20071"/>
                    <a:pt x="10246" y="16604"/>
                    <a:pt x="10662" y="13137"/>
                  </a:cubicBezTo>
                  <a:cubicBezTo>
                    <a:pt x="11077" y="9671"/>
                    <a:pt x="11354" y="6204"/>
                    <a:pt x="11908" y="3937"/>
                  </a:cubicBezTo>
                  <a:cubicBezTo>
                    <a:pt x="12462" y="1671"/>
                    <a:pt x="13292" y="604"/>
                    <a:pt x="14954" y="204"/>
                  </a:cubicBezTo>
                  <a:cubicBezTo>
                    <a:pt x="16615" y="-196"/>
                    <a:pt x="19108" y="71"/>
                    <a:pt x="21600" y="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6031274" y="3270997"/>
              <a:ext cx="88241" cy="21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350" fill="norm" stroke="1" extrusionOk="0">
                  <a:moveTo>
                    <a:pt x="8957" y="3395"/>
                  </a:moveTo>
                  <a:cubicBezTo>
                    <a:pt x="11412" y="2976"/>
                    <a:pt x="13866" y="2556"/>
                    <a:pt x="14357" y="1927"/>
                  </a:cubicBezTo>
                  <a:cubicBezTo>
                    <a:pt x="14848" y="1298"/>
                    <a:pt x="13375" y="459"/>
                    <a:pt x="11412" y="145"/>
                  </a:cubicBezTo>
                  <a:cubicBezTo>
                    <a:pt x="9448" y="-170"/>
                    <a:pt x="6994" y="40"/>
                    <a:pt x="4785" y="669"/>
                  </a:cubicBezTo>
                  <a:cubicBezTo>
                    <a:pt x="2575" y="1298"/>
                    <a:pt x="612" y="2347"/>
                    <a:pt x="121" y="3919"/>
                  </a:cubicBezTo>
                  <a:cubicBezTo>
                    <a:pt x="-370" y="5492"/>
                    <a:pt x="612" y="7589"/>
                    <a:pt x="3557" y="9057"/>
                  </a:cubicBezTo>
                  <a:cubicBezTo>
                    <a:pt x="6503" y="10525"/>
                    <a:pt x="11412" y="11364"/>
                    <a:pt x="15094" y="12622"/>
                  </a:cubicBezTo>
                  <a:cubicBezTo>
                    <a:pt x="18775" y="13880"/>
                    <a:pt x="21230" y="15558"/>
                    <a:pt x="20248" y="17026"/>
                  </a:cubicBezTo>
                  <a:cubicBezTo>
                    <a:pt x="19266" y="18494"/>
                    <a:pt x="14848" y="19752"/>
                    <a:pt x="11412" y="20486"/>
                  </a:cubicBezTo>
                  <a:cubicBezTo>
                    <a:pt x="7975" y="21220"/>
                    <a:pt x="5521" y="21430"/>
                    <a:pt x="4294" y="21325"/>
                  </a:cubicBezTo>
                  <a:cubicBezTo>
                    <a:pt x="3066" y="21220"/>
                    <a:pt x="3066" y="20801"/>
                    <a:pt x="3066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292144" y="340686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922911" y="3075532"/>
              <a:ext cx="210344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3" fill="norm" stroke="1" extrusionOk="0">
                  <a:moveTo>
                    <a:pt x="4320" y="1177"/>
                  </a:moveTo>
                  <a:cubicBezTo>
                    <a:pt x="4320" y="560"/>
                    <a:pt x="4320" y="-57"/>
                    <a:pt x="4428" y="5"/>
                  </a:cubicBezTo>
                  <a:cubicBezTo>
                    <a:pt x="4536" y="66"/>
                    <a:pt x="4752" y="807"/>
                    <a:pt x="4860" y="3461"/>
                  </a:cubicBezTo>
                  <a:cubicBezTo>
                    <a:pt x="4968" y="6114"/>
                    <a:pt x="4968" y="10681"/>
                    <a:pt x="4860" y="13705"/>
                  </a:cubicBezTo>
                  <a:cubicBezTo>
                    <a:pt x="4752" y="16729"/>
                    <a:pt x="4536" y="18210"/>
                    <a:pt x="3996" y="19260"/>
                  </a:cubicBezTo>
                  <a:cubicBezTo>
                    <a:pt x="3456" y="20309"/>
                    <a:pt x="2592" y="20926"/>
                    <a:pt x="1944" y="20926"/>
                  </a:cubicBezTo>
                  <a:cubicBezTo>
                    <a:pt x="1296" y="20926"/>
                    <a:pt x="864" y="20309"/>
                    <a:pt x="540" y="19260"/>
                  </a:cubicBezTo>
                  <a:cubicBezTo>
                    <a:pt x="216" y="18210"/>
                    <a:pt x="0" y="16729"/>
                    <a:pt x="0" y="15680"/>
                  </a:cubicBezTo>
                  <a:cubicBezTo>
                    <a:pt x="0" y="14631"/>
                    <a:pt x="216" y="14014"/>
                    <a:pt x="1188" y="13705"/>
                  </a:cubicBezTo>
                  <a:cubicBezTo>
                    <a:pt x="2160" y="13397"/>
                    <a:pt x="3888" y="13397"/>
                    <a:pt x="6156" y="13150"/>
                  </a:cubicBezTo>
                  <a:cubicBezTo>
                    <a:pt x="8424" y="12903"/>
                    <a:pt x="11232" y="12409"/>
                    <a:pt x="13608" y="11113"/>
                  </a:cubicBezTo>
                  <a:cubicBezTo>
                    <a:pt x="15984" y="9817"/>
                    <a:pt x="17928" y="7719"/>
                    <a:pt x="19224" y="6176"/>
                  </a:cubicBezTo>
                  <a:cubicBezTo>
                    <a:pt x="20520" y="4633"/>
                    <a:pt x="21168" y="3646"/>
                    <a:pt x="21384" y="3461"/>
                  </a:cubicBezTo>
                  <a:cubicBezTo>
                    <a:pt x="21600" y="3276"/>
                    <a:pt x="21384" y="3893"/>
                    <a:pt x="20736" y="5991"/>
                  </a:cubicBezTo>
                  <a:cubicBezTo>
                    <a:pt x="20088" y="8089"/>
                    <a:pt x="19008" y="11669"/>
                    <a:pt x="18252" y="14508"/>
                  </a:cubicBezTo>
                  <a:cubicBezTo>
                    <a:pt x="17496" y="17346"/>
                    <a:pt x="17064" y="19445"/>
                    <a:pt x="16632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168444" y="3394164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295444" y="3203664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295444" y="338146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720894" y="3123556"/>
              <a:ext cx="190501" cy="35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749"/>
                  </a:moveTo>
                  <a:cubicBezTo>
                    <a:pt x="240" y="991"/>
                    <a:pt x="480" y="233"/>
                    <a:pt x="1080" y="43"/>
                  </a:cubicBezTo>
                  <a:cubicBezTo>
                    <a:pt x="1680" y="-146"/>
                    <a:pt x="2640" y="233"/>
                    <a:pt x="4560" y="2128"/>
                  </a:cubicBezTo>
                  <a:cubicBezTo>
                    <a:pt x="6480" y="4022"/>
                    <a:pt x="9360" y="7433"/>
                    <a:pt x="12360" y="10907"/>
                  </a:cubicBezTo>
                  <a:cubicBezTo>
                    <a:pt x="15360" y="14380"/>
                    <a:pt x="18480" y="17917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739944" y="3121114"/>
              <a:ext cx="2095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8218" y="720"/>
                  </a:cubicBezTo>
                  <a:cubicBezTo>
                    <a:pt x="17018" y="1440"/>
                    <a:pt x="15709" y="2880"/>
                    <a:pt x="13636" y="5594"/>
                  </a:cubicBezTo>
                  <a:cubicBezTo>
                    <a:pt x="11564" y="8308"/>
                    <a:pt x="8727" y="12295"/>
                    <a:pt x="6327" y="15175"/>
                  </a:cubicBezTo>
                  <a:cubicBezTo>
                    <a:pt x="3927" y="18055"/>
                    <a:pt x="1964" y="198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202362" y="3286214"/>
              <a:ext cx="24878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746" y="21600"/>
                  </a:moveTo>
                  <a:cubicBezTo>
                    <a:pt x="830" y="18000"/>
                    <a:pt x="-85" y="14400"/>
                    <a:pt x="7" y="10800"/>
                  </a:cubicBezTo>
                  <a:cubicBezTo>
                    <a:pt x="98" y="7200"/>
                    <a:pt x="1196" y="3600"/>
                    <a:pt x="4949" y="1800"/>
                  </a:cubicBezTo>
                  <a:cubicBezTo>
                    <a:pt x="8701" y="0"/>
                    <a:pt x="15108" y="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139994" y="3375114"/>
              <a:ext cx="2794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19722"/>
                  </a:moveTo>
                  <a:cubicBezTo>
                    <a:pt x="982" y="20661"/>
                    <a:pt x="0" y="21600"/>
                    <a:pt x="0" y="21600"/>
                  </a:cubicBezTo>
                  <a:cubicBezTo>
                    <a:pt x="0" y="21600"/>
                    <a:pt x="982" y="20661"/>
                    <a:pt x="4255" y="17374"/>
                  </a:cubicBezTo>
                  <a:cubicBezTo>
                    <a:pt x="7527" y="14087"/>
                    <a:pt x="13091" y="8452"/>
                    <a:pt x="16364" y="5165"/>
                  </a:cubicBezTo>
                  <a:cubicBezTo>
                    <a:pt x="19636" y="1878"/>
                    <a:pt x="20618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8246873" y="2975055"/>
              <a:ext cx="127278" cy="23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920" fill="norm" stroke="1" extrusionOk="0">
                  <a:moveTo>
                    <a:pt x="16898" y="14954"/>
                  </a:moveTo>
                  <a:cubicBezTo>
                    <a:pt x="15853" y="14216"/>
                    <a:pt x="14808" y="13478"/>
                    <a:pt x="13414" y="13201"/>
                  </a:cubicBezTo>
                  <a:cubicBezTo>
                    <a:pt x="12021" y="12924"/>
                    <a:pt x="10279" y="13108"/>
                    <a:pt x="8014" y="13847"/>
                  </a:cubicBezTo>
                  <a:cubicBezTo>
                    <a:pt x="5750" y="14585"/>
                    <a:pt x="2963" y="15878"/>
                    <a:pt x="1395" y="16985"/>
                  </a:cubicBezTo>
                  <a:cubicBezTo>
                    <a:pt x="-173" y="18093"/>
                    <a:pt x="-521" y="19016"/>
                    <a:pt x="873" y="19847"/>
                  </a:cubicBezTo>
                  <a:cubicBezTo>
                    <a:pt x="2266" y="20678"/>
                    <a:pt x="5402" y="21416"/>
                    <a:pt x="8711" y="20493"/>
                  </a:cubicBezTo>
                  <a:cubicBezTo>
                    <a:pt x="12021" y="19570"/>
                    <a:pt x="15505" y="16985"/>
                    <a:pt x="17595" y="13847"/>
                  </a:cubicBezTo>
                  <a:cubicBezTo>
                    <a:pt x="19685" y="10708"/>
                    <a:pt x="20382" y="7016"/>
                    <a:pt x="20731" y="4708"/>
                  </a:cubicBezTo>
                  <a:cubicBezTo>
                    <a:pt x="21079" y="2401"/>
                    <a:pt x="21079" y="1478"/>
                    <a:pt x="20208" y="831"/>
                  </a:cubicBezTo>
                  <a:cubicBezTo>
                    <a:pt x="19337" y="185"/>
                    <a:pt x="17595" y="-184"/>
                    <a:pt x="16550" y="93"/>
                  </a:cubicBezTo>
                  <a:cubicBezTo>
                    <a:pt x="15505" y="370"/>
                    <a:pt x="15156" y="1293"/>
                    <a:pt x="14460" y="3693"/>
                  </a:cubicBezTo>
                  <a:cubicBezTo>
                    <a:pt x="13763" y="6093"/>
                    <a:pt x="12718" y="9970"/>
                    <a:pt x="12892" y="12739"/>
                  </a:cubicBezTo>
                  <a:cubicBezTo>
                    <a:pt x="13066" y="15508"/>
                    <a:pt x="14460" y="17170"/>
                    <a:pt x="15853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282781" y="3076664"/>
              <a:ext cx="238214" cy="44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64" fill="norm" stroke="1" extrusionOk="0">
                  <a:moveTo>
                    <a:pt x="21512" y="0"/>
                  </a:moveTo>
                  <a:cubicBezTo>
                    <a:pt x="19983" y="921"/>
                    <a:pt x="18454" y="1843"/>
                    <a:pt x="16447" y="3941"/>
                  </a:cubicBezTo>
                  <a:cubicBezTo>
                    <a:pt x="14439" y="6040"/>
                    <a:pt x="11954" y="9316"/>
                    <a:pt x="9374" y="12131"/>
                  </a:cubicBezTo>
                  <a:cubicBezTo>
                    <a:pt x="6793" y="14946"/>
                    <a:pt x="4117" y="17300"/>
                    <a:pt x="2397" y="18836"/>
                  </a:cubicBezTo>
                  <a:cubicBezTo>
                    <a:pt x="677" y="20372"/>
                    <a:pt x="-88" y="21088"/>
                    <a:pt x="8" y="21344"/>
                  </a:cubicBezTo>
                  <a:cubicBezTo>
                    <a:pt x="103" y="21600"/>
                    <a:pt x="1059" y="21395"/>
                    <a:pt x="2015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717844" y="3083014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304"/>
                    <a:pt x="6720" y="4608"/>
                    <a:pt x="10320" y="8208"/>
                  </a:cubicBezTo>
                  <a:cubicBezTo>
                    <a:pt x="13920" y="11808"/>
                    <a:pt x="17760" y="167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743244" y="3108414"/>
              <a:ext cx="139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640"/>
                    <a:pt x="13091" y="5280"/>
                    <a:pt x="9655" y="8100"/>
                  </a:cubicBezTo>
                  <a:cubicBezTo>
                    <a:pt x="6218" y="10920"/>
                    <a:pt x="3600" y="13920"/>
                    <a:pt x="2127" y="16200"/>
                  </a:cubicBezTo>
                  <a:cubicBezTo>
                    <a:pt x="655" y="18480"/>
                    <a:pt x="327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034344" y="4795397"/>
              <a:ext cx="323851" cy="71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20510"/>
                    <a:pt x="847" y="19421"/>
                    <a:pt x="1694" y="17818"/>
                  </a:cubicBezTo>
                  <a:cubicBezTo>
                    <a:pt x="2541" y="16216"/>
                    <a:pt x="3812" y="14101"/>
                    <a:pt x="4941" y="11826"/>
                  </a:cubicBezTo>
                  <a:cubicBezTo>
                    <a:pt x="6071" y="9550"/>
                    <a:pt x="7059" y="7115"/>
                    <a:pt x="8047" y="5224"/>
                  </a:cubicBezTo>
                  <a:cubicBezTo>
                    <a:pt x="9035" y="3333"/>
                    <a:pt x="10024" y="1987"/>
                    <a:pt x="10729" y="1154"/>
                  </a:cubicBezTo>
                  <a:cubicBezTo>
                    <a:pt x="11435" y="320"/>
                    <a:pt x="11859" y="0"/>
                    <a:pt x="12212" y="0"/>
                  </a:cubicBezTo>
                  <a:cubicBezTo>
                    <a:pt x="12565" y="0"/>
                    <a:pt x="12847" y="320"/>
                    <a:pt x="13412" y="1634"/>
                  </a:cubicBezTo>
                  <a:cubicBezTo>
                    <a:pt x="13976" y="2948"/>
                    <a:pt x="14824" y="5256"/>
                    <a:pt x="15741" y="7499"/>
                  </a:cubicBezTo>
                  <a:cubicBezTo>
                    <a:pt x="16659" y="9742"/>
                    <a:pt x="17647" y="11922"/>
                    <a:pt x="18494" y="13620"/>
                  </a:cubicBezTo>
                  <a:cubicBezTo>
                    <a:pt x="19341" y="15319"/>
                    <a:pt x="20047" y="16536"/>
                    <a:pt x="20541" y="17466"/>
                  </a:cubicBezTo>
                  <a:cubicBezTo>
                    <a:pt x="21035" y="18395"/>
                    <a:pt x="21318" y="19036"/>
                    <a:pt x="21459" y="19132"/>
                  </a:cubicBezTo>
                  <a:cubicBezTo>
                    <a:pt x="21600" y="19228"/>
                    <a:pt x="21600" y="18780"/>
                    <a:pt x="21600" y="1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193094" y="5165814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6800"/>
                    <a:pt x="11109" y="12000"/>
                    <a:pt x="14709" y="8400"/>
                  </a:cubicBezTo>
                  <a:cubicBezTo>
                    <a:pt x="18309" y="4800"/>
                    <a:pt x="199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488788" y="5077856"/>
              <a:ext cx="185383" cy="276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08" fill="norm" stroke="1" extrusionOk="0">
                  <a:moveTo>
                    <a:pt x="11966" y="909"/>
                  </a:moveTo>
                  <a:cubicBezTo>
                    <a:pt x="8568" y="418"/>
                    <a:pt x="5170" y="-73"/>
                    <a:pt x="3107" y="9"/>
                  </a:cubicBezTo>
                  <a:cubicBezTo>
                    <a:pt x="1044" y="91"/>
                    <a:pt x="316" y="745"/>
                    <a:pt x="74" y="1563"/>
                  </a:cubicBezTo>
                  <a:cubicBezTo>
                    <a:pt x="-169" y="2382"/>
                    <a:pt x="74" y="3363"/>
                    <a:pt x="2622" y="5163"/>
                  </a:cubicBezTo>
                  <a:cubicBezTo>
                    <a:pt x="5170" y="6963"/>
                    <a:pt x="10024" y="9582"/>
                    <a:pt x="13543" y="11709"/>
                  </a:cubicBezTo>
                  <a:cubicBezTo>
                    <a:pt x="17062" y="13836"/>
                    <a:pt x="19247" y="15472"/>
                    <a:pt x="20339" y="16782"/>
                  </a:cubicBezTo>
                  <a:cubicBezTo>
                    <a:pt x="21431" y="18091"/>
                    <a:pt x="21431" y="19072"/>
                    <a:pt x="20946" y="19809"/>
                  </a:cubicBezTo>
                  <a:cubicBezTo>
                    <a:pt x="20460" y="20545"/>
                    <a:pt x="19489" y="21036"/>
                    <a:pt x="18276" y="21282"/>
                  </a:cubicBezTo>
                  <a:cubicBezTo>
                    <a:pt x="17062" y="21527"/>
                    <a:pt x="15606" y="21527"/>
                    <a:pt x="14514" y="20218"/>
                  </a:cubicBezTo>
                  <a:cubicBezTo>
                    <a:pt x="13422" y="18909"/>
                    <a:pt x="12694" y="16291"/>
                    <a:pt x="11966" y="13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751837" y="5015333"/>
              <a:ext cx="123540" cy="31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352" fill="norm" stroke="1" extrusionOk="0">
                  <a:moveTo>
                    <a:pt x="11694" y="3708"/>
                  </a:moveTo>
                  <a:cubicBezTo>
                    <a:pt x="12049" y="2997"/>
                    <a:pt x="12403" y="2287"/>
                    <a:pt x="12049" y="1647"/>
                  </a:cubicBezTo>
                  <a:cubicBezTo>
                    <a:pt x="11694" y="1008"/>
                    <a:pt x="10632" y="439"/>
                    <a:pt x="8862" y="155"/>
                  </a:cubicBezTo>
                  <a:cubicBezTo>
                    <a:pt x="7091" y="-129"/>
                    <a:pt x="4612" y="-129"/>
                    <a:pt x="2665" y="1079"/>
                  </a:cubicBezTo>
                  <a:cubicBezTo>
                    <a:pt x="717" y="2287"/>
                    <a:pt x="-699" y="4703"/>
                    <a:pt x="363" y="7047"/>
                  </a:cubicBezTo>
                  <a:cubicBezTo>
                    <a:pt x="1426" y="9392"/>
                    <a:pt x="4967" y="11666"/>
                    <a:pt x="8685" y="13442"/>
                  </a:cubicBezTo>
                  <a:cubicBezTo>
                    <a:pt x="12403" y="15218"/>
                    <a:pt x="16298" y="16497"/>
                    <a:pt x="18422" y="17492"/>
                  </a:cubicBezTo>
                  <a:cubicBezTo>
                    <a:pt x="20547" y="18487"/>
                    <a:pt x="20901" y="19197"/>
                    <a:pt x="20547" y="19837"/>
                  </a:cubicBezTo>
                  <a:cubicBezTo>
                    <a:pt x="20193" y="20476"/>
                    <a:pt x="19131" y="21045"/>
                    <a:pt x="17360" y="21258"/>
                  </a:cubicBezTo>
                  <a:cubicBezTo>
                    <a:pt x="15590" y="21471"/>
                    <a:pt x="13111" y="21329"/>
                    <a:pt x="11517" y="20760"/>
                  </a:cubicBezTo>
                  <a:cubicBezTo>
                    <a:pt x="9924" y="20192"/>
                    <a:pt x="9216" y="19197"/>
                    <a:pt x="8508" y="18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958534" y="5055601"/>
              <a:ext cx="199761" cy="1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74" fill="norm" stroke="1" extrusionOk="0">
                  <a:moveTo>
                    <a:pt x="3723" y="259"/>
                  </a:moveTo>
                  <a:cubicBezTo>
                    <a:pt x="2586" y="17"/>
                    <a:pt x="1450" y="-226"/>
                    <a:pt x="767" y="381"/>
                  </a:cubicBezTo>
                  <a:cubicBezTo>
                    <a:pt x="85" y="987"/>
                    <a:pt x="-142" y="2444"/>
                    <a:pt x="85" y="5599"/>
                  </a:cubicBezTo>
                  <a:cubicBezTo>
                    <a:pt x="313" y="8754"/>
                    <a:pt x="995" y="13608"/>
                    <a:pt x="2359" y="16763"/>
                  </a:cubicBezTo>
                  <a:cubicBezTo>
                    <a:pt x="3723" y="19918"/>
                    <a:pt x="5770" y="21374"/>
                    <a:pt x="7816" y="21010"/>
                  </a:cubicBezTo>
                  <a:cubicBezTo>
                    <a:pt x="9862" y="20646"/>
                    <a:pt x="11909" y="18462"/>
                    <a:pt x="13273" y="15185"/>
                  </a:cubicBezTo>
                  <a:cubicBezTo>
                    <a:pt x="14637" y="11909"/>
                    <a:pt x="15319" y="7540"/>
                    <a:pt x="15660" y="4749"/>
                  </a:cubicBezTo>
                  <a:cubicBezTo>
                    <a:pt x="16001" y="1958"/>
                    <a:pt x="16001" y="745"/>
                    <a:pt x="16001" y="745"/>
                  </a:cubicBezTo>
                  <a:cubicBezTo>
                    <a:pt x="16001" y="745"/>
                    <a:pt x="16001" y="1958"/>
                    <a:pt x="16456" y="4992"/>
                  </a:cubicBezTo>
                  <a:cubicBezTo>
                    <a:pt x="16911" y="8026"/>
                    <a:pt x="17820" y="12880"/>
                    <a:pt x="18730" y="15913"/>
                  </a:cubicBezTo>
                  <a:cubicBezTo>
                    <a:pt x="19639" y="18947"/>
                    <a:pt x="20549" y="20161"/>
                    <a:pt x="21458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221794" y="5021040"/>
              <a:ext cx="262798" cy="21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72" fill="norm" stroke="1" extrusionOk="0">
                  <a:moveTo>
                    <a:pt x="0" y="3684"/>
                  </a:moveTo>
                  <a:cubicBezTo>
                    <a:pt x="691" y="5590"/>
                    <a:pt x="1382" y="7496"/>
                    <a:pt x="1901" y="9825"/>
                  </a:cubicBezTo>
                  <a:cubicBezTo>
                    <a:pt x="2419" y="12154"/>
                    <a:pt x="2765" y="14907"/>
                    <a:pt x="3110" y="15648"/>
                  </a:cubicBezTo>
                  <a:cubicBezTo>
                    <a:pt x="3456" y="16390"/>
                    <a:pt x="3802" y="15119"/>
                    <a:pt x="4147" y="12896"/>
                  </a:cubicBezTo>
                  <a:cubicBezTo>
                    <a:pt x="4493" y="10672"/>
                    <a:pt x="4838" y="7496"/>
                    <a:pt x="5184" y="5378"/>
                  </a:cubicBezTo>
                  <a:cubicBezTo>
                    <a:pt x="5530" y="3260"/>
                    <a:pt x="5875" y="2201"/>
                    <a:pt x="6221" y="2201"/>
                  </a:cubicBezTo>
                  <a:cubicBezTo>
                    <a:pt x="6566" y="2201"/>
                    <a:pt x="6912" y="3260"/>
                    <a:pt x="7171" y="4319"/>
                  </a:cubicBezTo>
                  <a:cubicBezTo>
                    <a:pt x="7430" y="5378"/>
                    <a:pt x="7603" y="6437"/>
                    <a:pt x="7862" y="7601"/>
                  </a:cubicBezTo>
                  <a:cubicBezTo>
                    <a:pt x="8122" y="8766"/>
                    <a:pt x="8467" y="10037"/>
                    <a:pt x="8813" y="10143"/>
                  </a:cubicBezTo>
                  <a:cubicBezTo>
                    <a:pt x="9158" y="10248"/>
                    <a:pt x="9504" y="9190"/>
                    <a:pt x="10282" y="7601"/>
                  </a:cubicBezTo>
                  <a:cubicBezTo>
                    <a:pt x="11059" y="6013"/>
                    <a:pt x="12269" y="3896"/>
                    <a:pt x="13219" y="2519"/>
                  </a:cubicBezTo>
                  <a:cubicBezTo>
                    <a:pt x="14170" y="1143"/>
                    <a:pt x="14861" y="507"/>
                    <a:pt x="15811" y="190"/>
                  </a:cubicBezTo>
                  <a:cubicBezTo>
                    <a:pt x="16762" y="-128"/>
                    <a:pt x="17971" y="-128"/>
                    <a:pt x="19094" y="825"/>
                  </a:cubicBezTo>
                  <a:cubicBezTo>
                    <a:pt x="20218" y="1778"/>
                    <a:pt x="21254" y="3684"/>
                    <a:pt x="21427" y="6754"/>
                  </a:cubicBezTo>
                  <a:cubicBezTo>
                    <a:pt x="21600" y="9825"/>
                    <a:pt x="20909" y="14060"/>
                    <a:pt x="20304" y="16707"/>
                  </a:cubicBezTo>
                  <a:cubicBezTo>
                    <a:pt x="19699" y="19354"/>
                    <a:pt x="19181" y="20413"/>
                    <a:pt x="1866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647244" y="4940603"/>
              <a:ext cx="173463" cy="56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33" fill="norm" stroke="1" extrusionOk="0">
                  <a:moveTo>
                    <a:pt x="0" y="3981"/>
                  </a:moveTo>
                  <a:cubicBezTo>
                    <a:pt x="1301" y="6158"/>
                    <a:pt x="2602" y="8334"/>
                    <a:pt x="3643" y="10711"/>
                  </a:cubicBezTo>
                  <a:cubicBezTo>
                    <a:pt x="4684" y="13089"/>
                    <a:pt x="5465" y="15668"/>
                    <a:pt x="5725" y="17361"/>
                  </a:cubicBezTo>
                  <a:cubicBezTo>
                    <a:pt x="5986" y="19053"/>
                    <a:pt x="5725" y="19859"/>
                    <a:pt x="5335" y="20464"/>
                  </a:cubicBezTo>
                  <a:cubicBezTo>
                    <a:pt x="4945" y="21068"/>
                    <a:pt x="4424" y="21471"/>
                    <a:pt x="4034" y="21431"/>
                  </a:cubicBezTo>
                  <a:cubicBezTo>
                    <a:pt x="3643" y="21390"/>
                    <a:pt x="3383" y="20907"/>
                    <a:pt x="3123" y="19134"/>
                  </a:cubicBezTo>
                  <a:cubicBezTo>
                    <a:pt x="2863" y="17361"/>
                    <a:pt x="2602" y="14298"/>
                    <a:pt x="2602" y="11275"/>
                  </a:cubicBezTo>
                  <a:cubicBezTo>
                    <a:pt x="2602" y="8253"/>
                    <a:pt x="2863" y="5271"/>
                    <a:pt x="3904" y="3377"/>
                  </a:cubicBezTo>
                  <a:cubicBezTo>
                    <a:pt x="4945" y="1483"/>
                    <a:pt x="6766" y="677"/>
                    <a:pt x="8458" y="274"/>
                  </a:cubicBezTo>
                  <a:cubicBezTo>
                    <a:pt x="10149" y="-129"/>
                    <a:pt x="11711" y="-129"/>
                    <a:pt x="13793" y="556"/>
                  </a:cubicBezTo>
                  <a:cubicBezTo>
                    <a:pt x="15875" y="1241"/>
                    <a:pt x="18477" y="2611"/>
                    <a:pt x="19908" y="4022"/>
                  </a:cubicBezTo>
                  <a:cubicBezTo>
                    <a:pt x="21340" y="5432"/>
                    <a:pt x="21600" y="6883"/>
                    <a:pt x="21080" y="7890"/>
                  </a:cubicBezTo>
                  <a:cubicBezTo>
                    <a:pt x="20559" y="8898"/>
                    <a:pt x="19258" y="9462"/>
                    <a:pt x="17306" y="9784"/>
                  </a:cubicBezTo>
                  <a:cubicBezTo>
                    <a:pt x="15354" y="10107"/>
                    <a:pt x="12752" y="10187"/>
                    <a:pt x="11060" y="9381"/>
                  </a:cubicBezTo>
                  <a:cubicBezTo>
                    <a:pt x="9369" y="8575"/>
                    <a:pt x="8588" y="6883"/>
                    <a:pt x="7807" y="5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894622" y="4689564"/>
              <a:ext cx="198928" cy="41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36" fill="norm" stroke="1" extrusionOk="0">
                  <a:moveTo>
                    <a:pt x="8129" y="0"/>
                  </a:moveTo>
                  <a:cubicBezTo>
                    <a:pt x="7004" y="1194"/>
                    <a:pt x="5879" y="2388"/>
                    <a:pt x="5316" y="5047"/>
                  </a:cubicBezTo>
                  <a:cubicBezTo>
                    <a:pt x="4754" y="7707"/>
                    <a:pt x="4754" y="11831"/>
                    <a:pt x="4867" y="14490"/>
                  </a:cubicBezTo>
                  <a:cubicBezTo>
                    <a:pt x="4979" y="17150"/>
                    <a:pt x="5204" y="18344"/>
                    <a:pt x="5542" y="19321"/>
                  </a:cubicBezTo>
                  <a:cubicBezTo>
                    <a:pt x="5879" y="20297"/>
                    <a:pt x="6329" y="21057"/>
                    <a:pt x="7116" y="21329"/>
                  </a:cubicBezTo>
                  <a:cubicBezTo>
                    <a:pt x="7904" y="21600"/>
                    <a:pt x="9029" y="21383"/>
                    <a:pt x="9816" y="20406"/>
                  </a:cubicBezTo>
                  <a:cubicBezTo>
                    <a:pt x="10604" y="19429"/>
                    <a:pt x="11054" y="17692"/>
                    <a:pt x="10267" y="16064"/>
                  </a:cubicBezTo>
                  <a:cubicBezTo>
                    <a:pt x="9479" y="14436"/>
                    <a:pt x="7454" y="12917"/>
                    <a:pt x="5879" y="12048"/>
                  </a:cubicBezTo>
                  <a:cubicBezTo>
                    <a:pt x="4304" y="11180"/>
                    <a:pt x="3179" y="10963"/>
                    <a:pt x="2054" y="10746"/>
                  </a:cubicBezTo>
                  <a:cubicBezTo>
                    <a:pt x="929" y="10529"/>
                    <a:pt x="-196" y="10312"/>
                    <a:pt x="29" y="10203"/>
                  </a:cubicBezTo>
                  <a:cubicBezTo>
                    <a:pt x="254" y="10094"/>
                    <a:pt x="1829" y="10094"/>
                    <a:pt x="4529" y="10094"/>
                  </a:cubicBezTo>
                  <a:cubicBezTo>
                    <a:pt x="7229" y="10094"/>
                    <a:pt x="11054" y="10094"/>
                    <a:pt x="14091" y="10583"/>
                  </a:cubicBezTo>
                  <a:cubicBezTo>
                    <a:pt x="17129" y="11071"/>
                    <a:pt x="19379" y="12048"/>
                    <a:pt x="20392" y="13514"/>
                  </a:cubicBezTo>
                  <a:cubicBezTo>
                    <a:pt x="21404" y="14979"/>
                    <a:pt x="21179" y="16933"/>
                    <a:pt x="20954" y="18181"/>
                  </a:cubicBezTo>
                  <a:cubicBezTo>
                    <a:pt x="20729" y="19429"/>
                    <a:pt x="20504" y="19972"/>
                    <a:pt x="20392" y="19701"/>
                  </a:cubicBezTo>
                  <a:cubicBezTo>
                    <a:pt x="20279" y="19429"/>
                    <a:pt x="20279" y="18344"/>
                    <a:pt x="20279" y="1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072694" y="4787144"/>
              <a:ext cx="571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2000" y="575"/>
                  </a:cubicBezTo>
                  <a:cubicBezTo>
                    <a:pt x="4000" y="-1585"/>
                    <a:pt x="8000" y="2735"/>
                    <a:pt x="11600" y="7055"/>
                  </a:cubicBezTo>
                  <a:cubicBezTo>
                    <a:pt x="15200" y="11375"/>
                    <a:pt x="18400" y="1569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189620" y="4892764"/>
              <a:ext cx="102450" cy="17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274" fill="norm" stroke="1" extrusionOk="0">
                  <a:moveTo>
                    <a:pt x="10910" y="0"/>
                  </a:moveTo>
                  <a:cubicBezTo>
                    <a:pt x="7099" y="2107"/>
                    <a:pt x="3287" y="4215"/>
                    <a:pt x="1381" y="7376"/>
                  </a:cubicBezTo>
                  <a:cubicBezTo>
                    <a:pt x="-525" y="10537"/>
                    <a:pt x="-525" y="14751"/>
                    <a:pt x="1804" y="17517"/>
                  </a:cubicBezTo>
                  <a:cubicBezTo>
                    <a:pt x="4134" y="20283"/>
                    <a:pt x="8793" y="21600"/>
                    <a:pt x="12604" y="21205"/>
                  </a:cubicBezTo>
                  <a:cubicBezTo>
                    <a:pt x="16416" y="20810"/>
                    <a:pt x="19381" y="18702"/>
                    <a:pt x="20228" y="15410"/>
                  </a:cubicBezTo>
                  <a:cubicBezTo>
                    <a:pt x="21075" y="12117"/>
                    <a:pt x="19804" y="7639"/>
                    <a:pt x="18322" y="4873"/>
                  </a:cubicBezTo>
                  <a:cubicBezTo>
                    <a:pt x="16840" y="2107"/>
                    <a:pt x="15146" y="1054"/>
                    <a:pt x="14299" y="527"/>
                  </a:cubicBezTo>
                  <a:cubicBezTo>
                    <a:pt x="13451" y="0"/>
                    <a:pt x="13451" y="0"/>
                    <a:pt x="13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326694" y="4845797"/>
              <a:ext cx="203201" cy="2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229"/>
                  </a:moveTo>
                  <a:cubicBezTo>
                    <a:pt x="1575" y="7315"/>
                    <a:pt x="3150" y="10401"/>
                    <a:pt x="4050" y="12494"/>
                  </a:cubicBezTo>
                  <a:cubicBezTo>
                    <a:pt x="4950" y="14588"/>
                    <a:pt x="5175" y="15690"/>
                    <a:pt x="5400" y="17013"/>
                  </a:cubicBezTo>
                  <a:cubicBezTo>
                    <a:pt x="5625" y="18335"/>
                    <a:pt x="5850" y="19878"/>
                    <a:pt x="5850" y="19988"/>
                  </a:cubicBezTo>
                  <a:cubicBezTo>
                    <a:pt x="5850" y="20099"/>
                    <a:pt x="5625" y="18776"/>
                    <a:pt x="6188" y="15801"/>
                  </a:cubicBezTo>
                  <a:cubicBezTo>
                    <a:pt x="6750" y="12825"/>
                    <a:pt x="8100" y="8197"/>
                    <a:pt x="9337" y="5331"/>
                  </a:cubicBezTo>
                  <a:cubicBezTo>
                    <a:pt x="10575" y="2466"/>
                    <a:pt x="11700" y="1364"/>
                    <a:pt x="12825" y="703"/>
                  </a:cubicBezTo>
                  <a:cubicBezTo>
                    <a:pt x="13950" y="41"/>
                    <a:pt x="15075" y="-179"/>
                    <a:pt x="15975" y="152"/>
                  </a:cubicBezTo>
                  <a:cubicBezTo>
                    <a:pt x="16875" y="482"/>
                    <a:pt x="17550" y="1364"/>
                    <a:pt x="18225" y="4339"/>
                  </a:cubicBezTo>
                  <a:cubicBezTo>
                    <a:pt x="18900" y="7315"/>
                    <a:pt x="19575" y="12384"/>
                    <a:pt x="20138" y="15580"/>
                  </a:cubicBezTo>
                  <a:cubicBezTo>
                    <a:pt x="20700" y="18776"/>
                    <a:pt x="21150" y="20099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599744" y="4795709"/>
              <a:ext cx="135780" cy="2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19" fill="norm" stroke="1" extrusionOk="0">
                  <a:moveTo>
                    <a:pt x="18942" y="134"/>
                  </a:moveTo>
                  <a:cubicBezTo>
                    <a:pt x="16615" y="-23"/>
                    <a:pt x="14289" y="-181"/>
                    <a:pt x="12462" y="528"/>
                  </a:cubicBezTo>
                  <a:cubicBezTo>
                    <a:pt x="10634" y="1238"/>
                    <a:pt x="9305" y="2815"/>
                    <a:pt x="10135" y="4864"/>
                  </a:cubicBezTo>
                  <a:cubicBezTo>
                    <a:pt x="10966" y="6914"/>
                    <a:pt x="13957" y="9437"/>
                    <a:pt x="16449" y="11171"/>
                  </a:cubicBezTo>
                  <a:cubicBezTo>
                    <a:pt x="18942" y="12905"/>
                    <a:pt x="20935" y="13851"/>
                    <a:pt x="21268" y="15034"/>
                  </a:cubicBezTo>
                  <a:cubicBezTo>
                    <a:pt x="21600" y="16216"/>
                    <a:pt x="20271" y="17635"/>
                    <a:pt x="16449" y="18739"/>
                  </a:cubicBezTo>
                  <a:cubicBezTo>
                    <a:pt x="12628" y="19842"/>
                    <a:pt x="6314" y="20631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326444" y="5261064"/>
              <a:ext cx="2362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4" y="21294"/>
                    <a:pt x="1548" y="20987"/>
                    <a:pt x="2284" y="20604"/>
                  </a:cubicBezTo>
                  <a:cubicBezTo>
                    <a:pt x="3019" y="20221"/>
                    <a:pt x="3716" y="19762"/>
                    <a:pt x="4394" y="19072"/>
                  </a:cubicBezTo>
                  <a:cubicBezTo>
                    <a:pt x="5071" y="18383"/>
                    <a:pt x="5729" y="17464"/>
                    <a:pt x="6445" y="16468"/>
                  </a:cubicBezTo>
                  <a:cubicBezTo>
                    <a:pt x="7161" y="15472"/>
                    <a:pt x="7935" y="14400"/>
                    <a:pt x="8748" y="13404"/>
                  </a:cubicBezTo>
                  <a:cubicBezTo>
                    <a:pt x="9561" y="12409"/>
                    <a:pt x="10413" y="11489"/>
                    <a:pt x="11245" y="10647"/>
                  </a:cubicBezTo>
                  <a:cubicBezTo>
                    <a:pt x="12077" y="9804"/>
                    <a:pt x="12890" y="9038"/>
                    <a:pt x="13665" y="8196"/>
                  </a:cubicBezTo>
                  <a:cubicBezTo>
                    <a:pt x="14439" y="7353"/>
                    <a:pt x="15174" y="6434"/>
                    <a:pt x="15958" y="5591"/>
                  </a:cubicBezTo>
                  <a:cubicBezTo>
                    <a:pt x="16742" y="4749"/>
                    <a:pt x="17574" y="3983"/>
                    <a:pt x="18358" y="3217"/>
                  </a:cubicBezTo>
                  <a:cubicBezTo>
                    <a:pt x="19142" y="2451"/>
                    <a:pt x="19877" y="1685"/>
                    <a:pt x="20410" y="1149"/>
                  </a:cubicBezTo>
                  <a:cubicBezTo>
                    <a:pt x="20942" y="613"/>
                    <a:pt x="21271" y="3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618544" y="5318214"/>
              <a:ext cx="1879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7" y="20377"/>
                    <a:pt x="1995" y="19155"/>
                    <a:pt x="3004" y="18136"/>
                  </a:cubicBezTo>
                  <a:cubicBezTo>
                    <a:pt x="4014" y="17117"/>
                    <a:pt x="5035" y="16302"/>
                    <a:pt x="5984" y="15487"/>
                  </a:cubicBezTo>
                  <a:cubicBezTo>
                    <a:pt x="6932" y="14672"/>
                    <a:pt x="7808" y="13857"/>
                    <a:pt x="8696" y="13042"/>
                  </a:cubicBezTo>
                  <a:cubicBezTo>
                    <a:pt x="9584" y="12226"/>
                    <a:pt x="10484" y="11411"/>
                    <a:pt x="11372" y="10596"/>
                  </a:cubicBezTo>
                  <a:cubicBezTo>
                    <a:pt x="12259" y="9781"/>
                    <a:pt x="13135" y="8966"/>
                    <a:pt x="13974" y="8219"/>
                  </a:cubicBezTo>
                  <a:cubicBezTo>
                    <a:pt x="14814" y="7472"/>
                    <a:pt x="15616" y="6792"/>
                    <a:pt x="16553" y="5909"/>
                  </a:cubicBezTo>
                  <a:cubicBezTo>
                    <a:pt x="17489" y="5026"/>
                    <a:pt x="18559" y="3940"/>
                    <a:pt x="19423" y="2921"/>
                  </a:cubicBezTo>
                  <a:cubicBezTo>
                    <a:pt x="20286" y="1902"/>
                    <a:pt x="20943" y="9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050594" y="484831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025194" y="5051514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704644" y="4744394"/>
              <a:ext cx="298451" cy="39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573"/>
                  </a:moveTo>
                  <a:cubicBezTo>
                    <a:pt x="0" y="8283"/>
                    <a:pt x="0" y="12994"/>
                    <a:pt x="0" y="14890"/>
                  </a:cubicBezTo>
                  <a:cubicBezTo>
                    <a:pt x="0" y="16785"/>
                    <a:pt x="0" y="15866"/>
                    <a:pt x="153" y="13626"/>
                  </a:cubicBezTo>
                  <a:cubicBezTo>
                    <a:pt x="306" y="11385"/>
                    <a:pt x="613" y="7824"/>
                    <a:pt x="919" y="5583"/>
                  </a:cubicBezTo>
                  <a:cubicBezTo>
                    <a:pt x="1226" y="3343"/>
                    <a:pt x="1532" y="2424"/>
                    <a:pt x="1991" y="1734"/>
                  </a:cubicBezTo>
                  <a:cubicBezTo>
                    <a:pt x="2451" y="1045"/>
                    <a:pt x="3064" y="585"/>
                    <a:pt x="3677" y="643"/>
                  </a:cubicBezTo>
                  <a:cubicBezTo>
                    <a:pt x="4289" y="700"/>
                    <a:pt x="4902" y="1275"/>
                    <a:pt x="5974" y="3056"/>
                  </a:cubicBezTo>
                  <a:cubicBezTo>
                    <a:pt x="7047" y="4836"/>
                    <a:pt x="8579" y="7824"/>
                    <a:pt x="9804" y="10868"/>
                  </a:cubicBezTo>
                  <a:cubicBezTo>
                    <a:pt x="11030" y="13913"/>
                    <a:pt x="11949" y="17015"/>
                    <a:pt x="12638" y="18853"/>
                  </a:cubicBezTo>
                  <a:cubicBezTo>
                    <a:pt x="13328" y="20692"/>
                    <a:pt x="13787" y="21266"/>
                    <a:pt x="14323" y="21381"/>
                  </a:cubicBezTo>
                  <a:cubicBezTo>
                    <a:pt x="14860" y="21496"/>
                    <a:pt x="15472" y="21151"/>
                    <a:pt x="16315" y="19600"/>
                  </a:cubicBezTo>
                  <a:cubicBezTo>
                    <a:pt x="17157" y="18049"/>
                    <a:pt x="18230" y="15292"/>
                    <a:pt x="18919" y="12190"/>
                  </a:cubicBezTo>
                  <a:cubicBezTo>
                    <a:pt x="19609" y="9087"/>
                    <a:pt x="19915" y="5641"/>
                    <a:pt x="20145" y="3400"/>
                  </a:cubicBezTo>
                  <a:cubicBezTo>
                    <a:pt x="20374" y="1160"/>
                    <a:pt x="20528" y="126"/>
                    <a:pt x="20757" y="11"/>
                  </a:cubicBezTo>
                  <a:cubicBezTo>
                    <a:pt x="20987" y="-104"/>
                    <a:pt x="21294" y="700"/>
                    <a:pt x="21600" y="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060223" y="4897891"/>
              <a:ext cx="91765" cy="15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234" fill="norm" stroke="1" extrusionOk="0">
                  <a:moveTo>
                    <a:pt x="14405" y="1059"/>
                  </a:moveTo>
                  <a:cubicBezTo>
                    <a:pt x="12005" y="467"/>
                    <a:pt x="9605" y="-125"/>
                    <a:pt x="7445" y="23"/>
                  </a:cubicBezTo>
                  <a:cubicBezTo>
                    <a:pt x="5285" y="171"/>
                    <a:pt x="3365" y="1059"/>
                    <a:pt x="1925" y="4165"/>
                  </a:cubicBezTo>
                  <a:cubicBezTo>
                    <a:pt x="485" y="7272"/>
                    <a:pt x="-475" y="12598"/>
                    <a:pt x="245" y="16001"/>
                  </a:cubicBezTo>
                  <a:cubicBezTo>
                    <a:pt x="965" y="19404"/>
                    <a:pt x="3365" y="20883"/>
                    <a:pt x="6965" y="21179"/>
                  </a:cubicBezTo>
                  <a:cubicBezTo>
                    <a:pt x="10565" y="21475"/>
                    <a:pt x="15365" y="20587"/>
                    <a:pt x="18005" y="18368"/>
                  </a:cubicBezTo>
                  <a:cubicBezTo>
                    <a:pt x="20645" y="16149"/>
                    <a:pt x="21125" y="12598"/>
                    <a:pt x="20645" y="10231"/>
                  </a:cubicBezTo>
                  <a:cubicBezTo>
                    <a:pt x="20165" y="7864"/>
                    <a:pt x="18725" y="6680"/>
                    <a:pt x="17285" y="5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212644" y="4855011"/>
              <a:ext cx="127001" cy="20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7164"/>
                  </a:moveTo>
                  <a:cubicBezTo>
                    <a:pt x="720" y="11092"/>
                    <a:pt x="1440" y="15019"/>
                    <a:pt x="1620" y="17528"/>
                  </a:cubicBezTo>
                  <a:cubicBezTo>
                    <a:pt x="1800" y="20037"/>
                    <a:pt x="1440" y="21128"/>
                    <a:pt x="1260" y="20801"/>
                  </a:cubicBezTo>
                  <a:cubicBezTo>
                    <a:pt x="1080" y="20473"/>
                    <a:pt x="1080" y="18728"/>
                    <a:pt x="1800" y="16001"/>
                  </a:cubicBezTo>
                  <a:cubicBezTo>
                    <a:pt x="2520" y="13273"/>
                    <a:pt x="3960" y="9564"/>
                    <a:pt x="5760" y="6619"/>
                  </a:cubicBezTo>
                  <a:cubicBezTo>
                    <a:pt x="7560" y="3673"/>
                    <a:pt x="9720" y="1492"/>
                    <a:pt x="11700" y="510"/>
                  </a:cubicBezTo>
                  <a:cubicBezTo>
                    <a:pt x="13680" y="-472"/>
                    <a:pt x="15480" y="-254"/>
                    <a:pt x="17100" y="3128"/>
                  </a:cubicBezTo>
                  <a:cubicBezTo>
                    <a:pt x="18720" y="6510"/>
                    <a:pt x="20160" y="13055"/>
                    <a:pt x="21600" y="1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411240" y="4878346"/>
              <a:ext cx="176055" cy="14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71" fill="norm" stroke="1" extrusionOk="0">
                  <a:moveTo>
                    <a:pt x="3645" y="8582"/>
                  </a:moveTo>
                  <a:cubicBezTo>
                    <a:pt x="6988" y="7347"/>
                    <a:pt x="10331" y="6113"/>
                    <a:pt x="12259" y="4724"/>
                  </a:cubicBezTo>
                  <a:cubicBezTo>
                    <a:pt x="14188" y="3336"/>
                    <a:pt x="14702" y="1793"/>
                    <a:pt x="14317" y="867"/>
                  </a:cubicBezTo>
                  <a:cubicBezTo>
                    <a:pt x="13931" y="-58"/>
                    <a:pt x="12645" y="-367"/>
                    <a:pt x="10588" y="559"/>
                  </a:cubicBezTo>
                  <a:cubicBezTo>
                    <a:pt x="8531" y="1484"/>
                    <a:pt x="5702" y="3644"/>
                    <a:pt x="3645" y="6884"/>
                  </a:cubicBezTo>
                  <a:cubicBezTo>
                    <a:pt x="1588" y="10124"/>
                    <a:pt x="302" y="14444"/>
                    <a:pt x="45" y="17222"/>
                  </a:cubicBezTo>
                  <a:cubicBezTo>
                    <a:pt x="-212" y="19999"/>
                    <a:pt x="559" y="21233"/>
                    <a:pt x="4288" y="20924"/>
                  </a:cubicBezTo>
                  <a:cubicBezTo>
                    <a:pt x="8017" y="20616"/>
                    <a:pt x="14702" y="18764"/>
                    <a:pt x="21388" y="1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5669844" y="4549864"/>
              <a:ext cx="698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3273"/>
                    <a:pt x="15055" y="6545"/>
                    <a:pt x="11455" y="10145"/>
                  </a:cubicBezTo>
                  <a:cubicBezTo>
                    <a:pt x="7855" y="13745"/>
                    <a:pt x="3927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701594" y="5127714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5" name="Drawing"/>
          <p:cNvGrpSpPr/>
          <p:nvPr/>
        </p:nvGrpSpPr>
        <p:grpSpPr>
          <a:xfrm>
            <a:off x="1327150" y="1559676"/>
            <a:ext cx="9950450" cy="7692274"/>
            <a:chOff x="0" y="0"/>
            <a:chExt cx="9950450" cy="7692273"/>
          </a:xfrm>
        </p:grpSpPr>
        <p:sp>
          <p:nvSpPr>
            <p:cNvPr id="1289" name="Line"/>
            <p:cNvSpPr/>
            <p:nvPr/>
          </p:nvSpPr>
          <p:spPr>
            <a:xfrm>
              <a:off x="1079499" y="95360"/>
              <a:ext cx="42335" cy="38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229"/>
                  </a:moveTo>
                  <a:cubicBezTo>
                    <a:pt x="1080" y="1178"/>
                    <a:pt x="2160" y="128"/>
                    <a:pt x="3240" y="11"/>
                  </a:cubicBezTo>
                  <a:cubicBezTo>
                    <a:pt x="4320" y="-106"/>
                    <a:pt x="5400" y="711"/>
                    <a:pt x="7560" y="2988"/>
                  </a:cubicBezTo>
                  <a:cubicBezTo>
                    <a:pt x="9720" y="5265"/>
                    <a:pt x="12960" y="9001"/>
                    <a:pt x="15120" y="12095"/>
                  </a:cubicBezTo>
                  <a:cubicBezTo>
                    <a:pt x="17280" y="15189"/>
                    <a:pt x="18360" y="17641"/>
                    <a:pt x="19440" y="19217"/>
                  </a:cubicBezTo>
                  <a:cubicBezTo>
                    <a:pt x="20520" y="20793"/>
                    <a:pt x="21600" y="21494"/>
                    <a:pt x="21600" y="21494"/>
                  </a:cubicBezTo>
                  <a:cubicBezTo>
                    <a:pt x="21600" y="21494"/>
                    <a:pt x="20520" y="20793"/>
                    <a:pt x="19440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104900" y="75102"/>
              <a:ext cx="215900" cy="34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7002"/>
                  </a:moveTo>
                  <a:cubicBezTo>
                    <a:pt x="3812" y="14920"/>
                    <a:pt x="7624" y="12838"/>
                    <a:pt x="10588" y="10561"/>
                  </a:cubicBezTo>
                  <a:cubicBezTo>
                    <a:pt x="13553" y="8284"/>
                    <a:pt x="15671" y="5812"/>
                    <a:pt x="16941" y="4185"/>
                  </a:cubicBezTo>
                  <a:cubicBezTo>
                    <a:pt x="18212" y="2559"/>
                    <a:pt x="18635" y="1778"/>
                    <a:pt x="19059" y="1062"/>
                  </a:cubicBezTo>
                  <a:cubicBezTo>
                    <a:pt x="19482" y="347"/>
                    <a:pt x="19906" y="-304"/>
                    <a:pt x="20012" y="151"/>
                  </a:cubicBezTo>
                  <a:cubicBezTo>
                    <a:pt x="20118" y="607"/>
                    <a:pt x="19906" y="2168"/>
                    <a:pt x="19800" y="5031"/>
                  </a:cubicBezTo>
                  <a:cubicBezTo>
                    <a:pt x="19694" y="7894"/>
                    <a:pt x="19694" y="12057"/>
                    <a:pt x="20012" y="14985"/>
                  </a:cubicBezTo>
                  <a:cubicBezTo>
                    <a:pt x="20329" y="17913"/>
                    <a:pt x="20965" y="19604"/>
                    <a:pt x="2160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377950" y="326273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397000" y="26277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462201" y="264890"/>
              <a:ext cx="138556" cy="43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09" fill="norm" stroke="1" extrusionOk="0">
                  <a:moveTo>
                    <a:pt x="15216" y="835"/>
                  </a:moveTo>
                  <a:cubicBezTo>
                    <a:pt x="11347" y="417"/>
                    <a:pt x="7478" y="0"/>
                    <a:pt x="4899" y="0"/>
                  </a:cubicBezTo>
                  <a:cubicBezTo>
                    <a:pt x="2320" y="0"/>
                    <a:pt x="1031" y="417"/>
                    <a:pt x="386" y="1148"/>
                  </a:cubicBezTo>
                  <a:cubicBezTo>
                    <a:pt x="-259" y="1878"/>
                    <a:pt x="-259" y="2922"/>
                    <a:pt x="1675" y="3548"/>
                  </a:cubicBezTo>
                  <a:cubicBezTo>
                    <a:pt x="3610" y="4174"/>
                    <a:pt x="7478" y="4383"/>
                    <a:pt x="10380" y="4174"/>
                  </a:cubicBezTo>
                  <a:cubicBezTo>
                    <a:pt x="13281" y="3965"/>
                    <a:pt x="15216" y="3339"/>
                    <a:pt x="16183" y="3339"/>
                  </a:cubicBezTo>
                  <a:cubicBezTo>
                    <a:pt x="17150" y="3339"/>
                    <a:pt x="17150" y="3965"/>
                    <a:pt x="17634" y="5791"/>
                  </a:cubicBezTo>
                  <a:cubicBezTo>
                    <a:pt x="18117" y="7617"/>
                    <a:pt x="19084" y="10643"/>
                    <a:pt x="19890" y="13304"/>
                  </a:cubicBezTo>
                  <a:cubicBezTo>
                    <a:pt x="20696" y="15965"/>
                    <a:pt x="21341" y="18261"/>
                    <a:pt x="21019" y="19670"/>
                  </a:cubicBezTo>
                  <a:cubicBezTo>
                    <a:pt x="20696" y="21078"/>
                    <a:pt x="19407" y="21600"/>
                    <a:pt x="16666" y="21496"/>
                  </a:cubicBezTo>
                  <a:cubicBezTo>
                    <a:pt x="13926" y="21391"/>
                    <a:pt x="9735" y="20661"/>
                    <a:pt x="6995" y="19252"/>
                  </a:cubicBezTo>
                  <a:cubicBezTo>
                    <a:pt x="4254" y="17843"/>
                    <a:pt x="2965" y="15757"/>
                    <a:pt x="1675" y="13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663700" y="78623"/>
              <a:ext cx="1079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694" y="4702"/>
                    <a:pt x="847" y="9404"/>
                    <a:pt x="424" y="12563"/>
                  </a:cubicBezTo>
                  <a:cubicBezTo>
                    <a:pt x="0" y="15722"/>
                    <a:pt x="0" y="17339"/>
                    <a:pt x="0" y="18661"/>
                  </a:cubicBezTo>
                  <a:cubicBezTo>
                    <a:pt x="0" y="19984"/>
                    <a:pt x="0" y="21012"/>
                    <a:pt x="0" y="21012"/>
                  </a:cubicBezTo>
                  <a:cubicBezTo>
                    <a:pt x="0" y="21012"/>
                    <a:pt x="0" y="19984"/>
                    <a:pt x="847" y="18147"/>
                  </a:cubicBezTo>
                  <a:cubicBezTo>
                    <a:pt x="1694" y="16310"/>
                    <a:pt x="3388" y="13665"/>
                    <a:pt x="4871" y="11829"/>
                  </a:cubicBezTo>
                  <a:cubicBezTo>
                    <a:pt x="6353" y="9992"/>
                    <a:pt x="7624" y="8963"/>
                    <a:pt x="9529" y="8302"/>
                  </a:cubicBezTo>
                  <a:cubicBezTo>
                    <a:pt x="11435" y="7641"/>
                    <a:pt x="13976" y="7347"/>
                    <a:pt x="15882" y="7494"/>
                  </a:cubicBezTo>
                  <a:cubicBezTo>
                    <a:pt x="17788" y="7641"/>
                    <a:pt x="19059" y="8229"/>
                    <a:pt x="19906" y="10653"/>
                  </a:cubicBezTo>
                  <a:cubicBezTo>
                    <a:pt x="20753" y="13078"/>
                    <a:pt x="21176" y="173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841499" y="269123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4400"/>
                    <a:pt x="1200" y="7200"/>
                    <a:pt x="3300" y="3600"/>
                  </a:cubicBezTo>
                  <a:cubicBezTo>
                    <a:pt x="5400" y="0"/>
                    <a:pt x="9000" y="0"/>
                    <a:pt x="12300" y="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041243" y="78623"/>
              <a:ext cx="98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55"/>
                    <a:pt x="2735" y="9110"/>
                    <a:pt x="575" y="12710"/>
                  </a:cubicBezTo>
                  <a:cubicBezTo>
                    <a:pt x="-1585" y="16310"/>
                    <a:pt x="2735" y="1895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098548" y="213704"/>
              <a:ext cx="143003" cy="16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31" fill="norm" stroke="1" extrusionOk="0">
                  <a:moveTo>
                    <a:pt x="488" y="13065"/>
                  </a:moveTo>
                  <a:cubicBezTo>
                    <a:pt x="3306" y="11127"/>
                    <a:pt x="6123" y="9188"/>
                    <a:pt x="8158" y="7527"/>
                  </a:cubicBezTo>
                  <a:cubicBezTo>
                    <a:pt x="10192" y="5865"/>
                    <a:pt x="11445" y="4481"/>
                    <a:pt x="12227" y="3096"/>
                  </a:cubicBezTo>
                  <a:cubicBezTo>
                    <a:pt x="13010" y="1711"/>
                    <a:pt x="13323" y="327"/>
                    <a:pt x="12384" y="50"/>
                  </a:cubicBezTo>
                  <a:cubicBezTo>
                    <a:pt x="11445" y="-227"/>
                    <a:pt x="9253" y="604"/>
                    <a:pt x="6906" y="3373"/>
                  </a:cubicBezTo>
                  <a:cubicBezTo>
                    <a:pt x="4558" y="6142"/>
                    <a:pt x="2053" y="10850"/>
                    <a:pt x="801" y="14173"/>
                  </a:cubicBezTo>
                  <a:cubicBezTo>
                    <a:pt x="-451" y="17496"/>
                    <a:pt x="-451" y="19435"/>
                    <a:pt x="2366" y="20404"/>
                  </a:cubicBezTo>
                  <a:cubicBezTo>
                    <a:pt x="5184" y="21373"/>
                    <a:pt x="10819" y="21373"/>
                    <a:pt x="14419" y="20404"/>
                  </a:cubicBezTo>
                  <a:cubicBezTo>
                    <a:pt x="18019" y="19435"/>
                    <a:pt x="19584" y="17496"/>
                    <a:pt x="21149" y="15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286000" y="211973"/>
              <a:ext cx="127000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878"/>
                  </a:moveTo>
                  <a:cubicBezTo>
                    <a:pt x="0" y="7513"/>
                    <a:pt x="0" y="13148"/>
                    <a:pt x="540" y="16591"/>
                  </a:cubicBezTo>
                  <a:cubicBezTo>
                    <a:pt x="1080" y="20035"/>
                    <a:pt x="2160" y="21287"/>
                    <a:pt x="3420" y="21443"/>
                  </a:cubicBezTo>
                  <a:cubicBezTo>
                    <a:pt x="4680" y="21600"/>
                    <a:pt x="6120" y="20661"/>
                    <a:pt x="7740" y="18157"/>
                  </a:cubicBezTo>
                  <a:cubicBezTo>
                    <a:pt x="9360" y="15652"/>
                    <a:pt x="11160" y="11583"/>
                    <a:pt x="13500" y="8296"/>
                  </a:cubicBezTo>
                  <a:cubicBezTo>
                    <a:pt x="15840" y="5009"/>
                    <a:pt x="18720" y="25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406650" y="25363"/>
              <a:ext cx="207663" cy="30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94" fill="norm" stroke="1" extrusionOk="0">
                  <a:moveTo>
                    <a:pt x="0" y="15932"/>
                  </a:moveTo>
                  <a:cubicBezTo>
                    <a:pt x="655" y="16516"/>
                    <a:pt x="1309" y="17100"/>
                    <a:pt x="2400" y="16881"/>
                  </a:cubicBezTo>
                  <a:cubicBezTo>
                    <a:pt x="3491" y="16662"/>
                    <a:pt x="5018" y="15640"/>
                    <a:pt x="6109" y="14764"/>
                  </a:cubicBezTo>
                  <a:cubicBezTo>
                    <a:pt x="7200" y="13889"/>
                    <a:pt x="7855" y="13159"/>
                    <a:pt x="7527" y="13232"/>
                  </a:cubicBezTo>
                  <a:cubicBezTo>
                    <a:pt x="7200" y="13305"/>
                    <a:pt x="5891" y="14181"/>
                    <a:pt x="4800" y="15275"/>
                  </a:cubicBezTo>
                  <a:cubicBezTo>
                    <a:pt x="3709" y="16370"/>
                    <a:pt x="2836" y="17683"/>
                    <a:pt x="2509" y="18778"/>
                  </a:cubicBezTo>
                  <a:cubicBezTo>
                    <a:pt x="2182" y="19873"/>
                    <a:pt x="2400" y="20748"/>
                    <a:pt x="3055" y="21113"/>
                  </a:cubicBezTo>
                  <a:cubicBezTo>
                    <a:pt x="3709" y="21478"/>
                    <a:pt x="4800" y="21332"/>
                    <a:pt x="6764" y="20310"/>
                  </a:cubicBezTo>
                  <a:cubicBezTo>
                    <a:pt x="8727" y="19289"/>
                    <a:pt x="11564" y="17392"/>
                    <a:pt x="14182" y="14400"/>
                  </a:cubicBezTo>
                  <a:cubicBezTo>
                    <a:pt x="16800" y="11408"/>
                    <a:pt x="19200" y="7321"/>
                    <a:pt x="20400" y="4767"/>
                  </a:cubicBezTo>
                  <a:cubicBezTo>
                    <a:pt x="21600" y="2213"/>
                    <a:pt x="21600" y="1192"/>
                    <a:pt x="21055" y="608"/>
                  </a:cubicBezTo>
                  <a:cubicBezTo>
                    <a:pt x="20509" y="24"/>
                    <a:pt x="19418" y="-122"/>
                    <a:pt x="18545" y="97"/>
                  </a:cubicBezTo>
                  <a:cubicBezTo>
                    <a:pt x="17673" y="316"/>
                    <a:pt x="17018" y="900"/>
                    <a:pt x="16145" y="3089"/>
                  </a:cubicBezTo>
                  <a:cubicBezTo>
                    <a:pt x="15273" y="5278"/>
                    <a:pt x="14182" y="9073"/>
                    <a:pt x="14400" y="12137"/>
                  </a:cubicBezTo>
                  <a:cubicBezTo>
                    <a:pt x="14618" y="15202"/>
                    <a:pt x="16145" y="17537"/>
                    <a:pt x="17455" y="18851"/>
                  </a:cubicBezTo>
                  <a:cubicBezTo>
                    <a:pt x="18764" y="20164"/>
                    <a:pt x="19855" y="20456"/>
                    <a:pt x="20945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232150" y="224673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249977" y="116450"/>
              <a:ext cx="13923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424" fill="norm" stroke="1" extrusionOk="0">
                  <a:moveTo>
                    <a:pt x="11040" y="20424"/>
                  </a:moveTo>
                  <a:cubicBezTo>
                    <a:pt x="4868" y="10974"/>
                    <a:pt x="-1303" y="1524"/>
                    <a:pt x="240" y="174"/>
                  </a:cubicBezTo>
                  <a:cubicBezTo>
                    <a:pt x="1783" y="-1176"/>
                    <a:pt x="11040" y="5574"/>
                    <a:pt x="20297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316497" y="-1"/>
              <a:ext cx="474454" cy="36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1" fill="norm" stroke="1" extrusionOk="0">
                  <a:moveTo>
                    <a:pt x="5390" y="12503"/>
                  </a:moveTo>
                  <a:cubicBezTo>
                    <a:pt x="4910" y="12129"/>
                    <a:pt x="4430" y="11754"/>
                    <a:pt x="3518" y="12066"/>
                  </a:cubicBezTo>
                  <a:cubicBezTo>
                    <a:pt x="2606" y="12379"/>
                    <a:pt x="1262" y="13377"/>
                    <a:pt x="590" y="14938"/>
                  </a:cubicBezTo>
                  <a:cubicBezTo>
                    <a:pt x="-82" y="16499"/>
                    <a:pt x="-82" y="18621"/>
                    <a:pt x="110" y="19870"/>
                  </a:cubicBezTo>
                  <a:cubicBezTo>
                    <a:pt x="302" y="21118"/>
                    <a:pt x="686" y="21493"/>
                    <a:pt x="1310" y="21368"/>
                  </a:cubicBezTo>
                  <a:cubicBezTo>
                    <a:pt x="1934" y="21243"/>
                    <a:pt x="2798" y="20619"/>
                    <a:pt x="3758" y="17935"/>
                  </a:cubicBezTo>
                  <a:cubicBezTo>
                    <a:pt x="4718" y="15250"/>
                    <a:pt x="5774" y="10506"/>
                    <a:pt x="6398" y="7447"/>
                  </a:cubicBezTo>
                  <a:cubicBezTo>
                    <a:pt x="7022" y="4388"/>
                    <a:pt x="7214" y="3014"/>
                    <a:pt x="7358" y="1953"/>
                  </a:cubicBezTo>
                  <a:cubicBezTo>
                    <a:pt x="7502" y="892"/>
                    <a:pt x="7598" y="143"/>
                    <a:pt x="7454" y="18"/>
                  </a:cubicBezTo>
                  <a:cubicBezTo>
                    <a:pt x="7310" y="-107"/>
                    <a:pt x="6926" y="392"/>
                    <a:pt x="6542" y="2203"/>
                  </a:cubicBezTo>
                  <a:cubicBezTo>
                    <a:pt x="6158" y="4013"/>
                    <a:pt x="5774" y="7135"/>
                    <a:pt x="5630" y="9632"/>
                  </a:cubicBezTo>
                  <a:cubicBezTo>
                    <a:pt x="5486" y="12129"/>
                    <a:pt x="5582" y="14002"/>
                    <a:pt x="6062" y="15250"/>
                  </a:cubicBezTo>
                  <a:cubicBezTo>
                    <a:pt x="6542" y="16499"/>
                    <a:pt x="7406" y="17123"/>
                    <a:pt x="8222" y="17061"/>
                  </a:cubicBezTo>
                  <a:cubicBezTo>
                    <a:pt x="9038" y="16998"/>
                    <a:pt x="9806" y="16249"/>
                    <a:pt x="10334" y="15562"/>
                  </a:cubicBezTo>
                  <a:cubicBezTo>
                    <a:pt x="10862" y="14876"/>
                    <a:pt x="11150" y="14251"/>
                    <a:pt x="11342" y="13315"/>
                  </a:cubicBezTo>
                  <a:cubicBezTo>
                    <a:pt x="11534" y="12379"/>
                    <a:pt x="11630" y="11130"/>
                    <a:pt x="11390" y="10443"/>
                  </a:cubicBezTo>
                  <a:cubicBezTo>
                    <a:pt x="11150" y="9757"/>
                    <a:pt x="10574" y="9632"/>
                    <a:pt x="9950" y="10943"/>
                  </a:cubicBezTo>
                  <a:cubicBezTo>
                    <a:pt x="9326" y="12254"/>
                    <a:pt x="8654" y="15001"/>
                    <a:pt x="8366" y="16748"/>
                  </a:cubicBezTo>
                  <a:cubicBezTo>
                    <a:pt x="8078" y="18496"/>
                    <a:pt x="8174" y="19246"/>
                    <a:pt x="8462" y="19683"/>
                  </a:cubicBezTo>
                  <a:cubicBezTo>
                    <a:pt x="8750" y="20120"/>
                    <a:pt x="9230" y="20244"/>
                    <a:pt x="10190" y="19870"/>
                  </a:cubicBezTo>
                  <a:cubicBezTo>
                    <a:pt x="11150" y="19495"/>
                    <a:pt x="12590" y="18621"/>
                    <a:pt x="13694" y="17622"/>
                  </a:cubicBezTo>
                  <a:cubicBezTo>
                    <a:pt x="14798" y="16624"/>
                    <a:pt x="15566" y="15500"/>
                    <a:pt x="16046" y="14626"/>
                  </a:cubicBezTo>
                  <a:cubicBezTo>
                    <a:pt x="16526" y="13752"/>
                    <a:pt x="16718" y="13128"/>
                    <a:pt x="16766" y="12503"/>
                  </a:cubicBezTo>
                  <a:cubicBezTo>
                    <a:pt x="16814" y="11879"/>
                    <a:pt x="16718" y="11255"/>
                    <a:pt x="16430" y="11068"/>
                  </a:cubicBezTo>
                  <a:cubicBezTo>
                    <a:pt x="16142" y="10880"/>
                    <a:pt x="15662" y="11130"/>
                    <a:pt x="15134" y="11817"/>
                  </a:cubicBezTo>
                  <a:cubicBezTo>
                    <a:pt x="14606" y="12503"/>
                    <a:pt x="14030" y="13627"/>
                    <a:pt x="13742" y="14751"/>
                  </a:cubicBezTo>
                  <a:cubicBezTo>
                    <a:pt x="13454" y="15875"/>
                    <a:pt x="13454" y="16998"/>
                    <a:pt x="13694" y="17747"/>
                  </a:cubicBezTo>
                  <a:cubicBezTo>
                    <a:pt x="13934" y="18496"/>
                    <a:pt x="14414" y="18871"/>
                    <a:pt x="14894" y="18933"/>
                  </a:cubicBezTo>
                  <a:cubicBezTo>
                    <a:pt x="15374" y="18996"/>
                    <a:pt x="15854" y="18746"/>
                    <a:pt x="16334" y="17997"/>
                  </a:cubicBezTo>
                  <a:cubicBezTo>
                    <a:pt x="16814" y="17248"/>
                    <a:pt x="17294" y="15999"/>
                    <a:pt x="17582" y="15063"/>
                  </a:cubicBezTo>
                  <a:cubicBezTo>
                    <a:pt x="17870" y="14127"/>
                    <a:pt x="17966" y="13502"/>
                    <a:pt x="17870" y="13440"/>
                  </a:cubicBezTo>
                  <a:cubicBezTo>
                    <a:pt x="17774" y="13377"/>
                    <a:pt x="17486" y="13877"/>
                    <a:pt x="17390" y="14626"/>
                  </a:cubicBezTo>
                  <a:cubicBezTo>
                    <a:pt x="17294" y="15375"/>
                    <a:pt x="17390" y="16374"/>
                    <a:pt x="18110" y="17248"/>
                  </a:cubicBezTo>
                  <a:cubicBezTo>
                    <a:pt x="18830" y="18122"/>
                    <a:pt x="20174" y="18871"/>
                    <a:pt x="21518" y="1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69950" y="516773"/>
              <a:ext cx="2825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" y="21600"/>
                    <a:pt x="971" y="21600"/>
                    <a:pt x="1521" y="20769"/>
                  </a:cubicBezTo>
                  <a:cubicBezTo>
                    <a:pt x="2071" y="19938"/>
                    <a:pt x="2686" y="18277"/>
                    <a:pt x="3301" y="16892"/>
                  </a:cubicBezTo>
                  <a:cubicBezTo>
                    <a:pt x="3916" y="15508"/>
                    <a:pt x="4530" y="14400"/>
                    <a:pt x="5121" y="13292"/>
                  </a:cubicBezTo>
                  <a:cubicBezTo>
                    <a:pt x="5711" y="12185"/>
                    <a:pt x="6278" y="11077"/>
                    <a:pt x="6852" y="10246"/>
                  </a:cubicBezTo>
                  <a:cubicBezTo>
                    <a:pt x="7427" y="9415"/>
                    <a:pt x="8009" y="8862"/>
                    <a:pt x="8640" y="8031"/>
                  </a:cubicBezTo>
                  <a:cubicBezTo>
                    <a:pt x="9271" y="7200"/>
                    <a:pt x="9951" y="6092"/>
                    <a:pt x="10638" y="5262"/>
                  </a:cubicBezTo>
                  <a:cubicBezTo>
                    <a:pt x="11326" y="4431"/>
                    <a:pt x="12022" y="3877"/>
                    <a:pt x="12717" y="3046"/>
                  </a:cubicBezTo>
                  <a:cubicBezTo>
                    <a:pt x="13413" y="2215"/>
                    <a:pt x="14109" y="1108"/>
                    <a:pt x="14788" y="554"/>
                  </a:cubicBezTo>
                  <a:cubicBezTo>
                    <a:pt x="15468" y="0"/>
                    <a:pt x="16131" y="0"/>
                    <a:pt x="16835" y="0"/>
                  </a:cubicBezTo>
                  <a:cubicBezTo>
                    <a:pt x="17539" y="0"/>
                    <a:pt x="18283" y="0"/>
                    <a:pt x="19036" y="0"/>
                  </a:cubicBezTo>
                  <a:cubicBezTo>
                    <a:pt x="19788" y="0"/>
                    <a:pt x="20548" y="0"/>
                    <a:pt x="20977" y="0"/>
                  </a:cubicBezTo>
                  <a:cubicBezTo>
                    <a:pt x="21406" y="0"/>
                    <a:pt x="215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44550" y="542173"/>
              <a:ext cx="26479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9" y="21360"/>
                    <a:pt x="898" y="21120"/>
                    <a:pt x="1407" y="20520"/>
                  </a:cubicBezTo>
                  <a:cubicBezTo>
                    <a:pt x="1917" y="19920"/>
                    <a:pt x="2486" y="18960"/>
                    <a:pt x="3030" y="18120"/>
                  </a:cubicBezTo>
                  <a:cubicBezTo>
                    <a:pt x="3574" y="17280"/>
                    <a:pt x="4092" y="16560"/>
                    <a:pt x="4636" y="15840"/>
                  </a:cubicBezTo>
                  <a:cubicBezTo>
                    <a:pt x="5180" y="15120"/>
                    <a:pt x="5750" y="14400"/>
                    <a:pt x="6371" y="13680"/>
                  </a:cubicBezTo>
                  <a:cubicBezTo>
                    <a:pt x="6993" y="12960"/>
                    <a:pt x="7666" y="12240"/>
                    <a:pt x="8340" y="11520"/>
                  </a:cubicBezTo>
                  <a:cubicBezTo>
                    <a:pt x="9013" y="10800"/>
                    <a:pt x="9686" y="10080"/>
                    <a:pt x="10386" y="9480"/>
                  </a:cubicBezTo>
                  <a:cubicBezTo>
                    <a:pt x="11085" y="8880"/>
                    <a:pt x="11810" y="8400"/>
                    <a:pt x="12699" y="7680"/>
                  </a:cubicBezTo>
                  <a:cubicBezTo>
                    <a:pt x="13588" y="6960"/>
                    <a:pt x="14642" y="6000"/>
                    <a:pt x="15522" y="5280"/>
                  </a:cubicBezTo>
                  <a:cubicBezTo>
                    <a:pt x="16403" y="4560"/>
                    <a:pt x="17111" y="4080"/>
                    <a:pt x="17776" y="3600"/>
                  </a:cubicBezTo>
                  <a:cubicBezTo>
                    <a:pt x="18440" y="3120"/>
                    <a:pt x="19062" y="2640"/>
                    <a:pt x="19692" y="2040"/>
                  </a:cubicBezTo>
                  <a:cubicBezTo>
                    <a:pt x="20322" y="1440"/>
                    <a:pt x="2096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315193" y="1861072"/>
              <a:ext cx="169057" cy="37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27" fill="norm" stroke="1" extrusionOk="0">
                  <a:moveTo>
                    <a:pt x="17293" y="3385"/>
                  </a:moveTo>
                  <a:cubicBezTo>
                    <a:pt x="17556" y="2778"/>
                    <a:pt x="17820" y="2172"/>
                    <a:pt x="17951" y="1565"/>
                  </a:cubicBezTo>
                  <a:cubicBezTo>
                    <a:pt x="18083" y="958"/>
                    <a:pt x="18083" y="351"/>
                    <a:pt x="17424" y="109"/>
                  </a:cubicBezTo>
                  <a:cubicBezTo>
                    <a:pt x="16766" y="-134"/>
                    <a:pt x="15449" y="-13"/>
                    <a:pt x="13210" y="897"/>
                  </a:cubicBezTo>
                  <a:cubicBezTo>
                    <a:pt x="10971" y="1808"/>
                    <a:pt x="7810" y="3506"/>
                    <a:pt x="5307" y="5994"/>
                  </a:cubicBezTo>
                  <a:cubicBezTo>
                    <a:pt x="2805" y="8482"/>
                    <a:pt x="961" y="11758"/>
                    <a:pt x="303" y="14185"/>
                  </a:cubicBezTo>
                  <a:cubicBezTo>
                    <a:pt x="-356" y="16612"/>
                    <a:pt x="171" y="18190"/>
                    <a:pt x="829" y="19221"/>
                  </a:cubicBezTo>
                  <a:cubicBezTo>
                    <a:pt x="1488" y="20253"/>
                    <a:pt x="2278" y="20738"/>
                    <a:pt x="3332" y="21041"/>
                  </a:cubicBezTo>
                  <a:cubicBezTo>
                    <a:pt x="4385" y="21345"/>
                    <a:pt x="5703" y="21466"/>
                    <a:pt x="8073" y="21102"/>
                  </a:cubicBezTo>
                  <a:cubicBezTo>
                    <a:pt x="10444" y="20738"/>
                    <a:pt x="13868" y="19888"/>
                    <a:pt x="16239" y="18857"/>
                  </a:cubicBezTo>
                  <a:cubicBezTo>
                    <a:pt x="18610" y="17826"/>
                    <a:pt x="19927" y="16612"/>
                    <a:pt x="20585" y="15641"/>
                  </a:cubicBezTo>
                  <a:cubicBezTo>
                    <a:pt x="21244" y="14670"/>
                    <a:pt x="21244" y="13942"/>
                    <a:pt x="20190" y="13639"/>
                  </a:cubicBezTo>
                  <a:cubicBezTo>
                    <a:pt x="19137" y="13336"/>
                    <a:pt x="17029" y="13457"/>
                    <a:pt x="14922" y="13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658804" y="1858211"/>
              <a:ext cx="121586" cy="35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418" fill="norm" stroke="1" extrusionOk="0">
                  <a:moveTo>
                    <a:pt x="12713" y="3395"/>
                  </a:moveTo>
                  <a:cubicBezTo>
                    <a:pt x="13073" y="2749"/>
                    <a:pt x="13433" y="2102"/>
                    <a:pt x="13073" y="1520"/>
                  </a:cubicBezTo>
                  <a:cubicBezTo>
                    <a:pt x="12713" y="938"/>
                    <a:pt x="11633" y="420"/>
                    <a:pt x="10193" y="162"/>
                  </a:cubicBezTo>
                  <a:cubicBezTo>
                    <a:pt x="8753" y="-97"/>
                    <a:pt x="6953" y="-97"/>
                    <a:pt x="4613" y="550"/>
                  </a:cubicBezTo>
                  <a:cubicBezTo>
                    <a:pt x="2273" y="1196"/>
                    <a:pt x="-607" y="2490"/>
                    <a:pt x="113" y="4107"/>
                  </a:cubicBezTo>
                  <a:cubicBezTo>
                    <a:pt x="833" y="5723"/>
                    <a:pt x="5153" y="7663"/>
                    <a:pt x="9113" y="9410"/>
                  </a:cubicBezTo>
                  <a:cubicBezTo>
                    <a:pt x="13073" y="11156"/>
                    <a:pt x="16673" y="12708"/>
                    <a:pt x="18653" y="14131"/>
                  </a:cubicBezTo>
                  <a:cubicBezTo>
                    <a:pt x="20633" y="15553"/>
                    <a:pt x="20993" y="16847"/>
                    <a:pt x="20453" y="17881"/>
                  </a:cubicBezTo>
                  <a:cubicBezTo>
                    <a:pt x="19913" y="18916"/>
                    <a:pt x="18473" y="19692"/>
                    <a:pt x="16853" y="20274"/>
                  </a:cubicBezTo>
                  <a:cubicBezTo>
                    <a:pt x="15233" y="20856"/>
                    <a:pt x="13433" y="21244"/>
                    <a:pt x="11453" y="21374"/>
                  </a:cubicBezTo>
                  <a:cubicBezTo>
                    <a:pt x="9473" y="21503"/>
                    <a:pt x="7313" y="21374"/>
                    <a:pt x="6953" y="20662"/>
                  </a:cubicBezTo>
                  <a:cubicBezTo>
                    <a:pt x="6593" y="19951"/>
                    <a:pt x="8033" y="18657"/>
                    <a:pt x="9473" y="1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892300" y="1907423"/>
              <a:ext cx="247650" cy="2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945"/>
                  </a:moveTo>
                  <a:cubicBezTo>
                    <a:pt x="0" y="1800"/>
                    <a:pt x="0" y="655"/>
                    <a:pt x="92" y="491"/>
                  </a:cubicBezTo>
                  <a:cubicBezTo>
                    <a:pt x="185" y="327"/>
                    <a:pt x="369" y="1145"/>
                    <a:pt x="1108" y="4173"/>
                  </a:cubicBezTo>
                  <a:cubicBezTo>
                    <a:pt x="1846" y="7200"/>
                    <a:pt x="3138" y="12436"/>
                    <a:pt x="3969" y="15545"/>
                  </a:cubicBezTo>
                  <a:cubicBezTo>
                    <a:pt x="4800" y="18655"/>
                    <a:pt x="5169" y="19636"/>
                    <a:pt x="5723" y="20373"/>
                  </a:cubicBezTo>
                  <a:cubicBezTo>
                    <a:pt x="6277" y="21109"/>
                    <a:pt x="7015" y="21600"/>
                    <a:pt x="7569" y="21436"/>
                  </a:cubicBezTo>
                  <a:cubicBezTo>
                    <a:pt x="8123" y="21273"/>
                    <a:pt x="8492" y="20455"/>
                    <a:pt x="8769" y="18982"/>
                  </a:cubicBezTo>
                  <a:cubicBezTo>
                    <a:pt x="9046" y="17509"/>
                    <a:pt x="9231" y="15382"/>
                    <a:pt x="9508" y="13909"/>
                  </a:cubicBezTo>
                  <a:cubicBezTo>
                    <a:pt x="9785" y="12436"/>
                    <a:pt x="10154" y="11618"/>
                    <a:pt x="10431" y="11700"/>
                  </a:cubicBezTo>
                  <a:cubicBezTo>
                    <a:pt x="10708" y="11782"/>
                    <a:pt x="10892" y="12764"/>
                    <a:pt x="11262" y="14236"/>
                  </a:cubicBezTo>
                  <a:cubicBezTo>
                    <a:pt x="11631" y="15709"/>
                    <a:pt x="12185" y="17673"/>
                    <a:pt x="12923" y="18900"/>
                  </a:cubicBezTo>
                  <a:cubicBezTo>
                    <a:pt x="13662" y="20127"/>
                    <a:pt x="14585" y="20618"/>
                    <a:pt x="15323" y="20536"/>
                  </a:cubicBezTo>
                  <a:cubicBezTo>
                    <a:pt x="16062" y="20455"/>
                    <a:pt x="16615" y="19800"/>
                    <a:pt x="17446" y="16773"/>
                  </a:cubicBezTo>
                  <a:cubicBezTo>
                    <a:pt x="18277" y="13745"/>
                    <a:pt x="19385" y="8345"/>
                    <a:pt x="20123" y="5155"/>
                  </a:cubicBezTo>
                  <a:cubicBezTo>
                    <a:pt x="20862" y="1964"/>
                    <a:pt x="21231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784210" y="1958212"/>
              <a:ext cx="148579" cy="50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20" fill="norm" stroke="1" extrusionOk="0">
                  <a:moveTo>
                    <a:pt x="12187" y="3780"/>
                  </a:moveTo>
                  <a:cubicBezTo>
                    <a:pt x="13687" y="2970"/>
                    <a:pt x="15187" y="2160"/>
                    <a:pt x="15637" y="1530"/>
                  </a:cubicBezTo>
                  <a:cubicBezTo>
                    <a:pt x="16087" y="900"/>
                    <a:pt x="15487" y="450"/>
                    <a:pt x="14287" y="180"/>
                  </a:cubicBezTo>
                  <a:cubicBezTo>
                    <a:pt x="13087" y="-90"/>
                    <a:pt x="11287" y="-180"/>
                    <a:pt x="8737" y="810"/>
                  </a:cubicBezTo>
                  <a:cubicBezTo>
                    <a:pt x="6187" y="1800"/>
                    <a:pt x="2887" y="3870"/>
                    <a:pt x="1237" y="5175"/>
                  </a:cubicBezTo>
                  <a:cubicBezTo>
                    <a:pt x="-413" y="6480"/>
                    <a:pt x="-413" y="7020"/>
                    <a:pt x="1237" y="7515"/>
                  </a:cubicBezTo>
                  <a:cubicBezTo>
                    <a:pt x="2887" y="8010"/>
                    <a:pt x="6187" y="8460"/>
                    <a:pt x="9037" y="8055"/>
                  </a:cubicBezTo>
                  <a:cubicBezTo>
                    <a:pt x="11887" y="7650"/>
                    <a:pt x="14287" y="6390"/>
                    <a:pt x="15337" y="5355"/>
                  </a:cubicBezTo>
                  <a:cubicBezTo>
                    <a:pt x="16387" y="4320"/>
                    <a:pt x="16087" y="3510"/>
                    <a:pt x="15787" y="3330"/>
                  </a:cubicBezTo>
                  <a:cubicBezTo>
                    <a:pt x="15487" y="3150"/>
                    <a:pt x="15187" y="3600"/>
                    <a:pt x="15637" y="4950"/>
                  </a:cubicBezTo>
                  <a:cubicBezTo>
                    <a:pt x="16087" y="6300"/>
                    <a:pt x="17287" y="8550"/>
                    <a:pt x="18337" y="10980"/>
                  </a:cubicBezTo>
                  <a:cubicBezTo>
                    <a:pt x="19387" y="13410"/>
                    <a:pt x="20287" y="16020"/>
                    <a:pt x="20737" y="17640"/>
                  </a:cubicBezTo>
                  <a:cubicBezTo>
                    <a:pt x="21187" y="19260"/>
                    <a:pt x="21187" y="19890"/>
                    <a:pt x="20587" y="20430"/>
                  </a:cubicBezTo>
                  <a:cubicBezTo>
                    <a:pt x="19987" y="20970"/>
                    <a:pt x="18787" y="21420"/>
                    <a:pt x="16537" y="21420"/>
                  </a:cubicBezTo>
                  <a:cubicBezTo>
                    <a:pt x="14287" y="21420"/>
                    <a:pt x="10987" y="20970"/>
                    <a:pt x="9487" y="19755"/>
                  </a:cubicBezTo>
                  <a:cubicBezTo>
                    <a:pt x="7987" y="18540"/>
                    <a:pt x="8287" y="16560"/>
                    <a:pt x="8587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Shape"/>
            <p:cNvSpPr/>
            <p:nvPr/>
          </p:nvSpPr>
          <p:spPr>
            <a:xfrm>
              <a:off x="2999530" y="1983639"/>
              <a:ext cx="91912" cy="18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079" fill="norm" stroke="1" extrusionOk="0">
                  <a:moveTo>
                    <a:pt x="18192" y="5889"/>
                  </a:moveTo>
                  <a:cubicBezTo>
                    <a:pt x="16752" y="4171"/>
                    <a:pt x="15312" y="2453"/>
                    <a:pt x="13392" y="1348"/>
                  </a:cubicBezTo>
                  <a:cubicBezTo>
                    <a:pt x="11472" y="244"/>
                    <a:pt x="9072" y="-247"/>
                    <a:pt x="7152" y="121"/>
                  </a:cubicBezTo>
                  <a:cubicBezTo>
                    <a:pt x="5232" y="489"/>
                    <a:pt x="3792" y="1717"/>
                    <a:pt x="2352" y="4417"/>
                  </a:cubicBezTo>
                  <a:cubicBezTo>
                    <a:pt x="912" y="7117"/>
                    <a:pt x="-528" y="11289"/>
                    <a:pt x="192" y="14358"/>
                  </a:cubicBezTo>
                  <a:cubicBezTo>
                    <a:pt x="912" y="17426"/>
                    <a:pt x="3792" y="19389"/>
                    <a:pt x="6432" y="20371"/>
                  </a:cubicBezTo>
                  <a:cubicBezTo>
                    <a:pt x="9072" y="21353"/>
                    <a:pt x="11472" y="21353"/>
                    <a:pt x="13872" y="20126"/>
                  </a:cubicBezTo>
                  <a:cubicBezTo>
                    <a:pt x="16272" y="18898"/>
                    <a:pt x="18672" y="16444"/>
                    <a:pt x="19872" y="14112"/>
                  </a:cubicBezTo>
                  <a:cubicBezTo>
                    <a:pt x="21072" y="11780"/>
                    <a:pt x="21072" y="9571"/>
                    <a:pt x="20352" y="7608"/>
                  </a:cubicBezTo>
                  <a:cubicBezTo>
                    <a:pt x="19632" y="5644"/>
                    <a:pt x="18192" y="3926"/>
                    <a:pt x="17712" y="3680"/>
                  </a:cubicBezTo>
                  <a:cubicBezTo>
                    <a:pt x="17232" y="3435"/>
                    <a:pt x="17712" y="4662"/>
                    <a:pt x="18192" y="5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132945" y="2011140"/>
              <a:ext cx="118255" cy="15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29" fill="norm" stroke="1" extrusionOk="0">
                  <a:moveTo>
                    <a:pt x="21171" y="2335"/>
                  </a:moveTo>
                  <a:cubicBezTo>
                    <a:pt x="20034" y="1168"/>
                    <a:pt x="18897" y="0"/>
                    <a:pt x="16245" y="0"/>
                  </a:cubicBezTo>
                  <a:cubicBezTo>
                    <a:pt x="13592" y="0"/>
                    <a:pt x="9424" y="1168"/>
                    <a:pt x="6203" y="3795"/>
                  </a:cubicBezTo>
                  <a:cubicBezTo>
                    <a:pt x="2982" y="6422"/>
                    <a:pt x="708" y="10508"/>
                    <a:pt x="139" y="14011"/>
                  </a:cubicBezTo>
                  <a:cubicBezTo>
                    <a:pt x="-429" y="17514"/>
                    <a:pt x="708" y="20432"/>
                    <a:pt x="4118" y="21016"/>
                  </a:cubicBezTo>
                  <a:cubicBezTo>
                    <a:pt x="7529" y="21600"/>
                    <a:pt x="13213" y="19849"/>
                    <a:pt x="16434" y="17368"/>
                  </a:cubicBezTo>
                  <a:cubicBezTo>
                    <a:pt x="19655" y="14886"/>
                    <a:pt x="20413" y="11676"/>
                    <a:pt x="19845" y="8903"/>
                  </a:cubicBezTo>
                  <a:cubicBezTo>
                    <a:pt x="19276" y="6130"/>
                    <a:pt x="17382" y="3795"/>
                    <a:pt x="15487" y="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322734" y="1776765"/>
              <a:ext cx="157066" cy="40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18" fill="norm" stroke="1" extrusionOk="0">
                  <a:moveTo>
                    <a:pt x="20237" y="14295"/>
                  </a:moveTo>
                  <a:cubicBezTo>
                    <a:pt x="15690" y="13736"/>
                    <a:pt x="11143" y="13176"/>
                    <a:pt x="7590" y="13512"/>
                  </a:cubicBezTo>
                  <a:cubicBezTo>
                    <a:pt x="4037" y="13848"/>
                    <a:pt x="1479" y="15079"/>
                    <a:pt x="485" y="16478"/>
                  </a:cubicBezTo>
                  <a:cubicBezTo>
                    <a:pt x="-510" y="17877"/>
                    <a:pt x="58" y="19443"/>
                    <a:pt x="1906" y="20339"/>
                  </a:cubicBezTo>
                  <a:cubicBezTo>
                    <a:pt x="3753" y="21234"/>
                    <a:pt x="6879" y="21458"/>
                    <a:pt x="9579" y="20954"/>
                  </a:cubicBezTo>
                  <a:cubicBezTo>
                    <a:pt x="12279" y="20451"/>
                    <a:pt x="14553" y="19220"/>
                    <a:pt x="16116" y="16646"/>
                  </a:cubicBezTo>
                  <a:cubicBezTo>
                    <a:pt x="17679" y="14071"/>
                    <a:pt x="18532" y="10154"/>
                    <a:pt x="18958" y="7356"/>
                  </a:cubicBezTo>
                  <a:cubicBezTo>
                    <a:pt x="19385" y="4559"/>
                    <a:pt x="19385" y="2880"/>
                    <a:pt x="19101" y="1705"/>
                  </a:cubicBezTo>
                  <a:cubicBezTo>
                    <a:pt x="18816" y="530"/>
                    <a:pt x="18248" y="-142"/>
                    <a:pt x="17679" y="26"/>
                  </a:cubicBezTo>
                  <a:cubicBezTo>
                    <a:pt x="17111" y="194"/>
                    <a:pt x="16543" y="1201"/>
                    <a:pt x="16401" y="3495"/>
                  </a:cubicBezTo>
                  <a:cubicBezTo>
                    <a:pt x="16258" y="5790"/>
                    <a:pt x="16543" y="9371"/>
                    <a:pt x="17395" y="11833"/>
                  </a:cubicBezTo>
                  <a:cubicBezTo>
                    <a:pt x="18248" y="14295"/>
                    <a:pt x="19669" y="15638"/>
                    <a:pt x="21090" y="16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880908" y="1774073"/>
              <a:ext cx="62442" cy="3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9" fill="norm" stroke="1" extrusionOk="0">
                  <a:moveTo>
                    <a:pt x="21240" y="0"/>
                  </a:moveTo>
                  <a:cubicBezTo>
                    <a:pt x="17640" y="247"/>
                    <a:pt x="14040" y="494"/>
                    <a:pt x="11880" y="987"/>
                  </a:cubicBezTo>
                  <a:cubicBezTo>
                    <a:pt x="9720" y="1481"/>
                    <a:pt x="9000" y="2222"/>
                    <a:pt x="7200" y="4690"/>
                  </a:cubicBezTo>
                  <a:cubicBezTo>
                    <a:pt x="5400" y="7159"/>
                    <a:pt x="2520" y="11355"/>
                    <a:pt x="1080" y="14194"/>
                  </a:cubicBezTo>
                  <a:cubicBezTo>
                    <a:pt x="-360" y="17033"/>
                    <a:pt x="-360" y="18514"/>
                    <a:pt x="1080" y="19563"/>
                  </a:cubicBezTo>
                  <a:cubicBezTo>
                    <a:pt x="2520" y="20613"/>
                    <a:pt x="5400" y="21230"/>
                    <a:pt x="8640" y="21415"/>
                  </a:cubicBezTo>
                  <a:cubicBezTo>
                    <a:pt x="11880" y="21600"/>
                    <a:pt x="15480" y="21353"/>
                    <a:pt x="1908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809999" y="197727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995072" y="1930539"/>
              <a:ext cx="107028" cy="21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403" fill="norm" stroke="1" extrusionOk="0">
                  <a:moveTo>
                    <a:pt x="8381" y="6647"/>
                  </a:moveTo>
                  <a:cubicBezTo>
                    <a:pt x="11641" y="5150"/>
                    <a:pt x="14901" y="3653"/>
                    <a:pt x="17143" y="2476"/>
                  </a:cubicBezTo>
                  <a:cubicBezTo>
                    <a:pt x="19384" y="1300"/>
                    <a:pt x="20607" y="445"/>
                    <a:pt x="20199" y="124"/>
                  </a:cubicBezTo>
                  <a:cubicBezTo>
                    <a:pt x="19792" y="-197"/>
                    <a:pt x="17754" y="17"/>
                    <a:pt x="14086" y="1835"/>
                  </a:cubicBezTo>
                  <a:cubicBezTo>
                    <a:pt x="10418" y="3653"/>
                    <a:pt x="5120" y="7074"/>
                    <a:pt x="2267" y="10068"/>
                  </a:cubicBezTo>
                  <a:cubicBezTo>
                    <a:pt x="-585" y="13062"/>
                    <a:pt x="-993" y="15629"/>
                    <a:pt x="2471" y="17447"/>
                  </a:cubicBezTo>
                  <a:cubicBezTo>
                    <a:pt x="5935" y="19264"/>
                    <a:pt x="13271" y="20334"/>
                    <a:pt x="20607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140199" y="1976050"/>
              <a:ext cx="139701" cy="19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0618" y="849"/>
                  </a:moveTo>
                  <a:cubicBezTo>
                    <a:pt x="17345" y="375"/>
                    <a:pt x="14073" y="-100"/>
                    <a:pt x="10964" y="19"/>
                  </a:cubicBezTo>
                  <a:cubicBezTo>
                    <a:pt x="7855" y="137"/>
                    <a:pt x="4909" y="849"/>
                    <a:pt x="2945" y="3816"/>
                  </a:cubicBezTo>
                  <a:cubicBezTo>
                    <a:pt x="982" y="6784"/>
                    <a:pt x="0" y="12005"/>
                    <a:pt x="0" y="15210"/>
                  </a:cubicBezTo>
                  <a:cubicBezTo>
                    <a:pt x="0" y="18414"/>
                    <a:pt x="982" y="19601"/>
                    <a:pt x="3109" y="19838"/>
                  </a:cubicBezTo>
                  <a:cubicBezTo>
                    <a:pt x="5236" y="20076"/>
                    <a:pt x="8509" y="19364"/>
                    <a:pt x="10964" y="17465"/>
                  </a:cubicBezTo>
                  <a:cubicBezTo>
                    <a:pt x="13418" y="15566"/>
                    <a:pt x="15055" y="12480"/>
                    <a:pt x="15873" y="10344"/>
                  </a:cubicBezTo>
                  <a:cubicBezTo>
                    <a:pt x="16691" y="8208"/>
                    <a:pt x="16691" y="7021"/>
                    <a:pt x="16691" y="7377"/>
                  </a:cubicBezTo>
                  <a:cubicBezTo>
                    <a:pt x="16691" y="7733"/>
                    <a:pt x="16691" y="9632"/>
                    <a:pt x="17509" y="12243"/>
                  </a:cubicBezTo>
                  <a:cubicBezTo>
                    <a:pt x="18327" y="14854"/>
                    <a:pt x="19964" y="18177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349750" y="1955297"/>
              <a:ext cx="228600" cy="19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5711"/>
                  </a:moveTo>
                  <a:cubicBezTo>
                    <a:pt x="200" y="4586"/>
                    <a:pt x="400" y="3461"/>
                    <a:pt x="500" y="3799"/>
                  </a:cubicBezTo>
                  <a:cubicBezTo>
                    <a:pt x="600" y="4136"/>
                    <a:pt x="600" y="5936"/>
                    <a:pt x="600" y="8186"/>
                  </a:cubicBezTo>
                  <a:cubicBezTo>
                    <a:pt x="600" y="10436"/>
                    <a:pt x="600" y="13136"/>
                    <a:pt x="600" y="15049"/>
                  </a:cubicBezTo>
                  <a:cubicBezTo>
                    <a:pt x="600" y="16961"/>
                    <a:pt x="600" y="18086"/>
                    <a:pt x="700" y="18086"/>
                  </a:cubicBezTo>
                  <a:cubicBezTo>
                    <a:pt x="800" y="18086"/>
                    <a:pt x="1000" y="16961"/>
                    <a:pt x="1700" y="14148"/>
                  </a:cubicBezTo>
                  <a:cubicBezTo>
                    <a:pt x="2400" y="11336"/>
                    <a:pt x="3600" y="6836"/>
                    <a:pt x="4700" y="4361"/>
                  </a:cubicBezTo>
                  <a:cubicBezTo>
                    <a:pt x="5800" y="1886"/>
                    <a:pt x="6800" y="1436"/>
                    <a:pt x="7400" y="1774"/>
                  </a:cubicBezTo>
                  <a:cubicBezTo>
                    <a:pt x="8000" y="2111"/>
                    <a:pt x="8200" y="3236"/>
                    <a:pt x="8300" y="4361"/>
                  </a:cubicBezTo>
                  <a:cubicBezTo>
                    <a:pt x="8400" y="5486"/>
                    <a:pt x="8400" y="6611"/>
                    <a:pt x="8400" y="7736"/>
                  </a:cubicBezTo>
                  <a:cubicBezTo>
                    <a:pt x="8400" y="8861"/>
                    <a:pt x="8400" y="9986"/>
                    <a:pt x="8600" y="9986"/>
                  </a:cubicBezTo>
                  <a:cubicBezTo>
                    <a:pt x="8800" y="9986"/>
                    <a:pt x="9200" y="8861"/>
                    <a:pt x="10100" y="6949"/>
                  </a:cubicBezTo>
                  <a:cubicBezTo>
                    <a:pt x="11000" y="5036"/>
                    <a:pt x="12400" y="2336"/>
                    <a:pt x="13600" y="986"/>
                  </a:cubicBezTo>
                  <a:cubicBezTo>
                    <a:pt x="14800" y="-364"/>
                    <a:pt x="15800" y="-364"/>
                    <a:pt x="16800" y="1211"/>
                  </a:cubicBezTo>
                  <a:cubicBezTo>
                    <a:pt x="17800" y="2786"/>
                    <a:pt x="18800" y="5936"/>
                    <a:pt x="19600" y="9536"/>
                  </a:cubicBezTo>
                  <a:cubicBezTo>
                    <a:pt x="20400" y="13136"/>
                    <a:pt x="21000" y="17186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485915" y="2655891"/>
              <a:ext cx="146035" cy="55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41" fill="norm" stroke="1" extrusionOk="0">
                  <a:moveTo>
                    <a:pt x="21289" y="1505"/>
                  </a:moveTo>
                  <a:cubicBezTo>
                    <a:pt x="20672" y="1096"/>
                    <a:pt x="20055" y="687"/>
                    <a:pt x="18358" y="360"/>
                  </a:cubicBezTo>
                  <a:cubicBezTo>
                    <a:pt x="16660" y="32"/>
                    <a:pt x="13883" y="-213"/>
                    <a:pt x="10952" y="278"/>
                  </a:cubicBezTo>
                  <a:cubicBezTo>
                    <a:pt x="8020" y="769"/>
                    <a:pt x="4935" y="1996"/>
                    <a:pt x="4780" y="3264"/>
                  </a:cubicBezTo>
                  <a:cubicBezTo>
                    <a:pt x="4626" y="4532"/>
                    <a:pt x="7403" y="5842"/>
                    <a:pt x="9255" y="7110"/>
                  </a:cubicBezTo>
                  <a:cubicBezTo>
                    <a:pt x="11106" y="8378"/>
                    <a:pt x="12032" y="9605"/>
                    <a:pt x="11878" y="10423"/>
                  </a:cubicBezTo>
                  <a:cubicBezTo>
                    <a:pt x="11723" y="11242"/>
                    <a:pt x="10489" y="11651"/>
                    <a:pt x="8946" y="11937"/>
                  </a:cubicBezTo>
                  <a:cubicBezTo>
                    <a:pt x="7403" y="12223"/>
                    <a:pt x="5552" y="12387"/>
                    <a:pt x="3855" y="12428"/>
                  </a:cubicBezTo>
                  <a:cubicBezTo>
                    <a:pt x="2158" y="12469"/>
                    <a:pt x="615" y="12387"/>
                    <a:pt x="152" y="12142"/>
                  </a:cubicBezTo>
                  <a:cubicBezTo>
                    <a:pt x="-311" y="11896"/>
                    <a:pt x="306" y="11487"/>
                    <a:pt x="1695" y="11282"/>
                  </a:cubicBezTo>
                  <a:cubicBezTo>
                    <a:pt x="3083" y="11078"/>
                    <a:pt x="5243" y="11078"/>
                    <a:pt x="6786" y="11282"/>
                  </a:cubicBezTo>
                  <a:cubicBezTo>
                    <a:pt x="8329" y="11487"/>
                    <a:pt x="9255" y="11896"/>
                    <a:pt x="8946" y="13001"/>
                  </a:cubicBezTo>
                  <a:cubicBezTo>
                    <a:pt x="8638" y="14105"/>
                    <a:pt x="7095" y="15905"/>
                    <a:pt x="6169" y="17214"/>
                  </a:cubicBezTo>
                  <a:cubicBezTo>
                    <a:pt x="5243" y="18523"/>
                    <a:pt x="4935" y="19342"/>
                    <a:pt x="5089" y="19955"/>
                  </a:cubicBezTo>
                  <a:cubicBezTo>
                    <a:pt x="5243" y="20569"/>
                    <a:pt x="5860" y="20978"/>
                    <a:pt x="7095" y="21182"/>
                  </a:cubicBezTo>
                  <a:cubicBezTo>
                    <a:pt x="8329" y="21387"/>
                    <a:pt x="10180" y="21387"/>
                    <a:pt x="12032" y="21223"/>
                  </a:cubicBezTo>
                  <a:cubicBezTo>
                    <a:pt x="13883" y="21060"/>
                    <a:pt x="15735" y="20732"/>
                    <a:pt x="17586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717415" y="2866321"/>
              <a:ext cx="139696" cy="45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96" fill="norm" stroke="1" extrusionOk="0">
                  <a:moveTo>
                    <a:pt x="15030" y="3298"/>
                  </a:moveTo>
                  <a:cubicBezTo>
                    <a:pt x="13418" y="2298"/>
                    <a:pt x="11806" y="1298"/>
                    <a:pt x="10194" y="698"/>
                  </a:cubicBezTo>
                  <a:cubicBezTo>
                    <a:pt x="8582" y="98"/>
                    <a:pt x="6971" y="-102"/>
                    <a:pt x="5520" y="48"/>
                  </a:cubicBezTo>
                  <a:cubicBezTo>
                    <a:pt x="4069" y="198"/>
                    <a:pt x="2779" y="698"/>
                    <a:pt x="1812" y="1548"/>
                  </a:cubicBezTo>
                  <a:cubicBezTo>
                    <a:pt x="845" y="2398"/>
                    <a:pt x="200" y="3598"/>
                    <a:pt x="39" y="4448"/>
                  </a:cubicBezTo>
                  <a:cubicBezTo>
                    <a:pt x="-122" y="5298"/>
                    <a:pt x="200" y="5798"/>
                    <a:pt x="1168" y="6098"/>
                  </a:cubicBezTo>
                  <a:cubicBezTo>
                    <a:pt x="2135" y="6398"/>
                    <a:pt x="3747" y="6498"/>
                    <a:pt x="6003" y="6098"/>
                  </a:cubicBezTo>
                  <a:cubicBezTo>
                    <a:pt x="8260" y="5698"/>
                    <a:pt x="11162" y="4798"/>
                    <a:pt x="12612" y="3998"/>
                  </a:cubicBezTo>
                  <a:cubicBezTo>
                    <a:pt x="14063" y="3198"/>
                    <a:pt x="14063" y="2498"/>
                    <a:pt x="13902" y="2398"/>
                  </a:cubicBezTo>
                  <a:cubicBezTo>
                    <a:pt x="13741" y="2298"/>
                    <a:pt x="13418" y="2798"/>
                    <a:pt x="13741" y="4098"/>
                  </a:cubicBezTo>
                  <a:cubicBezTo>
                    <a:pt x="14063" y="5398"/>
                    <a:pt x="15030" y="7498"/>
                    <a:pt x="16320" y="9748"/>
                  </a:cubicBezTo>
                  <a:cubicBezTo>
                    <a:pt x="17609" y="11998"/>
                    <a:pt x="19221" y="14398"/>
                    <a:pt x="20188" y="16148"/>
                  </a:cubicBezTo>
                  <a:cubicBezTo>
                    <a:pt x="21156" y="17898"/>
                    <a:pt x="21478" y="18998"/>
                    <a:pt x="21156" y="19798"/>
                  </a:cubicBezTo>
                  <a:cubicBezTo>
                    <a:pt x="20833" y="20598"/>
                    <a:pt x="19866" y="21098"/>
                    <a:pt x="18577" y="21298"/>
                  </a:cubicBezTo>
                  <a:cubicBezTo>
                    <a:pt x="17287" y="21498"/>
                    <a:pt x="15675" y="21398"/>
                    <a:pt x="13741" y="20948"/>
                  </a:cubicBezTo>
                  <a:cubicBezTo>
                    <a:pt x="11806" y="20498"/>
                    <a:pt x="9550" y="19698"/>
                    <a:pt x="8260" y="18948"/>
                  </a:cubicBezTo>
                  <a:cubicBezTo>
                    <a:pt x="6971" y="18198"/>
                    <a:pt x="6648" y="17498"/>
                    <a:pt x="7777" y="16898"/>
                  </a:cubicBezTo>
                  <a:cubicBezTo>
                    <a:pt x="8905" y="16298"/>
                    <a:pt x="11484" y="15798"/>
                    <a:pt x="14063" y="15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930400" y="3018673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120900" y="3120273"/>
              <a:ext cx="38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317750" y="2863802"/>
              <a:ext cx="133350" cy="43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3566"/>
                  </a:moveTo>
                  <a:cubicBezTo>
                    <a:pt x="20229" y="2522"/>
                    <a:pt x="18857" y="1479"/>
                    <a:pt x="16457" y="800"/>
                  </a:cubicBezTo>
                  <a:cubicBezTo>
                    <a:pt x="14057" y="122"/>
                    <a:pt x="10629" y="-191"/>
                    <a:pt x="7714" y="122"/>
                  </a:cubicBezTo>
                  <a:cubicBezTo>
                    <a:pt x="4800" y="435"/>
                    <a:pt x="2400" y="1374"/>
                    <a:pt x="1200" y="2105"/>
                  </a:cubicBezTo>
                  <a:cubicBezTo>
                    <a:pt x="0" y="2835"/>
                    <a:pt x="0" y="3357"/>
                    <a:pt x="0" y="3931"/>
                  </a:cubicBezTo>
                  <a:cubicBezTo>
                    <a:pt x="0" y="4505"/>
                    <a:pt x="0" y="5131"/>
                    <a:pt x="1714" y="5496"/>
                  </a:cubicBezTo>
                  <a:cubicBezTo>
                    <a:pt x="3429" y="5861"/>
                    <a:pt x="6857" y="5966"/>
                    <a:pt x="10114" y="5600"/>
                  </a:cubicBezTo>
                  <a:cubicBezTo>
                    <a:pt x="13371" y="5235"/>
                    <a:pt x="16457" y="4400"/>
                    <a:pt x="18171" y="3722"/>
                  </a:cubicBezTo>
                  <a:cubicBezTo>
                    <a:pt x="19886" y="3044"/>
                    <a:pt x="20229" y="2522"/>
                    <a:pt x="20057" y="2626"/>
                  </a:cubicBezTo>
                  <a:cubicBezTo>
                    <a:pt x="19886" y="2731"/>
                    <a:pt x="19200" y="3461"/>
                    <a:pt x="19029" y="5183"/>
                  </a:cubicBezTo>
                  <a:cubicBezTo>
                    <a:pt x="18857" y="6905"/>
                    <a:pt x="19200" y="9618"/>
                    <a:pt x="19543" y="11861"/>
                  </a:cubicBezTo>
                  <a:cubicBezTo>
                    <a:pt x="19886" y="14105"/>
                    <a:pt x="20229" y="15879"/>
                    <a:pt x="20229" y="17235"/>
                  </a:cubicBezTo>
                  <a:cubicBezTo>
                    <a:pt x="20229" y="18592"/>
                    <a:pt x="19886" y="19531"/>
                    <a:pt x="19029" y="20157"/>
                  </a:cubicBezTo>
                  <a:cubicBezTo>
                    <a:pt x="18171" y="20783"/>
                    <a:pt x="16800" y="21096"/>
                    <a:pt x="14743" y="21252"/>
                  </a:cubicBezTo>
                  <a:cubicBezTo>
                    <a:pt x="12686" y="21409"/>
                    <a:pt x="9943" y="21409"/>
                    <a:pt x="7886" y="20887"/>
                  </a:cubicBezTo>
                  <a:cubicBezTo>
                    <a:pt x="5829" y="20366"/>
                    <a:pt x="4457" y="19322"/>
                    <a:pt x="5143" y="18383"/>
                  </a:cubicBezTo>
                  <a:cubicBezTo>
                    <a:pt x="5829" y="17444"/>
                    <a:pt x="8571" y="16609"/>
                    <a:pt x="11314" y="1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504230" y="3010120"/>
              <a:ext cx="99270" cy="11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16" fill="norm" stroke="1" extrusionOk="0">
                  <a:moveTo>
                    <a:pt x="2205" y="6416"/>
                  </a:moveTo>
                  <a:cubicBezTo>
                    <a:pt x="855" y="4416"/>
                    <a:pt x="-495" y="2416"/>
                    <a:pt x="180" y="1216"/>
                  </a:cubicBezTo>
                  <a:cubicBezTo>
                    <a:pt x="855" y="16"/>
                    <a:pt x="3555" y="-384"/>
                    <a:pt x="5805" y="416"/>
                  </a:cubicBezTo>
                  <a:cubicBezTo>
                    <a:pt x="8055" y="1216"/>
                    <a:pt x="9855" y="3216"/>
                    <a:pt x="9855" y="6616"/>
                  </a:cubicBezTo>
                  <a:cubicBezTo>
                    <a:pt x="9855" y="10016"/>
                    <a:pt x="8055" y="14816"/>
                    <a:pt x="6030" y="17616"/>
                  </a:cubicBezTo>
                  <a:cubicBezTo>
                    <a:pt x="4005" y="20416"/>
                    <a:pt x="1755" y="21216"/>
                    <a:pt x="2655" y="21216"/>
                  </a:cubicBezTo>
                  <a:cubicBezTo>
                    <a:pt x="3555" y="21216"/>
                    <a:pt x="7605" y="20416"/>
                    <a:pt x="11205" y="19616"/>
                  </a:cubicBezTo>
                  <a:cubicBezTo>
                    <a:pt x="14805" y="18816"/>
                    <a:pt x="17955" y="18016"/>
                    <a:pt x="21105" y="17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660649" y="3107573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920480" y="2889378"/>
              <a:ext cx="123541" cy="46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35" fill="norm" stroke="1" extrusionOk="0">
                  <a:moveTo>
                    <a:pt x="18448" y="2441"/>
                  </a:moveTo>
                  <a:cubicBezTo>
                    <a:pt x="18088" y="1955"/>
                    <a:pt x="17728" y="1468"/>
                    <a:pt x="16648" y="933"/>
                  </a:cubicBezTo>
                  <a:cubicBezTo>
                    <a:pt x="15568" y="398"/>
                    <a:pt x="13768" y="-186"/>
                    <a:pt x="11068" y="57"/>
                  </a:cubicBezTo>
                  <a:cubicBezTo>
                    <a:pt x="8368" y="300"/>
                    <a:pt x="4768" y="1371"/>
                    <a:pt x="2608" y="2538"/>
                  </a:cubicBezTo>
                  <a:cubicBezTo>
                    <a:pt x="448" y="3706"/>
                    <a:pt x="-272" y="4971"/>
                    <a:pt x="88" y="5749"/>
                  </a:cubicBezTo>
                  <a:cubicBezTo>
                    <a:pt x="448" y="6528"/>
                    <a:pt x="1888" y="6819"/>
                    <a:pt x="4948" y="6576"/>
                  </a:cubicBezTo>
                  <a:cubicBezTo>
                    <a:pt x="8008" y="6333"/>
                    <a:pt x="12688" y="5555"/>
                    <a:pt x="15388" y="4825"/>
                  </a:cubicBezTo>
                  <a:cubicBezTo>
                    <a:pt x="18088" y="4095"/>
                    <a:pt x="18808" y="3414"/>
                    <a:pt x="19168" y="2830"/>
                  </a:cubicBezTo>
                  <a:cubicBezTo>
                    <a:pt x="19528" y="2246"/>
                    <a:pt x="19528" y="1760"/>
                    <a:pt x="19348" y="1760"/>
                  </a:cubicBezTo>
                  <a:cubicBezTo>
                    <a:pt x="19168" y="1760"/>
                    <a:pt x="18808" y="2246"/>
                    <a:pt x="18988" y="4192"/>
                  </a:cubicBezTo>
                  <a:cubicBezTo>
                    <a:pt x="19168" y="6138"/>
                    <a:pt x="19888" y="9544"/>
                    <a:pt x="20428" y="12365"/>
                  </a:cubicBezTo>
                  <a:cubicBezTo>
                    <a:pt x="20968" y="15187"/>
                    <a:pt x="21328" y="17425"/>
                    <a:pt x="20608" y="18836"/>
                  </a:cubicBezTo>
                  <a:cubicBezTo>
                    <a:pt x="19888" y="20246"/>
                    <a:pt x="18088" y="20830"/>
                    <a:pt x="16288" y="21122"/>
                  </a:cubicBezTo>
                  <a:cubicBezTo>
                    <a:pt x="14488" y="21414"/>
                    <a:pt x="12688" y="21414"/>
                    <a:pt x="10528" y="21073"/>
                  </a:cubicBezTo>
                  <a:cubicBezTo>
                    <a:pt x="8368" y="20733"/>
                    <a:pt x="5848" y="20052"/>
                    <a:pt x="5128" y="19079"/>
                  </a:cubicBezTo>
                  <a:cubicBezTo>
                    <a:pt x="4408" y="18106"/>
                    <a:pt x="5488" y="16841"/>
                    <a:pt x="6568" y="15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111500" y="3015410"/>
              <a:ext cx="95250" cy="6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8" fill="norm" stroke="1" extrusionOk="0">
                  <a:moveTo>
                    <a:pt x="0" y="8603"/>
                  </a:moveTo>
                  <a:cubicBezTo>
                    <a:pt x="1440" y="14956"/>
                    <a:pt x="2880" y="21309"/>
                    <a:pt x="3600" y="20674"/>
                  </a:cubicBezTo>
                  <a:cubicBezTo>
                    <a:pt x="4320" y="20038"/>
                    <a:pt x="4320" y="12415"/>
                    <a:pt x="5280" y="7333"/>
                  </a:cubicBezTo>
                  <a:cubicBezTo>
                    <a:pt x="6240" y="2250"/>
                    <a:pt x="8160" y="-291"/>
                    <a:pt x="9600" y="27"/>
                  </a:cubicBezTo>
                  <a:cubicBezTo>
                    <a:pt x="11040" y="344"/>
                    <a:pt x="12000" y="3521"/>
                    <a:pt x="12480" y="6697"/>
                  </a:cubicBezTo>
                  <a:cubicBezTo>
                    <a:pt x="12960" y="9874"/>
                    <a:pt x="12960" y="13050"/>
                    <a:pt x="13200" y="13050"/>
                  </a:cubicBezTo>
                  <a:cubicBezTo>
                    <a:pt x="13440" y="13050"/>
                    <a:pt x="13920" y="9874"/>
                    <a:pt x="15360" y="9874"/>
                  </a:cubicBezTo>
                  <a:cubicBezTo>
                    <a:pt x="16800" y="9874"/>
                    <a:pt x="19200" y="13050"/>
                    <a:pt x="21600" y="16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086100" y="3008888"/>
              <a:ext cx="170975" cy="21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09" fill="norm" stroke="1" extrusionOk="0">
                  <a:moveTo>
                    <a:pt x="0" y="3555"/>
                  </a:moveTo>
                  <a:cubicBezTo>
                    <a:pt x="790" y="2699"/>
                    <a:pt x="1580" y="1844"/>
                    <a:pt x="3951" y="1202"/>
                  </a:cubicBezTo>
                  <a:cubicBezTo>
                    <a:pt x="6322" y="561"/>
                    <a:pt x="10273" y="133"/>
                    <a:pt x="12907" y="26"/>
                  </a:cubicBezTo>
                  <a:cubicBezTo>
                    <a:pt x="15541" y="-81"/>
                    <a:pt x="16859" y="133"/>
                    <a:pt x="17649" y="774"/>
                  </a:cubicBezTo>
                  <a:cubicBezTo>
                    <a:pt x="18439" y="1416"/>
                    <a:pt x="18702" y="2485"/>
                    <a:pt x="18307" y="3341"/>
                  </a:cubicBezTo>
                  <a:cubicBezTo>
                    <a:pt x="17912" y="4196"/>
                    <a:pt x="16859" y="4838"/>
                    <a:pt x="15673" y="5372"/>
                  </a:cubicBezTo>
                  <a:cubicBezTo>
                    <a:pt x="14488" y="5907"/>
                    <a:pt x="13171" y="6335"/>
                    <a:pt x="13039" y="6869"/>
                  </a:cubicBezTo>
                  <a:cubicBezTo>
                    <a:pt x="12907" y="7404"/>
                    <a:pt x="13961" y="8046"/>
                    <a:pt x="15410" y="8794"/>
                  </a:cubicBezTo>
                  <a:cubicBezTo>
                    <a:pt x="16859" y="9543"/>
                    <a:pt x="18702" y="10398"/>
                    <a:pt x="19888" y="12216"/>
                  </a:cubicBezTo>
                  <a:cubicBezTo>
                    <a:pt x="21073" y="14034"/>
                    <a:pt x="21600" y="16814"/>
                    <a:pt x="21073" y="18525"/>
                  </a:cubicBezTo>
                  <a:cubicBezTo>
                    <a:pt x="20546" y="20236"/>
                    <a:pt x="18966" y="20877"/>
                    <a:pt x="17517" y="21198"/>
                  </a:cubicBezTo>
                  <a:cubicBezTo>
                    <a:pt x="16068" y="21519"/>
                    <a:pt x="14751" y="21519"/>
                    <a:pt x="14093" y="20877"/>
                  </a:cubicBezTo>
                  <a:cubicBezTo>
                    <a:pt x="13434" y="20236"/>
                    <a:pt x="13434" y="18953"/>
                    <a:pt x="13434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3365499" y="3183773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632795" y="2893979"/>
              <a:ext cx="159776" cy="50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59" fill="norm" stroke="1" extrusionOk="0">
                  <a:moveTo>
                    <a:pt x="17594" y="1762"/>
                  </a:moveTo>
                  <a:cubicBezTo>
                    <a:pt x="17594" y="1319"/>
                    <a:pt x="17594" y="877"/>
                    <a:pt x="15911" y="478"/>
                  </a:cubicBezTo>
                  <a:cubicBezTo>
                    <a:pt x="14227" y="80"/>
                    <a:pt x="10861" y="-274"/>
                    <a:pt x="7916" y="301"/>
                  </a:cubicBezTo>
                  <a:cubicBezTo>
                    <a:pt x="4970" y="877"/>
                    <a:pt x="2446" y="2382"/>
                    <a:pt x="1183" y="3400"/>
                  </a:cubicBezTo>
                  <a:cubicBezTo>
                    <a:pt x="-79" y="4418"/>
                    <a:pt x="-79" y="4949"/>
                    <a:pt x="61" y="5436"/>
                  </a:cubicBezTo>
                  <a:cubicBezTo>
                    <a:pt x="202" y="5923"/>
                    <a:pt x="482" y="6365"/>
                    <a:pt x="2586" y="6498"/>
                  </a:cubicBezTo>
                  <a:cubicBezTo>
                    <a:pt x="4690" y="6631"/>
                    <a:pt x="8617" y="6454"/>
                    <a:pt x="11142" y="6188"/>
                  </a:cubicBezTo>
                  <a:cubicBezTo>
                    <a:pt x="13666" y="5923"/>
                    <a:pt x="14789" y="5569"/>
                    <a:pt x="15630" y="5082"/>
                  </a:cubicBezTo>
                  <a:cubicBezTo>
                    <a:pt x="16472" y="4595"/>
                    <a:pt x="17033" y="3975"/>
                    <a:pt x="17313" y="3887"/>
                  </a:cubicBezTo>
                  <a:cubicBezTo>
                    <a:pt x="17594" y="3798"/>
                    <a:pt x="17594" y="4241"/>
                    <a:pt x="18155" y="5878"/>
                  </a:cubicBezTo>
                  <a:cubicBezTo>
                    <a:pt x="18716" y="7516"/>
                    <a:pt x="19838" y="10349"/>
                    <a:pt x="20539" y="12606"/>
                  </a:cubicBezTo>
                  <a:cubicBezTo>
                    <a:pt x="21240" y="14864"/>
                    <a:pt x="21521" y="16546"/>
                    <a:pt x="20539" y="17918"/>
                  </a:cubicBezTo>
                  <a:cubicBezTo>
                    <a:pt x="19557" y="19290"/>
                    <a:pt x="17313" y="20352"/>
                    <a:pt x="14789" y="20839"/>
                  </a:cubicBezTo>
                  <a:cubicBezTo>
                    <a:pt x="12264" y="21326"/>
                    <a:pt x="9459" y="21237"/>
                    <a:pt x="7355" y="20706"/>
                  </a:cubicBezTo>
                  <a:cubicBezTo>
                    <a:pt x="5251" y="20175"/>
                    <a:pt x="3848" y="19201"/>
                    <a:pt x="3989" y="18228"/>
                  </a:cubicBezTo>
                  <a:cubicBezTo>
                    <a:pt x="4129" y="17254"/>
                    <a:pt x="5812" y="16280"/>
                    <a:pt x="7495" y="15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851023" y="3037723"/>
              <a:ext cx="9820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9016" y="0"/>
                  </a:moveTo>
                  <a:cubicBezTo>
                    <a:pt x="6719" y="0"/>
                    <a:pt x="4421" y="0"/>
                    <a:pt x="2812" y="600"/>
                  </a:cubicBezTo>
                  <a:cubicBezTo>
                    <a:pt x="1204" y="1200"/>
                    <a:pt x="285" y="2400"/>
                    <a:pt x="55" y="4000"/>
                  </a:cubicBezTo>
                  <a:cubicBezTo>
                    <a:pt x="-175" y="5600"/>
                    <a:pt x="285" y="7600"/>
                    <a:pt x="2123" y="8600"/>
                  </a:cubicBezTo>
                  <a:cubicBezTo>
                    <a:pt x="3961" y="9600"/>
                    <a:pt x="7178" y="9600"/>
                    <a:pt x="9706" y="9300"/>
                  </a:cubicBezTo>
                  <a:cubicBezTo>
                    <a:pt x="12234" y="9000"/>
                    <a:pt x="14072" y="8400"/>
                    <a:pt x="15910" y="7800"/>
                  </a:cubicBezTo>
                  <a:cubicBezTo>
                    <a:pt x="17748" y="7200"/>
                    <a:pt x="19587" y="6600"/>
                    <a:pt x="20506" y="7100"/>
                  </a:cubicBezTo>
                  <a:cubicBezTo>
                    <a:pt x="21425" y="7600"/>
                    <a:pt x="21425" y="9200"/>
                    <a:pt x="21195" y="11800"/>
                  </a:cubicBezTo>
                  <a:cubicBezTo>
                    <a:pt x="20965" y="14400"/>
                    <a:pt x="20506" y="18000"/>
                    <a:pt x="200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127500" y="3177423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950"/>
                    <a:pt x="9415" y="9900"/>
                    <a:pt x="5815" y="13500"/>
                  </a:cubicBezTo>
                  <a:cubicBezTo>
                    <a:pt x="2215" y="17100"/>
                    <a:pt x="1108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357045" y="2926919"/>
              <a:ext cx="134893" cy="54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02" fill="norm" stroke="1" extrusionOk="0">
                  <a:moveTo>
                    <a:pt x="16800" y="2382"/>
                  </a:moveTo>
                  <a:cubicBezTo>
                    <a:pt x="16800" y="1626"/>
                    <a:pt x="16800" y="870"/>
                    <a:pt x="15969" y="449"/>
                  </a:cubicBezTo>
                  <a:cubicBezTo>
                    <a:pt x="15138" y="29"/>
                    <a:pt x="13477" y="-55"/>
                    <a:pt x="11150" y="29"/>
                  </a:cubicBezTo>
                  <a:cubicBezTo>
                    <a:pt x="8824" y="113"/>
                    <a:pt x="5834" y="365"/>
                    <a:pt x="3674" y="912"/>
                  </a:cubicBezTo>
                  <a:cubicBezTo>
                    <a:pt x="1514" y="1458"/>
                    <a:pt x="184" y="2298"/>
                    <a:pt x="18" y="3097"/>
                  </a:cubicBezTo>
                  <a:cubicBezTo>
                    <a:pt x="-148" y="3895"/>
                    <a:pt x="849" y="4652"/>
                    <a:pt x="3175" y="4988"/>
                  </a:cubicBezTo>
                  <a:cubicBezTo>
                    <a:pt x="5501" y="5324"/>
                    <a:pt x="9157" y="5240"/>
                    <a:pt x="11815" y="4946"/>
                  </a:cubicBezTo>
                  <a:cubicBezTo>
                    <a:pt x="14474" y="4652"/>
                    <a:pt x="16135" y="4147"/>
                    <a:pt x="17132" y="3601"/>
                  </a:cubicBezTo>
                  <a:cubicBezTo>
                    <a:pt x="18129" y="3055"/>
                    <a:pt x="18461" y="2466"/>
                    <a:pt x="17797" y="2466"/>
                  </a:cubicBezTo>
                  <a:cubicBezTo>
                    <a:pt x="17132" y="2466"/>
                    <a:pt x="15470" y="3055"/>
                    <a:pt x="14806" y="4357"/>
                  </a:cubicBezTo>
                  <a:cubicBezTo>
                    <a:pt x="14141" y="5660"/>
                    <a:pt x="14474" y="7677"/>
                    <a:pt x="15637" y="9820"/>
                  </a:cubicBezTo>
                  <a:cubicBezTo>
                    <a:pt x="16800" y="11964"/>
                    <a:pt x="18794" y="14233"/>
                    <a:pt x="19957" y="15956"/>
                  </a:cubicBezTo>
                  <a:cubicBezTo>
                    <a:pt x="21120" y="17679"/>
                    <a:pt x="21452" y="18856"/>
                    <a:pt x="20954" y="19696"/>
                  </a:cubicBezTo>
                  <a:cubicBezTo>
                    <a:pt x="20455" y="20536"/>
                    <a:pt x="19126" y="21041"/>
                    <a:pt x="16634" y="21293"/>
                  </a:cubicBezTo>
                  <a:cubicBezTo>
                    <a:pt x="14141" y="21545"/>
                    <a:pt x="10486" y="21545"/>
                    <a:pt x="7994" y="21419"/>
                  </a:cubicBezTo>
                  <a:cubicBezTo>
                    <a:pt x="5501" y="21293"/>
                    <a:pt x="4172" y="21041"/>
                    <a:pt x="3507" y="20410"/>
                  </a:cubicBezTo>
                  <a:cubicBezTo>
                    <a:pt x="2843" y="19780"/>
                    <a:pt x="2843" y="18771"/>
                    <a:pt x="2843" y="1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571999" y="3079865"/>
              <a:ext cx="80736" cy="20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225" fill="norm" stroke="1" extrusionOk="0">
                  <a:moveTo>
                    <a:pt x="17820" y="2179"/>
                  </a:moveTo>
                  <a:cubicBezTo>
                    <a:pt x="15660" y="1531"/>
                    <a:pt x="13500" y="883"/>
                    <a:pt x="10800" y="451"/>
                  </a:cubicBezTo>
                  <a:cubicBezTo>
                    <a:pt x="8100" y="19"/>
                    <a:pt x="4860" y="-197"/>
                    <a:pt x="2700" y="235"/>
                  </a:cubicBezTo>
                  <a:cubicBezTo>
                    <a:pt x="540" y="667"/>
                    <a:pt x="-540" y="1747"/>
                    <a:pt x="1350" y="3799"/>
                  </a:cubicBezTo>
                  <a:cubicBezTo>
                    <a:pt x="3240" y="5851"/>
                    <a:pt x="8100" y="8875"/>
                    <a:pt x="11880" y="11251"/>
                  </a:cubicBezTo>
                  <a:cubicBezTo>
                    <a:pt x="15660" y="13627"/>
                    <a:pt x="18360" y="15355"/>
                    <a:pt x="19710" y="16867"/>
                  </a:cubicBezTo>
                  <a:cubicBezTo>
                    <a:pt x="21060" y="18379"/>
                    <a:pt x="21060" y="19675"/>
                    <a:pt x="18360" y="20431"/>
                  </a:cubicBezTo>
                  <a:cubicBezTo>
                    <a:pt x="15660" y="21187"/>
                    <a:pt x="10260" y="21403"/>
                    <a:pt x="6750" y="21079"/>
                  </a:cubicBezTo>
                  <a:cubicBezTo>
                    <a:pt x="3240" y="20755"/>
                    <a:pt x="1620" y="19891"/>
                    <a:pt x="0" y="1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597400" y="3056773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813300" y="2746867"/>
              <a:ext cx="122605" cy="49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54" fill="norm" stroke="1" extrusionOk="0">
                  <a:moveTo>
                    <a:pt x="0" y="222"/>
                  </a:moveTo>
                  <a:cubicBezTo>
                    <a:pt x="1800" y="38"/>
                    <a:pt x="3600" y="-146"/>
                    <a:pt x="6300" y="176"/>
                  </a:cubicBezTo>
                  <a:cubicBezTo>
                    <a:pt x="9000" y="497"/>
                    <a:pt x="12600" y="1325"/>
                    <a:pt x="13320" y="2428"/>
                  </a:cubicBezTo>
                  <a:cubicBezTo>
                    <a:pt x="14040" y="3531"/>
                    <a:pt x="11880" y="4909"/>
                    <a:pt x="9720" y="5966"/>
                  </a:cubicBezTo>
                  <a:cubicBezTo>
                    <a:pt x="7560" y="7023"/>
                    <a:pt x="5400" y="7759"/>
                    <a:pt x="4320" y="8356"/>
                  </a:cubicBezTo>
                  <a:cubicBezTo>
                    <a:pt x="3240" y="8954"/>
                    <a:pt x="3240" y="9413"/>
                    <a:pt x="5940" y="10562"/>
                  </a:cubicBezTo>
                  <a:cubicBezTo>
                    <a:pt x="8640" y="11711"/>
                    <a:pt x="14040" y="13549"/>
                    <a:pt x="17280" y="15112"/>
                  </a:cubicBezTo>
                  <a:cubicBezTo>
                    <a:pt x="20520" y="16674"/>
                    <a:pt x="21600" y="17961"/>
                    <a:pt x="20340" y="18972"/>
                  </a:cubicBezTo>
                  <a:cubicBezTo>
                    <a:pt x="19080" y="19983"/>
                    <a:pt x="15480" y="20719"/>
                    <a:pt x="12780" y="21086"/>
                  </a:cubicBezTo>
                  <a:cubicBezTo>
                    <a:pt x="10080" y="21454"/>
                    <a:pt x="8280" y="21454"/>
                    <a:pt x="648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27050" y="2771974"/>
              <a:ext cx="172935" cy="46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71" fill="norm" stroke="1" extrusionOk="0">
                  <a:moveTo>
                    <a:pt x="0" y="4024"/>
                  </a:moveTo>
                  <a:cubicBezTo>
                    <a:pt x="781" y="6639"/>
                    <a:pt x="1561" y="9255"/>
                    <a:pt x="2082" y="12015"/>
                  </a:cubicBezTo>
                  <a:cubicBezTo>
                    <a:pt x="2602" y="14776"/>
                    <a:pt x="2863" y="17682"/>
                    <a:pt x="2993" y="19377"/>
                  </a:cubicBezTo>
                  <a:cubicBezTo>
                    <a:pt x="3123" y="21072"/>
                    <a:pt x="3123" y="21556"/>
                    <a:pt x="2993" y="21459"/>
                  </a:cubicBezTo>
                  <a:cubicBezTo>
                    <a:pt x="2863" y="21362"/>
                    <a:pt x="2602" y="20684"/>
                    <a:pt x="2342" y="18505"/>
                  </a:cubicBezTo>
                  <a:cubicBezTo>
                    <a:pt x="2082" y="16326"/>
                    <a:pt x="1822" y="12645"/>
                    <a:pt x="2082" y="9448"/>
                  </a:cubicBezTo>
                  <a:cubicBezTo>
                    <a:pt x="2342" y="6252"/>
                    <a:pt x="3123" y="3540"/>
                    <a:pt x="4034" y="1990"/>
                  </a:cubicBezTo>
                  <a:cubicBezTo>
                    <a:pt x="4945" y="440"/>
                    <a:pt x="5986" y="53"/>
                    <a:pt x="7937" y="4"/>
                  </a:cubicBezTo>
                  <a:cubicBezTo>
                    <a:pt x="9889" y="-44"/>
                    <a:pt x="12752" y="247"/>
                    <a:pt x="15484" y="1748"/>
                  </a:cubicBezTo>
                  <a:cubicBezTo>
                    <a:pt x="18217" y="3249"/>
                    <a:pt x="20819" y="5961"/>
                    <a:pt x="21210" y="8625"/>
                  </a:cubicBezTo>
                  <a:cubicBezTo>
                    <a:pt x="21600" y="11289"/>
                    <a:pt x="19778" y="13904"/>
                    <a:pt x="16786" y="15890"/>
                  </a:cubicBezTo>
                  <a:cubicBezTo>
                    <a:pt x="13793" y="17875"/>
                    <a:pt x="9629" y="19231"/>
                    <a:pt x="6896" y="19958"/>
                  </a:cubicBezTo>
                  <a:cubicBezTo>
                    <a:pt x="4164" y="20684"/>
                    <a:pt x="2863" y="20781"/>
                    <a:pt x="2993" y="20636"/>
                  </a:cubicBezTo>
                  <a:cubicBezTo>
                    <a:pt x="3123" y="20491"/>
                    <a:pt x="4684" y="20103"/>
                    <a:pt x="6246" y="1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49300" y="3152023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39800" y="3044073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39800" y="3139323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15110" y="4101512"/>
              <a:ext cx="335740" cy="55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48" fill="norm" stroke="1" extrusionOk="0">
                  <a:moveTo>
                    <a:pt x="4808" y="3566"/>
                  </a:moveTo>
                  <a:cubicBezTo>
                    <a:pt x="4403" y="3894"/>
                    <a:pt x="3998" y="4223"/>
                    <a:pt x="3188" y="4428"/>
                  </a:cubicBezTo>
                  <a:cubicBezTo>
                    <a:pt x="2378" y="4633"/>
                    <a:pt x="1163" y="4716"/>
                    <a:pt x="555" y="4551"/>
                  </a:cubicBezTo>
                  <a:cubicBezTo>
                    <a:pt x="-52" y="4387"/>
                    <a:pt x="-52" y="3976"/>
                    <a:pt x="218" y="3402"/>
                  </a:cubicBezTo>
                  <a:cubicBezTo>
                    <a:pt x="488" y="2827"/>
                    <a:pt x="1028" y="2087"/>
                    <a:pt x="1501" y="1554"/>
                  </a:cubicBezTo>
                  <a:cubicBezTo>
                    <a:pt x="1973" y="1020"/>
                    <a:pt x="2378" y="691"/>
                    <a:pt x="2850" y="404"/>
                  </a:cubicBezTo>
                  <a:cubicBezTo>
                    <a:pt x="3323" y="116"/>
                    <a:pt x="3863" y="-130"/>
                    <a:pt x="4335" y="75"/>
                  </a:cubicBezTo>
                  <a:cubicBezTo>
                    <a:pt x="4808" y="281"/>
                    <a:pt x="5213" y="938"/>
                    <a:pt x="5550" y="2539"/>
                  </a:cubicBezTo>
                  <a:cubicBezTo>
                    <a:pt x="5888" y="4141"/>
                    <a:pt x="6158" y="6687"/>
                    <a:pt x="5955" y="8617"/>
                  </a:cubicBezTo>
                  <a:cubicBezTo>
                    <a:pt x="5753" y="10547"/>
                    <a:pt x="5078" y="11861"/>
                    <a:pt x="4403" y="12723"/>
                  </a:cubicBezTo>
                  <a:cubicBezTo>
                    <a:pt x="3728" y="13586"/>
                    <a:pt x="3053" y="13996"/>
                    <a:pt x="2378" y="14202"/>
                  </a:cubicBezTo>
                  <a:cubicBezTo>
                    <a:pt x="1703" y="14407"/>
                    <a:pt x="1028" y="14407"/>
                    <a:pt x="555" y="14202"/>
                  </a:cubicBezTo>
                  <a:cubicBezTo>
                    <a:pt x="83" y="13996"/>
                    <a:pt x="-187" y="13586"/>
                    <a:pt x="151" y="12805"/>
                  </a:cubicBezTo>
                  <a:cubicBezTo>
                    <a:pt x="488" y="12025"/>
                    <a:pt x="1433" y="10875"/>
                    <a:pt x="3525" y="9233"/>
                  </a:cubicBezTo>
                  <a:cubicBezTo>
                    <a:pt x="5618" y="7590"/>
                    <a:pt x="8858" y="5455"/>
                    <a:pt x="10748" y="4059"/>
                  </a:cubicBezTo>
                  <a:cubicBezTo>
                    <a:pt x="12638" y="2662"/>
                    <a:pt x="13178" y="2005"/>
                    <a:pt x="13583" y="1430"/>
                  </a:cubicBezTo>
                  <a:cubicBezTo>
                    <a:pt x="13988" y="856"/>
                    <a:pt x="14258" y="363"/>
                    <a:pt x="14123" y="322"/>
                  </a:cubicBezTo>
                  <a:cubicBezTo>
                    <a:pt x="13988" y="281"/>
                    <a:pt x="13448" y="691"/>
                    <a:pt x="12638" y="2087"/>
                  </a:cubicBezTo>
                  <a:cubicBezTo>
                    <a:pt x="11828" y="3484"/>
                    <a:pt x="10748" y="5865"/>
                    <a:pt x="9870" y="8658"/>
                  </a:cubicBezTo>
                  <a:cubicBezTo>
                    <a:pt x="8993" y="11450"/>
                    <a:pt x="8318" y="14653"/>
                    <a:pt x="8048" y="16583"/>
                  </a:cubicBezTo>
                  <a:cubicBezTo>
                    <a:pt x="7778" y="18513"/>
                    <a:pt x="7913" y="19170"/>
                    <a:pt x="8318" y="19786"/>
                  </a:cubicBezTo>
                  <a:cubicBezTo>
                    <a:pt x="8723" y="20402"/>
                    <a:pt x="9398" y="20977"/>
                    <a:pt x="10073" y="21224"/>
                  </a:cubicBezTo>
                  <a:cubicBezTo>
                    <a:pt x="10748" y="21470"/>
                    <a:pt x="11423" y="21388"/>
                    <a:pt x="12165" y="20608"/>
                  </a:cubicBezTo>
                  <a:cubicBezTo>
                    <a:pt x="12908" y="19827"/>
                    <a:pt x="13718" y="18349"/>
                    <a:pt x="14055" y="17158"/>
                  </a:cubicBezTo>
                  <a:cubicBezTo>
                    <a:pt x="14393" y="15967"/>
                    <a:pt x="14258" y="15064"/>
                    <a:pt x="13920" y="14448"/>
                  </a:cubicBezTo>
                  <a:cubicBezTo>
                    <a:pt x="13583" y="13832"/>
                    <a:pt x="13043" y="13503"/>
                    <a:pt x="12368" y="13339"/>
                  </a:cubicBezTo>
                  <a:cubicBezTo>
                    <a:pt x="11693" y="13175"/>
                    <a:pt x="10883" y="13175"/>
                    <a:pt x="10883" y="13175"/>
                  </a:cubicBezTo>
                  <a:cubicBezTo>
                    <a:pt x="10883" y="13175"/>
                    <a:pt x="11693" y="13175"/>
                    <a:pt x="13583" y="12805"/>
                  </a:cubicBezTo>
                  <a:cubicBezTo>
                    <a:pt x="15473" y="12436"/>
                    <a:pt x="18443" y="11697"/>
                    <a:pt x="21413" y="10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43329" y="4042942"/>
              <a:ext cx="173574" cy="36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30" fill="norm" stroke="1" extrusionOk="0">
                  <a:moveTo>
                    <a:pt x="2433" y="4675"/>
                  </a:moveTo>
                  <a:cubicBezTo>
                    <a:pt x="2941" y="9094"/>
                    <a:pt x="3450" y="13512"/>
                    <a:pt x="3704" y="16028"/>
                  </a:cubicBezTo>
                  <a:cubicBezTo>
                    <a:pt x="3958" y="18544"/>
                    <a:pt x="3958" y="19157"/>
                    <a:pt x="3831" y="19894"/>
                  </a:cubicBezTo>
                  <a:cubicBezTo>
                    <a:pt x="3704" y="20630"/>
                    <a:pt x="3450" y="21489"/>
                    <a:pt x="3068" y="21428"/>
                  </a:cubicBezTo>
                  <a:cubicBezTo>
                    <a:pt x="2687" y="21366"/>
                    <a:pt x="2179" y="20384"/>
                    <a:pt x="1544" y="17500"/>
                  </a:cubicBezTo>
                  <a:cubicBezTo>
                    <a:pt x="908" y="14616"/>
                    <a:pt x="146" y="9830"/>
                    <a:pt x="19" y="6823"/>
                  </a:cubicBezTo>
                  <a:cubicBezTo>
                    <a:pt x="-108" y="3816"/>
                    <a:pt x="400" y="2589"/>
                    <a:pt x="1163" y="1730"/>
                  </a:cubicBezTo>
                  <a:cubicBezTo>
                    <a:pt x="1925" y="871"/>
                    <a:pt x="2941" y="380"/>
                    <a:pt x="4339" y="134"/>
                  </a:cubicBezTo>
                  <a:cubicBezTo>
                    <a:pt x="5737" y="-111"/>
                    <a:pt x="7516" y="-111"/>
                    <a:pt x="10184" y="932"/>
                  </a:cubicBezTo>
                  <a:cubicBezTo>
                    <a:pt x="12852" y="1975"/>
                    <a:pt x="16410" y="4062"/>
                    <a:pt x="18570" y="6332"/>
                  </a:cubicBezTo>
                  <a:cubicBezTo>
                    <a:pt x="20730" y="8603"/>
                    <a:pt x="21492" y="11057"/>
                    <a:pt x="20221" y="13266"/>
                  </a:cubicBezTo>
                  <a:cubicBezTo>
                    <a:pt x="18951" y="15475"/>
                    <a:pt x="15647" y="17439"/>
                    <a:pt x="12979" y="18605"/>
                  </a:cubicBezTo>
                  <a:cubicBezTo>
                    <a:pt x="10311" y="19771"/>
                    <a:pt x="8278" y="20139"/>
                    <a:pt x="6372" y="20323"/>
                  </a:cubicBezTo>
                  <a:cubicBezTo>
                    <a:pt x="4466" y="20507"/>
                    <a:pt x="2687" y="20507"/>
                    <a:pt x="1544" y="20200"/>
                  </a:cubicBezTo>
                  <a:cubicBezTo>
                    <a:pt x="400" y="19894"/>
                    <a:pt x="-108" y="19280"/>
                    <a:pt x="273" y="18850"/>
                  </a:cubicBezTo>
                  <a:cubicBezTo>
                    <a:pt x="654" y="18421"/>
                    <a:pt x="1925" y="18175"/>
                    <a:pt x="3196" y="17991"/>
                  </a:cubicBezTo>
                  <a:cubicBezTo>
                    <a:pt x="4466" y="17807"/>
                    <a:pt x="5737" y="17684"/>
                    <a:pt x="7007" y="17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041400" y="437757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428750" y="4187073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454150" y="413627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485900" y="4159156"/>
              <a:ext cx="122372" cy="19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08" fill="norm" stroke="1" extrusionOk="0">
                  <a:moveTo>
                    <a:pt x="17573" y="3681"/>
                  </a:moveTo>
                  <a:cubicBezTo>
                    <a:pt x="16841" y="2544"/>
                    <a:pt x="16108" y="1408"/>
                    <a:pt x="14461" y="725"/>
                  </a:cubicBezTo>
                  <a:cubicBezTo>
                    <a:pt x="12814" y="43"/>
                    <a:pt x="10251" y="-184"/>
                    <a:pt x="8420" y="157"/>
                  </a:cubicBezTo>
                  <a:cubicBezTo>
                    <a:pt x="6590" y="498"/>
                    <a:pt x="5492" y="1408"/>
                    <a:pt x="5492" y="3113"/>
                  </a:cubicBezTo>
                  <a:cubicBezTo>
                    <a:pt x="5492" y="4818"/>
                    <a:pt x="6590" y="7319"/>
                    <a:pt x="8969" y="9479"/>
                  </a:cubicBezTo>
                  <a:cubicBezTo>
                    <a:pt x="11349" y="11639"/>
                    <a:pt x="15010" y="13458"/>
                    <a:pt x="17573" y="14709"/>
                  </a:cubicBezTo>
                  <a:cubicBezTo>
                    <a:pt x="20136" y="15959"/>
                    <a:pt x="21600" y="16641"/>
                    <a:pt x="21051" y="17778"/>
                  </a:cubicBezTo>
                  <a:cubicBezTo>
                    <a:pt x="20502" y="18915"/>
                    <a:pt x="17939" y="20507"/>
                    <a:pt x="14095" y="20961"/>
                  </a:cubicBezTo>
                  <a:cubicBezTo>
                    <a:pt x="10251" y="21416"/>
                    <a:pt x="5125" y="20734"/>
                    <a:pt x="0" y="200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888865" y="3993312"/>
              <a:ext cx="409835" cy="36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71" fill="norm" stroke="1" extrusionOk="0">
                  <a:moveTo>
                    <a:pt x="8531" y="13756"/>
                  </a:moveTo>
                  <a:cubicBezTo>
                    <a:pt x="7863" y="12877"/>
                    <a:pt x="7195" y="11998"/>
                    <a:pt x="5859" y="12312"/>
                  </a:cubicBezTo>
                  <a:cubicBezTo>
                    <a:pt x="4523" y="12626"/>
                    <a:pt x="2519" y="14133"/>
                    <a:pt x="1405" y="15514"/>
                  </a:cubicBezTo>
                  <a:cubicBezTo>
                    <a:pt x="292" y="16895"/>
                    <a:pt x="69" y="18151"/>
                    <a:pt x="14" y="19093"/>
                  </a:cubicBezTo>
                  <a:cubicBezTo>
                    <a:pt x="-42" y="20035"/>
                    <a:pt x="69" y="20663"/>
                    <a:pt x="403" y="21040"/>
                  </a:cubicBezTo>
                  <a:cubicBezTo>
                    <a:pt x="737" y="21416"/>
                    <a:pt x="1294" y="21542"/>
                    <a:pt x="2018" y="21040"/>
                  </a:cubicBezTo>
                  <a:cubicBezTo>
                    <a:pt x="2742" y="20537"/>
                    <a:pt x="3632" y="19407"/>
                    <a:pt x="4245" y="18402"/>
                  </a:cubicBezTo>
                  <a:cubicBezTo>
                    <a:pt x="4857" y="17398"/>
                    <a:pt x="5191" y="16519"/>
                    <a:pt x="5358" y="16456"/>
                  </a:cubicBezTo>
                  <a:cubicBezTo>
                    <a:pt x="5525" y="16393"/>
                    <a:pt x="5525" y="17147"/>
                    <a:pt x="5581" y="17837"/>
                  </a:cubicBezTo>
                  <a:cubicBezTo>
                    <a:pt x="5636" y="18528"/>
                    <a:pt x="5748" y="19156"/>
                    <a:pt x="5970" y="19721"/>
                  </a:cubicBezTo>
                  <a:cubicBezTo>
                    <a:pt x="6193" y="20286"/>
                    <a:pt x="6527" y="20789"/>
                    <a:pt x="7251" y="20663"/>
                  </a:cubicBezTo>
                  <a:cubicBezTo>
                    <a:pt x="7974" y="20537"/>
                    <a:pt x="9088" y="19784"/>
                    <a:pt x="10257" y="17461"/>
                  </a:cubicBezTo>
                  <a:cubicBezTo>
                    <a:pt x="11426" y="15137"/>
                    <a:pt x="12651" y="11244"/>
                    <a:pt x="13486" y="8482"/>
                  </a:cubicBezTo>
                  <a:cubicBezTo>
                    <a:pt x="14321" y="5719"/>
                    <a:pt x="14766" y="4086"/>
                    <a:pt x="14989" y="2893"/>
                  </a:cubicBezTo>
                  <a:cubicBezTo>
                    <a:pt x="15212" y="1700"/>
                    <a:pt x="15212" y="947"/>
                    <a:pt x="14933" y="821"/>
                  </a:cubicBezTo>
                  <a:cubicBezTo>
                    <a:pt x="14655" y="695"/>
                    <a:pt x="14098" y="1198"/>
                    <a:pt x="13486" y="2830"/>
                  </a:cubicBezTo>
                  <a:cubicBezTo>
                    <a:pt x="12873" y="4463"/>
                    <a:pt x="12205" y="7226"/>
                    <a:pt x="11871" y="10051"/>
                  </a:cubicBezTo>
                  <a:cubicBezTo>
                    <a:pt x="11537" y="12877"/>
                    <a:pt x="11537" y="15765"/>
                    <a:pt x="11649" y="17586"/>
                  </a:cubicBezTo>
                  <a:cubicBezTo>
                    <a:pt x="11760" y="19407"/>
                    <a:pt x="11983" y="20161"/>
                    <a:pt x="12372" y="20600"/>
                  </a:cubicBezTo>
                  <a:cubicBezTo>
                    <a:pt x="12762" y="21040"/>
                    <a:pt x="13319" y="21165"/>
                    <a:pt x="14210" y="20412"/>
                  </a:cubicBezTo>
                  <a:cubicBezTo>
                    <a:pt x="15100" y="19658"/>
                    <a:pt x="16325" y="18026"/>
                    <a:pt x="17494" y="15012"/>
                  </a:cubicBezTo>
                  <a:cubicBezTo>
                    <a:pt x="18663" y="11998"/>
                    <a:pt x="19777" y="7602"/>
                    <a:pt x="20389" y="5091"/>
                  </a:cubicBezTo>
                  <a:cubicBezTo>
                    <a:pt x="21001" y="2579"/>
                    <a:pt x="21113" y="1951"/>
                    <a:pt x="21224" y="1323"/>
                  </a:cubicBezTo>
                  <a:cubicBezTo>
                    <a:pt x="21335" y="695"/>
                    <a:pt x="21447" y="68"/>
                    <a:pt x="21280" y="5"/>
                  </a:cubicBezTo>
                  <a:cubicBezTo>
                    <a:pt x="21113" y="-58"/>
                    <a:pt x="20667" y="444"/>
                    <a:pt x="20222" y="2265"/>
                  </a:cubicBezTo>
                  <a:cubicBezTo>
                    <a:pt x="19777" y="4086"/>
                    <a:pt x="19331" y="7226"/>
                    <a:pt x="19109" y="9549"/>
                  </a:cubicBezTo>
                  <a:cubicBezTo>
                    <a:pt x="18886" y="11872"/>
                    <a:pt x="18886" y="13379"/>
                    <a:pt x="19053" y="14509"/>
                  </a:cubicBezTo>
                  <a:cubicBezTo>
                    <a:pt x="19220" y="15640"/>
                    <a:pt x="19554" y="16393"/>
                    <a:pt x="19999" y="16707"/>
                  </a:cubicBezTo>
                  <a:cubicBezTo>
                    <a:pt x="20445" y="17021"/>
                    <a:pt x="21001" y="16895"/>
                    <a:pt x="21558" y="167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621448" y="4152880"/>
              <a:ext cx="140008" cy="41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59" fill="norm" stroke="1" extrusionOk="0">
                  <a:moveTo>
                    <a:pt x="13506" y="2786"/>
                  </a:moveTo>
                  <a:cubicBezTo>
                    <a:pt x="13189" y="2121"/>
                    <a:pt x="12871" y="1457"/>
                    <a:pt x="12236" y="903"/>
                  </a:cubicBezTo>
                  <a:cubicBezTo>
                    <a:pt x="11601" y="349"/>
                    <a:pt x="10648" y="-94"/>
                    <a:pt x="8901" y="17"/>
                  </a:cubicBezTo>
                  <a:cubicBezTo>
                    <a:pt x="7154" y="128"/>
                    <a:pt x="4612" y="792"/>
                    <a:pt x="2706" y="2177"/>
                  </a:cubicBezTo>
                  <a:cubicBezTo>
                    <a:pt x="801" y="3561"/>
                    <a:pt x="-470" y="5666"/>
                    <a:pt x="165" y="6995"/>
                  </a:cubicBezTo>
                  <a:cubicBezTo>
                    <a:pt x="801" y="8324"/>
                    <a:pt x="3342" y="8878"/>
                    <a:pt x="5724" y="8657"/>
                  </a:cubicBezTo>
                  <a:cubicBezTo>
                    <a:pt x="8106" y="8435"/>
                    <a:pt x="10330" y="7438"/>
                    <a:pt x="12077" y="6441"/>
                  </a:cubicBezTo>
                  <a:cubicBezTo>
                    <a:pt x="13824" y="5444"/>
                    <a:pt x="15095" y="4448"/>
                    <a:pt x="15730" y="4392"/>
                  </a:cubicBezTo>
                  <a:cubicBezTo>
                    <a:pt x="16365" y="4337"/>
                    <a:pt x="16365" y="5223"/>
                    <a:pt x="17159" y="7328"/>
                  </a:cubicBezTo>
                  <a:cubicBezTo>
                    <a:pt x="17954" y="9432"/>
                    <a:pt x="19542" y="12755"/>
                    <a:pt x="20336" y="14971"/>
                  </a:cubicBezTo>
                  <a:cubicBezTo>
                    <a:pt x="21130" y="17186"/>
                    <a:pt x="21130" y="18294"/>
                    <a:pt x="20812" y="19124"/>
                  </a:cubicBezTo>
                  <a:cubicBezTo>
                    <a:pt x="20495" y="19955"/>
                    <a:pt x="19859" y="20509"/>
                    <a:pt x="18430" y="20897"/>
                  </a:cubicBezTo>
                  <a:cubicBezTo>
                    <a:pt x="17001" y="21284"/>
                    <a:pt x="14777" y="21506"/>
                    <a:pt x="13030" y="21451"/>
                  </a:cubicBezTo>
                  <a:cubicBezTo>
                    <a:pt x="11283" y="21395"/>
                    <a:pt x="10012" y="21063"/>
                    <a:pt x="8901" y="20121"/>
                  </a:cubicBezTo>
                  <a:cubicBezTo>
                    <a:pt x="7789" y="19180"/>
                    <a:pt x="6836" y="17629"/>
                    <a:pt x="8265" y="16300"/>
                  </a:cubicBezTo>
                  <a:cubicBezTo>
                    <a:pt x="9695" y="14971"/>
                    <a:pt x="13506" y="13863"/>
                    <a:pt x="17318" y="127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819404" y="4175784"/>
              <a:ext cx="88896" cy="12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882" fill="norm" stroke="1" extrusionOk="0">
                  <a:moveTo>
                    <a:pt x="16576" y="2903"/>
                  </a:moveTo>
                  <a:cubicBezTo>
                    <a:pt x="14567" y="1858"/>
                    <a:pt x="12557" y="813"/>
                    <a:pt x="10046" y="291"/>
                  </a:cubicBezTo>
                  <a:cubicBezTo>
                    <a:pt x="7534" y="-232"/>
                    <a:pt x="4520" y="-232"/>
                    <a:pt x="2511" y="1858"/>
                  </a:cubicBezTo>
                  <a:cubicBezTo>
                    <a:pt x="502" y="3949"/>
                    <a:pt x="-503" y="8129"/>
                    <a:pt x="250" y="11613"/>
                  </a:cubicBezTo>
                  <a:cubicBezTo>
                    <a:pt x="1004" y="15097"/>
                    <a:pt x="3516" y="17884"/>
                    <a:pt x="6027" y="19452"/>
                  </a:cubicBezTo>
                  <a:cubicBezTo>
                    <a:pt x="8539" y="21020"/>
                    <a:pt x="11050" y="21368"/>
                    <a:pt x="13813" y="20149"/>
                  </a:cubicBezTo>
                  <a:cubicBezTo>
                    <a:pt x="16576" y="18929"/>
                    <a:pt x="19590" y="16142"/>
                    <a:pt x="20092" y="12833"/>
                  </a:cubicBezTo>
                  <a:cubicBezTo>
                    <a:pt x="20595" y="9523"/>
                    <a:pt x="18585" y="5691"/>
                    <a:pt x="16325" y="3600"/>
                  </a:cubicBezTo>
                  <a:cubicBezTo>
                    <a:pt x="14064" y="1510"/>
                    <a:pt x="11553" y="1162"/>
                    <a:pt x="11050" y="2033"/>
                  </a:cubicBezTo>
                  <a:cubicBezTo>
                    <a:pt x="10548" y="2903"/>
                    <a:pt x="12055" y="4994"/>
                    <a:pt x="14064" y="6039"/>
                  </a:cubicBezTo>
                  <a:cubicBezTo>
                    <a:pt x="16074" y="7084"/>
                    <a:pt x="18585" y="7084"/>
                    <a:pt x="21097" y="7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972526" y="4178206"/>
              <a:ext cx="81825" cy="9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580" fill="norm" stroke="1" extrusionOk="0">
                  <a:moveTo>
                    <a:pt x="16425" y="7602"/>
                  </a:moveTo>
                  <a:cubicBezTo>
                    <a:pt x="15872" y="5254"/>
                    <a:pt x="15318" y="2906"/>
                    <a:pt x="13656" y="1497"/>
                  </a:cubicBezTo>
                  <a:cubicBezTo>
                    <a:pt x="11995" y="89"/>
                    <a:pt x="9225" y="-381"/>
                    <a:pt x="6733" y="323"/>
                  </a:cubicBezTo>
                  <a:cubicBezTo>
                    <a:pt x="4241" y="1028"/>
                    <a:pt x="2025" y="2906"/>
                    <a:pt x="918" y="5254"/>
                  </a:cubicBezTo>
                  <a:cubicBezTo>
                    <a:pt x="-190" y="7602"/>
                    <a:pt x="-190" y="10419"/>
                    <a:pt x="364" y="13002"/>
                  </a:cubicBezTo>
                  <a:cubicBezTo>
                    <a:pt x="918" y="15584"/>
                    <a:pt x="2025" y="17932"/>
                    <a:pt x="3964" y="19341"/>
                  </a:cubicBezTo>
                  <a:cubicBezTo>
                    <a:pt x="5902" y="20749"/>
                    <a:pt x="8672" y="21219"/>
                    <a:pt x="10610" y="19341"/>
                  </a:cubicBezTo>
                  <a:cubicBezTo>
                    <a:pt x="12548" y="17462"/>
                    <a:pt x="13656" y="13236"/>
                    <a:pt x="13379" y="10184"/>
                  </a:cubicBezTo>
                  <a:cubicBezTo>
                    <a:pt x="13102" y="7132"/>
                    <a:pt x="11441" y="5254"/>
                    <a:pt x="12548" y="4549"/>
                  </a:cubicBezTo>
                  <a:cubicBezTo>
                    <a:pt x="13656" y="3845"/>
                    <a:pt x="17533" y="4315"/>
                    <a:pt x="21410" y="47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103033" y="3981137"/>
              <a:ext cx="127470" cy="32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59" fill="norm" stroke="1" extrusionOk="0">
                  <a:moveTo>
                    <a:pt x="15226" y="15006"/>
                  </a:moveTo>
                  <a:cubicBezTo>
                    <a:pt x="14518" y="14300"/>
                    <a:pt x="13810" y="13594"/>
                    <a:pt x="11862" y="13030"/>
                  </a:cubicBezTo>
                  <a:cubicBezTo>
                    <a:pt x="9915" y="12465"/>
                    <a:pt x="6728" y="12041"/>
                    <a:pt x="4249" y="12535"/>
                  </a:cubicBezTo>
                  <a:cubicBezTo>
                    <a:pt x="1770" y="13030"/>
                    <a:pt x="0" y="14441"/>
                    <a:pt x="0" y="15853"/>
                  </a:cubicBezTo>
                  <a:cubicBezTo>
                    <a:pt x="0" y="17265"/>
                    <a:pt x="1770" y="18677"/>
                    <a:pt x="3718" y="19453"/>
                  </a:cubicBezTo>
                  <a:cubicBezTo>
                    <a:pt x="5666" y="20230"/>
                    <a:pt x="7790" y="20371"/>
                    <a:pt x="10800" y="18959"/>
                  </a:cubicBezTo>
                  <a:cubicBezTo>
                    <a:pt x="13810" y="17547"/>
                    <a:pt x="17705" y="14583"/>
                    <a:pt x="19652" y="11265"/>
                  </a:cubicBezTo>
                  <a:cubicBezTo>
                    <a:pt x="21600" y="7947"/>
                    <a:pt x="21600" y="4277"/>
                    <a:pt x="20892" y="2230"/>
                  </a:cubicBezTo>
                  <a:cubicBezTo>
                    <a:pt x="20184" y="183"/>
                    <a:pt x="18767" y="-241"/>
                    <a:pt x="17528" y="112"/>
                  </a:cubicBezTo>
                  <a:cubicBezTo>
                    <a:pt x="16289" y="465"/>
                    <a:pt x="15226" y="1594"/>
                    <a:pt x="14695" y="4277"/>
                  </a:cubicBezTo>
                  <a:cubicBezTo>
                    <a:pt x="14164" y="6959"/>
                    <a:pt x="14164" y="11194"/>
                    <a:pt x="15049" y="14300"/>
                  </a:cubicBezTo>
                  <a:cubicBezTo>
                    <a:pt x="15934" y="17406"/>
                    <a:pt x="17705" y="19383"/>
                    <a:pt x="19475" y="21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638549" y="4132886"/>
              <a:ext cx="125842" cy="37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012" fill="norm" stroke="1" extrusionOk="0">
                  <a:moveTo>
                    <a:pt x="10800" y="7584"/>
                  </a:moveTo>
                  <a:cubicBezTo>
                    <a:pt x="9720" y="9814"/>
                    <a:pt x="8640" y="12045"/>
                    <a:pt x="8100" y="14158"/>
                  </a:cubicBezTo>
                  <a:cubicBezTo>
                    <a:pt x="7560" y="16271"/>
                    <a:pt x="7560" y="18266"/>
                    <a:pt x="7560" y="19558"/>
                  </a:cubicBezTo>
                  <a:cubicBezTo>
                    <a:pt x="7560" y="20849"/>
                    <a:pt x="7560" y="21436"/>
                    <a:pt x="7380" y="20673"/>
                  </a:cubicBezTo>
                  <a:cubicBezTo>
                    <a:pt x="7200" y="19910"/>
                    <a:pt x="6840" y="17797"/>
                    <a:pt x="6660" y="14451"/>
                  </a:cubicBezTo>
                  <a:cubicBezTo>
                    <a:pt x="6480" y="11106"/>
                    <a:pt x="6480" y="6527"/>
                    <a:pt x="6840" y="3827"/>
                  </a:cubicBezTo>
                  <a:cubicBezTo>
                    <a:pt x="7200" y="1127"/>
                    <a:pt x="7920" y="306"/>
                    <a:pt x="9180" y="71"/>
                  </a:cubicBezTo>
                  <a:cubicBezTo>
                    <a:pt x="10440" y="-164"/>
                    <a:pt x="12240" y="188"/>
                    <a:pt x="14400" y="1127"/>
                  </a:cubicBezTo>
                  <a:cubicBezTo>
                    <a:pt x="16560" y="2066"/>
                    <a:pt x="19080" y="3593"/>
                    <a:pt x="20340" y="4825"/>
                  </a:cubicBezTo>
                  <a:cubicBezTo>
                    <a:pt x="21600" y="6058"/>
                    <a:pt x="21600" y="6997"/>
                    <a:pt x="21060" y="7701"/>
                  </a:cubicBezTo>
                  <a:cubicBezTo>
                    <a:pt x="20520" y="8406"/>
                    <a:pt x="19440" y="8875"/>
                    <a:pt x="16380" y="9227"/>
                  </a:cubicBezTo>
                  <a:cubicBezTo>
                    <a:pt x="13320" y="9579"/>
                    <a:pt x="8280" y="9814"/>
                    <a:pt x="5220" y="8993"/>
                  </a:cubicBezTo>
                  <a:cubicBezTo>
                    <a:pt x="2160" y="8171"/>
                    <a:pt x="1080" y="6293"/>
                    <a:pt x="0" y="4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812116" y="4009273"/>
              <a:ext cx="55035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4154" y="0"/>
                  </a:moveTo>
                  <a:cubicBezTo>
                    <a:pt x="3323" y="3707"/>
                    <a:pt x="2492" y="7415"/>
                    <a:pt x="1662" y="10639"/>
                  </a:cubicBezTo>
                  <a:cubicBezTo>
                    <a:pt x="831" y="13863"/>
                    <a:pt x="0" y="16603"/>
                    <a:pt x="0" y="18457"/>
                  </a:cubicBezTo>
                  <a:cubicBezTo>
                    <a:pt x="0" y="20310"/>
                    <a:pt x="831" y="21278"/>
                    <a:pt x="3323" y="21439"/>
                  </a:cubicBezTo>
                  <a:cubicBezTo>
                    <a:pt x="5815" y="21600"/>
                    <a:pt x="9969" y="20955"/>
                    <a:pt x="13292" y="20230"/>
                  </a:cubicBezTo>
                  <a:cubicBezTo>
                    <a:pt x="16615" y="19504"/>
                    <a:pt x="19108" y="18699"/>
                    <a:pt x="21600" y="178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842262" y="4161623"/>
              <a:ext cx="281259" cy="31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07" fill="norm" stroke="1" extrusionOk="0">
                  <a:moveTo>
                    <a:pt x="7161" y="427"/>
                  </a:moveTo>
                  <a:cubicBezTo>
                    <a:pt x="6361" y="144"/>
                    <a:pt x="5561" y="-138"/>
                    <a:pt x="4441" y="74"/>
                  </a:cubicBezTo>
                  <a:cubicBezTo>
                    <a:pt x="3321" y="286"/>
                    <a:pt x="1881" y="991"/>
                    <a:pt x="1001" y="2262"/>
                  </a:cubicBezTo>
                  <a:cubicBezTo>
                    <a:pt x="121" y="3533"/>
                    <a:pt x="-199" y="5368"/>
                    <a:pt x="121" y="6356"/>
                  </a:cubicBezTo>
                  <a:cubicBezTo>
                    <a:pt x="441" y="7344"/>
                    <a:pt x="1401" y="7486"/>
                    <a:pt x="2121" y="7203"/>
                  </a:cubicBezTo>
                  <a:cubicBezTo>
                    <a:pt x="2841" y="6921"/>
                    <a:pt x="3321" y="6215"/>
                    <a:pt x="3801" y="5580"/>
                  </a:cubicBezTo>
                  <a:cubicBezTo>
                    <a:pt x="4281" y="4944"/>
                    <a:pt x="4761" y="4380"/>
                    <a:pt x="5161" y="3744"/>
                  </a:cubicBezTo>
                  <a:cubicBezTo>
                    <a:pt x="5561" y="3109"/>
                    <a:pt x="5881" y="2403"/>
                    <a:pt x="5961" y="2474"/>
                  </a:cubicBezTo>
                  <a:cubicBezTo>
                    <a:pt x="6041" y="2544"/>
                    <a:pt x="5881" y="3391"/>
                    <a:pt x="5961" y="4238"/>
                  </a:cubicBezTo>
                  <a:cubicBezTo>
                    <a:pt x="6041" y="5086"/>
                    <a:pt x="6361" y="5933"/>
                    <a:pt x="6761" y="6638"/>
                  </a:cubicBezTo>
                  <a:cubicBezTo>
                    <a:pt x="7161" y="7344"/>
                    <a:pt x="7641" y="7909"/>
                    <a:pt x="8681" y="7556"/>
                  </a:cubicBezTo>
                  <a:cubicBezTo>
                    <a:pt x="9721" y="7203"/>
                    <a:pt x="11321" y="5933"/>
                    <a:pt x="12201" y="4874"/>
                  </a:cubicBezTo>
                  <a:cubicBezTo>
                    <a:pt x="13081" y="3815"/>
                    <a:pt x="13241" y="2968"/>
                    <a:pt x="13321" y="2191"/>
                  </a:cubicBezTo>
                  <a:cubicBezTo>
                    <a:pt x="13401" y="1415"/>
                    <a:pt x="13401" y="709"/>
                    <a:pt x="13241" y="780"/>
                  </a:cubicBezTo>
                  <a:cubicBezTo>
                    <a:pt x="13081" y="850"/>
                    <a:pt x="12761" y="1697"/>
                    <a:pt x="12601" y="2474"/>
                  </a:cubicBezTo>
                  <a:cubicBezTo>
                    <a:pt x="12441" y="3250"/>
                    <a:pt x="12441" y="3956"/>
                    <a:pt x="12521" y="4662"/>
                  </a:cubicBezTo>
                  <a:cubicBezTo>
                    <a:pt x="12601" y="5368"/>
                    <a:pt x="12761" y="6074"/>
                    <a:pt x="13241" y="6497"/>
                  </a:cubicBezTo>
                  <a:cubicBezTo>
                    <a:pt x="13721" y="6921"/>
                    <a:pt x="14521" y="7062"/>
                    <a:pt x="15561" y="6427"/>
                  </a:cubicBezTo>
                  <a:cubicBezTo>
                    <a:pt x="16601" y="5791"/>
                    <a:pt x="17881" y="4380"/>
                    <a:pt x="18761" y="3180"/>
                  </a:cubicBezTo>
                  <a:cubicBezTo>
                    <a:pt x="19641" y="1980"/>
                    <a:pt x="20121" y="991"/>
                    <a:pt x="20121" y="991"/>
                  </a:cubicBezTo>
                  <a:cubicBezTo>
                    <a:pt x="20121" y="991"/>
                    <a:pt x="19641" y="1980"/>
                    <a:pt x="19561" y="4309"/>
                  </a:cubicBezTo>
                  <a:cubicBezTo>
                    <a:pt x="19481" y="6638"/>
                    <a:pt x="19801" y="10309"/>
                    <a:pt x="20121" y="12850"/>
                  </a:cubicBezTo>
                  <a:cubicBezTo>
                    <a:pt x="20441" y="15391"/>
                    <a:pt x="20761" y="16803"/>
                    <a:pt x="21001" y="18003"/>
                  </a:cubicBezTo>
                  <a:cubicBezTo>
                    <a:pt x="21241" y="19203"/>
                    <a:pt x="21401" y="20191"/>
                    <a:pt x="21081" y="20756"/>
                  </a:cubicBezTo>
                  <a:cubicBezTo>
                    <a:pt x="20761" y="21321"/>
                    <a:pt x="19961" y="21462"/>
                    <a:pt x="19001" y="20544"/>
                  </a:cubicBezTo>
                  <a:cubicBezTo>
                    <a:pt x="18041" y="19627"/>
                    <a:pt x="16921" y="17650"/>
                    <a:pt x="15801" y="156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157603" y="4117693"/>
              <a:ext cx="314914" cy="19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10" fill="norm" stroke="1" extrusionOk="0">
                  <a:moveTo>
                    <a:pt x="112" y="17749"/>
                  </a:moveTo>
                  <a:cubicBezTo>
                    <a:pt x="1408" y="14663"/>
                    <a:pt x="2704" y="11578"/>
                    <a:pt x="3424" y="9204"/>
                  </a:cubicBezTo>
                  <a:cubicBezTo>
                    <a:pt x="4144" y="6831"/>
                    <a:pt x="4288" y="5169"/>
                    <a:pt x="4000" y="4338"/>
                  </a:cubicBezTo>
                  <a:cubicBezTo>
                    <a:pt x="3712" y="3507"/>
                    <a:pt x="2992" y="3507"/>
                    <a:pt x="2200" y="5050"/>
                  </a:cubicBezTo>
                  <a:cubicBezTo>
                    <a:pt x="1408" y="6593"/>
                    <a:pt x="544" y="9679"/>
                    <a:pt x="184" y="12290"/>
                  </a:cubicBezTo>
                  <a:cubicBezTo>
                    <a:pt x="-176" y="14901"/>
                    <a:pt x="-32" y="17037"/>
                    <a:pt x="832" y="18699"/>
                  </a:cubicBezTo>
                  <a:cubicBezTo>
                    <a:pt x="1696" y="20360"/>
                    <a:pt x="3280" y="21547"/>
                    <a:pt x="4648" y="19529"/>
                  </a:cubicBezTo>
                  <a:cubicBezTo>
                    <a:pt x="6016" y="17512"/>
                    <a:pt x="7168" y="12290"/>
                    <a:pt x="7672" y="9085"/>
                  </a:cubicBezTo>
                  <a:cubicBezTo>
                    <a:pt x="8176" y="5881"/>
                    <a:pt x="8032" y="4694"/>
                    <a:pt x="8248" y="4694"/>
                  </a:cubicBezTo>
                  <a:cubicBezTo>
                    <a:pt x="8464" y="4694"/>
                    <a:pt x="9040" y="5881"/>
                    <a:pt x="9904" y="8136"/>
                  </a:cubicBezTo>
                  <a:cubicBezTo>
                    <a:pt x="10768" y="10391"/>
                    <a:pt x="11920" y="13714"/>
                    <a:pt x="12424" y="15969"/>
                  </a:cubicBezTo>
                  <a:cubicBezTo>
                    <a:pt x="12928" y="18224"/>
                    <a:pt x="12784" y="19411"/>
                    <a:pt x="12496" y="19529"/>
                  </a:cubicBezTo>
                  <a:cubicBezTo>
                    <a:pt x="12208" y="19648"/>
                    <a:pt x="11776" y="18699"/>
                    <a:pt x="11632" y="16325"/>
                  </a:cubicBezTo>
                  <a:cubicBezTo>
                    <a:pt x="11488" y="13951"/>
                    <a:pt x="11632" y="10154"/>
                    <a:pt x="12712" y="7543"/>
                  </a:cubicBezTo>
                  <a:cubicBezTo>
                    <a:pt x="13792" y="4932"/>
                    <a:pt x="15808" y="3507"/>
                    <a:pt x="17176" y="2677"/>
                  </a:cubicBezTo>
                  <a:cubicBezTo>
                    <a:pt x="18544" y="1846"/>
                    <a:pt x="19264" y="1609"/>
                    <a:pt x="19984" y="1371"/>
                  </a:cubicBezTo>
                  <a:cubicBezTo>
                    <a:pt x="20704" y="1134"/>
                    <a:pt x="21424" y="896"/>
                    <a:pt x="21424" y="659"/>
                  </a:cubicBezTo>
                  <a:cubicBezTo>
                    <a:pt x="21424" y="422"/>
                    <a:pt x="20704" y="184"/>
                    <a:pt x="19984" y="66"/>
                  </a:cubicBezTo>
                  <a:cubicBezTo>
                    <a:pt x="19264" y="-53"/>
                    <a:pt x="18544" y="-53"/>
                    <a:pt x="17896" y="422"/>
                  </a:cubicBezTo>
                  <a:cubicBezTo>
                    <a:pt x="17248" y="896"/>
                    <a:pt x="16672" y="1846"/>
                    <a:pt x="16384" y="2914"/>
                  </a:cubicBezTo>
                  <a:cubicBezTo>
                    <a:pt x="16096" y="3982"/>
                    <a:pt x="16096" y="5169"/>
                    <a:pt x="16384" y="6237"/>
                  </a:cubicBezTo>
                  <a:cubicBezTo>
                    <a:pt x="16672" y="7305"/>
                    <a:pt x="17248" y="8255"/>
                    <a:pt x="17824" y="9204"/>
                  </a:cubicBezTo>
                  <a:cubicBezTo>
                    <a:pt x="18400" y="10154"/>
                    <a:pt x="18976" y="11103"/>
                    <a:pt x="19480" y="12052"/>
                  </a:cubicBezTo>
                  <a:cubicBezTo>
                    <a:pt x="19984" y="13002"/>
                    <a:pt x="20416" y="13951"/>
                    <a:pt x="20416" y="14901"/>
                  </a:cubicBezTo>
                  <a:cubicBezTo>
                    <a:pt x="20416" y="15850"/>
                    <a:pt x="19984" y="16800"/>
                    <a:pt x="19192" y="17868"/>
                  </a:cubicBezTo>
                  <a:cubicBezTo>
                    <a:pt x="18400" y="18936"/>
                    <a:pt x="17248" y="20123"/>
                    <a:pt x="16096" y="21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514849" y="4295023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18000" y="9600"/>
                  </a:cubicBezTo>
                  <a:cubicBezTo>
                    <a:pt x="14400" y="13200"/>
                    <a:pt x="72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043633" y="4074890"/>
              <a:ext cx="144317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1344" y="11981"/>
                  </a:moveTo>
                  <a:cubicBezTo>
                    <a:pt x="16335" y="9112"/>
                    <a:pt x="11327" y="6244"/>
                    <a:pt x="8666" y="4303"/>
                  </a:cubicBezTo>
                  <a:cubicBezTo>
                    <a:pt x="6005" y="2362"/>
                    <a:pt x="5692" y="1350"/>
                    <a:pt x="6318" y="759"/>
                  </a:cubicBezTo>
                  <a:cubicBezTo>
                    <a:pt x="6944" y="169"/>
                    <a:pt x="8509" y="0"/>
                    <a:pt x="10074" y="0"/>
                  </a:cubicBezTo>
                  <a:cubicBezTo>
                    <a:pt x="11640" y="0"/>
                    <a:pt x="13205" y="169"/>
                    <a:pt x="14614" y="1097"/>
                  </a:cubicBezTo>
                  <a:cubicBezTo>
                    <a:pt x="16022" y="2025"/>
                    <a:pt x="17274" y="3712"/>
                    <a:pt x="15083" y="6412"/>
                  </a:cubicBezTo>
                  <a:cubicBezTo>
                    <a:pt x="12892" y="9112"/>
                    <a:pt x="7257" y="12825"/>
                    <a:pt x="3970" y="15019"/>
                  </a:cubicBezTo>
                  <a:cubicBezTo>
                    <a:pt x="683" y="17212"/>
                    <a:pt x="-256" y="17887"/>
                    <a:pt x="57" y="18478"/>
                  </a:cubicBezTo>
                  <a:cubicBezTo>
                    <a:pt x="370" y="19069"/>
                    <a:pt x="1935" y="19575"/>
                    <a:pt x="5692" y="20081"/>
                  </a:cubicBezTo>
                  <a:cubicBezTo>
                    <a:pt x="9448" y="20588"/>
                    <a:pt x="15396" y="21094"/>
                    <a:pt x="2134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638534" y="3979364"/>
              <a:ext cx="179402" cy="36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31" fill="norm" stroke="1" extrusionOk="0">
                  <a:moveTo>
                    <a:pt x="6658" y="7426"/>
                  </a:moveTo>
                  <a:cubicBezTo>
                    <a:pt x="6412" y="11444"/>
                    <a:pt x="6167" y="15463"/>
                    <a:pt x="5921" y="17975"/>
                  </a:cubicBezTo>
                  <a:cubicBezTo>
                    <a:pt x="5676" y="20486"/>
                    <a:pt x="5430" y="21491"/>
                    <a:pt x="4940" y="21428"/>
                  </a:cubicBezTo>
                  <a:cubicBezTo>
                    <a:pt x="4449" y="21365"/>
                    <a:pt x="3712" y="20235"/>
                    <a:pt x="3344" y="17786"/>
                  </a:cubicBezTo>
                  <a:cubicBezTo>
                    <a:pt x="2976" y="15338"/>
                    <a:pt x="2976" y="11570"/>
                    <a:pt x="3467" y="8619"/>
                  </a:cubicBezTo>
                  <a:cubicBezTo>
                    <a:pt x="3958" y="5668"/>
                    <a:pt x="4940" y="3533"/>
                    <a:pt x="5799" y="2214"/>
                  </a:cubicBezTo>
                  <a:cubicBezTo>
                    <a:pt x="6658" y="896"/>
                    <a:pt x="7394" y="393"/>
                    <a:pt x="8376" y="142"/>
                  </a:cubicBezTo>
                  <a:cubicBezTo>
                    <a:pt x="9358" y="-109"/>
                    <a:pt x="10585" y="-109"/>
                    <a:pt x="12549" y="833"/>
                  </a:cubicBezTo>
                  <a:cubicBezTo>
                    <a:pt x="14512" y="1775"/>
                    <a:pt x="17212" y="3658"/>
                    <a:pt x="18930" y="5856"/>
                  </a:cubicBezTo>
                  <a:cubicBezTo>
                    <a:pt x="20649" y="8054"/>
                    <a:pt x="21385" y="10565"/>
                    <a:pt x="20280" y="12763"/>
                  </a:cubicBezTo>
                  <a:cubicBezTo>
                    <a:pt x="19176" y="14961"/>
                    <a:pt x="16230" y="16844"/>
                    <a:pt x="12917" y="17975"/>
                  </a:cubicBezTo>
                  <a:cubicBezTo>
                    <a:pt x="9603" y="19105"/>
                    <a:pt x="5921" y="19482"/>
                    <a:pt x="3467" y="19544"/>
                  </a:cubicBezTo>
                  <a:cubicBezTo>
                    <a:pt x="1012" y="19607"/>
                    <a:pt x="-215" y="19356"/>
                    <a:pt x="30" y="19168"/>
                  </a:cubicBezTo>
                  <a:cubicBezTo>
                    <a:pt x="276" y="18979"/>
                    <a:pt x="1994" y="18854"/>
                    <a:pt x="3467" y="18791"/>
                  </a:cubicBezTo>
                  <a:cubicBezTo>
                    <a:pt x="4940" y="18728"/>
                    <a:pt x="6167" y="18728"/>
                    <a:pt x="7394" y="18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804897" y="4293016"/>
              <a:ext cx="126004" cy="14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89" fill="norm" stroke="1" extrusionOk="0">
                  <a:moveTo>
                    <a:pt x="3070" y="5066"/>
                  </a:moveTo>
                  <a:cubicBezTo>
                    <a:pt x="2710" y="3160"/>
                    <a:pt x="2350" y="1254"/>
                    <a:pt x="3070" y="460"/>
                  </a:cubicBezTo>
                  <a:cubicBezTo>
                    <a:pt x="3790" y="-334"/>
                    <a:pt x="5590" y="-16"/>
                    <a:pt x="7210" y="778"/>
                  </a:cubicBezTo>
                  <a:cubicBezTo>
                    <a:pt x="8830" y="1572"/>
                    <a:pt x="10270" y="2842"/>
                    <a:pt x="10630" y="4907"/>
                  </a:cubicBezTo>
                  <a:cubicBezTo>
                    <a:pt x="10990" y="6972"/>
                    <a:pt x="10270" y="9831"/>
                    <a:pt x="9190" y="11895"/>
                  </a:cubicBezTo>
                  <a:cubicBezTo>
                    <a:pt x="8110" y="13960"/>
                    <a:pt x="6670" y="15231"/>
                    <a:pt x="4690" y="16660"/>
                  </a:cubicBezTo>
                  <a:cubicBezTo>
                    <a:pt x="2710" y="18090"/>
                    <a:pt x="190" y="19678"/>
                    <a:pt x="10" y="20472"/>
                  </a:cubicBezTo>
                  <a:cubicBezTo>
                    <a:pt x="-170" y="21266"/>
                    <a:pt x="1990" y="21266"/>
                    <a:pt x="5950" y="20631"/>
                  </a:cubicBezTo>
                  <a:cubicBezTo>
                    <a:pt x="9910" y="19995"/>
                    <a:pt x="15670" y="18725"/>
                    <a:pt x="21430" y="17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464300" y="4180723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464300" y="409817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502415" y="4114915"/>
              <a:ext cx="135168" cy="19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76" fill="norm" stroke="1" extrusionOk="0">
                  <a:moveTo>
                    <a:pt x="12761" y="2294"/>
                  </a:moveTo>
                  <a:cubicBezTo>
                    <a:pt x="11125" y="1612"/>
                    <a:pt x="9488" y="930"/>
                    <a:pt x="7525" y="475"/>
                  </a:cubicBezTo>
                  <a:cubicBezTo>
                    <a:pt x="5561" y="20"/>
                    <a:pt x="3270" y="-207"/>
                    <a:pt x="1797" y="248"/>
                  </a:cubicBezTo>
                  <a:cubicBezTo>
                    <a:pt x="325" y="702"/>
                    <a:pt x="-330" y="1839"/>
                    <a:pt x="161" y="2749"/>
                  </a:cubicBezTo>
                  <a:cubicBezTo>
                    <a:pt x="652" y="3658"/>
                    <a:pt x="2288" y="4340"/>
                    <a:pt x="5888" y="6500"/>
                  </a:cubicBezTo>
                  <a:cubicBezTo>
                    <a:pt x="9488" y="8660"/>
                    <a:pt x="15052" y="12298"/>
                    <a:pt x="17997" y="14686"/>
                  </a:cubicBezTo>
                  <a:cubicBezTo>
                    <a:pt x="20943" y="17073"/>
                    <a:pt x="21270" y="18210"/>
                    <a:pt x="20615" y="19119"/>
                  </a:cubicBezTo>
                  <a:cubicBezTo>
                    <a:pt x="19961" y="20029"/>
                    <a:pt x="18325" y="20711"/>
                    <a:pt x="15870" y="21052"/>
                  </a:cubicBezTo>
                  <a:cubicBezTo>
                    <a:pt x="13415" y="21393"/>
                    <a:pt x="10143" y="21393"/>
                    <a:pt x="7525" y="20711"/>
                  </a:cubicBezTo>
                  <a:cubicBezTo>
                    <a:pt x="4906" y="20029"/>
                    <a:pt x="2943" y="18665"/>
                    <a:pt x="979" y="17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097183" y="3950418"/>
              <a:ext cx="383117" cy="33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02" fill="norm" stroke="1" extrusionOk="0">
                  <a:moveTo>
                    <a:pt x="5815" y="14508"/>
                  </a:moveTo>
                  <a:cubicBezTo>
                    <a:pt x="5696" y="13841"/>
                    <a:pt x="5578" y="13174"/>
                    <a:pt x="5400" y="12508"/>
                  </a:cubicBezTo>
                  <a:cubicBezTo>
                    <a:pt x="5222" y="11841"/>
                    <a:pt x="4984" y="11174"/>
                    <a:pt x="4510" y="10908"/>
                  </a:cubicBezTo>
                  <a:cubicBezTo>
                    <a:pt x="4035" y="10641"/>
                    <a:pt x="3323" y="10774"/>
                    <a:pt x="2551" y="11908"/>
                  </a:cubicBezTo>
                  <a:cubicBezTo>
                    <a:pt x="1780" y="13041"/>
                    <a:pt x="949" y="15174"/>
                    <a:pt x="474" y="16574"/>
                  </a:cubicBezTo>
                  <a:cubicBezTo>
                    <a:pt x="0" y="17974"/>
                    <a:pt x="-119" y="18641"/>
                    <a:pt x="118" y="19108"/>
                  </a:cubicBezTo>
                  <a:cubicBezTo>
                    <a:pt x="356" y="19574"/>
                    <a:pt x="949" y="19841"/>
                    <a:pt x="1543" y="19708"/>
                  </a:cubicBezTo>
                  <a:cubicBezTo>
                    <a:pt x="2136" y="19574"/>
                    <a:pt x="2729" y="19041"/>
                    <a:pt x="3263" y="18441"/>
                  </a:cubicBezTo>
                  <a:cubicBezTo>
                    <a:pt x="3797" y="17841"/>
                    <a:pt x="4272" y="17174"/>
                    <a:pt x="4628" y="16308"/>
                  </a:cubicBezTo>
                  <a:cubicBezTo>
                    <a:pt x="4984" y="15441"/>
                    <a:pt x="5222" y="14374"/>
                    <a:pt x="5281" y="14174"/>
                  </a:cubicBezTo>
                  <a:cubicBezTo>
                    <a:pt x="5340" y="13974"/>
                    <a:pt x="5222" y="14641"/>
                    <a:pt x="5281" y="15908"/>
                  </a:cubicBezTo>
                  <a:cubicBezTo>
                    <a:pt x="5340" y="17174"/>
                    <a:pt x="5578" y="19041"/>
                    <a:pt x="5993" y="20108"/>
                  </a:cubicBezTo>
                  <a:cubicBezTo>
                    <a:pt x="6408" y="21174"/>
                    <a:pt x="7002" y="21441"/>
                    <a:pt x="7536" y="21241"/>
                  </a:cubicBezTo>
                  <a:cubicBezTo>
                    <a:pt x="8070" y="21041"/>
                    <a:pt x="8545" y="20374"/>
                    <a:pt x="9316" y="17974"/>
                  </a:cubicBezTo>
                  <a:cubicBezTo>
                    <a:pt x="10088" y="15574"/>
                    <a:pt x="11156" y="11441"/>
                    <a:pt x="11808" y="8308"/>
                  </a:cubicBezTo>
                  <a:cubicBezTo>
                    <a:pt x="12461" y="5174"/>
                    <a:pt x="12699" y="3041"/>
                    <a:pt x="12639" y="1708"/>
                  </a:cubicBezTo>
                  <a:cubicBezTo>
                    <a:pt x="12580" y="374"/>
                    <a:pt x="12224" y="-159"/>
                    <a:pt x="11808" y="41"/>
                  </a:cubicBezTo>
                  <a:cubicBezTo>
                    <a:pt x="11393" y="241"/>
                    <a:pt x="10918" y="1174"/>
                    <a:pt x="10503" y="3574"/>
                  </a:cubicBezTo>
                  <a:cubicBezTo>
                    <a:pt x="10088" y="5974"/>
                    <a:pt x="9732" y="9841"/>
                    <a:pt x="9672" y="12508"/>
                  </a:cubicBezTo>
                  <a:cubicBezTo>
                    <a:pt x="9613" y="15174"/>
                    <a:pt x="9850" y="16641"/>
                    <a:pt x="10206" y="17708"/>
                  </a:cubicBezTo>
                  <a:cubicBezTo>
                    <a:pt x="10562" y="18774"/>
                    <a:pt x="11037" y="19441"/>
                    <a:pt x="11571" y="19774"/>
                  </a:cubicBezTo>
                  <a:cubicBezTo>
                    <a:pt x="12105" y="20108"/>
                    <a:pt x="12699" y="20108"/>
                    <a:pt x="13470" y="19241"/>
                  </a:cubicBezTo>
                  <a:cubicBezTo>
                    <a:pt x="14241" y="18374"/>
                    <a:pt x="15191" y="16641"/>
                    <a:pt x="16200" y="13774"/>
                  </a:cubicBezTo>
                  <a:cubicBezTo>
                    <a:pt x="17208" y="10908"/>
                    <a:pt x="18277" y="6908"/>
                    <a:pt x="18811" y="4508"/>
                  </a:cubicBezTo>
                  <a:cubicBezTo>
                    <a:pt x="19345" y="2108"/>
                    <a:pt x="19345" y="1308"/>
                    <a:pt x="19167" y="1441"/>
                  </a:cubicBezTo>
                  <a:cubicBezTo>
                    <a:pt x="18989" y="1574"/>
                    <a:pt x="18633" y="2641"/>
                    <a:pt x="18217" y="5108"/>
                  </a:cubicBezTo>
                  <a:cubicBezTo>
                    <a:pt x="17802" y="7574"/>
                    <a:pt x="17327" y="11441"/>
                    <a:pt x="17208" y="13774"/>
                  </a:cubicBezTo>
                  <a:cubicBezTo>
                    <a:pt x="17090" y="16108"/>
                    <a:pt x="17327" y="16908"/>
                    <a:pt x="18099" y="17241"/>
                  </a:cubicBezTo>
                  <a:cubicBezTo>
                    <a:pt x="18870" y="17574"/>
                    <a:pt x="20176" y="17441"/>
                    <a:pt x="21481" y="173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843197" y="4004765"/>
              <a:ext cx="131625" cy="27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0687" fill="norm" stroke="1" extrusionOk="0">
                  <a:moveTo>
                    <a:pt x="3899" y="821"/>
                  </a:moveTo>
                  <a:cubicBezTo>
                    <a:pt x="4236" y="21"/>
                    <a:pt x="4574" y="-779"/>
                    <a:pt x="4405" y="1461"/>
                  </a:cubicBezTo>
                  <a:cubicBezTo>
                    <a:pt x="4236" y="3701"/>
                    <a:pt x="3561" y="8981"/>
                    <a:pt x="3224" y="12021"/>
                  </a:cubicBezTo>
                  <a:cubicBezTo>
                    <a:pt x="2886" y="15061"/>
                    <a:pt x="2886" y="15861"/>
                    <a:pt x="2886" y="16901"/>
                  </a:cubicBezTo>
                  <a:cubicBezTo>
                    <a:pt x="2886" y="17941"/>
                    <a:pt x="2886" y="19221"/>
                    <a:pt x="2886" y="19221"/>
                  </a:cubicBezTo>
                  <a:cubicBezTo>
                    <a:pt x="2886" y="19221"/>
                    <a:pt x="2886" y="17941"/>
                    <a:pt x="3561" y="16421"/>
                  </a:cubicBezTo>
                  <a:cubicBezTo>
                    <a:pt x="4236" y="14901"/>
                    <a:pt x="5586" y="13141"/>
                    <a:pt x="6936" y="11941"/>
                  </a:cubicBezTo>
                  <a:cubicBezTo>
                    <a:pt x="8287" y="10741"/>
                    <a:pt x="9636" y="10101"/>
                    <a:pt x="11155" y="9701"/>
                  </a:cubicBezTo>
                  <a:cubicBezTo>
                    <a:pt x="12674" y="9301"/>
                    <a:pt x="14362" y="9141"/>
                    <a:pt x="15880" y="9301"/>
                  </a:cubicBezTo>
                  <a:cubicBezTo>
                    <a:pt x="17399" y="9461"/>
                    <a:pt x="18749" y="9941"/>
                    <a:pt x="19762" y="11301"/>
                  </a:cubicBezTo>
                  <a:cubicBezTo>
                    <a:pt x="20774" y="12661"/>
                    <a:pt x="21449" y="14901"/>
                    <a:pt x="20605" y="16581"/>
                  </a:cubicBezTo>
                  <a:cubicBezTo>
                    <a:pt x="19762" y="18261"/>
                    <a:pt x="17399" y="19381"/>
                    <a:pt x="14193" y="20021"/>
                  </a:cubicBezTo>
                  <a:cubicBezTo>
                    <a:pt x="10986" y="20661"/>
                    <a:pt x="6936" y="20821"/>
                    <a:pt x="4236" y="20581"/>
                  </a:cubicBezTo>
                  <a:cubicBezTo>
                    <a:pt x="1536" y="20341"/>
                    <a:pt x="186" y="19701"/>
                    <a:pt x="18" y="18981"/>
                  </a:cubicBezTo>
                  <a:cubicBezTo>
                    <a:pt x="-151" y="18261"/>
                    <a:pt x="861" y="17461"/>
                    <a:pt x="4236" y="16501"/>
                  </a:cubicBezTo>
                  <a:cubicBezTo>
                    <a:pt x="7611" y="15541"/>
                    <a:pt x="13349" y="14421"/>
                    <a:pt x="19086" y="13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002282" y="4155323"/>
              <a:ext cx="1828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0278" y="0"/>
                  </a:moveTo>
                  <a:cubicBezTo>
                    <a:pt x="7795" y="900"/>
                    <a:pt x="5312" y="1800"/>
                    <a:pt x="3574" y="3600"/>
                  </a:cubicBezTo>
                  <a:cubicBezTo>
                    <a:pt x="1836" y="5400"/>
                    <a:pt x="843" y="8100"/>
                    <a:pt x="347" y="10575"/>
                  </a:cubicBezTo>
                  <a:cubicBezTo>
                    <a:pt x="-150" y="13050"/>
                    <a:pt x="-150" y="15300"/>
                    <a:pt x="595" y="16200"/>
                  </a:cubicBezTo>
                  <a:cubicBezTo>
                    <a:pt x="1340" y="17100"/>
                    <a:pt x="2829" y="16650"/>
                    <a:pt x="4071" y="15300"/>
                  </a:cubicBezTo>
                  <a:cubicBezTo>
                    <a:pt x="5312" y="13950"/>
                    <a:pt x="6305" y="11700"/>
                    <a:pt x="7422" y="9225"/>
                  </a:cubicBezTo>
                  <a:cubicBezTo>
                    <a:pt x="8540" y="6750"/>
                    <a:pt x="9781" y="4050"/>
                    <a:pt x="10402" y="4050"/>
                  </a:cubicBezTo>
                  <a:cubicBezTo>
                    <a:pt x="11022" y="4050"/>
                    <a:pt x="11022" y="6750"/>
                    <a:pt x="11147" y="9225"/>
                  </a:cubicBezTo>
                  <a:cubicBezTo>
                    <a:pt x="11271" y="11700"/>
                    <a:pt x="11519" y="13950"/>
                    <a:pt x="13257" y="15975"/>
                  </a:cubicBezTo>
                  <a:cubicBezTo>
                    <a:pt x="14995" y="18000"/>
                    <a:pt x="18222" y="1980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174541" y="3906542"/>
              <a:ext cx="156660" cy="34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16" fill="norm" stroke="1" extrusionOk="0">
                  <a:moveTo>
                    <a:pt x="16995" y="15202"/>
                  </a:moveTo>
                  <a:cubicBezTo>
                    <a:pt x="13251" y="15202"/>
                    <a:pt x="9507" y="15202"/>
                    <a:pt x="6627" y="15655"/>
                  </a:cubicBezTo>
                  <a:cubicBezTo>
                    <a:pt x="3747" y="16108"/>
                    <a:pt x="1731" y="17013"/>
                    <a:pt x="723" y="17854"/>
                  </a:cubicBezTo>
                  <a:cubicBezTo>
                    <a:pt x="-285" y="18694"/>
                    <a:pt x="-285" y="19471"/>
                    <a:pt x="1011" y="20182"/>
                  </a:cubicBezTo>
                  <a:cubicBezTo>
                    <a:pt x="2307" y="20893"/>
                    <a:pt x="4899" y="21540"/>
                    <a:pt x="7923" y="20764"/>
                  </a:cubicBezTo>
                  <a:cubicBezTo>
                    <a:pt x="10947" y="19988"/>
                    <a:pt x="14403" y="17789"/>
                    <a:pt x="16707" y="14944"/>
                  </a:cubicBezTo>
                  <a:cubicBezTo>
                    <a:pt x="19011" y="12098"/>
                    <a:pt x="20163" y="8606"/>
                    <a:pt x="20739" y="6213"/>
                  </a:cubicBezTo>
                  <a:cubicBezTo>
                    <a:pt x="21315" y="3820"/>
                    <a:pt x="21315" y="2527"/>
                    <a:pt x="21027" y="1557"/>
                  </a:cubicBezTo>
                  <a:cubicBezTo>
                    <a:pt x="20739" y="587"/>
                    <a:pt x="20163" y="-60"/>
                    <a:pt x="19443" y="5"/>
                  </a:cubicBezTo>
                  <a:cubicBezTo>
                    <a:pt x="18723" y="69"/>
                    <a:pt x="17859" y="845"/>
                    <a:pt x="16995" y="3303"/>
                  </a:cubicBezTo>
                  <a:cubicBezTo>
                    <a:pt x="16131" y="5760"/>
                    <a:pt x="15267" y="9899"/>
                    <a:pt x="15267" y="12874"/>
                  </a:cubicBezTo>
                  <a:cubicBezTo>
                    <a:pt x="15267" y="15849"/>
                    <a:pt x="16131" y="17660"/>
                    <a:pt x="17283" y="18694"/>
                  </a:cubicBezTo>
                  <a:cubicBezTo>
                    <a:pt x="18435" y="19729"/>
                    <a:pt x="19875" y="19988"/>
                    <a:pt x="21315" y="202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738241" y="4126956"/>
              <a:ext cx="116561" cy="32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81" fill="norm" stroke="1" extrusionOk="0">
                  <a:moveTo>
                    <a:pt x="2159" y="7984"/>
                  </a:moveTo>
                  <a:cubicBezTo>
                    <a:pt x="2538" y="11949"/>
                    <a:pt x="2917" y="15913"/>
                    <a:pt x="2917" y="18237"/>
                  </a:cubicBezTo>
                  <a:cubicBezTo>
                    <a:pt x="2917" y="20561"/>
                    <a:pt x="2538" y="21245"/>
                    <a:pt x="1969" y="21177"/>
                  </a:cubicBezTo>
                  <a:cubicBezTo>
                    <a:pt x="1401" y="21108"/>
                    <a:pt x="643" y="20288"/>
                    <a:pt x="264" y="17827"/>
                  </a:cubicBezTo>
                  <a:cubicBezTo>
                    <a:pt x="-115" y="15367"/>
                    <a:pt x="-115" y="11265"/>
                    <a:pt x="453" y="8053"/>
                  </a:cubicBezTo>
                  <a:cubicBezTo>
                    <a:pt x="1022" y="4840"/>
                    <a:pt x="2159" y="2516"/>
                    <a:pt x="4432" y="1217"/>
                  </a:cubicBezTo>
                  <a:cubicBezTo>
                    <a:pt x="6706" y="-82"/>
                    <a:pt x="10117" y="-355"/>
                    <a:pt x="13338" y="465"/>
                  </a:cubicBezTo>
                  <a:cubicBezTo>
                    <a:pt x="16559" y="1286"/>
                    <a:pt x="19590" y="3199"/>
                    <a:pt x="20538" y="4840"/>
                  </a:cubicBezTo>
                  <a:cubicBezTo>
                    <a:pt x="21485" y="6480"/>
                    <a:pt x="20348" y="7848"/>
                    <a:pt x="17696" y="8668"/>
                  </a:cubicBezTo>
                  <a:cubicBezTo>
                    <a:pt x="15043" y="9488"/>
                    <a:pt x="10874" y="9761"/>
                    <a:pt x="7274" y="9556"/>
                  </a:cubicBezTo>
                  <a:cubicBezTo>
                    <a:pt x="3674" y="9351"/>
                    <a:pt x="643" y="8668"/>
                    <a:pt x="832" y="7232"/>
                  </a:cubicBezTo>
                  <a:cubicBezTo>
                    <a:pt x="1022" y="5797"/>
                    <a:pt x="4432" y="3610"/>
                    <a:pt x="7843" y="1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928826" y="3977523"/>
              <a:ext cx="81825" cy="24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15" fill="norm" stroke="1" extrusionOk="0">
                  <a:moveTo>
                    <a:pt x="6456" y="0"/>
                  </a:moveTo>
                  <a:cubicBezTo>
                    <a:pt x="4241" y="3661"/>
                    <a:pt x="2025" y="7322"/>
                    <a:pt x="918" y="10525"/>
                  </a:cubicBezTo>
                  <a:cubicBezTo>
                    <a:pt x="-190" y="13729"/>
                    <a:pt x="-190" y="16475"/>
                    <a:pt x="364" y="18397"/>
                  </a:cubicBezTo>
                  <a:cubicBezTo>
                    <a:pt x="918" y="20319"/>
                    <a:pt x="2025" y="21417"/>
                    <a:pt x="5625" y="21508"/>
                  </a:cubicBezTo>
                  <a:cubicBezTo>
                    <a:pt x="9225" y="21600"/>
                    <a:pt x="15318" y="20685"/>
                    <a:pt x="21410" y="19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954679" y="4116556"/>
              <a:ext cx="245677" cy="27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90" fill="norm" stroke="1" extrusionOk="0">
                  <a:moveTo>
                    <a:pt x="7097" y="5370"/>
                  </a:moveTo>
                  <a:cubicBezTo>
                    <a:pt x="7282" y="4564"/>
                    <a:pt x="7466" y="3758"/>
                    <a:pt x="7189" y="2871"/>
                  </a:cubicBezTo>
                  <a:cubicBezTo>
                    <a:pt x="6912" y="1985"/>
                    <a:pt x="6174" y="1018"/>
                    <a:pt x="5343" y="453"/>
                  </a:cubicBezTo>
                  <a:cubicBezTo>
                    <a:pt x="4512" y="-111"/>
                    <a:pt x="3589" y="-272"/>
                    <a:pt x="2666" y="695"/>
                  </a:cubicBezTo>
                  <a:cubicBezTo>
                    <a:pt x="1743" y="1662"/>
                    <a:pt x="820" y="3758"/>
                    <a:pt x="359" y="5209"/>
                  </a:cubicBezTo>
                  <a:cubicBezTo>
                    <a:pt x="-103" y="6659"/>
                    <a:pt x="-103" y="7465"/>
                    <a:pt x="266" y="8110"/>
                  </a:cubicBezTo>
                  <a:cubicBezTo>
                    <a:pt x="635" y="8755"/>
                    <a:pt x="1374" y="9238"/>
                    <a:pt x="2482" y="8674"/>
                  </a:cubicBezTo>
                  <a:cubicBezTo>
                    <a:pt x="3589" y="8110"/>
                    <a:pt x="5066" y="6498"/>
                    <a:pt x="6082" y="5047"/>
                  </a:cubicBezTo>
                  <a:cubicBezTo>
                    <a:pt x="7097" y="3597"/>
                    <a:pt x="7651" y="2307"/>
                    <a:pt x="7928" y="2065"/>
                  </a:cubicBezTo>
                  <a:cubicBezTo>
                    <a:pt x="8205" y="1824"/>
                    <a:pt x="8205" y="2629"/>
                    <a:pt x="8297" y="3435"/>
                  </a:cubicBezTo>
                  <a:cubicBezTo>
                    <a:pt x="8389" y="4241"/>
                    <a:pt x="8574" y="5047"/>
                    <a:pt x="9128" y="5450"/>
                  </a:cubicBezTo>
                  <a:cubicBezTo>
                    <a:pt x="9682" y="5853"/>
                    <a:pt x="10605" y="5853"/>
                    <a:pt x="11343" y="5531"/>
                  </a:cubicBezTo>
                  <a:cubicBezTo>
                    <a:pt x="12082" y="5209"/>
                    <a:pt x="12635" y="4564"/>
                    <a:pt x="13282" y="4483"/>
                  </a:cubicBezTo>
                  <a:cubicBezTo>
                    <a:pt x="13928" y="4403"/>
                    <a:pt x="14666" y="4886"/>
                    <a:pt x="15497" y="4886"/>
                  </a:cubicBezTo>
                  <a:cubicBezTo>
                    <a:pt x="16328" y="4886"/>
                    <a:pt x="17251" y="4403"/>
                    <a:pt x="18082" y="3516"/>
                  </a:cubicBezTo>
                  <a:cubicBezTo>
                    <a:pt x="18912" y="2629"/>
                    <a:pt x="19651" y="1340"/>
                    <a:pt x="19743" y="1259"/>
                  </a:cubicBezTo>
                  <a:cubicBezTo>
                    <a:pt x="19835" y="1179"/>
                    <a:pt x="19282" y="2307"/>
                    <a:pt x="19282" y="4725"/>
                  </a:cubicBezTo>
                  <a:cubicBezTo>
                    <a:pt x="19282" y="7143"/>
                    <a:pt x="19835" y="10850"/>
                    <a:pt x="20297" y="13188"/>
                  </a:cubicBezTo>
                  <a:cubicBezTo>
                    <a:pt x="20759" y="15525"/>
                    <a:pt x="21128" y="16492"/>
                    <a:pt x="21312" y="17621"/>
                  </a:cubicBezTo>
                  <a:cubicBezTo>
                    <a:pt x="21497" y="18749"/>
                    <a:pt x="21497" y="20038"/>
                    <a:pt x="21035" y="20683"/>
                  </a:cubicBezTo>
                  <a:cubicBezTo>
                    <a:pt x="20574" y="21328"/>
                    <a:pt x="19651" y="21328"/>
                    <a:pt x="18912" y="20844"/>
                  </a:cubicBezTo>
                  <a:cubicBezTo>
                    <a:pt x="18174" y="20361"/>
                    <a:pt x="17620" y="19394"/>
                    <a:pt x="17528" y="17621"/>
                  </a:cubicBezTo>
                  <a:cubicBezTo>
                    <a:pt x="17435" y="15847"/>
                    <a:pt x="17805" y="13268"/>
                    <a:pt x="18174" y="106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228541" y="4111247"/>
              <a:ext cx="74210" cy="14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0938" fill="norm" stroke="1" extrusionOk="0">
                  <a:moveTo>
                    <a:pt x="2953" y="10899"/>
                  </a:moveTo>
                  <a:cubicBezTo>
                    <a:pt x="5872" y="10899"/>
                    <a:pt x="8791" y="10899"/>
                    <a:pt x="11418" y="10290"/>
                  </a:cubicBezTo>
                  <a:cubicBezTo>
                    <a:pt x="14045" y="9682"/>
                    <a:pt x="16381" y="8465"/>
                    <a:pt x="17840" y="6944"/>
                  </a:cubicBezTo>
                  <a:cubicBezTo>
                    <a:pt x="19299" y="5423"/>
                    <a:pt x="19883" y="3597"/>
                    <a:pt x="19299" y="2076"/>
                  </a:cubicBezTo>
                  <a:cubicBezTo>
                    <a:pt x="18716" y="555"/>
                    <a:pt x="16964" y="-662"/>
                    <a:pt x="13170" y="403"/>
                  </a:cubicBezTo>
                  <a:cubicBezTo>
                    <a:pt x="9375" y="1468"/>
                    <a:pt x="3537" y="4814"/>
                    <a:pt x="1202" y="8008"/>
                  </a:cubicBezTo>
                  <a:cubicBezTo>
                    <a:pt x="-1133" y="11203"/>
                    <a:pt x="35" y="14245"/>
                    <a:pt x="3829" y="16375"/>
                  </a:cubicBezTo>
                  <a:cubicBezTo>
                    <a:pt x="7624" y="18504"/>
                    <a:pt x="14045" y="19721"/>
                    <a:pt x="20467" y="20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359900" y="4082033"/>
              <a:ext cx="160867" cy="20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5038"/>
                  </a:moveTo>
                  <a:cubicBezTo>
                    <a:pt x="1705" y="7932"/>
                    <a:pt x="3411" y="10827"/>
                    <a:pt x="4263" y="12943"/>
                  </a:cubicBezTo>
                  <a:cubicBezTo>
                    <a:pt x="5116" y="15058"/>
                    <a:pt x="5116" y="16394"/>
                    <a:pt x="4547" y="16728"/>
                  </a:cubicBezTo>
                  <a:cubicBezTo>
                    <a:pt x="3979" y="17062"/>
                    <a:pt x="2842" y="16394"/>
                    <a:pt x="2416" y="14947"/>
                  </a:cubicBezTo>
                  <a:cubicBezTo>
                    <a:pt x="1989" y="13500"/>
                    <a:pt x="2274" y="11273"/>
                    <a:pt x="3553" y="9380"/>
                  </a:cubicBezTo>
                  <a:cubicBezTo>
                    <a:pt x="4832" y="7487"/>
                    <a:pt x="7105" y="5928"/>
                    <a:pt x="9805" y="4926"/>
                  </a:cubicBezTo>
                  <a:cubicBezTo>
                    <a:pt x="12505" y="3924"/>
                    <a:pt x="15632" y="3479"/>
                    <a:pt x="17905" y="2811"/>
                  </a:cubicBezTo>
                  <a:cubicBezTo>
                    <a:pt x="20179" y="2143"/>
                    <a:pt x="21600" y="1252"/>
                    <a:pt x="21600" y="695"/>
                  </a:cubicBezTo>
                  <a:cubicBezTo>
                    <a:pt x="21600" y="139"/>
                    <a:pt x="20179" y="-84"/>
                    <a:pt x="18758" y="27"/>
                  </a:cubicBezTo>
                  <a:cubicBezTo>
                    <a:pt x="17337" y="139"/>
                    <a:pt x="15916" y="584"/>
                    <a:pt x="15063" y="1920"/>
                  </a:cubicBezTo>
                  <a:cubicBezTo>
                    <a:pt x="14211" y="3256"/>
                    <a:pt x="13926" y="5483"/>
                    <a:pt x="14637" y="7598"/>
                  </a:cubicBezTo>
                  <a:cubicBezTo>
                    <a:pt x="15347" y="9714"/>
                    <a:pt x="17053" y="11718"/>
                    <a:pt x="17905" y="13277"/>
                  </a:cubicBezTo>
                  <a:cubicBezTo>
                    <a:pt x="18758" y="14836"/>
                    <a:pt x="18758" y="15949"/>
                    <a:pt x="18189" y="16840"/>
                  </a:cubicBezTo>
                  <a:cubicBezTo>
                    <a:pt x="17621" y="17730"/>
                    <a:pt x="16484" y="18398"/>
                    <a:pt x="14921" y="19178"/>
                  </a:cubicBezTo>
                  <a:cubicBezTo>
                    <a:pt x="13358" y="19957"/>
                    <a:pt x="11368" y="20848"/>
                    <a:pt x="10374" y="21182"/>
                  </a:cubicBezTo>
                  <a:cubicBezTo>
                    <a:pt x="9379" y="21516"/>
                    <a:pt x="9379" y="21293"/>
                    <a:pt x="9379" y="210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525000" y="4263273"/>
              <a:ext cx="50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382183" y="4803023"/>
              <a:ext cx="300567" cy="41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5628" y="0"/>
                  </a:moveTo>
                  <a:cubicBezTo>
                    <a:pt x="5780" y="3838"/>
                    <a:pt x="5932" y="7675"/>
                    <a:pt x="6008" y="11129"/>
                  </a:cubicBezTo>
                  <a:cubicBezTo>
                    <a:pt x="6085" y="14583"/>
                    <a:pt x="6085" y="17653"/>
                    <a:pt x="6313" y="19407"/>
                  </a:cubicBezTo>
                  <a:cubicBezTo>
                    <a:pt x="6541" y="21161"/>
                    <a:pt x="6997" y="21600"/>
                    <a:pt x="7454" y="21436"/>
                  </a:cubicBezTo>
                  <a:cubicBezTo>
                    <a:pt x="7910" y="21271"/>
                    <a:pt x="8366" y="20504"/>
                    <a:pt x="7986" y="18969"/>
                  </a:cubicBezTo>
                  <a:cubicBezTo>
                    <a:pt x="7606" y="17434"/>
                    <a:pt x="6389" y="15131"/>
                    <a:pt x="5172" y="13651"/>
                  </a:cubicBezTo>
                  <a:cubicBezTo>
                    <a:pt x="3955" y="12171"/>
                    <a:pt x="2738" y="11513"/>
                    <a:pt x="1749" y="11129"/>
                  </a:cubicBezTo>
                  <a:cubicBezTo>
                    <a:pt x="761" y="10745"/>
                    <a:pt x="0" y="10636"/>
                    <a:pt x="0" y="10526"/>
                  </a:cubicBezTo>
                  <a:cubicBezTo>
                    <a:pt x="0" y="10416"/>
                    <a:pt x="761" y="10307"/>
                    <a:pt x="2586" y="9484"/>
                  </a:cubicBezTo>
                  <a:cubicBezTo>
                    <a:pt x="4411" y="8662"/>
                    <a:pt x="7301" y="7127"/>
                    <a:pt x="9051" y="6140"/>
                  </a:cubicBezTo>
                  <a:cubicBezTo>
                    <a:pt x="10800" y="5153"/>
                    <a:pt x="11408" y="4715"/>
                    <a:pt x="12017" y="4276"/>
                  </a:cubicBezTo>
                  <a:cubicBezTo>
                    <a:pt x="12625" y="3838"/>
                    <a:pt x="13234" y="3399"/>
                    <a:pt x="13538" y="3509"/>
                  </a:cubicBezTo>
                  <a:cubicBezTo>
                    <a:pt x="13842" y="3618"/>
                    <a:pt x="13842" y="4276"/>
                    <a:pt x="13842" y="6305"/>
                  </a:cubicBezTo>
                  <a:cubicBezTo>
                    <a:pt x="13842" y="8333"/>
                    <a:pt x="13842" y="11732"/>
                    <a:pt x="13690" y="13925"/>
                  </a:cubicBezTo>
                  <a:cubicBezTo>
                    <a:pt x="13538" y="16118"/>
                    <a:pt x="13234" y="17105"/>
                    <a:pt x="13082" y="17214"/>
                  </a:cubicBezTo>
                  <a:cubicBezTo>
                    <a:pt x="12930" y="17324"/>
                    <a:pt x="12930" y="16556"/>
                    <a:pt x="13310" y="16063"/>
                  </a:cubicBezTo>
                  <a:cubicBezTo>
                    <a:pt x="13690" y="15570"/>
                    <a:pt x="14451" y="15350"/>
                    <a:pt x="15135" y="15460"/>
                  </a:cubicBezTo>
                  <a:cubicBezTo>
                    <a:pt x="15820" y="15570"/>
                    <a:pt x="16428" y="16008"/>
                    <a:pt x="17493" y="16721"/>
                  </a:cubicBezTo>
                  <a:cubicBezTo>
                    <a:pt x="18558" y="17434"/>
                    <a:pt x="20079" y="18420"/>
                    <a:pt x="21600" y="19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696176" y="5021185"/>
              <a:ext cx="272324" cy="1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988" fill="norm" stroke="1" extrusionOk="0">
                  <a:moveTo>
                    <a:pt x="2455" y="9448"/>
                  </a:moveTo>
                  <a:cubicBezTo>
                    <a:pt x="2790" y="7969"/>
                    <a:pt x="3124" y="6489"/>
                    <a:pt x="3041" y="4714"/>
                  </a:cubicBezTo>
                  <a:cubicBezTo>
                    <a:pt x="2957" y="2939"/>
                    <a:pt x="2455" y="867"/>
                    <a:pt x="1869" y="572"/>
                  </a:cubicBezTo>
                  <a:cubicBezTo>
                    <a:pt x="1283" y="276"/>
                    <a:pt x="613" y="1755"/>
                    <a:pt x="278" y="3974"/>
                  </a:cubicBezTo>
                  <a:cubicBezTo>
                    <a:pt x="-57" y="6193"/>
                    <a:pt x="-57" y="9152"/>
                    <a:pt x="110" y="11520"/>
                  </a:cubicBezTo>
                  <a:cubicBezTo>
                    <a:pt x="278" y="13887"/>
                    <a:pt x="613" y="15662"/>
                    <a:pt x="1534" y="16698"/>
                  </a:cubicBezTo>
                  <a:cubicBezTo>
                    <a:pt x="2455" y="17733"/>
                    <a:pt x="3962" y="18029"/>
                    <a:pt x="5301" y="16698"/>
                  </a:cubicBezTo>
                  <a:cubicBezTo>
                    <a:pt x="6641" y="15366"/>
                    <a:pt x="7813" y="12407"/>
                    <a:pt x="8650" y="9892"/>
                  </a:cubicBezTo>
                  <a:cubicBezTo>
                    <a:pt x="9487" y="7377"/>
                    <a:pt x="9990" y="5306"/>
                    <a:pt x="10073" y="5750"/>
                  </a:cubicBezTo>
                  <a:cubicBezTo>
                    <a:pt x="10157" y="6193"/>
                    <a:pt x="9822" y="9152"/>
                    <a:pt x="9655" y="11372"/>
                  </a:cubicBezTo>
                  <a:cubicBezTo>
                    <a:pt x="9487" y="13591"/>
                    <a:pt x="9487" y="15070"/>
                    <a:pt x="9487" y="16550"/>
                  </a:cubicBezTo>
                  <a:cubicBezTo>
                    <a:pt x="9487" y="18029"/>
                    <a:pt x="9487" y="19509"/>
                    <a:pt x="9571" y="19509"/>
                  </a:cubicBezTo>
                  <a:cubicBezTo>
                    <a:pt x="9655" y="19509"/>
                    <a:pt x="9822" y="18029"/>
                    <a:pt x="10576" y="14626"/>
                  </a:cubicBezTo>
                  <a:cubicBezTo>
                    <a:pt x="11329" y="11224"/>
                    <a:pt x="12669" y="5898"/>
                    <a:pt x="13841" y="2939"/>
                  </a:cubicBezTo>
                  <a:cubicBezTo>
                    <a:pt x="15013" y="-20"/>
                    <a:pt x="16017" y="-612"/>
                    <a:pt x="17106" y="572"/>
                  </a:cubicBezTo>
                  <a:cubicBezTo>
                    <a:pt x="18194" y="1755"/>
                    <a:pt x="19366" y="4714"/>
                    <a:pt x="20120" y="8413"/>
                  </a:cubicBezTo>
                  <a:cubicBezTo>
                    <a:pt x="20873" y="12111"/>
                    <a:pt x="21208" y="16550"/>
                    <a:pt x="21543" y="209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923893" y="4917323"/>
              <a:ext cx="98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83"/>
                    <a:pt x="-1585" y="7966"/>
                    <a:pt x="575" y="11566"/>
                  </a:cubicBezTo>
                  <a:cubicBezTo>
                    <a:pt x="2735" y="15166"/>
                    <a:pt x="11375" y="1838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781299" y="4895362"/>
              <a:ext cx="309450" cy="8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71" fill="norm" stroke="1" extrusionOk="0">
                  <a:moveTo>
                    <a:pt x="0" y="21271"/>
                  </a:moveTo>
                  <a:cubicBezTo>
                    <a:pt x="4261" y="15476"/>
                    <a:pt x="8522" y="9681"/>
                    <a:pt x="11829" y="5993"/>
                  </a:cubicBezTo>
                  <a:cubicBezTo>
                    <a:pt x="15135" y="2305"/>
                    <a:pt x="17486" y="725"/>
                    <a:pt x="19029" y="198"/>
                  </a:cubicBezTo>
                  <a:cubicBezTo>
                    <a:pt x="20571" y="-329"/>
                    <a:pt x="21306" y="198"/>
                    <a:pt x="21453" y="1778"/>
                  </a:cubicBezTo>
                  <a:cubicBezTo>
                    <a:pt x="21600" y="3359"/>
                    <a:pt x="21159" y="5993"/>
                    <a:pt x="20718" y="86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004639" y="5177673"/>
              <a:ext cx="72201" cy="9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13" fill="norm" stroke="1" extrusionOk="0">
                  <a:moveTo>
                    <a:pt x="14493" y="0"/>
                  </a:moveTo>
                  <a:cubicBezTo>
                    <a:pt x="11408" y="0"/>
                    <a:pt x="8322" y="0"/>
                    <a:pt x="5853" y="2298"/>
                  </a:cubicBezTo>
                  <a:cubicBezTo>
                    <a:pt x="3385" y="4596"/>
                    <a:pt x="1533" y="9191"/>
                    <a:pt x="608" y="12638"/>
                  </a:cubicBezTo>
                  <a:cubicBezTo>
                    <a:pt x="-318" y="16085"/>
                    <a:pt x="-318" y="18383"/>
                    <a:pt x="1533" y="19762"/>
                  </a:cubicBezTo>
                  <a:cubicBezTo>
                    <a:pt x="3385" y="21140"/>
                    <a:pt x="7088" y="21600"/>
                    <a:pt x="10173" y="21140"/>
                  </a:cubicBezTo>
                  <a:cubicBezTo>
                    <a:pt x="13259" y="20681"/>
                    <a:pt x="15728" y="19302"/>
                    <a:pt x="17579" y="17004"/>
                  </a:cubicBezTo>
                  <a:cubicBezTo>
                    <a:pt x="19431" y="14706"/>
                    <a:pt x="20665" y="11489"/>
                    <a:pt x="20973" y="8272"/>
                  </a:cubicBezTo>
                  <a:cubicBezTo>
                    <a:pt x="21282" y="5055"/>
                    <a:pt x="20665" y="1838"/>
                    <a:pt x="19122" y="919"/>
                  </a:cubicBezTo>
                  <a:cubicBezTo>
                    <a:pt x="17579" y="0"/>
                    <a:pt x="15111" y="1379"/>
                    <a:pt x="12642" y="27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289300" y="5050673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289300" y="5133223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7600"/>
                    <a:pt x="9741" y="13600"/>
                    <a:pt x="13341" y="10000"/>
                  </a:cubicBezTo>
                  <a:cubicBezTo>
                    <a:pt x="16941" y="6400"/>
                    <a:pt x="1927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013200" y="4897753"/>
              <a:ext cx="159015" cy="31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914" fill="norm" stroke="1" extrusionOk="0">
                  <a:moveTo>
                    <a:pt x="0" y="5469"/>
                  </a:moveTo>
                  <a:cubicBezTo>
                    <a:pt x="561" y="10347"/>
                    <a:pt x="1122" y="15224"/>
                    <a:pt x="1403" y="18011"/>
                  </a:cubicBezTo>
                  <a:cubicBezTo>
                    <a:pt x="1683" y="20798"/>
                    <a:pt x="1683" y="21495"/>
                    <a:pt x="1683" y="18917"/>
                  </a:cubicBezTo>
                  <a:cubicBezTo>
                    <a:pt x="1683" y="16339"/>
                    <a:pt x="1683" y="10486"/>
                    <a:pt x="2104" y="6863"/>
                  </a:cubicBezTo>
                  <a:cubicBezTo>
                    <a:pt x="2525" y="3240"/>
                    <a:pt x="3366" y="1846"/>
                    <a:pt x="4629" y="1010"/>
                  </a:cubicBezTo>
                  <a:cubicBezTo>
                    <a:pt x="5891" y="174"/>
                    <a:pt x="7574" y="-105"/>
                    <a:pt x="8977" y="34"/>
                  </a:cubicBezTo>
                  <a:cubicBezTo>
                    <a:pt x="10379" y="174"/>
                    <a:pt x="11501" y="731"/>
                    <a:pt x="13605" y="2752"/>
                  </a:cubicBezTo>
                  <a:cubicBezTo>
                    <a:pt x="15709" y="4772"/>
                    <a:pt x="18795" y="8256"/>
                    <a:pt x="20197" y="10765"/>
                  </a:cubicBezTo>
                  <a:cubicBezTo>
                    <a:pt x="21600" y="13273"/>
                    <a:pt x="21319" y="14806"/>
                    <a:pt x="19356" y="16269"/>
                  </a:cubicBezTo>
                  <a:cubicBezTo>
                    <a:pt x="17392" y="17732"/>
                    <a:pt x="13745" y="19126"/>
                    <a:pt x="10940" y="19892"/>
                  </a:cubicBezTo>
                  <a:cubicBezTo>
                    <a:pt x="8135" y="20659"/>
                    <a:pt x="6171" y="20798"/>
                    <a:pt x="4488" y="20868"/>
                  </a:cubicBezTo>
                  <a:cubicBezTo>
                    <a:pt x="2805" y="20938"/>
                    <a:pt x="1403" y="20938"/>
                    <a:pt x="1964" y="20798"/>
                  </a:cubicBezTo>
                  <a:cubicBezTo>
                    <a:pt x="2525" y="20659"/>
                    <a:pt x="5049" y="20380"/>
                    <a:pt x="7574" y="20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178300" y="5184023"/>
              <a:ext cx="1810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5850"/>
                    <a:pt x="21600" y="11700"/>
                    <a:pt x="20400" y="15300"/>
                  </a:cubicBezTo>
                  <a:cubicBezTo>
                    <a:pt x="19200" y="18900"/>
                    <a:pt x="96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987800" y="4846247"/>
              <a:ext cx="209550" cy="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1" fill="norm" stroke="1" extrusionOk="0">
                  <a:moveTo>
                    <a:pt x="0" y="20301"/>
                  </a:moveTo>
                  <a:cubicBezTo>
                    <a:pt x="1964" y="11044"/>
                    <a:pt x="3927" y="1787"/>
                    <a:pt x="7418" y="244"/>
                  </a:cubicBezTo>
                  <a:cubicBezTo>
                    <a:pt x="10909" y="-1299"/>
                    <a:pt x="15927" y="4872"/>
                    <a:pt x="18545" y="7958"/>
                  </a:cubicBezTo>
                  <a:cubicBezTo>
                    <a:pt x="21164" y="11044"/>
                    <a:pt x="21382" y="11044"/>
                    <a:pt x="21600" y="110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514850" y="5107823"/>
              <a:ext cx="1968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06" y="17280"/>
                    <a:pt x="11613" y="21600"/>
                    <a:pt x="15213" y="19440"/>
                  </a:cubicBezTo>
                  <a:cubicBezTo>
                    <a:pt x="18813" y="17280"/>
                    <a:pt x="20206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850836" y="4968123"/>
              <a:ext cx="1961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"/>
                    <a:pt x="2735" y="1200"/>
                    <a:pt x="575" y="3300"/>
                  </a:cubicBezTo>
                  <a:cubicBezTo>
                    <a:pt x="-1585" y="5400"/>
                    <a:pt x="2735" y="9000"/>
                    <a:pt x="7055" y="12200"/>
                  </a:cubicBezTo>
                  <a:cubicBezTo>
                    <a:pt x="11375" y="15400"/>
                    <a:pt x="15695" y="18200"/>
                    <a:pt x="16775" y="19700"/>
                  </a:cubicBezTo>
                  <a:cubicBezTo>
                    <a:pt x="17855" y="21200"/>
                    <a:pt x="15695" y="21400"/>
                    <a:pt x="135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842679" y="4913977"/>
              <a:ext cx="139914" cy="30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387" fill="norm" stroke="1" extrusionOk="0">
                  <a:moveTo>
                    <a:pt x="2197" y="9237"/>
                  </a:moveTo>
                  <a:cubicBezTo>
                    <a:pt x="1579" y="7587"/>
                    <a:pt x="962" y="5937"/>
                    <a:pt x="499" y="4362"/>
                  </a:cubicBezTo>
                  <a:cubicBezTo>
                    <a:pt x="37" y="2787"/>
                    <a:pt x="-272" y="1287"/>
                    <a:pt x="345" y="537"/>
                  </a:cubicBezTo>
                  <a:cubicBezTo>
                    <a:pt x="962" y="-213"/>
                    <a:pt x="2505" y="-213"/>
                    <a:pt x="5745" y="762"/>
                  </a:cubicBezTo>
                  <a:cubicBezTo>
                    <a:pt x="8985" y="1737"/>
                    <a:pt x="13922" y="3687"/>
                    <a:pt x="17008" y="6087"/>
                  </a:cubicBezTo>
                  <a:cubicBezTo>
                    <a:pt x="20094" y="8487"/>
                    <a:pt x="21328" y="11337"/>
                    <a:pt x="19631" y="13887"/>
                  </a:cubicBezTo>
                  <a:cubicBezTo>
                    <a:pt x="17934" y="16437"/>
                    <a:pt x="13305" y="18687"/>
                    <a:pt x="10065" y="19887"/>
                  </a:cubicBezTo>
                  <a:cubicBezTo>
                    <a:pt x="6825" y="21087"/>
                    <a:pt x="4974" y="21237"/>
                    <a:pt x="4202" y="21312"/>
                  </a:cubicBezTo>
                  <a:cubicBezTo>
                    <a:pt x="3431" y="21387"/>
                    <a:pt x="3739" y="21387"/>
                    <a:pt x="4048" y="21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002669" y="5182800"/>
              <a:ext cx="128132" cy="11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68" fill="norm" stroke="1" extrusionOk="0">
                  <a:moveTo>
                    <a:pt x="189" y="1356"/>
                  </a:moveTo>
                  <a:cubicBezTo>
                    <a:pt x="1960" y="598"/>
                    <a:pt x="3730" y="-160"/>
                    <a:pt x="5501" y="29"/>
                  </a:cubicBezTo>
                  <a:cubicBezTo>
                    <a:pt x="7271" y="219"/>
                    <a:pt x="9042" y="1356"/>
                    <a:pt x="8865" y="4198"/>
                  </a:cubicBezTo>
                  <a:cubicBezTo>
                    <a:pt x="8687" y="7040"/>
                    <a:pt x="6563" y="11587"/>
                    <a:pt x="4438" y="14808"/>
                  </a:cubicBezTo>
                  <a:cubicBezTo>
                    <a:pt x="2314" y="18029"/>
                    <a:pt x="189" y="19924"/>
                    <a:pt x="12" y="20682"/>
                  </a:cubicBezTo>
                  <a:cubicBezTo>
                    <a:pt x="-165" y="21440"/>
                    <a:pt x="1605" y="21061"/>
                    <a:pt x="5501" y="19735"/>
                  </a:cubicBezTo>
                  <a:cubicBezTo>
                    <a:pt x="9396" y="18408"/>
                    <a:pt x="15415" y="16135"/>
                    <a:pt x="21435" y="138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762499" y="4844207"/>
              <a:ext cx="196851" cy="2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697" y="10884"/>
                    <a:pt x="1394" y="1066"/>
                    <a:pt x="4181" y="84"/>
                  </a:cubicBezTo>
                  <a:cubicBezTo>
                    <a:pt x="6968" y="-898"/>
                    <a:pt x="11845" y="6957"/>
                    <a:pt x="15097" y="11866"/>
                  </a:cubicBezTo>
                  <a:cubicBezTo>
                    <a:pt x="18348" y="16775"/>
                    <a:pt x="19974" y="18738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232400" y="4828423"/>
              <a:ext cx="31338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5400" y="1714"/>
                    <a:pt x="10800" y="3429"/>
                    <a:pt x="14850" y="5614"/>
                  </a:cubicBezTo>
                  <a:cubicBezTo>
                    <a:pt x="18900" y="7800"/>
                    <a:pt x="21600" y="10457"/>
                    <a:pt x="18900" y="13200"/>
                  </a:cubicBezTo>
                  <a:cubicBezTo>
                    <a:pt x="16200" y="15943"/>
                    <a:pt x="810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848099" y="4898018"/>
              <a:ext cx="38101" cy="45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526"/>
                  </a:moveTo>
                  <a:cubicBezTo>
                    <a:pt x="2400" y="819"/>
                    <a:pt x="4800" y="113"/>
                    <a:pt x="6000" y="12"/>
                  </a:cubicBezTo>
                  <a:cubicBezTo>
                    <a:pt x="7200" y="-89"/>
                    <a:pt x="7200" y="416"/>
                    <a:pt x="7200" y="2434"/>
                  </a:cubicBezTo>
                  <a:cubicBezTo>
                    <a:pt x="7200" y="4453"/>
                    <a:pt x="7200" y="7986"/>
                    <a:pt x="9600" y="11418"/>
                  </a:cubicBezTo>
                  <a:cubicBezTo>
                    <a:pt x="12000" y="14849"/>
                    <a:pt x="16800" y="18180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833364" y="5062176"/>
              <a:ext cx="87354" cy="25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227" fill="norm" stroke="1" extrusionOk="0">
                  <a:moveTo>
                    <a:pt x="19675" y="2243"/>
                  </a:moveTo>
                  <a:cubicBezTo>
                    <a:pt x="18202" y="1529"/>
                    <a:pt x="16730" y="815"/>
                    <a:pt x="14275" y="369"/>
                  </a:cubicBezTo>
                  <a:cubicBezTo>
                    <a:pt x="11821" y="-77"/>
                    <a:pt x="8384" y="-256"/>
                    <a:pt x="5193" y="637"/>
                  </a:cubicBezTo>
                  <a:cubicBezTo>
                    <a:pt x="2002" y="1529"/>
                    <a:pt x="-943" y="3493"/>
                    <a:pt x="284" y="5992"/>
                  </a:cubicBezTo>
                  <a:cubicBezTo>
                    <a:pt x="1512" y="8491"/>
                    <a:pt x="6912" y="11526"/>
                    <a:pt x="10839" y="13489"/>
                  </a:cubicBezTo>
                  <a:cubicBezTo>
                    <a:pt x="14766" y="15453"/>
                    <a:pt x="17221" y="16346"/>
                    <a:pt x="18693" y="17238"/>
                  </a:cubicBezTo>
                  <a:cubicBezTo>
                    <a:pt x="20166" y="18131"/>
                    <a:pt x="20657" y="19023"/>
                    <a:pt x="19921" y="19737"/>
                  </a:cubicBezTo>
                  <a:cubicBezTo>
                    <a:pt x="19184" y="20451"/>
                    <a:pt x="17221" y="20987"/>
                    <a:pt x="14766" y="21165"/>
                  </a:cubicBezTo>
                  <a:cubicBezTo>
                    <a:pt x="12312" y="21344"/>
                    <a:pt x="9366" y="21165"/>
                    <a:pt x="7402" y="20184"/>
                  </a:cubicBezTo>
                  <a:cubicBezTo>
                    <a:pt x="5439" y="19202"/>
                    <a:pt x="4457" y="17417"/>
                    <a:pt x="4948" y="15989"/>
                  </a:cubicBezTo>
                  <a:cubicBezTo>
                    <a:pt x="5439" y="14561"/>
                    <a:pt x="7402" y="13489"/>
                    <a:pt x="9366" y="12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004268" y="4968123"/>
              <a:ext cx="117133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36" fill="norm" stroke="1" extrusionOk="0">
                  <a:moveTo>
                    <a:pt x="6302" y="0"/>
                  </a:moveTo>
                  <a:cubicBezTo>
                    <a:pt x="6302" y="4127"/>
                    <a:pt x="6302" y="8255"/>
                    <a:pt x="5724" y="11625"/>
                  </a:cubicBezTo>
                  <a:cubicBezTo>
                    <a:pt x="5145" y="14996"/>
                    <a:pt x="3988" y="17610"/>
                    <a:pt x="2831" y="19261"/>
                  </a:cubicBezTo>
                  <a:cubicBezTo>
                    <a:pt x="1674" y="20912"/>
                    <a:pt x="516" y="21600"/>
                    <a:pt x="131" y="21531"/>
                  </a:cubicBezTo>
                  <a:cubicBezTo>
                    <a:pt x="-255" y="21462"/>
                    <a:pt x="131" y="20637"/>
                    <a:pt x="2445" y="18986"/>
                  </a:cubicBezTo>
                  <a:cubicBezTo>
                    <a:pt x="4759" y="17335"/>
                    <a:pt x="9002" y="14859"/>
                    <a:pt x="11895" y="13414"/>
                  </a:cubicBezTo>
                  <a:cubicBezTo>
                    <a:pt x="14788" y="11969"/>
                    <a:pt x="16331" y="11557"/>
                    <a:pt x="17488" y="11763"/>
                  </a:cubicBezTo>
                  <a:cubicBezTo>
                    <a:pt x="18645" y="11969"/>
                    <a:pt x="19416" y="12795"/>
                    <a:pt x="19995" y="14515"/>
                  </a:cubicBezTo>
                  <a:cubicBezTo>
                    <a:pt x="20574" y="16234"/>
                    <a:pt x="20959" y="18848"/>
                    <a:pt x="21345" y="21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177330" y="5164410"/>
              <a:ext cx="90121" cy="14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929" fill="norm" stroke="1" extrusionOk="0">
                  <a:moveTo>
                    <a:pt x="15359" y="1022"/>
                  </a:moveTo>
                  <a:cubicBezTo>
                    <a:pt x="12847" y="396"/>
                    <a:pt x="10336" y="-230"/>
                    <a:pt x="8327" y="83"/>
                  </a:cubicBezTo>
                  <a:cubicBezTo>
                    <a:pt x="6317" y="396"/>
                    <a:pt x="4810" y="1648"/>
                    <a:pt x="3303" y="4309"/>
                  </a:cubicBezTo>
                  <a:cubicBezTo>
                    <a:pt x="1796" y="6970"/>
                    <a:pt x="289" y="11040"/>
                    <a:pt x="38" y="14013"/>
                  </a:cubicBezTo>
                  <a:cubicBezTo>
                    <a:pt x="-213" y="16987"/>
                    <a:pt x="792" y="18866"/>
                    <a:pt x="2550" y="19961"/>
                  </a:cubicBezTo>
                  <a:cubicBezTo>
                    <a:pt x="4308" y="21057"/>
                    <a:pt x="6820" y="21370"/>
                    <a:pt x="9834" y="20118"/>
                  </a:cubicBezTo>
                  <a:cubicBezTo>
                    <a:pt x="12847" y="18866"/>
                    <a:pt x="16364" y="16048"/>
                    <a:pt x="18122" y="13231"/>
                  </a:cubicBezTo>
                  <a:cubicBezTo>
                    <a:pt x="19880" y="10413"/>
                    <a:pt x="19880" y="7596"/>
                    <a:pt x="18875" y="5561"/>
                  </a:cubicBezTo>
                  <a:cubicBezTo>
                    <a:pt x="17871" y="3527"/>
                    <a:pt x="15861" y="2274"/>
                    <a:pt x="16113" y="2274"/>
                  </a:cubicBezTo>
                  <a:cubicBezTo>
                    <a:pt x="16364" y="2274"/>
                    <a:pt x="18875" y="3527"/>
                    <a:pt x="21387" y="47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299200" y="4940280"/>
              <a:ext cx="379911" cy="35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33" fill="norm" stroke="1" extrusionOk="0">
                  <a:moveTo>
                    <a:pt x="0" y="14632"/>
                  </a:moveTo>
                  <a:cubicBezTo>
                    <a:pt x="0" y="16029"/>
                    <a:pt x="0" y="17427"/>
                    <a:pt x="60" y="18444"/>
                  </a:cubicBezTo>
                  <a:cubicBezTo>
                    <a:pt x="120" y="19460"/>
                    <a:pt x="240" y="20095"/>
                    <a:pt x="600" y="20477"/>
                  </a:cubicBezTo>
                  <a:cubicBezTo>
                    <a:pt x="960" y="20858"/>
                    <a:pt x="1560" y="20985"/>
                    <a:pt x="2160" y="20413"/>
                  </a:cubicBezTo>
                  <a:cubicBezTo>
                    <a:pt x="2760" y="19841"/>
                    <a:pt x="3360" y="18571"/>
                    <a:pt x="3780" y="17618"/>
                  </a:cubicBezTo>
                  <a:cubicBezTo>
                    <a:pt x="4200" y="16665"/>
                    <a:pt x="4440" y="16029"/>
                    <a:pt x="4560" y="16284"/>
                  </a:cubicBezTo>
                  <a:cubicBezTo>
                    <a:pt x="4680" y="16538"/>
                    <a:pt x="4680" y="17681"/>
                    <a:pt x="4920" y="18444"/>
                  </a:cubicBezTo>
                  <a:cubicBezTo>
                    <a:pt x="5160" y="19206"/>
                    <a:pt x="5640" y="19587"/>
                    <a:pt x="6240" y="19587"/>
                  </a:cubicBezTo>
                  <a:cubicBezTo>
                    <a:pt x="6840" y="19587"/>
                    <a:pt x="7560" y="19206"/>
                    <a:pt x="8580" y="17618"/>
                  </a:cubicBezTo>
                  <a:cubicBezTo>
                    <a:pt x="9600" y="16029"/>
                    <a:pt x="10920" y="13234"/>
                    <a:pt x="11760" y="10884"/>
                  </a:cubicBezTo>
                  <a:cubicBezTo>
                    <a:pt x="12600" y="8533"/>
                    <a:pt x="12960" y="6627"/>
                    <a:pt x="13080" y="5293"/>
                  </a:cubicBezTo>
                  <a:cubicBezTo>
                    <a:pt x="13200" y="3959"/>
                    <a:pt x="13080" y="3197"/>
                    <a:pt x="12780" y="3006"/>
                  </a:cubicBezTo>
                  <a:cubicBezTo>
                    <a:pt x="12480" y="2815"/>
                    <a:pt x="12000" y="3197"/>
                    <a:pt x="11460" y="4912"/>
                  </a:cubicBezTo>
                  <a:cubicBezTo>
                    <a:pt x="10920" y="6627"/>
                    <a:pt x="10320" y="9677"/>
                    <a:pt x="10020" y="11900"/>
                  </a:cubicBezTo>
                  <a:cubicBezTo>
                    <a:pt x="9720" y="14124"/>
                    <a:pt x="9720" y="15521"/>
                    <a:pt x="9840" y="16601"/>
                  </a:cubicBezTo>
                  <a:cubicBezTo>
                    <a:pt x="9960" y="17681"/>
                    <a:pt x="10200" y="18444"/>
                    <a:pt x="10620" y="18952"/>
                  </a:cubicBezTo>
                  <a:cubicBezTo>
                    <a:pt x="11040" y="19460"/>
                    <a:pt x="11640" y="19714"/>
                    <a:pt x="12540" y="19587"/>
                  </a:cubicBezTo>
                  <a:cubicBezTo>
                    <a:pt x="13440" y="19460"/>
                    <a:pt x="14640" y="18952"/>
                    <a:pt x="15480" y="18507"/>
                  </a:cubicBezTo>
                  <a:cubicBezTo>
                    <a:pt x="16320" y="18062"/>
                    <a:pt x="16800" y="17681"/>
                    <a:pt x="17160" y="17173"/>
                  </a:cubicBezTo>
                  <a:cubicBezTo>
                    <a:pt x="17520" y="16665"/>
                    <a:pt x="17760" y="16029"/>
                    <a:pt x="17580" y="15712"/>
                  </a:cubicBezTo>
                  <a:cubicBezTo>
                    <a:pt x="17400" y="15394"/>
                    <a:pt x="16800" y="15394"/>
                    <a:pt x="16260" y="15712"/>
                  </a:cubicBezTo>
                  <a:cubicBezTo>
                    <a:pt x="15720" y="16029"/>
                    <a:pt x="15240" y="16665"/>
                    <a:pt x="14940" y="17300"/>
                  </a:cubicBezTo>
                  <a:cubicBezTo>
                    <a:pt x="14640" y="17935"/>
                    <a:pt x="14520" y="18571"/>
                    <a:pt x="14460" y="19269"/>
                  </a:cubicBezTo>
                  <a:cubicBezTo>
                    <a:pt x="14400" y="19968"/>
                    <a:pt x="14400" y="20731"/>
                    <a:pt x="14700" y="21112"/>
                  </a:cubicBezTo>
                  <a:cubicBezTo>
                    <a:pt x="15000" y="21493"/>
                    <a:pt x="15600" y="21493"/>
                    <a:pt x="16440" y="20222"/>
                  </a:cubicBezTo>
                  <a:cubicBezTo>
                    <a:pt x="17280" y="18952"/>
                    <a:pt x="18360" y="16411"/>
                    <a:pt x="19260" y="13361"/>
                  </a:cubicBezTo>
                  <a:cubicBezTo>
                    <a:pt x="20160" y="10312"/>
                    <a:pt x="20880" y="6754"/>
                    <a:pt x="21240" y="4594"/>
                  </a:cubicBezTo>
                  <a:cubicBezTo>
                    <a:pt x="21600" y="2434"/>
                    <a:pt x="21600" y="1672"/>
                    <a:pt x="21420" y="1037"/>
                  </a:cubicBezTo>
                  <a:cubicBezTo>
                    <a:pt x="21240" y="401"/>
                    <a:pt x="20880" y="-107"/>
                    <a:pt x="20520" y="20"/>
                  </a:cubicBezTo>
                  <a:cubicBezTo>
                    <a:pt x="20160" y="147"/>
                    <a:pt x="19800" y="909"/>
                    <a:pt x="19440" y="3514"/>
                  </a:cubicBezTo>
                  <a:cubicBezTo>
                    <a:pt x="19080" y="6119"/>
                    <a:pt x="18720" y="10566"/>
                    <a:pt x="18540" y="13488"/>
                  </a:cubicBezTo>
                  <a:cubicBezTo>
                    <a:pt x="18360" y="16411"/>
                    <a:pt x="18360" y="17808"/>
                    <a:pt x="18360" y="19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7062143" y="5005950"/>
              <a:ext cx="109558" cy="28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02" fill="norm" stroke="1" extrusionOk="0">
                  <a:moveTo>
                    <a:pt x="3486" y="1450"/>
                  </a:moveTo>
                  <a:cubicBezTo>
                    <a:pt x="3078" y="656"/>
                    <a:pt x="2671" y="-138"/>
                    <a:pt x="2671" y="21"/>
                  </a:cubicBezTo>
                  <a:cubicBezTo>
                    <a:pt x="2671" y="180"/>
                    <a:pt x="3078" y="1291"/>
                    <a:pt x="3486" y="4071"/>
                  </a:cubicBezTo>
                  <a:cubicBezTo>
                    <a:pt x="3893" y="6850"/>
                    <a:pt x="4301" y="11297"/>
                    <a:pt x="4301" y="14156"/>
                  </a:cubicBezTo>
                  <a:cubicBezTo>
                    <a:pt x="4301" y="17015"/>
                    <a:pt x="3893" y="18286"/>
                    <a:pt x="3690" y="18286"/>
                  </a:cubicBezTo>
                  <a:cubicBezTo>
                    <a:pt x="3486" y="18286"/>
                    <a:pt x="3486" y="17015"/>
                    <a:pt x="3893" y="15506"/>
                  </a:cubicBezTo>
                  <a:cubicBezTo>
                    <a:pt x="4301" y="13997"/>
                    <a:pt x="5116" y="12250"/>
                    <a:pt x="6339" y="11138"/>
                  </a:cubicBezTo>
                  <a:cubicBezTo>
                    <a:pt x="7561" y="10027"/>
                    <a:pt x="9192" y="9550"/>
                    <a:pt x="11026" y="9709"/>
                  </a:cubicBezTo>
                  <a:cubicBezTo>
                    <a:pt x="12860" y="9868"/>
                    <a:pt x="14897" y="10662"/>
                    <a:pt x="16731" y="11853"/>
                  </a:cubicBezTo>
                  <a:cubicBezTo>
                    <a:pt x="18565" y="13044"/>
                    <a:pt x="20195" y="14633"/>
                    <a:pt x="20807" y="15903"/>
                  </a:cubicBezTo>
                  <a:cubicBezTo>
                    <a:pt x="21418" y="17174"/>
                    <a:pt x="21010" y="18127"/>
                    <a:pt x="19992" y="18841"/>
                  </a:cubicBezTo>
                  <a:cubicBezTo>
                    <a:pt x="18973" y="19556"/>
                    <a:pt x="17343" y="20033"/>
                    <a:pt x="15509" y="20430"/>
                  </a:cubicBezTo>
                  <a:cubicBezTo>
                    <a:pt x="13675" y="20827"/>
                    <a:pt x="11637" y="21144"/>
                    <a:pt x="9395" y="21303"/>
                  </a:cubicBezTo>
                  <a:cubicBezTo>
                    <a:pt x="7154" y="21462"/>
                    <a:pt x="4709" y="21462"/>
                    <a:pt x="2875" y="21065"/>
                  </a:cubicBezTo>
                  <a:cubicBezTo>
                    <a:pt x="1041" y="20668"/>
                    <a:pt x="-182" y="19874"/>
                    <a:pt x="22" y="19159"/>
                  </a:cubicBezTo>
                  <a:cubicBezTo>
                    <a:pt x="226" y="18444"/>
                    <a:pt x="1856" y="17809"/>
                    <a:pt x="4912" y="17094"/>
                  </a:cubicBezTo>
                  <a:cubicBezTo>
                    <a:pt x="7969" y="16380"/>
                    <a:pt x="12452" y="15586"/>
                    <a:pt x="16935" y="147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7219778" y="5116127"/>
              <a:ext cx="177972" cy="13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31" fill="norm" stroke="1" extrusionOk="0">
                  <a:moveTo>
                    <a:pt x="20" y="12026"/>
                  </a:moveTo>
                  <a:cubicBezTo>
                    <a:pt x="1276" y="12712"/>
                    <a:pt x="2532" y="13397"/>
                    <a:pt x="3788" y="13226"/>
                  </a:cubicBezTo>
                  <a:cubicBezTo>
                    <a:pt x="5044" y="13054"/>
                    <a:pt x="6299" y="12026"/>
                    <a:pt x="7178" y="10483"/>
                  </a:cubicBezTo>
                  <a:cubicBezTo>
                    <a:pt x="8058" y="8940"/>
                    <a:pt x="8560" y="6883"/>
                    <a:pt x="8811" y="4997"/>
                  </a:cubicBezTo>
                  <a:cubicBezTo>
                    <a:pt x="9062" y="3112"/>
                    <a:pt x="9062" y="1397"/>
                    <a:pt x="8434" y="540"/>
                  </a:cubicBezTo>
                  <a:cubicBezTo>
                    <a:pt x="7806" y="-317"/>
                    <a:pt x="6551" y="-317"/>
                    <a:pt x="5044" y="1740"/>
                  </a:cubicBezTo>
                  <a:cubicBezTo>
                    <a:pt x="3537" y="3797"/>
                    <a:pt x="1778" y="7912"/>
                    <a:pt x="774" y="10997"/>
                  </a:cubicBezTo>
                  <a:cubicBezTo>
                    <a:pt x="-231" y="14083"/>
                    <a:pt x="-482" y="16140"/>
                    <a:pt x="1402" y="17854"/>
                  </a:cubicBezTo>
                  <a:cubicBezTo>
                    <a:pt x="3285" y="19569"/>
                    <a:pt x="7304" y="20940"/>
                    <a:pt x="10946" y="21112"/>
                  </a:cubicBezTo>
                  <a:cubicBezTo>
                    <a:pt x="14588" y="21283"/>
                    <a:pt x="17853" y="20254"/>
                    <a:pt x="21118" y="19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652661" y="4961773"/>
              <a:ext cx="145140" cy="28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57" fill="norm" stroke="1" extrusionOk="0">
                  <a:moveTo>
                    <a:pt x="4561" y="0"/>
                  </a:moveTo>
                  <a:cubicBezTo>
                    <a:pt x="4248" y="4960"/>
                    <a:pt x="3935" y="9920"/>
                    <a:pt x="3622" y="13200"/>
                  </a:cubicBezTo>
                  <a:cubicBezTo>
                    <a:pt x="3308" y="16480"/>
                    <a:pt x="2995" y="18080"/>
                    <a:pt x="2369" y="19360"/>
                  </a:cubicBezTo>
                  <a:cubicBezTo>
                    <a:pt x="1743" y="20640"/>
                    <a:pt x="804" y="21600"/>
                    <a:pt x="335" y="21440"/>
                  </a:cubicBezTo>
                  <a:cubicBezTo>
                    <a:pt x="-135" y="21280"/>
                    <a:pt x="-135" y="20000"/>
                    <a:pt x="491" y="18320"/>
                  </a:cubicBezTo>
                  <a:cubicBezTo>
                    <a:pt x="1117" y="16640"/>
                    <a:pt x="2369" y="14560"/>
                    <a:pt x="3465" y="13120"/>
                  </a:cubicBezTo>
                  <a:cubicBezTo>
                    <a:pt x="4561" y="11680"/>
                    <a:pt x="5500" y="10880"/>
                    <a:pt x="6752" y="10480"/>
                  </a:cubicBezTo>
                  <a:cubicBezTo>
                    <a:pt x="8004" y="10080"/>
                    <a:pt x="9569" y="10080"/>
                    <a:pt x="11604" y="11040"/>
                  </a:cubicBezTo>
                  <a:cubicBezTo>
                    <a:pt x="13639" y="12000"/>
                    <a:pt x="16143" y="13920"/>
                    <a:pt x="17865" y="15360"/>
                  </a:cubicBezTo>
                  <a:cubicBezTo>
                    <a:pt x="19587" y="16800"/>
                    <a:pt x="20526" y="17760"/>
                    <a:pt x="21465" y="18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7823200" y="5067565"/>
              <a:ext cx="165100" cy="35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4649"/>
                  </a:moveTo>
                  <a:cubicBezTo>
                    <a:pt x="554" y="4021"/>
                    <a:pt x="1108" y="3393"/>
                    <a:pt x="1385" y="3393"/>
                  </a:cubicBezTo>
                  <a:cubicBezTo>
                    <a:pt x="1662" y="3393"/>
                    <a:pt x="1662" y="4021"/>
                    <a:pt x="1662" y="4649"/>
                  </a:cubicBezTo>
                  <a:cubicBezTo>
                    <a:pt x="1662" y="5277"/>
                    <a:pt x="1662" y="5905"/>
                    <a:pt x="1662" y="6596"/>
                  </a:cubicBezTo>
                  <a:cubicBezTo>
                    <a:pt x="1662" y="7286"/>
                    <a:pt x="1662" y="8040"/>
                    <a:pt x="1938" y="7977"/>
                  </a:cubicBezTo>
                  <a:cubicBezTo>
                    <a:pt x="2215" y="7914"/>
                    <a:pt x="2769" y="7035"/>
                    <a:pt x="3046" y="5842"/>
                  </a:cubicBezTo>
                  <a:cubicBezTo>
                    <a:pt x="3323" y="4649"/>
                    <a:pt x="3323" y="3142"/>
                    <a:pt x="3323" y="2075"/>
                  </a:cubicBezTo>
                  <a:cubicBezTo>
                    <a:pt x="3323" y="1007"/>
                    <a:pt x="3323" y="379"/>
                    <a:pt x="4015" y="128"/>
                  </a:cubicBezTo>
                  <a:cubicBezTo>
                    <a:pt x="4708" y="-123"/>
                    <a:pt x="6092" y="3"/>
                    <a:pt x="8031" y="442"/>
                  </a:cubicBezTo>
                  <a:cubicBezTo>
                    <a:pt x="9969" y="882"/>
                    <a:pt x="12462" y="1635"/>
                    <a:pt x="14538" y="2137"/>
                  </a:cubicBezTo>
                  <a:cubicBezTo>
                    <a:pt x="16615" y="2640"/>
                    <a:pt x="18277" y="2891"/>
                    <a:pt x="18692" y="2765"/>
                  </a:cubicBezTo>
                  <a:cubicBezTo>
                    <a:pt x="19108" y="2640"/>
                    <a:pt x="18277" y="2137"/>
                    <a:pt x="17169" y="1824"/>
                  </a:cubicBezTo>
                  <a:cubicBezTo>
                    <a:pt x="16062" y="1510"/>
                    <a:pt x="14677" y="1384"/>
                    <a:pt x="13154" y="1824"/>
                  </a:cubicBezTo>
                  <a:cubicBezTo>
                    <a:pt x="11631" y="2263"/>
                    <a:pt x="9969" y="3268"/>
                    <a:pt x="9415" y="4084"/>
                  </a:cubicBezTo>
                  <a:cubicBezTo>
                    <a:pt x="8862" y="4900"/>
                    <a:pt x="9415" y="5528"/>
                    <a:pt x="10385" y="5842"/>
                  </a:cubicBezTo>
                  <a:cubicBezTo>
                    <a:pt x="11354" y="6156"/>
                    <a:pt x="12738" y="6156"/>
                    <a:pt x="13985" y="5968"/>
                  </a:cubicBezTo>
                  <a:cubicBezTo>
                    <a:pt x="15231" y="5779"/>
                    <a:pt x="16338" y="5403"/>
                    <a:pt x="17585" y="5026"/>
                  </a:cubicBezTo>
                  <a:cubicBezTo>
                    <a:pt x="18831" y="4649"/>
                    <a:pt x="20215" y="4272"/>
                    <a:pt x="20908" y="4461"/>
                  </a:cubicBezTo>
                  <a:cubicBezTo>
                    <a:pt x="21600" y="4649"/>
                    <a:pt x="21600" y="5403"/>
                    <a:pt x="21600" y="7726"/>
                  </a:cubicBezTo>
                  <a:cubicBezTo>
                    <a:pt x="21600" y="10049"/>
                    <a:pt x="21600" y="13942"/>
                    <a:pt x="20908" y="16454"/>
                  </a:cubicBezTo>
                  <a:cubicBezTo>
                    <a:pt x="20215" y="18965"/>
                    <a:pt x="18831" y="20096"/>
                    <a:pt x="17446" y="20724"/>
                  </a:cubicBezTo>
                  <a:cubicBezTo>
                    <a:pt x="16062" y="21351"/>
                    <a:pt x="14677" y="21477"/>
                    <a:pt x="13708" y="21037"/>
                  </a:cubicBezTo>
                  <a:cubicBezTo>
                    <a:pt x="12738" y="20598"/>
                    <a:pt x="12185" y="19593"/>
                    <a:pt x="12738" y="16830"/>
                  </a:cubicBezTo>
                  <a:cubicBezTo>
                    <a:pt x="13292" y="14068"/>
                    <a:pt x="14954" y="9547"/>
                    <a:pt x="16200" y="6658"/>
                  </a:cubicBezTo>
                  <a:cubicBezTo>
                    <a:pt x="17446" y="3770"/>
                    <a:pt x="18277" y="2514"/>
                    <a:pt x="19108" y="12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8045450" y="4890791"/>
              <a:ext cx="101600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363"/>
                  </a:moveTo>
                  <a:cubicBezTo>
                    <a:pt x="2700" y="648"/>
                    <a:pt x="5400" y="-67"/>
                    <a:pt x="6750" y="5"/>
                  </a:cubicBezTo>
                  <a:cubicBezTo>
                    <a:pt x="8100" y="76"/>
                    <a:pt x="8100" y="934"/>
                    <a:pt x="7200" y="3223"/>
                  </a:cubicBezTo>
                  <a:cubicBezTo>
                    <a:pt x="6300" y="5512"/>
                    <a:pt x="4500" y="9231"/>
                    <a:pt x="3600" y="11448"/>
                  </a:cubicBezTo>
                  <a:cubicBezTo>
                    <a:pt x="2700" y="13665"/>
                    <a:pt x="2700" y="14381"/>
                    <a:pt x="2250" y="15167"/>
                  </a:cubicBezTo>
                  <a:cubicBezTo>
                    <a:pt x="1800" y="15954"/>
                    <a:pt x="900" y="16812"/>
                    <a:pt x="450" y="16884"/>
                  </a:cubicBezTo>
                  <a:cubicBezTo>
                    <a:pt x="0" y="16956"/>
                    <a:pt x="0" y="16240"/>
                    <a:pt x="675" y="15454"/>
                  </a:cubicBezTo>
                  <a:cubicBezTo>
                    <a:pt x="1350" y="14667"/>
                    <a:pt x="2700" y="13808"/>
                    <a:pt x="4725" y="13236"/>
                  </a:cubicBezTo>
                  <a:cubicBezTo>
                    <a:pt x="6750" y="12664"/>
                    <a:pt x="9450" y="12378"/>
                    <a:pt x="11925" y="13236"/>
                  </a:cubicBezTo>
                  <a:cubicBezTo>
                    <a:pt x="14400" y="14095"/>
                    <a:pt x="16650" y="16097"/>
                    <a:pt x="18225" y="17671"/>
                  </a:cubicBezTo>
                  <a:cubicBezTo>
                    <a:pt x="19800" y="19244"/>
                    <a:pt x="20700" y="20389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0" y="5742823"/>
              <a:ext cx="2806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8" y="20925"/>
                    <a:pt x="1075" y="20250"/>
                    <a:pt x="1653" y="19463"/>
                  </a:cubicBezTo>
                  <a:cubicBezTo>
                    <a:pt x="2232" y="18675"/>
                    <a:pt x="2851" y="17775"/>
                    <a:pt x="3502" y="16875"/>
                  </a:cubicBezTo>
                  <a:cubicBezTo>
                    <a:pt x="4154" y="15975"/>
                    <a:pt x="4838" y="15075"/>
                    <a:pt x="5506" y="14175"/>
                  </a:cubicBezTo>
                  <a:cubicBezTo>
                    <a:pt x="6174" y="13275"/>
                    <a:pt x="6825" y="12375"/>
                    <a:pt x="7510" y="11700"/>
                  </a:cubicBezTo>
                  <a:cubicBezTo>
                    <a:pt x="8194" y="11025"/>
                    <a:pt x="8910" y="10575"/>
                    <a:pt x="9513" y="10125"/>
                  </a:cubicBezTo>
                  <a:cubicBezTo>
                    <a:pt x="10116" y="9675"/>
                    <a:pt x="10605" y="9225"/>
                    <a:pt x="11093" y="8888"/>
                  </a:cubicBezTo>
                  <a:cubicBezTo>
                    <a:pt x="11582" y="8550"/>
                    <a:pt x="12071" y="8325"/>
                    <a:pt x="12673" y="7987"/>
                  </a:cubicBezTo>
                  <a:cubicBezTo>
                    <a:pt x="13276" y="7650"/>
                    <a:pt x="13993" y="7200"/>
                    <a:pt x="14669" y="6637"/>
                  </a:cubicBezTo>
                  <a:cubicBezTo>
                    <a:pt x="15345" y="6075"/>
                    <a:pt x="15980" y="5400"/>
                    <a:pt x="16648" y="4725"/>
                  </a:cubicBezTo>
                  <a:cubicBezTo>
                    <a:pt x="17316" y="4050"/>
                    <a:pt x="18016" y="3375"/>
                    <a:pt x="18668" y="2587"/>
                  </a:cubicBezTo>
                  <a:cubicBezTo>
                    <a:pt x="19319" y="1800"/>
                    <a:pt x="19922" y="900"/>
                    <a:pt x="20403" y="450"/>
                  </a:cubicBezTo>
                  <a:cubicBezTo>
                    <a:pt x="20883" y="0"/>
                    <a:pt x="212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20700" y="6152313"/>
              <a:ext cx="215900" cy="37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635" y="3425"/>
                  </a:moveTo>
                  <a:cubicBezTo>
                    <a:pt x="635" y="7265"/>
                    <a:pt x="635" y="11105"/>
                    <a:pt x="635" y="13925"/>
                  </a:cubicBezTo>
                  <a:cubicBezTo>
                    <a:pt x="635" y="16745"/>
                    <a:pt x="635" y="18545"/>
                    <a:pt x="529" y="19745"/>
                  </a:cubicBezTo>
                  <a:cubicBezTo>
                    <a:pt x="424" y="20945"/>
                    <a:pt x="212" y="21545"/>
                    <a:pt x="106" y="21425"/>
                  </a:cubicBezTo>
                  <a:cubicBezTo>
                    <a:pt x="0" y="21305"/>
                    <a:pt x="0" y="20465"/>
                    <a:pt x="0" y="17885"/>
                  </a:cubicBezTo>
                  <a:cubicBezTo>
                    <a:pt x="0" y="15305"/>
                    <a:pt x="0" y="10985"/>
                    <a:pt x="106" y="7925"/>
                  </a:cubicBezTo>
                  <a:cubicBezTo>
                    <a:pt x="212" y="4865"/>
                    <a:pt x="424" y="3065"/>
                    <a:pt x="741" y="1865"/>
                  </a:cubicBezTo>
                  <a:cubicBezTo>
                    <a:pt x="1059" y="665"/>
                    <a:pt x="1482" y="65"/>
                    <a:pt x="2012" y="5"/>
                  </a:cubicBezTo>
                  <a:cubicBezTo>
                    <a:pt x="2541" y="-55"/>
                    <a:pt x="3176" y="425"/>
                    <a:pt x="4447" y="2465"/>
                  </a:cubicBezTo>
                  <a:cubicBezTo>
                    <a:pt x="5718" y="4505"/>
                    <a:pt x="7624" y="8105"/>
                    <a:pt x="9212" y="11045"/>
                  </a:cubicBezTo>
                  <a:cubicBezTo>
                    <a:pt x="10800" y="13985"/>
                    <a:pt x="12071" y="16265"/>
                    <a:pt x="13024" y="17645"/>
                  </a:cubicBezTo>
                  <a:cubicBezTo>
                    <a:pt x="13976" y="19025"/>
                    <a:pt x="14612" y="19505"/>
                    <a:pt x="15141" y="19385"/>
                  </a:cubicBezTo>
                  <a:cubicBezTo>
                    <a:pt x="15671" y="19265"/>
                    <a:pt x="16094" y="18545"/>
                    <a:pt x="16835" y="16205"/>
                  </a:cubicBezTo>
                  <a:cubicBezTo>
                    <a:pt x="17576" y="13865"/>
                    <a:pt x="18635" y="9905"/>
                    <a:pt x="19165" y="7505"/>
                  </a:cubicBezTo>
                  <a:cubicBezTo>
                    <a:pt x="19694" y="5105"/>
                    <a:pt x="19694" y="4265"/>
                    <a:pt x="19906" y="3365"/>
                  </a:cubicBezTo>
                  <a:cubicBezTo>
                    <a:pt x="20118" y="2465"/>
                    <a:pt x="20541" y="1505"/>
                    <a:pt x="20859" y="1445"/>
                  </a:cubicBezTo>
                  <a:cubicBezTo>
                    <a:pt x="21176" y="1385"/>
                    <a:pt x="21388" y="2225"/>
                    <a:pt x="21600" y="3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62000" y="6336458"/>
              <a:ext cx="107972" cy="15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983" fill="norm" stroke="1" extrusionOk="0">
                  <a:moveTo>
                    <a:pt x="16200" y="2232"/>
                  </a:moveTo>
                  <a:cubicBezTo>
                    <a:pt x="13292" y="1049"/>
                    <a:pt x="10385" y="-135"/>
                    <a:pt x="8100" y="13"/>
                  </a:cubicBezTo>
                  <a:cubicBezTo>
                    <a:pt x="5815" y="161"/>
                    <a:pt x="4154" y="1640"/>
                    <a:pt x="2700" y="4007"/>
                  </a:cubicBezTo>
                  <a:cubicBezTo>
                    <a:pt x="1246" y="6375"/>
                    <a:pt x="0" y="9629"/>
                    <a:pt x="0" y="12588"/>
                  </a:cubicBezTo>
                  <a:cubicBezTo>
                    <a:pt x="0" y="15547"/>
                    <a:pt x="1246" y="18210"/>
                    <a:pt x="4154" y="19690"/>
                  </a:cubicBezTo>
                  <a:cubicBezTo>
                    <a:pt x="7062" y="21169"/>
                    <a:pt x="11631" y="21465"/>
                    <a:pt x="14954" y="20133"/>
                  </a:cubicBezTo>
                  <a:cubicBezTo>
                    <a:pt x="18277" y="18802"/>
                    <a:pt x="20354" y="15843"/>
                    <a:pt x="20977" y="12736"/>
                  </a:cubicBezTo>
                  <a:cubicBezTo>
                    <a:pt x="21600" y="9629"/>
                    <a:pt x="20769" y="6375"/>
                    <a:pt x="19523" y="4303"/>
                  </a:cubicBezTo>
                  <a:cubicBezTo>
                    <a:pt x="18277" y="2232"/>
                    <a:pt x="16615" y="1344"/>
                    <a:pt x="15369" y="1788"/>
                  </a:cubicBezTo>
                  <a:cubicBezTo>
                    <a:pt x="14123" y="2232"/>
                    <a:pt x="13292" y="4007"/>
                    <a:pt x="12462" y="57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98706" y="6352423"/>
              <a:ext cx="187145" cy="11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77" fill="norm" stroke="1" extrusionOk="0">
                  <a:moveTo>
                    <a:pt x="343" y="5684"/>
                  </a:moveTo>
                  <a:cubicBezTo>
                    <a:pt x="101" y="7958"/>
                    <a:pt x="-142" y="10232"/>
                    <a:pt x="101" y="12316"/>
                  </a:cubicBezTo>
                  <a:cubicBezTo>
                    <a:pt x="343" y="14400"/>
                    <a:pt x="1071" y="16295"/>
                    <a:pt x="2042" y="17621"/>
                  </a:cubicBezTo>
                  <a:cubicBezTo>
                    <a:pt x="3013" y="18947"/>
                    <a:pt x="4227" y="19705"/>
                    <a:pt x="5197" y="19326"/>
                  </a:cubicBezTo>
                  <a:cubicBezTo>
                    <a:pt x="6168" y="18947"/>
                    <a:pt x="6896" y="17432"/>
                    <a:pt x="7503" y="15726"/>
                  </a:cubicBezTo>
                  <a:cubicBezTo>
                    <a:pt x="8110" y="14021"/>
                    <a:pt x="8595" y="12126"/>
                    <a:pt x="8959" y="12695"/>
                  </a:cubicBezTo>
                  <a:cubicBezTo>
                    <a:pt x="9323" y="13263"/>
                    <a:pt x="9566" y="16295"/>
                    <a:pt x="10173" y="18379"/>
                  </a:cubicBezTo>
                  <a:cubicBezTo>
                    <a:pt x="10779" y="20463"/>
                    <a:pt x="11750" y="21600"/>
                    <a:pt x="12842" y="21032"/>
                  </a:cubicBezTo>
                  <a:cubicBezTo>
                    <a:pt x="13934" y="20463"/>
                    <a:pt x="15148" y="18189"/>
                    <a:pt x="16119" y="14968"/>
                  </a:cubicBezTo>
                  <a:cubicBezTo>
                    <a:pt x="17089" y="11747"/>
                    <a:pt x="17818" y="7579"/>
                    <a:pt x="18667" y="4926"/>
                  </a:cubicBezTo>
                  <a:cubicBezTo>
                    <a:pt x="19516" y="2274"/>
                    <a:pt x="20487" y="1137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79500" y="6530223"/>
              <a:ext cx="95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631949" y="6365123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625600" y="6263523"/>
              <a:ext cx="50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300"/>
                    <a:pt x="1800" y="9000"/>
                    <a:pt x="5400" y="5400"/>
                  </a:cubicBezTo>
                  <a:cubicBezTo>
                    <a:pt x="9000" y="1800"/>
                    <a:pt x="153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763786" y="6094269"/>
              <a:ext cx="122164" cy="41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78" fill="norm" stroke="1" extrusionOk="0">
                  <a:moveTo>
                    <a:pt x="21130" y="2200"/>
                  </a:moveTo>
                  <a:cubicBezTo>
                    <a:pt x="18201" y="1429"/>
                    <a:pt x="15272" y="657"/>
                    <a:pt x="12893" y="272"/>
                  </a:cubicBezTo>
                  <a:cubicBezTo>
                    <a:pt x="10513" y="-114"/>
                    <a:pt x="8683" y="-114"/>
                    <a:pt x="6486" y="437"/>
                  </a:cubicBezTo>
                  <a:cubicBezTo>
                    <a:pt x="4289" y="988"/>
                    <a:pt x="1727" y="2090"/>
                    <a:pt x="628" y="4404"/>
                  </a:cubicBezTo>
                  <a:cubicBezTo>
                    <a:pt x="-470" y="6719"/>
                    <a:pt x="-104" y="10245"/>
                    <a:pt x="1544" y="13055"/>
                  </a:cubicBezTo>
                  <a:cubicBezTo>
                    <a:pt x="3191" y="15866"/>
                    <a:pt x="6120" y="17959"/>
                    <a:pt x="7584" y="19282"/>
                  </a:cubicBezTo>
                  <a:cubicBezTo>
                    <a:pt x="9049" y="20604"/>
                    <a:pt x="9049" y="21155"/>
                    <a:pt x="7950" y="21321"/>
                  </a:cubicBezTo>
                  <a:cubicBezTo>
                    <a:pt x="6852" y="21486"/>
                    <a:pt x="4655" y="21266"/>
                    <a:pt x="2459" y="21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707754" y="6333373"/>
              <a:ext cx="16549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480" y="21600"/>
                  </a:moveTo>
                  <a:cubicBezTo>
                    <a:pt x="1670" y="19059"/>
                    <a:pt x="860" y="16518"/>
                    <a:pt x="320" y="14188"/>
                  </a:cubicBezTo>
                  <a:cubicBezTo>
                    <a:pt x="-220" y="11859"/>
                    <a:pt x="-490" y="9741"/>
                    <a:pt x="3020" y="7412"/>
                  </a:cubicBezTo>
                  <a:cubicBezTo>
                    <a:pt x="6530" y="5082"/>
                    <a:pt x="13820" y="2541"/>
                    <a:pt x="211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336800" y="632067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349500" y="6280456"/>
              <a:ext cx="177800" cy="14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3086"/>
                  </a:moveTo>
                  <a:cubicBezTo>
                    <a:pt x="257" y="1543"/>
                    <a:pt x="514" y="0"/>
                    <a:pt x="643" y="0"/>
                  </a:cubicBezTo>
                  <a:cubicBezTo>
                    <a:pt x="771" y="0"/>
                    <a:pt x="771" y="1543"/>
                    <a:pt x="771" y="4937"/>
                  </a:cubicBezTo>
                  <a:cubicBezTo>
                    <a:pt x="771" y="8331"/>
                    <a:pt x="771" y="13577"/>
                    <a:pt x="1157" y="16817"/>
                  </a:cubicBezTo>
                  <a:cubicBezTo>
                    <a:pt x="1543" y="20057"/>
                    <a:pt x="2314" y="21291"/>
                    <a:pt x="3214" y="21446"/>
                  </a:cubicBezTo>
                  <a:cubicBezTo>
                    <a:pt x="4114" y="21600"/>
                    <a:pt x="5143" y="20674"/>
                    <a:pt x="5786" y="19440"/>
                  </a:cubicBezTo>
                  <a:cubicBezTo>
                    <a:pt x="6429" y="18206"/>
                    <a:pt x="6686" y="16663"/>
                    <a:pt x="7200" y="14811"/>
                  </a:cubicBezTo>
                  <a:cubicBezTo>
                    <a:pt x="7714" y="12960"/>
                    <a:pt x="8486" y="10800"/>
                    <a:pt x="9129" y="10800"/>
                  </a:cubicBezTo>
                  <a:cubicBezTo>
                    <a:pt x="9771" y="10800"/>
                    <a:pt x="10286" y="12960"/>
                    <a:pt x="10929" y="14657"/>
                  </a:cubicBezTo>
                  <a:cubicBezTo>
                    <a:pt x="11571" y="16354"/>
                    <a:pt x="12343" y="17589"/>
                    <a:pt x="13371" y="18206"/>
                  </a:cubicBezTo>
                  <a:cubicBezTo>
                    <a:pt x="14400" y="18823"/>
                    <a:pt x="15686" y="18823"/>
                    <a:pt x="17100" y="16200"/>
                  </a:cubicBezTo>
                  <a:cubicBezTo>
                    <a:pt x="18514" y="13577"/>
                    <a:pt x="20057" y="8331"/>
                    <a:pt x="20829" y="5863"/>
                  </a:cubicBezTo>
                  <a:cubicBezTo>
                    <a:pt x="21600" y="3394"/>
                    <a:pt x="21600" y="3703"/>
                    <a:pt x="21600" y="40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561597" y="6229981"/>
              <a:ext cx="162554" cy="19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096" fill="norm" stroke="1" extrusionOk="0">
                  <a:moveTo>
                    <a:pt x="6233" y="10764"/>
                  </a:moveTo>
                  <a:cubicBezTo>
                    <a:pt x="6233" y="9590"/>
                    <a:pt x="6233" y="8416"/>
                    <a:pt x="7190" y="7125"/>
                  </a:cubicBezTo>
                  <a:cubicBezTo>
                    <a:pt x="8147" y="5833"/>
                    <a:pt x="10061" y="4425"/>
                    <a:pt x="11018" y="3133"/>
                  </a:cubicBezTo>
                  <a:cubicBezTo>
                    <a:pt x="11975" y="1842"/>
                    <a:pt x="11975" y="668"/>
                    <a:pt x="11292" y="199"/>
                  </a:cubicBezTo>
                  <a:cubicBezTo>
                    <a:pt x="10608" y="-271"/>
                    <a:pt x="9241" y="-36"/>
                    <a:pt x="7054" y="2312"/>
                  </a:cubicBezTo>
                  <a:cubicBezTo>
                    <a:pt x="4866" y="4659"/>
                    <a:pt x="1859" y="9120"/>
                    <a:pt x="628" y="12642"/>
                  </a:cubicBezTo>
                  <a:cubicBezTo>
                    <a:pt x="-602" y="16164"/>
                    <a:pt x="-55" y="18746"/>
                    <a:pt x="2542" y="20038"/>
                  </a:cubicBezTo>
                  <a:cubicBezTo>
                    <a:pt x="5140" y="21329"/>
                    <a:pt x="9788" y="21329"/>
                    <a:pt x="13206" y="20625"/>
                  </a:cubicBezTo>
                  <a:cubicBezTo>
                    <a:pt x="16623" y="19920"/>
                    <a:pt x="18811" y="18512"/>
                    <a:pt x="20998" y="171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232150" y="6176978"/>
              <a:ext cx="196850" cy="18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6354"/>
                  </a:moveTo>
                  <a:cubicBezTo>
                    <a:pt x="465" y="4636"/>
                    <a:pt x="929" y="2918"/>
                    <a:pt x="1510" y="2795"/>
                  </a:cubicBezTo>
                  <a:cubicBezTo>
                    <a:pt x="2090" y="2672"/>
                    <a:pt x="2787" y="4145"/>
                    <a:pt x="3252" y="7091"/>
                  </a:cubicBezTo>
                  <a:cubicBezTo>
                    <a:pt x="3716" y="10036"/>
                    <a:pt x="3948" y="14454"/>
                    <a:pt x="3948" y="17277"/>
                  </a:cubicBezTo>
                  <a:cubicBezTo>
                    <a:pt x="3948" y="20100"/>
                    <a:pt x="3716" y="21327"/>
                    <a:pt x="3484" y="21327"/>
                  </a:cubicBezTo>
                  <a:cubicBezTo>
                    <a:pt x="3252" y="21327"/>
                    <a:pt x="3019" y="20100"/>
                    <a:pt x="2787" y="17400"/>
                  </a:cubicBezTo>
                  <a:cubicBezTo>
                    <a:pt x="2555" y="14700"/>
                    <a:pt x="2323" y="10527"/>
                    <a:pt x="2555" y="7704"/>
                  </a:cubicBezTo>
                  <a:cubicBezTo>
                    <a:pt x="2787" y="4882"/>
                    <a:pt x="3484" y="3409"/>
                    <a:pt x="4413" y="2550"/>
                  </a:cubicBezTo>
                  <a:cubicBezTo>
                    <a:pt x="5342" y="1691"/>
                    <a:pt x="6503" y="1445"/>
                    <a:pt x="7432" y="2182"/>
                  </a:cubicBezTo>
                  <a:cubicBezTo>
                    <a:pt x="8361" y="2918"/>
                    <a:pt x="9058" y="4636"/>
                    <a:pt x="9523" y="6109"/>
                  </a:cubicBezTo>
                  <a:cubicBezTo>
                    <a:pt x="9987" y="7582"/>
                    <a:pt x="10219" y="8809"/>
                    <a:pt x="10568" y="8809"/>
                  </a:cubicBezTo>
                  <a:cubicBezTo>
                    <a:pt x="10916" y="8809"/>
                    <a:pt x="11381" y="7582"/>
                    <a:pt x="11961" y="6109"/>
                  </a:cubicBezTo>
                  <a:cubicBezTo>
                    <a:pt x="12542" y="4636"/>
                    <a:pt x="13239" y="2918"/>
                    <a:pt x="14052" y="1691"/>
                  </a:cubicBezTo>
                  <a:cubicBezTo>
                    <a:pt x="14865" y="463"/>
                    <a:pt x="15794" y="-273"/>
                    <a:pt x="16606" y="95"/>
                  </a:cubicBezTo>
                  <a:cubicBezTo>
                    <a:pt x="17419" y="463"/>
                    <a:pt x="18116" y="1936"/>
                    <a:pt x="18581" y="4391"/>
                  </a:cubicBezTo>
                  <a:cubicBezTo>
                    <a:pt x="19045" y="6845"/>
                    <a:pt x="19277" y="10282"/>
                    <a:pt x="19742" y="12491"/>
                  </a:cubicBezTo>
                  <a:cubicBezTo>
                    <a:pt x="20206" y="14700"/>
                    <a:pt x="20903" y="15682"/>
                    <a:pt x="21600" y="16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460750" y="6213208"/>
              <a:ext cx="19050" cy="10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3866"/>
                  </a:moveTo>
                  <a:cubicBezTo>
                    <a:pt x="4800" y="1662"/>
                    <a:pt x="9600" y="-542"/>
                    <a:pt x="12000" y="119"/>
                  </a:cubicBezTo>
                  <a:cubicBezTo>
                    <a:pt x="14400" y="780"/>
                    <a:pt x="14400" y="4307"/>
                    <a:pt x="15600" y="8274"/>
                  </a:cubicBezTo>
                  <a:cubicBezTo>
                    <a:pt x="16800" y="12242"/>
                    <a:pt x="19200" y="16650"/>
                    <a:pt x="21600" y="210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479800" y="616192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511550" y="6161923"/>
              <a:ext cx="1270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33"/>
                    <a:pt x="7200" y="7467"/>
                    <a:pt x="10800" y="11067"/>
                  </a:cubicBezTo>
                  <a:cubicBezTo>
                    <a:pt x="14400" y="14667"/>
                    <a:pt x="180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545416" y="6168273"/>
              <a:ext cx="9948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45" y="3484"/>
                    <a:pt x="11489" y="6968"/>
                    <a:pt x="8043" y="9871"/>
                  </a:cubicBezTo>
                  <a:cubicBezTo>
                    <a:pt x="4596" y="12774"/>
                    <a:pt x="2757" y="15097"/>
                    <a:pt x="1609" y="16839"/>
                  </a:cubicBezTo>
                  <a:cubicBezTo>
                    <a:pt x="460" y="18581"/>
                    <a:pt x="0" y="19742"/>
                    <a:pt x="0" y="20439"/>
                  </a:cubicBezTo>
                  <a:cubicBezTo>
                    <a:pt x="0" y="21135"/>
                    <a:pt x="460" y="21368"/>
                    <a:pt x="91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752850" y="6288923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874442" y="6212723"/>
              <a:ext cx="157809" cy="10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43" fill="norm" stroke="1" extrusionOk="0">
                  <a:moveTo>
                    <a:pt x="2464" y="0"/>
                  </a:moveTo>
                  <a:cubicBezTo>
                    <a:pt x="1312" y="1223"/>
                    <a:pt x="160" y="2445"/>
                    <a:pt x="16" y="5909"/>
                  </a:cubicBezTo>
                  <a:cubicBezTo>
                    <a:pt x="-128" y="9374"/>
                    <a:pt x="736" y="15079"/>
                    <a:pt x="1888" y="18136"/>
                  </a:cubicBezTo>
                  <a:cubicBezTo>
                    <a:pt x="3040" y="21192"/>
                    <a:pt x="4480" y="21600"/>
                    <a:pt x="6352" y="19155"/>
                  </a:cubicBezTo>
                  <a:cubicBezTo>
                    <a:pt x="8224" y="16709"/>
                    <a:pt x="10528" y="11411"/>
                    <a:pt x="11680" y="7743"/>
                  </a:cubicBezTo>
                  <a:cubicBezTo>
                    <a:pt x="12832" y="4075"/>
                    <a:pt x="12832" y="2038"/>
                    <a:pt x="12832" y="2038"/>
                  </a:cubicBezTo>
                  <a:cubicBezTo>
                    <a:pt x="12832" y="2038"/>
                    <a:pt x="12832" y="4075"/>
                    <a:pt x="13120" y="6317"/>
                  </a:cubicBezTo>
                  <a:cubicBezTo>
                    <a:pt x="13408" y="8558"/>
                    <a:pt x="13984" y="11004"/>
                    <a:pt x="15424" y="13042"/>
                  </a:cubicBezTo>
                  <a:cubicBezTo>
                    <a:pt x="16864" y="15079"/>
                    <a:pt x="19168" y="16709"/>
                    <a:pt x="21472" y="18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032250" y="6212723"/>
              <a:ext cx="126058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8640" y="0"/>
                  </a:moveTo>
                  <a:cubicBezTo>
                    <a:pt x="7200" y="3672"/>
                    <a:pt x="5760" y="7344"/>
                    <a:pt x="5040" y="10584"/>
                  </a:cubicBezTo>
                  <a:cubicBezTo>
                    <a:pt x="4320" y="13824"/>
                    <a:pt x="4320" y="16632"/>
                    <a:pt x="4320" y="18576"/>
                  </a:cubicBezTo>
                  <a:cubicBezTo>
                    <a:pt x="4320" y="20520"/>
                    <a:pt x="4320" y="21600"/>
                    <a:pt x="4500" y="21600"/>
                  </a:cubicBezTo>
                  <a:cubicBezTo>
                    <a:pt x="4680" y="21600"/>
                    <a:pt x="5040" y="20520"/>
                    <a:pt x="6120" y="17172"/>
                  </a:cubicBezTo>
                  <a:cubicBezTo>
                    <a:pt x="7200" y="13824"/>
                    <a:pt x="9000" y="8208"/>
                    <a:pt x="10440" y="4860"/>
                  </a:cubicBezTo>
                  <a:cubicBezTo>
                    <a:pt x="11880" y="1512"/>
                    <a:pt x="12960" y="432"/>
                    <a:pt x="14400" y="216"/>
                  </a:cubicBezTo>
                  <a:cubicBezTo>
                    <a:pt x="15840" y="0"/>
                    <a:pt x="17640" y="648"/>
                    <a:pt x="19080" y="1404"/>
                  </a:cubicBezTo>
                  <a:cubicBezTo>
                    <a:pt x="20520" y="2160"/>
                    <a:pt x="21600" y="3024"/>
                    <a:pt x="21420" y="4320"/>
                  </a:cubicBezTo>
                  <a:cubicBezTo>
                    <a:pt x="21240" y="5616"/>
                    <a:pt x="19800" y="7344"/>
                    <a:pt x="16020" y="8532"/>
                  </a:cubicBezTo>
                  <a:cubicBezTo>
                    <a:pt x="12240" y="9720"/>
                    <a:pt x="6120" y="10368"/>
                    <a:pt x="0" y="110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437605" y="6004115"/>
              <a:ext cx="350295" cy="28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79" fill="norm" stroke="1" extrusionOk="0">
                  <a:moveTo>
                    <a:pt x="5496" y="2768"/>
                  </a:moveTo>
                  <a:cubicBezTo>
                    <a:pt x="4720" y="6237"/>
                    <a:pt x="3944" y="9705"/>
                    <a:pt x="3491" y="12464"/>
                  </a:cubicBezTo>
                  <a:cubicBezTo>
                    <a:pt x="3039" y="15223"/>
                    <a:pt x="2909" y="17273"/>
                    <a:pt x="2909" y="18692"/>
                  </a:cubicBezTo>
                  <a:cubicBezTo>
                    <a:pt x="2909" y="20111"/>
                    <a:pt x="3039" y="20899"/>
                    <a:pt x="3427" y="21215"/>
                  </a:cubicBezTo>
                  <a:cubicBezTo>
                    <a:pt x="3815" y="21530"/>
                    <a:pt x="4461" y="21372"/>
                    <a:pt x="4849" y="20899"/>
                  </a:cubicBezTo>
                  <a:cubicBezTo>
                    <a:pt x="5237" y="20426"/>
                    <a:pt x="5367" y="19638"/>
                    <a:pt x="5237" y="18456"/>
                  </a:cubicBezTo>
                  <a:cubicBezTo>
                    <a:pt x="5108" y="17273"/>
                    <a:pt x="4720" y="15696"/>
                    <a:pt x="4203" y="14672"/>
                  </a:cubicBezTo>
                  <a:cubicBezTo>
                    <a:pt x="3685" y="13647"/>
                    <a:pt x="3039" y="13174"/>
                    <a:pt x="2198" y="12858"/>
                  </a:cubicBezTo>
                  <a:cubicBezTo>
                    <a:pt x="1357" y="12543"/>
                    <a:pt x="322" y="12385"/>
                    <a:pt x="64" y="12070"/>
                  </a:cubicBezTo>
                  <a:cubicBezTo>
                    <a:pt x="-195" y="11755"/>
                    <a:pt x="322" y="11282"/>
                    <a:pt x="1810" y="9705"/>
                  </a:cubicBezTo>
                  <a:cubicBezTo>
                    <a:pt x="3297" y="8129"/>
                    <a:pt x="5755" y="5448"/>
                    <a:pt x="7177" y="3793"/>
                  </a:cubicBezTo>
                  <a:cubicBezTo>
                    <a:pt x="8600" y="2137"/>
                    <a:pt x="8988" y="1507"/>
                    <a:pt x="9506" y="955"/>
                  </a:cubicBezTo>
                  <a:cubicBezTo>
                    <a:pt x="10023" y="403"/>
                    <a:pt x="10670" y="-70"/>
                    <a:pt x="11252" y="9"/>
                  </a:cubicBezTo>
                  <a:cubicBezTo>
                    <a:pt x="11834" y="88"/>
                    <a:pt x="12351" y="718"/>
                    <a:pt x="12351" y="2295"/>
                  </a:cubicBezTo>
                  <a:cubicBezTo>
                    <a:pt x="12351" y="3872"/>
                    <a:pt x="11834" y="6394"/>
                    <a:pt x="11187" y="8759"/>
                  </a:cubicBezTo>
                  <a:cubicBezTo>
                    <a:pt x="10540" y="11124"/>
                    <a:pt x="9764" y="13331"/>
                    <a:pt x="9118" y="14829"/>
                  </a:cubicBezTo>
                  <a:cubicBezTo>
                    <a:pt x="8471" y="16327"/>
                    <a:pt x="7954" y="17115"/>
                    <a:pt x="7759" y="17115"/>
                  </a:cubicBezTo>
                  <a:cubicBezTo>
                    <a:pt x="7565" y="17115"/>
                    <a:pt x="7695" y="16327"/>
                    <a:pt x="7954" y="15539"/>
                  </a:cubicBezTo>
                  <a:cubicBezTo>
                    <a:pt x="8212" y="14750"/>
                    <a:pt x="8600" y="13962"/>
                    <a:pt x="9053" y="13331"/>
                  </a:cubicBezTo>
                  <a:cubicBezTo>
                    <a:pt x="9506" y="12701"/>
                    <a:pt x="10023" y="12228"/>
                    <a:pt x="10540" y="12228"/>
                  </a:cubicBezTo>
                  <a:cubicBezTo>
                    <a:pt x="11058" y="12228"/>
                    <a:pt x="11575" y="12701"/>
                    <a:pt x="11963" y="13331"/>
                  </a:cubicBezTo>
                  <a:cubicBezTo>
                    <a:pt x="12351" y="13962"/>
                    <a:pt x="12610" y="14750"/>
                    <a:pt x="13062" y="15460"/>
                  </a:cubicBezTo>
                  <a:cubicBezTo>
                    <a:pt x="13515" y="16169"/>
                    <a:pt x="14162" y="16800"/>
                    <a:pt x="14809" y="17115"/>
                  </a:cubicBezTo>
                  <a:cubicBezTo>
                    <a:pt x="15455" y="17431"/>
                    <a:pt x="16102" y="17431"/>
                    <a:pt x="16684" y="17115"/>
                  </a:cubicBezTo>
                  <a:cubicBezTo>
                    <a:pt x="17266" y="16800"/>
                    <a:pt x="17783" y="16169"/>
                    <a:pt x="18171" y="15460"/>
                  </a:cubicBezTo>
                  <a:cubicBezTo>
                    <a:pt x="18559" y="14750"/>
                    <a:pt x="18818" y="13962"/>
                    <a:pt x="18689" y="13331"/>
                  </a:cubicBezTo>
                  <a:cubicBezTo>
                    <a:pt x="18559" y="12701"/>
                    <a:pt x="18042" y="12228"/>
                    <a:pt x="17395" y="12149"/>
                  </a:cubicBezTo>
                  <a:cubicBezTo>
                    <a:pt x="16749" y="12070"/>
                    <a:pt x="15973" y="12385"/>
                    <a:pt x="15391" y="13016"/>
                  </a:cubicBezTo>
                  <a:cubicBezTo>
                    <a:pt x="14809" y="13647"/>
                    <a:pt x="14421" y="14593"/>
                    <a:pt x="14227" y="15539"/>
                  </a:cubicBezTo>
                  <a:cubicBezTo>
                    <a:pt x="14033" y="16485"/>
                    <a:pt x="14033" y="17431"/>
                    <a:pt x="15261" y="18140"/>
                  </a:cubicBezTo>
                  <a:cubicBezTo>
                    <a:pt x="16490" y="18850"/>
                    <a:pt x="18948" y="19323"/>
                    <a:pt x="21405" y="197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308326" y="5901573"/>
              <a:ext cx="362225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3" fill="norm" stroke="1" extrusionOk="0">
                  <a:moveTo>
                    <a:pt x="4914" y="0"/>
                  </a:moveTo>
                  <a:cubicBezTo>
                    <a:pt x="4161" y="1430"/>
                    <a:pt x="3407" y="2861"/>
                    <a:pt x="3031" y="6151"/>
                  </a:cubicBezTo>
                  <a:cubicBezTo>
                    <a:pt x="2654" y="9441"/>
                    <a:pt x="2654" y="14591"/>
                    <a:pt x="2654" y="17595"/>
                  </a:cubicBezTo>
                  <a:cubicBezTo>
                    <a:pt x="2654" y="20599"/>
                    <a:pt x="2654" y="21457"/>
                    <a:pt x="2842" y="21528"/>
                  </a:cubicBezTo>
                  <a:cubicBezTo>
                    <a:pt x="3031" y="21600"/>
                    <a:pt x="3407" y="20885"/>
                    <a:pt x="3407" y="19526"/>
                  </a:cubicBezTo>
                  <a:cubicBezTo>
                    <a:pt x="3407" y="18167"/>
                    <a:pt x="3031" y="16164"/>
                    <a:pt x="2591" y="14948"/>
                  </a:cubicBezTo>
                  <a:cubicBezTo>
                    <a:pt x="2151" y="13732"/>
                    <a:pt x="1649" y="13303"/>
                    <a:pt x="1084" y="13017"/>
                  </a:cubicBezTo>
                  <a:cubicBezTo>
                    <a:pt x="519" y="12731"/>
                    <a:pt x="-109" y="12588"/>
                    <a:pt x="17" y="12660"/>
                  </a:cubicBezTo>
                  <a:cubicBezTo>
                    <a:pt x="142" y="12731"/>
                    <a:pt x="1021" y="13017"/>
                    <a:pt x="2528" y="13160"/>
                  </a:cubicBezTo>
                  <a:cubicBezTo>
                    <a:pt x="4035" y="13303"/>
                    <a:pt x="6170" y="13303"/>
                    <a:pt x="7551" y="13160"/>
                  </a:cubicBezTo>
                  <a:cubicBezTo>
                    <a:pt x="8933" y="13017"/>
                    <a:pt x="9561" y="12731"/>
                    <a:pt x="10063" y="12230"/>
                  </a:cubicBezTo>
                  <a:cubicBezTo>
                    <a:pt x="10565" y="11730"/>
                    <a:pt x="10942" y="11015"/>
                    <a:pt x="10879" y="10442"/>
                  </a:cubicBezTo>
                  <a:cubicBezTo>
                    <a:pt x="10817" y="9870"/>
                    <a:pt x="10314" y="9441"/>
                    <a:pt x="9812" y="9441"/>
                  </a:cubicBezTo>
                  <a:cubicBezTo>
                    <a:pt x="9310" y="9441"/>
                    <a:pt x="8807" y="9870"/>
                    <a:pt x="8179" y="11229"/>
                  </a:cubicBezTo>
                  <a:cubicBezTo>
                    <a:pt x="7551" y="12588"/>
                    <a:pt x="6798" y="14877"/>
                    <a:pt x="6421" y="16379"/>
                  </a:cubicBezTo>
                  <a:cubicBezTo>
                    <a:pt x="6044" y="17881"/>
                    <a:pt x="6044" y="18596"/>
                    <a:pt x="6358" y="19097"/>
                  </a:cubicBezTo>
                  <a:cubicBezTo>
                    <a:pt x="6672" y="19597"/>
                    <a:pt x="7300" y="19883"/>
                    <a:pt x="8619" y="19812"/>
                  </a:cubicBezTo>
                  <a:cubicBezTo>
                    <a:pt x="9938" y="19740"/>
                    <a:pt x="11947" y="19311"/>
                    <a:pt x="13768" y="18525"/>
                  </a:cubicBezTo>
                  <a:cubicBezTo>
                    <a:pt x="15589" y="17738"/>
                    <a:pt x="17221" y="16593"/>
                    <a:pt x="18226" y="15735"/>
                  </a:cubicBezTo>
                  <a:cubicBezTo>
                    <a:pt x="19231" y="14877"/>
                    <a:pt x="19607" y="14305"/>
                    <a:pt x="19607" y="13732"/>
                  </a:cubicBezTo>
                  <a:cubicBezTo>
                    <a:pt x="19607" y="13160"/>
                    <a:pt x="19231" y="12588"/>
                    <a:pt x="18665" y="12302"/>
                  </a:cubicBezTo>
                  <a:cubicBezTo>
                    <a:pt x="18100" y="12016"/>
                    <a:pt x="17347" y="12016"/>
                    <a:pt x="16468" y="12803"/>
                  </a:cubicBezTo>
                  <a:cubicBezTo>
                    <a:pt x="15589" y="13589"/>
                    <a:pt x="14584" y="15163"/>
                    <a:pt x="14082" y="16379"/>
                  </a:cubicBezTo>
                  <a:cubicBezTo>
                    <a:pt x="13579" y="17595"/>
                    <a:pt x="13579" y="18453"/>
                    <a:pt x="13893" y="18811"/>
                  </a:cubicBezTo>
                  <a:cubicBezTo>
                    <a:pt x="14207" y="19168"/>
                    <a:pt x="14835" y="19025"/>
                    <a:pt x="15400" y="18596"/>
                  </a:cubicBezTo>
                  <a:cubicBezTo>
                    <a:pt x="15965" y="18167"/>
                    <a:pt x="16468" y="17452"/>
                    <a:pt x="16907" y="16808"/>
                  </a:cubicBezTo>
                  <a:cubicBezTo>
                    <a:pt x="17347" y="16164"/>
                    <a:pt x="17724" y="15592"/>
                    <a:pt x="17975" y="15950"/>
                  </a:cubicBezTo>
                  <a:cubicBezTo>
                    <a:pt x="18226" y="16307"/>
                    <a:pt x="18351" y="17595"/>
                    <a:pt x="18728" y="18381"/>
                  </a:cubicBezTo>
                  <a:cubicBezTo>
                    <a:pt x="19105" y="19168"/>
                    <a:pt x="19733" y="19454"/>
                    <a:pt x="20235" y="19311"/>
                  </a:cubicBezTo>
                  <a:cubicBezTo>
                    <a:pt x="20738" y="19168"/>
                    <a:pt x="21114" y="18596"/>
                    <a:pt x="21491" y="18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703308" y="6064955"/>
              <a:ext cx="161165" cy="13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11" fill="norm" stroke="1" extrusionOk="0">
                  <a:moveTo>
                    <a:pt x="2391" y="4193"/>
                  </a:moveTo>
                  <a:cubicBezTo>
                    <a:pt x="2391" y="8775"/>
                    <a:pt x="2391" y="13356"/>
                    <a:pt x="1970" y="16466"/>
                  </a:cubicBezTo>
                  <a:cubicBezTo>
                    <a:pt x="1549" y="19575"/>
                    <a:pt x="708" y="21211"/>
                    <a:pt x="287" y="21211"/>
                  </a:cubicBezTo>
                  <a:cubicBezTo>
                    <a:pt x="-134" y="21211"/>
                    <a:pt x="-134" y="19575"/>
                    <a:pt x="567" y="16629"/>
                  </a:cubicBezTo>
                  <a:cubicBezTo>
                    <a:pt x="1269" y="13684"/>
                    <a:pt x="2671" y="9429"/>
                    <a:pt x="3793" y="6484"/>
                  </a:cubicBezTo>
                  <a:cubicBezTo>
                    <a:pt x="4915" y="3538"/>
                    <a:pt x="5757" y="1902"/>
                    <a:pt x="6879" y="920"/>
                  </a:cubicBezTo>
                  <a:cubicBezTo>
                    <a:pt x="8001" y="-62"/>
                    <a:pt x="9404" y="-389"/>
                    <a:pt x="10105" y="593"/>
                  </a:cubicBezTo>
                  <a:cubicBezTo>
                    <a:pt x="10806" y="1575"/>
                    <a:pt x="10806" y="3866"/>
                    <a:pt x="10806" y="5829"/>
                  </a:cubicBezTo>
                  <a:cubicBezTo>
                    <a:pt x="10806" y="7793"/>
                    <a:pt x="10806" y="9429"/>
                    <a:pt x="10666" y="11066"/>
                  </a:cubicBezTo>
                  <a:cubicBezTo>
                    <a:pt x="10526" y="12702"/>
                    <a:pt x="10245" y="14338"/>
                    <a:pt x="10105" y="14338"/>
                  </a:cubicBezTo>
                  <a:cubicBezTo>
                    <a:pt x="9965" y="14338"/>
                    <a:pt x="9965" y="12702"/>
                    <a:pt x="10666" y="10411"/>
                  </a:cubicBezTo>
                  <a:cubicBezTo>
                    <a:pt x="11367" y="8120"/>
                    <a:pt x="12770" y="5175"/>
                    <a:pt x="14593" y="3211"/>
                  </a:cubicBezTo>
                  <a:cubicBezTo>
                    <a:pt x="16417" y="1247"/>
                    <a:pt x="18661" y="266"/>
                    <a:pt x="19923" y="593"/>
                  </a:cubicBezTo>
                  <a:cubicBezTo>
                    <a:pt x="21185" y="920"/>
                    <a:pt x="21466" y="2556"/>
                    <a:pt x="21326" y="5993"/>
                  </a:cubicBezTo>
                  <a:cubicBezTo>
                    <a:pt x="21185" y="9429"/>
                    <a:pt x="20624" y="14666"/>
                    <a:pt x="20063" y="19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938951" y="6051770"/>
              <a:ext cx="57894" cy="17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353" fill="norm" stroke="1" extrusionOk="0">
                  <a:moveTo>
                    <a:pt x="19511" y="3353"/>
                  </a:moveTo>
                  <a:cubicBezTo>
                    <a:pt x="20256" y="2067"/>
                    <a:pt x="21001" y="782"/>
                    <a:pt x="19511" y="267"/>
                  </a:cubicBezTo>
                  <a:cubicBezTo>
                    <a:pt x="18022" y="-247"/>
                    <a:pt x="14298" y="10"/>
                    <a:pt x="10946" y="782"/>
                  </a:cubicBezTo>
                  <a:cubicBezTo>
                    <a:pt x="7594" y="1553"/>
                    <a:pt x="4615" y="2839"/>
                    <a:pt x="5360" y="5410"/>
                  </a:cubicBezTo>
                  <a:cubicBezTo>
                    <a:pt x="6104" y="7982"/>
                    <a:pt x="10573" y="11839"/>
                    <a:pt x="13553" y="14539"/>
                  </a:cubicBezTo>
                  <a:cubicBezTo>
                    <a:pt x="16532" y="17239"/>
                    <a:pt x="18022" y="18782"/>
                    <a:pt x="16904" y="19810"/>
                  </a:cubicBezTo>
                  <a:cubicBezTo>
                    <a:pt x="15787" y="20839"/>
                    <a:pt x="12063" y="21353"/>
                    <a:pt x="8339" y="21353"/>
                  </a:cubicBezTo>
                  <a:cubicBezTo>
                    <a:pt x="4615" y="21353"/>
                    <a:pt x="891" y="20839"/>
                    <a:pt x="146" y="19682"/>
                  </a:cubicBezTo>
                  <a:cubicBezTo>
                    <a:pt x="-599" y="18524"/>
                    <a:pt x="1635" y="16724"/>
                    <a:pt x="3870" y="149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134100" y="6060323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127114" y="620002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493933" y="5885611"/>
              <a:ext cx="176972" cy="40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60" fill="norm" stroke="1" extrusionOk="0">
                  <a:moveTo>
                    <a:pt x="1005" y="5263"/>
                  </a:moveTo>
                  <a:cubicBezTo>
                    <a:pt x="1005" y="8543"/>
                    <a:pt x="1005" y="11822"/>
                    <a:pt x="1130" y="13971"/>
                  </a:cubicBezTo>
                  <a:cubicBezTo>
                    <a:pt x="1256" y="16120"/>
                    <a:pt x="1507" y="17138"/>
                    <a:pt x="1633" y="17929"/>
                  </a:cubicBezTo>
                  <a:cubicBezTo>
                    <a:pt x="1758" y="18721"/>
                    <a:pt x="1758" y="19286"/>
                    <a:pt x="1633" y="19117"/>
                  </a:cubicBezTo>
                  <a:cubicBezTo>
                    <a:pt x="1507" y="18947"/>
                    <a:pt x="1256" y="18042"/>
                    <a:pt x="879" y="15894"/>
                  </a:cubicBezTo>
                  <a:cubicBezTo>
                    <a:pt x="502" y="13745"/>
                    <a:pt x="0" y="10352"/>
                    <a:pt x="0" y="7638"/>
                  </a:cubicBezTo>
                  <a:cubicBezTo>
                    <a:pt x="0" y="4924"/>
                    <a:pt x="502" y="2888"/>
                    <a:pt x="1256" y="1644"/>
                  </a:cubicBezTo>
                  <a:cubicBezTo>
                    <a:pt x="2009" y="400"/>
                    <a:pt x="3014" y="-52"/>
                    <a:pt x="5149" y="5"/>
                  </a:cubicBezTo>
                  <a:cubicBezTo>
                    <a:pt x="7284" y="61"/>
                    <a:pt x="10549" y="627"/>
                    <a:pt x="13688" y="2549"/>
                  </a:cubicBezTo>
                  <a:cubicBezTo>
                    <a:pt x="16828" y="4472"/>
                    <a:pt x="19842" y="7751"/>
                    <a:pt x="20721" y="10522"/>
                  </a:cubicBezTo>
                  <a:cubicBezTo>
                    <a:pt x="21600" y="13293"/>
                    <a:pt x="20344" y="15554"/>
                    <a:pt x="17707" y="17307"/>
                  </a:cubicBezTo>
                  <a:cubicBezTo>
                    <a:pt x="15070" y="19060"/>
                    <a:pt x="11051" y="20304"/>
                    <a:pt x="8288" y="20926"/>
                  </a:cubicBezTo>
                  <a:cubicBezTo>
                    <a:pt x="5526" y="21548"/>
                    <a:pt x="4019" y="21548"/>
                    <a:pt x="2888" y="21322"/>
                  </a:cubicBezTo>
                  <a:cubicBezTo>
                    <a:pt x="1758" y="21096"/>
                    <a:pt x="1005" y="20643"/>
                    <a:pt x="251" y="201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699250" y="6212723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800850" y="6085723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813550" y="6206373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086578" y="5840936"/>
              <a:ext cx="165122" cy="41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52" fill="norm" stroke="1" extrusionOk="0">
                  <a:moveTo>
                    <a:pt x="21329" y="507"/>
                  </a:moveTo>
                  <a:cubicBezTo>
                    <a:pt x="20235" y="179"/>
                    <a:pt x="19142" y="-148"/>
                    <a:pt x="16681" y="70"/>
                  </a:cubicBezTo>
                  <a:cubicBezTo>
                    <a:pt x="14220" y="288"/>
                    <a:pt x="10392" y="1052"/>
                    <a:pt x="7932" y="1925"/>
                  </a:cubicBezTo>
                  <a:cubicBezTo>
                    <a:pt x="5471" y="2797"/>
                    <a:pt x="4377" y="3779"/>
                    <a:pt x="3967" y="4816"/>
                  </a:cubicBezTo>
                  <a:cubicBezTo>
                    <a:pt x="3557" y="5852"/>
                    <a:pt x="3830" y="6943"/>
                    <a:pt x="4514" y="7652"/>
                  </a:cubicBezTo>
                  <a:cubicBezTo>
                    <a:pt x="5197" y="8361"/>
                    <a:pt x="6291" y="8688"/>
                    <a:pt x="6428" y="9125"/>
                  </a:cubicBezTo>
                  <a:cubicBezTo>
                    <a:pt x="6564" y="9561"/>
                    <a:pt x="5744" y="10107"/>
                    <a:pt x="4651" y="10652"/>
                  </a:cubicBezTo>
                  <a:cubicBezTo>
                    <a:pt x="3557" y="11197"/>
                    <a:pt x="2190" y="11743"/>
                    <a:pt x="2326" y="12016"/>
                  </a:cubicBezTo>
                  <a:cubicBezTo>
                    <a:pt x="2463" y="12288"/>
                    <a:pt x="4104" y="12288"/>
                    <a:pt x="5471" y="12452"/>
                  </a:cubicBezTo>
                  <a:cubicBezTo>
                    <a:pt x="6838" y="12616"/>
                    <a:pt x="7932" y="12943"/>
                    <a:pt x="8615" y="13379"/>
                  </a:cubicBezTo>
                  <a:cubicBezTo>
                    <a:pt x="9299" y="13816"/>
                    <a:pt x="9572" y="14361"/>
                    <a:pt x="8752" y="15179"/>
                  </a:cubicBezTo>
                  <a:cubicBezTo>
                    <a:pt x="7932" y="15997"/>
                    <a:pt x="6018" y="17088"/>
                    <a:pt x="4514" y="17907"/>
                  </a:cubicBezTo>
                  <a:cubicBezTo>
                    <a:pt x="3010" y="18725"/>
                    <a:pt x="1916" y="19270"/>
                    <a:pt x="1096" y="19816"/>
                  </a:cubicBezTo>
                  <a:cubicBezTo>
                    <a:pt x="276" y="20361"/>
                    <a:pt x="-271" y="20907"/>
                    <a:pt x="139" y="21179"/>
                  </a:cubicBezTo>
                  <a:cubicBezTo>
                    <a:pt x="549" y="21452"/>
                    <a:pt x="1916" y="21452"/>
                    <a:pt x="3694" y="21452"/>
                  </a:cubicBezTo>
                  <a:cubicBezTo>
                    <a:pt x="5471" y="21452"/>
                    <a:pt x="7658" y="21452"/>
                    <a:pt x="9845" y="214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352087" y="5945091"/>
              <a:ext cx="134138" cy="37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17" fill="norm" stroke="1" extrusionOk="0">
                  <a:moveTo>
                    <a:pt x="17406" y="3991"/>
                  </a:moveTo>
                  <a:cubicBezTo>
                    <a:pt x="18081" y="3394"/>
                    <a:pt x="18756" y="2797"/>
                    <a:pt x="19094" y="2141"/>
                  </a:cubicBezTo>
                  <a:cubicBezTo>
                    <a:pt x="19431" y="1485"/>
                    <a:pt x="19431" y="769"/>
                    <a:pt x="18419" y="351"/>
                  </a:cubicBezTo>
                  <a:cubicBezTo>
                    <a:pt x="17406" y="-67"/>
                    <a:pt x="15381" y="-186"/>
                    <a:pt x="12344" y="411"/>
                  </a:cubicBezTo>
                  <a:cubicBezTo>
                    <a:pt x="9306" y="1007"/>
                    <a:pt x="5256" y="2320"/>
                    <a:pt x="2893" y="3573"/>
                  </a:cubicBezTo>
                  <a:cubicBezTo>
                    <a:pt x="531" y="4826"/>
                    <a:pt x="-144" y="6020"/>
                    <a:pt x="25" y="6855"/>
                  </a:cubicBezTo>
                  <a:cubicBezTo>
                    <a:pt x="193" y="7690"/>
                    <a:pt x="1206" y="8168"/>
                    <a:pt x="4244" y="7750"/>
                  </a:cubicBezTo>
                  <a:cubicBezTo>
                    <a:pt x="7281" y="7332"/>
                    <a:pt x="12344" y="6020"/>
                    <a:pt x="15212" y="4945"/>
                  </a:cubicBezTo>
                  <a:cubicBezTo>
                    <a:pt x="18081" y="3871"/>
                    <a:pt x="18756" y="3036"/>
                    <a:pt x="19262" y="2917"/>
                  </a:cubicBezTo>
                  <a:cubicBezTo>
                    <a:pt x="19769" y="2797"/>
                    <a:pt x="20106" y="3394"/>
                    <a:pt x="20444" y="5662"/>
                  </a:cubicBezTo>
                  <a:cubicBezTo>
                    <a:pt x="20781" y="7929"/>
                    <a:pt x="21119" y="11867"/>
                    <a:pt x="21287" y="14433"/>
                  </a:cubicBezTo>
                  <a:cubicBezTo>
                    <a:pt x="21456" y="16999"/>
                    <a:pt x="21456" y="18192"/>
                    <a:pt x="20950" y="19087"/>
                  </a:cubicBezTo>
                  <a:cubicBezTo>
                    <a:pt x="20444" y="19982"/>
                    <a:pt x="19431" y="20579"/>
                    <a:pt x="18081" y="20937"/>
                  </a:cubicBezTo>
                  <a:cubicBezTo>
                    <a:pt x="16731" y="21295"/>
                    <a:pt x="15044" y="21414"/>
                    <a:pt x="13525" y="21235"/>
                  </a:cubicBezTo>
                  <a:cubicBezTo>
                    <a:pt x="12006" y="21056"/>
                    <a:pt x="10656" y="20579"/>
                    <a:pt x="9475" y="20101"/>
                  </a:cubicBezTo>
                  <a:cubicBezTo>
                    <a:pt x="8294" y="19624"/>
                    <a:pt x="7281" y="19147"/>
                    <a:pt x="6606" y="18610"/>
                  </a:cubicBezTo>
                  <a:cubicBezTo>
                    <a:pt x="5931" y="18073"/>
                    <a:pt x="5593" y="17476"/>
                    <a:pt x="6606" y="16939"/>
                  </a:cubicBezTo>
                  <a:cubicBezTo>
                    <a:pt x="7619" y="16402"/>
                    <a:pt x="9981" y="15924"/>
                    <a:pt x="12344" y="15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569200" y="6079373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645400" y="6149223"/>
              <a:ext cx="444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400"/>
                    <a:pt x="13371" y="10800"/>
                    <a:pt x="9771" y="14400"/>
                  </a:cubicBezTo>
                  <a:cubicBezTo>
                    <a:pt x="6171" y="18000"/>
                    <a:pt x="308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812315" y="5932704"/>
              <a:ext cx="137885" cy="36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08" fill="norm" stroke="1" extrusionOk="0">
                  <a:moveTo>
                    <a:pt x="21319" y="2258"/>
                  </a:moveTo>
                  <a:cubicBezTo>
                    <a:pt x="20664" y="1641"/>
                    <a:pt x="20010" y="1024"/>
                    <a:pt x="18046" y="530"/>
                  </a:cubicBezTo>
                  <a:cubicBezTo>
                    <a:pt x="16083" y="36"/>
                    <a:pt x="12810" y="-334"/>
                    <a:pt x="9537" y="468"/>
                  </a:cubicBezTo>
                  <a:cubicBezTo>
                    <a:pt x="6264" y="1271"/>
                    <a:pt x="2992" y="3245"/>
                    <a:pt x="1355" y="4541"/>
                  </a:cubicBezTo>
                  <a:cubicBezTo>
                    <a:pt x="-281" y="5837"/>
                    <a:pt x="-281" y="6455"/>
                    <a:pt x="537" y="6887"/>
                  </a:cubicBezTo>
                  <a:cubicBezTo>
                    <a:pt x="1355" y="7319"/>
                    <a:pt x="2992" y="7565"/>
                    <a:pt x="5446" y="7319"/>
                  </a:cubicBezTo>
                  <a:cubicBezTo>
                    <a:pt x="7901" y="7072"/>
                    <a:pt x="11174" y="6331"/>
                    <a:pt x="13301" y="5652"/>
                  </a:cubicBezTo>
                  <a:cubicBezTo>
                    <a:pt x="15428" y="4973"/>
                    <a:pt x="16410" y="4356"/>
                    <a:pt x="17228" y="3739"/>
                  </a:cubicBezTo>
                  <a:cubicBezTo>
                    <a:pt x="18046" y="3122"/>
                    <a:pt x="18701" y="2505"/>
                    <a:pt x="18864" y="2505"/>
                  </a:cubicBezTo>
                  <a:cubicBezTo>
                    <a:pt x="19028" y="2505"/>
                    <a:pt x="18701" y="3122"/>
                    <a:pt x="18374" y="5467"/>
                  </a:cubicBezTo>
                  <a:cubicBezTo>
                    <a:pt x="18046" y="7812"/>
                    <a:pt x="17719" y="11885"/>
                    <a:pt x="17555" y="14601"/>
                  </a:cubicBezTo>
                  <a:cubicBezTo>
                    <a:pt x="17392" y="17316"/>
                    <a:pt x="17392" y="18674"/>
                    <a:pt x="15592" y="19661"/>
                  </a:cubicBezTo>
                  <a:cubicBezTo>
                    <a:pt x="13792" y="20649"/>
                    <a:pt x="10192" y="21266"/>
                    <a:pt x="7574" y="21204"/>
                  </a:cubicBezTo>
                  <a:cubicBezTo>
                    <a:pt x="4955" y="21143"/>
                    <a:pt x="3319" y="20402"/>
                    <a:pt x="4137" y="19044"/>
                  </a:cubicBezTo>
                  <a:cubicBezTo>
                    <a:pt x="4955" y="17687"/>
                    <a:pt x="8228" y="15712"/>
                    <a:pt x="11501" y="13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962630" y="6086667"/>
              <a:ext cx="76470" cy="10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26" fill="norm" stroke="1" extrusionOk="0">
                  <a:moveTo>
                    <a:pt x="1826" y="3623"/>
                  </a:moveTo>
                  <a:cubicBezTo>
                    <a:pt x="3577" y="1929"/>
                    <a:pt x="5329" y="235"/>
                    <a:pt x="7372" y="23"/>
                  </a:cubicBezTo>
                  <a:cubicBezTo>
                    <a:pt x="9415" y="-189"/>
                    <a:pt x="11750" y="1082"/>
                    <a:pt x="13502" y="3411"/>
                  </a:cubicBezTo>
                  <a:cubicBezTo>
                    <a:pt x="15253" y="5740"/>
                    <a:pt x="16421" y="9129"/>
                    <a:pt x="15545" y="11670"/>
                  </a:cubicBezTo>
                  <a:cubicBezTo>
                    <a:pt x="14669" y="14211"/>
                    <a:pt x="11750" y="15905"/>
                    <a:pt x="8248" y="17387"/>
                  </a:cubicBezTo>
                  <a:cubicBezTo>
                    <a:pt x="4745" y="18870"/>
                    <a:pt x="659" y="20140"/>
                    <a:pt x="75" y="20776"/>
                  </a:cubicBezTo>
                  <a:cubicBezTo>
                    <a:pt x="-509" y="21411"/>
                    <a:pt x="2410" y="21411"/>
                    <a:pt x="6496" y="21199"/>
                  </a:cubicBezTo>
                  <a:cubicBezTo>
                    <a:pt x="10583" y="20987"/>
                    <a:pt x="15837" y="20564"/>
                    <a:pt x="21091" y="201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102600" y="6168273"/>
              <a:ext cx="57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431"/>
                    <a:pt x="8800" y="8862"/>
                    <a:pt x="5200" y="12462"/>
                  </a:cubicBezTo>
                  <a:cubicBezTo>
                    <a:pt x="1600" y="16062"/>
                    <a:pt x="8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242300" y="5982142"/>
              <a:ext cx="107950" cy="40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16518" y="4732"/>
                  </a:moveTo>
                  <a:cubicBezTo>
                    <a:pt x="16941" y="3630"/>
                    <a:pt x="17365" y="2528"/>
                    <a:pt x="17153" y="1701"/>
                  </a:cubicBezTo>
                  <a:cubicBezTo>
                    <a:pt x="16941" y="875"/>
                    <a:pt x="16094" y="324"/>
                    <a:pt x="13553" y="103"/>
                  </a:cubicBezTo>
                  <a:cubicBezTo>
                    <a:pt x="11012" y="-117"/>
                    <a:pt x="6776" y="-7"/>
                    <a:pt x="4024" y="654"/>
                  </a:cubicBezTo>
                  <a:cubicBezTo>
                    <a:pt x="1271" y="1316"/>
                    <a:pt x="0" y="2528"/>
                    <a:pt x="0" y="3354"/>
                  </a:cubicBezTo>
                  <a:cubicBezTo>
                    <a:pt x="0" y="4181"/>
                    <a:pt x="1271" y="4622"/>
                    <a:pt x="4235" y="4787"/>
                  </a:cubicBezTo>
                  <a:cubicBezTo>
                    <a:pt x="7200" y="4952"/>
                    <a:pt x="11859" y="4842"/>
                    <a:pt x="15035" y="4567"/>
                  </a:cubicBezTo>
                  <a:cubicBezTo>
                    <a:pt x="18212" y="4291"/>
                    <a:pt x="19906" y="3850"/>
                    <a:pt x="20753" y="3905"/>
                  </a:cubicBezTo>
                  <a:cubicBezTo>
                    <a:pt x="21600" y="3961"/>
                    <a:pt x="21600" y="4512"/>
                    <a:pt x="21600" y="6936"/>
                  </a:cubicBezTo>
                  <a:cubicBezTo>
                    <a:pt x="21600" y="9361"/>
                    <a:pt x="21600" y="13659"/>
                    <a:pt x="20329" y="16359"/>
                  </a:cubicBezTo>
                  <a:cubicBezTo>
                    <a:pt x="19059" y="19059"/>
                    <a:pt x="16518" y="20161"/>
                    <a:pt x="14188" y="20767"/>
                  </a:cubicBezTo>
                  <a:cubicBezTo>
                    <a:pt x="11859" y="21373"/>
                    <a:pt x="9741" y="21483"/>
                    <a:pt x="7624" y="20712"/>
                  </a:cubicBezTo>
                  <a:cubicBezTo>
                    <a:pt x="5506" y="19940"/>
                    <a:pt x="3388" y="18287"/>
                    <a:pt x="1271" y="166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420100" y="6116910"/>
              <a:ext cx="57150" cy="11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1238"/>
                  </a:moveTo>
                  <a:cubicBezTo>
                    <a:pt x="4000" y="480"/>
                    <a:pt x="8000" y="-278"/>
                    <a:pt x="11200" y="101"/>
                  </a:cubicBezTo>
                  <a:cubicBezTo>
                    <a:pt x="14400" y="480"/>
                    <a:pt x="16800" y="1996"/>
                    <a:pt x="15600" y="3701"/>
                  </a:cubicBezTo>
                  <a:cubicBezTo>
                    <a:pt x="14400" y="5406"/>
                    <a:pt x="9600" y="7301"/>
                    <a:pt x="9200" y="8627"/>
                  </a:cubicBezTo>
                  <a:cubicBezTo>
                    <a:pt x="8800" y="9954"/>
                    <a:pt x="12800" y="10711"/>
                    <a:pt x="16000" y="12038"/>
                  </a:cubicBezTo>
                  <a:cubicBezTo>
                    <a:pt x="19200" y="13364"/>
                    <a:pt x="21600" y="15259"/>
                    <a:pt x="21600" y="16964"/>
                  </a:cubicBezTo>
                  <a:cubicBezTo>
                    <a:pt x="21600" y="18669"/>
                    <a:pt x="19200" y="20185"/>
                    <a:pt x="15200" y="20754"/>
                  </a:cubicBezTo>
                  <a:cubicBezTo>
                    <a:pt x="11200" y="21322"/>
                    <a:pt x="5600" y="20943"/>
                    <a:pt x="0" y="20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534400" y="6200023"/>
              <a:ext cx="82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766085" y="5857123"/>
              <a:ext cx="152579" cy="34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60" fill="norm" stroke="1" extrusionOk="0">
                  <a:moveTo>
                    <a:pt x="7558" y="0"/>
                  </a:moveTo>
                  <a:cubicBezTo>
                    <a:pt x="7854" y="4451"/>
                    <a:pt x="8150" y="8902"/>
                    <a:pt x="8002" y="11913"/>
                  </a:cubicBezTo>
                  <a:cubicBezTo>
                    <a:pt x="7854" y="14924"/>
                    <a:pt x="7262" y="16495"/>
                    <a:pt x="6670" y="17738"/>
                  </a:cubicBezTo>
                  <a:cubicBezTo>
                    <a:pt x="6079" y="18982"/>
                    <a:pt x="5487" y="19898"/>
                    <a:pt x="5043" y="19964"/>
                  </a:cubicBezTo>
                  <a:cubicBezTo>
                    <a:pt x="4599" y="20029"/>
                    <a:pt x="4303" y="19244"/>
                    <a:pt x="4747" y="17935"/>
                  </a:cubicBezTo>
                  <a:cubicBezTo>
                    <a:pt x="5191" y="16625"/>
                    <a:pt x="6375" y="14793"/>
                    <a:pt x="7410" y="13615"/>
                  </a:cubicBezTo>
                  <a:cubicBezTo>
                    <a:pt x="8446" y="12436"/>
                    <a:pt x="9333" y="11913"/>
                    <a:pt x="10517" y="11520"/>
                  </a:cubicBezTo>
                  <a:cubicBezTo>
                    <a:pt x="11701" y="11127"/>
                    <a:pt x="13180" y="10865"/>
                    <a:pt x="14512" y="10996"/>
                  </a:cubicBezTo>
                  <a:cubicBezTo>
                    <a:pt x="15843" y="11127"/>
                    <a:pt x="17027" y="11651"/>
                    <a:pt x="18358" y="12567"/>
                  </a:cubicBezTo>
                  <a:cubicBezTo>
                    <a:pt x="19690" y="13484"/>
                    <a:pt x="21169" y="14793"/>
                    <a:pt x="21317" y="16167"/>
                  </a:cubicBezTo>
                  <a:cubicBezTo>
                    <a:pt x="21465" y="17542"/>
                    <a:pt x="20281" y="18982"/>
                    <a:pt x="18210" y="19898"/>
                  </a:cubicBezTo>
                  <a:cubicBezTo>
                    <a:pt x="16139" y="20815"/>
                    <a:pt x="13180" y="21207"/>
                    <a:pt x="10517" y="21404"/>
                  </a:cubicBezTo>
                  <a:cubicBezTo>
                    <a:pt x="7854" y="21600"/>
                    <a:pt x="5487" y="21600"/>
                    <a:pt x="3564" y="21469"/>
                  </a:cubicBezTo>
                  <a:cubicBezTo>
                    <a:pt x="1640" y="21338"/>
                    <a:pt x="161" y="21076"/>
                    <a:pt x="13" y="20749"/>
                  </a:cubicBezTo>
                  <a:cubicBezTo>
                    <a:pt x="-135" y="20422"/>
                    <a:pt x="1049" y="20029"/>
                    <a:pt x="2232" y="19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960355" y="6117473"/>
              <a:ext cx="10375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1334" y="0"/>
                  </a:moveTo>
                  <a:cubicBezTo>
                    <a:pt x="7946" y="1858"/>
                    <a:pt x="4558" y="3716"/>
                    <a:pt x="2652" y="5226"/>
                  </a:cubicBezTo>
                  <a:cubicBezTo>
                    <a:pt x="746" y="6735"/>
                    <a:pt x="323" y="7897"/>
                    <a:pt x="111" y="9174"/>
                  </a:cubicBezTo>
                  <a:cubicBezTo>
                    <a:pt x="-101" y="10452"/>
                    <a:pt x="-101" y="11845"/>
                    <a:pt x="958" y="12542"/>
                  </a:cubicBezTo>
                  <a:cubicBezTo>
                    <a:pt x="2017" y="13239"/>
                    <a:pt x="4134" y="13239"/>
                    <a:pt x="6040" y="12890"/>
                  </a:cubicBezTo>
                  <a:cubicBezTo>
                    <a:pt x="7946" y="12542"/>
                    <a:pt x="9640" y="11845"/>
                    <a:pt x="12393" y="11148"/>
                  </a:cubicBezTo>
                  <a:cubicBezTo>
                    <a:pt x="15146" y="10452"/>
                    <a:pt x="18958" y="9755"/>
                    <a:pt x="20228" y="10219"/>
                  </a:cubicBezTo>
                  <a:cubicBezTo>
                    <a:pt x="21499" y="10684"/>
                    <a:pt x="20228" y="12310"/>
                    <a:pt x="19170" y="14400"/>
                  </a:cubicBezTo>
                  <a:cubicBezTo>
                    <a:pt x="18111" y="16490"/>
                    <a:pt x="17264" y="19045"/>
                    <a:pt x="164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150350" y="6238123"/>
              <a:ext cx="88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354461" y="5857123"/>
              <a:ext cx="116401" cy="36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536" fill="norm" stroke="1" extrusionOk="0">
                  <a:moveTo>
                    <a:pt x="5521" y="0"/>
                  </a:moveTo>
                  <a:cubicBezTo>
                    <a:pt x="5521" y="5053"/>
                    <a:pt x="5521" y="10105"/>
                    <a:pt x="5142" y="13389"/>
                  </a:cubicBezTo>
                  <a:cubicBezTo>
                    <a:pt x="4763" y="16674"/>
                    <a:pt x="4005" y="18189"/>
                    <a:pt x="3058" y="19200"/>
                  </a:cubicBezTo>
                  <a:cubicBezTo>
                    <a:pt x="2111" y="20211"/>
                    <a:pt x="974" y="20716"/>
                    <a:pt x="405" y="20589"/>
                  </a:cubicBezTo>
                  <a:cubicBezTo>
                    <a:pt x="-163" y="20463"/>
                    <a:pt x="-163" y="19705"/>
                    <a:pt x="595" y="18632"/>
                  </a:cubicBezTo>
                  <a:cubicBezTo>
                    <a:pt x="1353" y="17558"/>
                    <a:pt x="2869" y="16168"/>
                    <a:pt x="4384" y="15221"/>
                  </a:cubicBezTo>
                  <a:cubicBezTo>
                    <a:pt x="5900" y="14274"/>
                    <a:pt x="7416" y="13768"/>
                    <a:pt x="9121" y="13516"/>
                  </a:cubicBezTo>
                  <a:cubicBezTo>
                    <a:pt x="10826" y="13263"/>
                    <a:pt x="12721" y="13263"/>
                    <a:pt x="14426" y="13516"/>
                  </a:cubicBezTo>
                  <a:cubicBezTo>
                    <a:pt x="16132" y="13768"/>
                    <a:pt x="17648" y="14274"/>
                    <a:pt x="18974" y="14905"/>
                  </a:cubicBezTo>
                  <a:cubicBezTo>
                    <a:pt x="20300" y="15537"/>
                    <a:pt x="21437" y="16295"/>
                    <a:pt x="20490" y="17432"/>
                  </a:cubicBezTo>
                  <a:cubicBezTo>
                    <a:pt x="19542" y="18568"/>
                    <a:pt x="16511" y="20084"/>
                    <a:pt x="13479" y="20842"/>
                  </a:cubicBezTo>
                  <a:cubicBezTo>
                    <a:pt x="10448" y="21600"/>
                    <a:pt x="7416" y="21600"/>
                    <a:pt x="4953" y="21474"/>
                  </a:cubicBezTo>
                  <a:cubicBezTo>
                    <a:pt x="2490" y="21347"/>
                    <a:pt x="595" y="21095"/>
                    <a:pt x="216" y="20716"/>
                  </a:cubicBezTo>
                  <a:cubicBezTo>
                    <a:pt x="-163" y="20337"/>
                    <a:pt x="974" y="19832"/>
                    <a:pt x="2111" y="193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505950" y="6146229"/>
              <a:ext cx="101600" cy="18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21600" y="4766"/>
                  </a:moveTo>
                  <a:cubicBezTo>
                    <a:pt x="20700" y="3538"/>
                    <a:pt x="19800" y="2311"/>
                    <a:pt x="18225" y="1329"/>
                  </a:cubicBezTo>
                  <a:cubicBezTo>
                    <a:pt x="16650" y="347"/>
                    <a:pt x="14400" y="-389"/>
                    <a:pt x="11475" y="225"/>
                  </a:cubicBezTo>
                  <a:cubicBezTo>
                    <a:pt x="8550" y="838"/>
                    <a:pt x="4950" y="2802"/>
                    <a:pt x="4950" y="5379"/>
                  </a:cubicBezTo>
                  <a:cubicBezTo>
                    <a:pt x="4950" y="7956"/>
                    <a:pt x="8550" y="11147"/>
                    <a:pt x="10800" y="13356"/>
                  </a:cubicBezTo>
                  <a:cubicBezTo>
                    <a:pt x="13050" y="15566"/>
                    <a:pt x="13950" y="16793"/>
                    <a:pt x="14175" y="18020"/>
                  </a:cubicBezTo>
                  <a:cubicBezTo>
                    <a:pt x="14400" y="19247"/>
                    <a:pt x="13950" y="20475"/>
                    <a:pt x="11475" y="20843"/>
                  </a:cubicBezTo>
                  <a:cubicBezTo>
                    <a:pt x="9000" y="21211"/>
                    <a:pt x="4500" y="20720"/>
                    <a:pt x="0" y="202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537699" y="611747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9721849" y="5797977"/>
              <a:ext cx="105659" cy="50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48" fill="norm" stroke="1" extrusionOk="0">
                  <a:moveTo>
                    <a:pt x="6353" y="84"/>
                  </a:moveTo>
                  <a:cubicBezTo>
                    <a:pt x="8471" y="-5"/>
                    <a:pt x="10588" y="-95"/>
                    <a:pt x="13129" y="219"/>
                  </a:cubicBezTo>
                  <a:cubicBezTo>
                    <a:pt x="15671" y="532"/>
                    <a:pt x="18635" y="1249"/>
                    <a:pt x="20118" y="2370"/>
                  </a:cubicBezTo>
                  <a:cubicBezTo>
                    <a:pt x="21600" y="3490"/>
                    <a:pt x="21600" y="5014"/>
                    <a:pt x="19271" y="6313"/>
                  </a:cubicBezTo>
                  <a:cubicBezTo>
                    <a:pt x="16941" y="7613"/>
                    <a:pt x="12282" y="8688"/>
                    <a:pt x="9318" y="9405"/>
                  </a:cubicBezTo>
                  <a:cubicBezTo>
                    <a:pt x="6353" y="10122"/>
                    <a:pt x="5082" y="10481"/>
                    <a:pt x="4659" y="10884"/>
                  </a:cubicBezTo>
                  <a:cubicBezTo>
                    <a:pt x="4235" y="11288"/>
                    <a:pt x="4659" y="11736"/>
                    <a:pt x="6988" y="12542"/>
                  </a:cubicBezTo>
                  <a:cubicBezTo>
                    <a:pt x="9318" y="13349"/>
                    <a:pt x="13553" y="14514"/>
                    <a:pt x="16306" y="15724"/>
                  </a:cubicBezTo>
                  <a:cubicBezTo>
                    <a:pt x="19059" y="16934"/>
                    <a:pt x="20329" y="18189"/>
                    <a:pt x="19271" y="19130"/>
                  </a:cubicBezTo>
                  <a:cubicBezTo>
                    <a:pt x="18212" y="20071"/>
                    <a:pt x="14824" y="20698"/>
                    <a:pt x="12071" y="21057"/>
                  </a:cubicBezTo>
                  <a:cubicBezTo>
                    <a:pt x="9318" y="21415"/>
                    <a:pt x="7200" y="21505"/>
                    <a:pt x="5294" y="21415"/>
                  </a:cubicBezTo>
                  <a:cubicBezTo>
                    <a:pt x="3388" y="21326"/>
                    <a:pt x="1694" y="21057"/>
                    <a:pt x="0" y="20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9931400" y="628892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545627" y="6619123"/>
              <a:ext cx="139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114"/>
                    <a:pt x="-1303" y="8229"/>
                    <a:pt x="240" y="11829"/>
                  </a:cubicBezTo>
                  <a:cubicBezTo>
                    <a:pt x="1783" y="15429"/>
                    <a:pt x="11040" y="1851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6550522" y="6572919"/>
              <a:ext cx="163151" cy="32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95" fill="norm" stroke="1" extrusionOk="0">
                  <a:moveTo>
                    <a:pt x="342" y="14423"/>
                  </a:moveTo>
                  <a:cubicBezTo>
                    <a:pt x="72" y="10215"/>
                    <a:pt x="-198" y="6007"/>
                    <a:pt x="207" y="3553"/>
                  </a:cubicBezTo>
                  <a:cubicBezTo>
                    <a:pt x="612" y="1098"/>
                    <a:pt x="1692" y="397"/>
                    <a:pt x="2907" y="117"/>
                  </a:cubicBezTo>
                  <a:cubicBezTo>
                    <a:pt x="4122" y="-164"/>
                    <a:pt x="5472" y="-24"/>
                    <a:pt x="8577" y="1519"/>
                  </a:cubicBezTo>
                  <a:cubicBezTo>
                    <a:pt x="11682" y="3062"/>
                    <a:pt x="16542" y="6007"/>
                    <a:pt x="18972" y="9093"/>
                  </a:cubicBezTo>
                  <a:cubicBezTo>
                    <a:pt x="21402" y="12179"/>
                    <a:pt x="21402" y="15405"/>
                    <a:pt x="19107" y="17509"/>
                  </a:cubicBezTo>
                  <a:cubicBezTo>
                    <a:pt x="16812" y="19613"/>
                    <a:pt x="12222" y="20594"/>
                    <a:pt x="9252" y="21015"/>
                  </a:cubicBezTo>
                  <a:cubicBezTo>
                    <a:pt x="6282" y="21436"/>
                    <a:pt x="4932" y="21296"/>
                    <a:pt x="3582" y="21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782976" y="6820120"/>
              <a:ext cx="106775" cy="15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11" fill="norm" stroke="1" extrusionOk="0">
                  <a:moveTo>
                    <a:pt x="2262" y="4620"/>
                  </a:moveTo>
                  <a:cubicBezTo>
                    <a:pt x="2262" y="3180"/>
                    <a:pt x="2262" y="1740"/>
                    <a:pt x="3300" y="876"/>
                  </a:cubicBezTo>
                  <a:cubicBezTo>
                    <a:pt x="4339" y="12"/>
                    <a:pt x="6416" y="-276"/>
                    <a:pt x="8700" y="300"/>
                  </a:cubicBezTo>
                  <a:cubicBezTo>
                    <a:pt x="10985" y="876"/>
                    <a:pt x="13477" y="2316"/>
                    <a:pt x="14516" y="4476"/>
                  </a:cubicBezTo>
                  <a:cubicBezTo>
                    <a:pt x="15554" y="6636"/>
                    <a:pt x="15139" y="9516"/>
                    <a:pt x="13062" y="11964"/>
                  </a:cubicBezTo>
                  <a:cubicBezTo>
                    <a:pt x="10985" y="14412"/>
                    <a:pt x="7246" y="16428"/>
                    <a:pt x="4339" y="18012"/>
                  </a:cubicBezTo>
                  <a:cubicBezTo>
                    <a:pt x="1431" y="19596"/>
                    <a:pt x="-646" y="20748"/>
                    <a:pt x="185" y="21036"/>
                  </a:cubicBezTo>
                  <a:cubicBezTo>
                    <a:pt x="1016" y="21324"/>
                    <a:pt x="4754" y="20748"/>
                    <a:pt x="8700" y="19884"/>
                  </a:cubicBezTo>
                  <a:cubicBezTo>
                    <a:pt x="12646" y="19020"/>
                    <a:pt x="16800" y="17868"/>
                    <a:pt x="20954" y="167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004050" y="6771523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997700" y="6860423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273836" y="6569331"/>
              <a:ext cx="126592" cy="37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98" fill="norm" stroke="1" extrusionOk="0">
                  <a:moveTo>
                    <a:pt x="20730" y="2823"/>
                  </a:moveTo>
                  <a:cubicBezTo>
                    <a:pt x="21084" y="2223"/>
                    <a:pt x="21438" y="1623"/>
                    <a:pt x="20907" y="1143"/>
                  </a:cubicBezTo>
                  <a:cubicBezTo>
                    <a:pt x="20376" y="663"/>
                    <a:pt x="18959" y="303"/>
                    <a:pt x="17189" y="123"/>
                  </a:cubicBezTo>
                  <a:cubicBezTo>
                    <a:pt x="15418" y="-57"/>
                    <a:pt x="13294" y="-57"/>
                    <a:pt x="10461" y="243"/>
                  </a:cubicBezTo>
                  <a:cubicBezTo>
                    <a:pt x="7628" y="543"/>
                    <a:pt x="4087" y="1143"/>
                    <a:pt x="2317" y="2163"/>
                  </a:cubicBezTo>
                  <a:cubicBezTo>
                    <a:pt x="546" y="3183"/>
                    <a:pt x="546" y="4623"/>
                    <a:pt x="2317" y="5943"/>
                  </a:cubicBezTo>
                  <a:cubicBezTo>
                    <a:pt x="4087" y="7263"/>
                    <a:pt x="7628" y="8463"/>
                    <a:pt x="9930" y="9303"/>
                  </a:cubicBezTo>
                  <a:cubicBezTo>
                    <a:pt x="12231" y="10143"/>
                    <a:pt x="13294" y="10623"/>
                    <a:pt x="13648" y="11163"/>
                  </a:cubicBezTo>
                  <a:cubicBezTo>
                    <a:pt x="14002" y="11703"/>
                    <a:pt x="13648" y="12303"/>
                    <a:pt x="11700" y="12663"/>
                  </a:cubicBezTo>
                  <a:cubicBezTo>
                    <a:pt x="9753" y="13023"/>
                    <a:pt x="6212" y="13143"/>
                    <a:pt x="3733" y="13023"/>
                  </a:cubicBezTo>
                  <a:cubicBezTo>
                    <a:pt x="1254" y="12903"/>
                    <a:pt x="-162" y="12543"/>
                    <a:pt x="15" y="12363"/>
                  </a:cubicBezTo>
                  <a:cubicBezTo>
                    <a:pt x="192" y="12183"/>
                    <a:pt x="1963" y="12183"/>
                    <a:pt x="3556" y="12423"/>
                  </a:cubicBezTo>
                  <a:cubicBezTo>
                    <a:pt x="5149" y="12663"/>
                    <a:pt x="6566" y="13143"/>
                    <a:pt x="7451" y="14043"/>
                  </a:cubicBezTo>
                  <a:cubicBezTo>
                    <a:pt x="8336" y="14943"/>
                    <a:pt x="8690" y="16263"/>
                    <a:pt x="8159" y="17283"/>
                  </a:cubicBezTo>
                  <a:cubicBezTo>
                    <a:pt x="7628" y="18303"/>
                    <a:pt x="6212" y="19023"/>
                    <a:pt x="5149" y="19683"/>
                  </a:cubicBezTo>
                  <a:cubicBezTo>
                    <a:pt x="4087" y="20343"/>
                    <a:pt x="3379" y="20943"/>
                    <a:pt x="4795" y="21243"/>
                  </a:cubicBezTo>
                  <a:cubicBezTo>
                    <a:pt x="6212" y="21543"/>
                    <a:pt x="9753" y="21543"/>
                    <a:pt x="12408" y="21423"/>
                  </a:cubicBezTo>
                  <a:cubicBezTo>
                    <a:pt x="15064" y="21303"/>
                    <a:pt x="16835" y="21063"/>
                    <a:pt x="18605" y="208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484709" y="6600073"/>
              <a:ext cx="131058" cy="30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4" fill="norm" stroke="1" extrusionOk="0">
                  <a:moveTo>
                    <a:pt x="4429" y="0"/>
                  </a:moveTo>
                  <a:cubicBezTo>
                    <a:pt x="3743" y="3551"/>
                    <a:pt x="3058" y="7101"/>
                    <a:pt x="2543" y="9838"/>
                  </a:cubicBezTo>
                  <a:cubicBezTo>
                    <a:pt x="2029" y="12575"/>
                    <a:pt x="1686" y="14499"/>
                    <a:pt x="1515" y="15904"/>
                  </a:cubicBezTo>
                  <a:cubicBezTo>
                    <a:pt x="1343" y="17310"/>
                    <a:pt x="1343" y="18197"/>
                    <a:pt x="1858" y="18345"/>
                  </a:cubicBezTo>
                  <a:cubicBezTo>
                    <a:pt x="2372" y="18493"/>
                    <a:pt x="3400" y="17901"/>
                    <a:pt x="5629" y="16570"/>
                  </a:cubicBezTo>
                  <a:cubicBezTo>
                    <a:pt x="7858" y="15238"/>
                    <a:pt x="11286" y="13167"/>
                    <a:pt x="13858" y="12058"/>
                  </a:cubicBezTo>
                  <a:cubicBezTo>
                    <a:pt x="16429" y="10948"/>
                    <a:pt x="18143" y="10800"/>
                    <a:pt x="19343" y="11096"/>
                  </a:cubicBezTo>
                  <a:cubicBezTo>
                    <a:pt x="20543" y="11392"/>
                    <a:pt x="21229" y="12132"/>
                    <a:pt x="21229" y="13389"/>
                  </a:cubicBezTo>
                  <a:cubicBezTo>
                    <a:pt x="21229" y="14647"/>
                    <a:pt x="20543" y="16422"/>
                    <a:pt x="17800" y="17901"/>
                  </a:cubicBezTo>
                  <a:cubicBezTo>
                    <a:pt x="15058" y="19381"/>
                    <a:pt x="10258" y="20564"/>
                    <a:pt x="7000" y="21082"/>
                  </a:cubicBezTo>
                  <a:cubicBezTo>
                    <a:pt x="3743" y="21600"/>
                    <a:pt x="2029" y="21452"/>
                    <a:pt x="1000" y="20934"/>
                  </a:cubicBezTo>
                  <a:cubicBezTo>
                    <a:pt x="-28" y="20416"/>
                    <a:pt x="-371" y="19529"/>
                    <a:pt x="486" y="18789"/>
                  </a:cubicBezTo>
                  <a:cubicBezTo>
                    <a:pt x="1343" y="18049"/>
                    <a:pt x="3400" y="17458"/>
                    <a:pt x="5458" y="16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683500" y="6841373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727950" y="6898523"/>
              <a:ext cx="76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950200" y="6601234"/>
              <a:ext cx="120009" cy="26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05" fill="norm" stroke="1" extrusionOk="0">
                  <a:moveTo>
                    <a:pt x="5684" y="1415"/>
                  </a:moveTo>
                  <a:cubicBezTo>
                    <a:pt x="6821" y="578"/>
                    <a:pt x="7958" y="-259"/>
                    <a:pt x="8526" y="76"/>
                  </a:cubicBezTo>
                  <a:cubicBezTo>
                    <a:pt x="9095" y="411"/>
                    <a:pt x="9095" y="1918"/>
                    <a:pt x="8905" y="5015"/>
                  </a:cubicBezTo>
                  <a:cubicBezTo>
                    <a:pt x="8716" y="8113"/>
                    <a:pt x="8337" y="12801"/>
                    <a:pt x="7958" y="15564"/>
                  </a:cubicBezTo>
                  <a:cubicBezTo>
                    <a:pt x="7579" y="18327"/>
                    <a:pt x="7200" y="19164"/>
                    <a:pt x="7200" y="19164"/>
                  </a:cubicBezTo>
                  <a:cubicBezTo>
                    <a:pt x="7200" y="19164"/>
                    <a:pt x="7579" y="18327"/>
                    <a:pt x="8716" y="17155"/>
                  </a:cubicBezTo>
                  <a:cubicBezTo>
                    <a:pt x="9853" y="15983"/>
                    <a:pt x="11747" y="14476"/>
                    <a:pt x="13642" y="13639"/>
                  </a:cubicBezTo>
                  <a:cubicBezTo>
                    <a:pt x="15537" y="12801"/>
                    <a:pt x="17432" y="12634"/>
                    <a:pt x="18758" y="13136"/>
                  </a:cubicBezTo>
                  <a:cubicBezTo>
                    <a:pt x="20084" y="13639"/>
                    <a:pt x="20842" y="14811"/>
                    <a:pt x="21221" y="15815"/>
                  </a:cubicBezTo>
                  <a:cubicBezTo>
                    <a:pt x="21600" y="16820"/>
                    <a:pt x="21600" y="17657"/>
                    <a:pt x="21032" y="18494"/>
                  </a:cubicBezTo>
                  <a:cubicBezTo>
                    <a:pt x="20463" y="19332"/>
                    <a:pt x="19326" y="20169"/>
                    <a:pt x="16295" y="20671"/>
                  </a:cubicBezTo>
                  <a:cubicBezTo>
                    <a:pt x="13263" y="21174"/>
                    <a:pt x="8337" y="21341"/>
                    <a:pt x="5305" y="21090"/>
                  </a:cubicBezTo>
                  <a:cubicBezTo>
                    <a:pt x="2274" y="20839"/>
                    <a:pt x="1137" y="20169"/>
                    <a:pt x="0" y="194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099335" y="6803273"/>
              <a:ext cx="6676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066" y="2541"/>
                  </a:moveTo>
                  <a:cubicBezTo>
                    <a:pt x="5766" y="1271"/>
                    <a:pt x="8466" y="0"/>
                    <a:pt x="11166" y="0"/>
                  </a:cubicBezTo>
                  <a:cubicBezTo>
                    <a:pt x="13866" y="0"/>
                    <a:pt x="16566" y="1271"/>
                    <a:pt x="17916" y="2965"/>
                  </a:cubicBezTo>
                  <a:cubicBezTo>
                    <a:pt x="19266" y="4659"/>
                    <a:pt x="19266" y="6776"/>
                    <a:pt x="16903" y="8894"/>
                  </a:cubicBezTo>
                  <a:cubicBezTo>
                    <a:pt x="14541" y="11012"/>
                    <a:pt x="9816" y="13129"/>
                    <a:pt x="6103" y="14824"/>
                  </a:cubicBezTo>
                  <a:cubicBezTo>
                    <a:pt x="2391" y="16518"/>
                    <a:pt x="-309" y="17788"/>
                    <a:pt x="28" y="18635"/>
                  </a:cubicBezTo>
                  <a:cubicBezTo>
                    <a:pt x="366" y="19482"/>
                    <a:pt x="3741" y="19906"/>
                    <a:pt x="7791" y="20329"/>
                  </a:cubicBezTo>
                  <a:cubicBezTo>
                    <a:pt x="11841" y="20753"/>
                    <a:pt x="16566" y="21176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191500" y="6930273"/>
              <a:ext cx="88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369300" y="6619123"/>
              <a:ext cx="172670" cy="2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13" fill="norm" stroke="1" extrusionOk="0">
                  <a:moveTo>
                    <a:pt x="7112" y="0"/>
                  </a:moveTo>
                  <a:cubicBezTo>
                    <a:pt x="6322" y="5823"/>
                    <a:pt x="5532" y="11645"/>
                    <a:pt x="5137" y="15026"/>
                  </a:cubicBezTo>
                  <a:cubicBezTo>
                    <a:pt x="4741" y="18407"/>
                    <a:pt x="4741" y="19346"/>
                    <a:pt x="5268" y="19252"/>
                  </a:cubicBezTo>
                  <a:cubicBezTo>
                    <a:pt x="5795" y="19158"/>
                    <a:pt x="6849" y="18031"/>
                    <a:pt x="8824" y="16435"/>
                  </a:cubicBezTo>
                  <a:cubicBezTo>
                    <a:pt x="10800" y="14838"/>
                    <a:pt x="13698" y="12772"/>
                    <a:pt x="15805" y="11645"/>
                  </a:cubicBezTo>
                  <a:cubicBezTo>
                    <a:pt x="17912" y="10518"/>
                    <a:pt x="19229" y="10330"/>
                    <a:pt x="20151" y="10800"/>
                  </a:cubicBezTo>
                  <a:cubicBezTo>
                    <a:pt x="21073" y="11270"/>
                    <a:pt x="21600" y="12397"/>
                    <a:pt x="21468" y="13899"/>
                  </a:cubicBezTo>
                  <a:cubicBezTo>
                    <a:pt x="21337" y="15402"/>
                    <a:pt x="20546" y="17280"/>
                    <a:pt x="17780" y="18689"/>
                  </a:cubicBezTo>
                  <a:cubicBezTo>
                    <a:pt x="15015" y="20097"/>
                    <a:pt x="10273" y="21037"/>
                    <a:pt x="7244" y="21318"/>
                  </a:cubicBezTo>
                  <a:cubicBezTo>
                    <a:pt x="4215" y="21600"/>
                    <a:pt x="2898" y="21224"/>
                    <a:pt x="1976" y="20567"/>
                  </a:cubicBezTo>
                  <a:cubicBezTo>
                    <a:pt x="1054" y="19910"/>
                    <a:pt x="527" y="18970"/>
                    <a:pt x="0" y="18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566149" y="6822323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92" y="0"/>
                  </a:moveTo>
                  <a:cubicBezTo>
                    <a:pt x="16062" y="450"/>
                    <a:pt x="18831" y="900"/>
                    <a:pt x="20215" y="2250"/>
                  </a:cubicBezTo>
                  <a:cubicBezTo>
                    <a:pt x="21600" y="3600"/>
                    <a:pt x="21600" y="5850"/>
                    <a:pt x="21600" y="8550"/>
                  </a:cubicBezTo>
                  <a:cubicBezTo>
                    <a:pt x="21600" y="11250"/>
                    <a:pt x="21600" y="14400"/>
                    <a:pt x="18000" y="16650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680450" y="6904873"/>
              <a:ext cx="88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932015" y="6689408"/>
              <a:ext cx="122461" cy="29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94" fill="norm" stroke="1" extrusionOk="0">
                  <a:moveTo>
                    <a:pt x="20191" y="5024"/>
                  </a:moveTo>
                  <a:cubicBezTo>
                    <a:pt x="20557" y="4258"/>
                    <a:pt x="20923" y="3492"/>
                    <a:pt x="21106" y="2726"/>
                  </a:cubicBezTo>
                  <a:cubicBezTo>
                    <a:pt x="21289" y="1960"/>
                    <a:pt x="21289" y="1194"/>
                    <a:pt x="19275" y="658"/>
                  </a:cubicBezTo>
                  <a:cubicBezTo>
                    <a:pt x="17262" y="121"/>
                    <a:pt x="13235" y="-185"/>
                    <a:pt x="9757" y="121"/>
                  </a:cubicBezTo>
                  <a:cubicBezTo>
                    <a:pt x="6279" y="428"/>
                    <a:pt x="3350" y="1347"/>
                    <a:pt x="1703" y="2189"/>
                  </a:cubicBezTo>
                  <a:cubicBezTo>
                    <a:pt x="55" y="3032"/>
                    <a:pt x="-311" y="3798"/>
                    <a:pt x="238" y="4411"/>
                  </a:cubicBezTo>
                  <a:cubicBezTo>
                    <a:pt x="787" y="5024"/>
                    <a:pt x="2252" y="5483"/>
                    <a:pt x="4814" y="5406"/>
                  </a:cubicBezTo>
                  <a:cubicBezTo>
                    <a:pt x="7377" y="5330"/>
                    <a:pt x="11038" y="4717"/>
                    <a:pt x="13967" y="4181"/>
                  </a:cubicBezTo>
                  <a:cubicBezTo>
                    <a:pt x="16896" y="3645"/>
                    <a:pt x="19092" y="3185"/>
                    <a:pt x="20191" y="3415"/>
                  </a:cubicBezTo>
                  <a:cubicBezTo>
                    <a:pt x="21289" y="3645"/>
                    <a:pt x="21289" y="4564"/>
                    <a:pt x="20923" y="7321"/>
                  </a:cubicBezTo>
                  <a:cubicBezTo>
                    <a:pt x="20557" y="10079"/>
                    <a:pt x="19825" y="14675"/>
                    <a:pt x="18909" y="17279"/>
                  </a:cubicBezTo>
                  <a:cubicBezTo>
                    <a:pt x="17994" y="19883"/>
                    <a:pt x="16896" y="20496"/>
                    <a:pt x="14333" y="20879"/>
                  </a:cubicBezTo>
                  <a:cubicBezTo>
                    <a:pt x="11770" y="21262"/>
                    <a:pt x="7743" y="21415"/>
                    <a:pt x="5181" y="21185"/>
                  </a:cubicBezTo>
                  <a:cubicBezTo>
                    <a:pt x="2618" y="20955"/>
                    <a:pt x="1520" y="20343"/>
                    <a:pt x="1336" y="19194"/>
                  </a:cubicBezTo>
                  <a:cubicBezTo>
                    <a:pt x="1153" y="18045"/>
                    <a:pt x="1886" y="16360"/>
                    <a:pt x="2618" y="146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110423" y="6784223"/>
              <a:ext cx="737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600" fill="norm" stroke="1" extrusionOk="0">
                  <a:moveTo>
                    <a:pt x="12763" y="0"/>
                  </a:moveTo>
                  <a:cubicBezTo>
                    <a:pt x="8677" y="3130"/>
                    <a:pt x="4590" y="6261"/>
                    <a:pt x="2255" y="8609"/>
                  </a:cubicBezTo>
                  <a:cubicBezTo>
                    <a:pt x="-80" y="10957"/>
                    <a:pt x="-664" y="12522"/>
                    <a:pt x="795" y="13148"/>
                  </a:cubicBezTo>
                  <a:cubicBezTo>
                    <a:pt x="2255" y="13774"/>
                    <a:pt x="5758" y="13461"/>
                    <a:pt x="9552" y="12678"/>
                  </a:cubicBezTo>
                  <a:cubicBezTo>
                    <a:pt x="13347" y="11896"/>
                    <a:pt x="17433" y="10643"/>
                    <a:pt x="19185" y="10800"/>
                  </a:cubicBezTo>
                  <a:cubicBezTo>
                    <a:pt x="20936" y="10957"/>
                    <a:pt x="20352" y="12522"/>
                    <a:pt x="19768" y="14557"/>
                  </a:cubicBezTo>
                  <a:cubicBezTo>
                    <a:pt x="19185" y="16591"/>
                    <a:pt x="18601" y="19096"/>
                    <a:pt x="180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9251950" y="6892173"/>
              <a:ext cx="101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9435536" y="6710366"/>
              <a:ext cx="158373" cy="33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64" fill="norm" stroke="1" extrusionOk="0">
                  <a:moveTo>
                    <a:pt x="19686" y="2652"/>
                  </a:moveTo>
                  <a:cubicBezTo>
                    <a:pt x="19402" y="1985"/>
                    <a:pt x="19117" y="1319"/>
                    <a:pt x="18407" y="785"/>
                  </a:cubicBezTo>
                  <a:cubicBezTo>
                    <a:pt x="17696" y="252"/>
                    <a:pt x="16559" y="-148"/>
                    <a:pt x="14286" y="52"/>
                  </a:cubicBezTo>
                  <a:cubicBezTo>
                    <a:pt x="12012" y="252"/>
                    <a:pt x="8602" y="1052"/>
                    <a:pt x="6754" y="1852"/>
                  </a:cubicBezTo>
                  <a:cubicBezTo>
                    <a:pt x="4907" y="2652"/>
                    <a:pt x="4623" y="3452"/>
                    <a:pt x="5617" y="4119"/>
                  </a:cubicBezTo>
                  <a:cubicBezTo>
                    <a:pt x="6612" y="4785"/>
                    <a:pt x="8886" y="5319"/>
                    <a:pt x="11302" y="5319"/>
                  </a:cubicBezTo>
                  <a:cubicBezTo>
                    <a:pt x="13717" y="5319"/>
                    <a:pt x="16275" y="4785"/>
                    <a:pt x="18123" y="4252"/>
                  </a:cubicBezTo>
                  <a:cubicBezTo>
                    <a:pt x="19970" y="3719"/>
                    <a:pt x="21107" y="3185"/>
                    <a:pt x="21249" y="3652"/>
                  </a:cubicBezTo>
                  <a:cubicBezTo>
                    <a:pt x="21391" y="4119"/>
                    <a:pt x="20538" y="5585"/>
                    <a:pt x="19970" y="7919"/>
                  </a:cubicBezTo>
                  <a:cubicBezTo>
                    <a:pt x="19402" y="10252"/>
                    <a:pt x="19117" y="13452"/>
                    <a:pt x="17838" y="15852"/>
                  </a:cubicBezTo>
                  <a:cubicBezTo>
                    <a:pt x="16559" y="18252"/>
                    <a:pt x="14286" y="19852"/>
                    <a:pt x="11586" y="20652"/>
                  </a:cubicBezTo>
                  <a:cubicBezTo>
                    <a:pt x="8886" y="21452"/>
                    <a:pt x="5759" y="21452"/>
                    <a:pt x="3628" y="21252"/>
                  </a:cubicBezTo>
                  <a:cubicBezTo>
                    <a:pt x="1496" y="21052"/>
                    <a:pt x="359" y="20652"/>
                    <a:pt x="75" y="19852"/>
                  </a:cubicBezTo>
                  <a:cubicBezTo>
                    <a:pt x="-209" y="19052"/>
                    <a:pt x="359" y="17852"/>
                    <a:pt x="928" y="16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9581318" y="6784223"/>
              <a:ext cx="191332" cy="17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996" fill="norm" stroke="1" extrusionOk="0">
                  <a:moveTo>
                    <a:pt x="12066" y="5336"/>
                  </a:moveTo>
                  <a:cubicBezTo>
                    <a:pt x="11362" y="4320"/>
                    <a:pt x="10658" y="3304"/>
                    <a:pt x="9601" y="2795"/>
                  </a:cubicBezTo>
                  <a:cubicBezTo>
                    <a:pt x="8545" y="2287"/>
                    <a:pt x="7136" y="2287"/>
                    <a:pt x="6432" y="2922"/>
                  </a:cubicBezTo>
                  <a:cubicBezTo>
                    <a:pt x="5727" y="3558"/>
                    <a:pt x="5727" y="4828"/>
                    <a:pt x="6432" y="6607"/>
                  </a:cubicBezTo>
                  <a:cubicBezTo>
                    <a:pt x="7136" y="8386"/>
                    <a:pt x="8545" y="10673"/>
                    <a:pt x="9366" y="12452"/>
                  </a:cubicBezTo>
                  <a:cubicBezTo>
                    <a:pt x="10188" y="14231"/>
                    <a:pt x="10423" y="15501"/>
                    <a:pt x="10540" y="16772"/>
                  </a:cubicBezTo>
                  <a:cubicBezTo>
                    <a:pt x="10658" y="18042"/>
                    <a:pt x="10658" y="19313"/>
                    <a:pt x="9719" y="20202"/>
                  </a:cubicBezTo>
                  <a:cubicBezTo>
                    <a:pt x="8780" y="21092"/>
                    <a:pt x="6901" y="21600"/>
                    <a:pt x="5023" y="19694"/>
                  </a:cubicBezTo>
                  <a:cubicBezTo>
                    <a:pt x="3145" y="17788"/>
                    <a:pt x="1266" y="13468"/>
                    <a:pt x="445" y="10038"/>
                  </a:cubicBezTo>
                  <a:cubicBezTo>
                    <a:pt x="-377" y="6607"/>
                    <a:pt x="-142" y="4066"/>
                    <a:pt x="1853" y="2541"/>
                  </a:cubicBezTo>
                  <a:cubicBezTo>
                    <a:pt x="3849" y="1016"/>
                    <a:pt x="7606" y="508"/>
                    <a:pt x="11127" y="254"/>
                  </a:cubicBezTo>
                  <a:cubicBezTo>
                    <a:pt x="14649" y="0"/>
                    <a:pt x="17936" y="0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9747249" y="6603906"/>
              <a:ext cx="117212" cy="36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9" fill="norm" stroke="1" extrusionOk="0">
                  <a:moveTo>
                    <a:pt x="11571" y="1258"/>
                  </a:moveTo>
                  <a:cubicBezTo>
                    <a:pt x="12729" y="764"/>
                    <a:pt x="13886" y="270"/>
                    <a:pt x="15429" y="85"/>
                  </a:cubicBezTo>
                  <a:cubicBezTo>
                    <a:pt x="16971" y="-100"/>
                    <a:pt x="18900" y="23"/>
                    <a:pt x="20057" y="394"/>
                  </a:cubicBezTo>
                  <a:cubicBezTo>
                    <a:pt x="21214" y="764"/>
                    <a:pt x="21600" y="1381"/>
                    <a:pt x="21214" y="3047"/>
                  </a:cubicBezTo>
                  <a:cubicBezTo>
                    <a:pt x="20829" y="4714"/>
                    <a:pt x="19671" y="7429"/>
                    <a:pt x="18900" y="10083"/>
                  </a:cubicBezTo>
                  <a:cubicBezTo>
                    <a:pt x="18129" y="12737"/>
                    <a:pt x="17743" y="15329"/>
                    <a:pt x="17357" y="16995"/>
                  </a:cubicBezTo>
                  <a:cubicBezTo>
                    <a:pt x="16971" y="18661"/>
                    <a:pt x="16586" y="19402"/>
                    <a:pt x="15429" y="20019"/>
                  </a:cubicBezTo>
                  <a:cubicBezTo>
                    <a:pt x="14271" y="20636"/>
                    <a:pt x="12343" y="21130"/>
                    <a:pt x="9643" y="21315"/>
                  </a:cubicBezTo>
                  <a:cubicBezTo>
                    <a:pt x="6943" y="21500"/>
                    <a:pt x="3471" y="21377"/>
                    <a:pt x="0" y="21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190750" y="7152523"/>
              <a:ext cx="1270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04"/>
                    <a:pt x="7200" y="6607"/>
                    <a:pt x="7200" y="9741"/>
                  </a:cubicBezTo>
                  <a:cubicBezTo>
                    <a:pt x="7200" y="12875"/>
                    <a:pt x="3600" y="15840"/>
                    <a:pt x="5400" y="17788"/>
                  </a:cubicBezTo>
                  <a:cubicBezTo>
                    <a:pt x="7200" y="19736"/>
                    <a:pt x="14400" y="20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326216" y="7362073"/>
              <a:ext cx="423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38"/>
                    <a:pt x="0" y="11077"/>
                    <a:pt x="0" y="14677"/>
                  </a:cubicBezTo>
                  <a:cubicBezTo>
                    <a:pt x="0" y="18277"/>
                    <a:pt x="108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299359" y="7273890"/>
              <a:ext cx="166477" cy="38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440" fill="norm" stroke="1" extrusionOk="0">
                  <a:moveTo>
                    <a:pt x="708" y="6404"/>
                  </a:moveTo>
                  <a:cubicBezTo>
                    <a:pt x="445" y="4852"/>
                    <a:pt x="181" y="3301"/>
                    <a:pt x="50" y="2167"/>
                  </a:cubicBezTo>
                  <a:cubicBezTo>
                    <a:pt x="-82" y="1033"/>
                    <a:pt x="-82" y="317"/>
                    <a:pt x="1762" y="79"/>
                  </a:cubicBezTo>
                  <a:cubicBezTo>
                    <a:pt x="3606" y="-160"/>
                    <a:pt x="7294" y="79"/>
                    <a:pt x="11113" y="1690"/>
                  </a:cubicBezTo>
                  <a:cubicBezTo>
                    <a:pt x="14933" y="3301"/>
                    <a:pt x="18884" y="6284"/>
                    <a:pt x="20201" y="9148"/>
                  </a:cubicBezTo>
                  <a:cubicBezTo>
                    <a:pt x="21518" y="12012"/>
                    <a:pt x="20201" y="14757"/>
                    <a:pt x="17567" y="16786"/>
                  </a:cubicBezTo>
                  <a:cubicBezTo>
                    <a:pt x="14933" y="18815"/>
                    <a:pt x="10981" y="20127"/>
                    <a:pt x="8347" y="20784"/>
                  </a:cubicBezTo>
                  <a:cubicBezTo>
                    <a:pt x="5713" y="21440"/>
                    <a:pt x="4396" y="21440"/>
                    <a:pt x="3079" y="21440"/>
                  </a:cubicBezTo>
                  <a:cubicBezTo>
                    <a:pt x="1762" y="21440"/>
                    <a:pt x="445" y="21440"/>
                    <a:pt x="840" y="21261"/>
                  </a:cubicBezTo>
                  <a:cubicBezTo>
                    <a:pt x="1235" y="21082"/>
                    <a:pt x="3342" y="20724"/>
                    <a:pt x="5450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533650" y="7558923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336800" y="7222373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679700" y="7482723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082643" y="7349373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15"/>
                    <a:pt x="-1585" y="9231"/>
                    <a:pt x="575" y="12831"/>
                  </a:cubicBezTo>
                  <a:cubicBezTo>
                    <a:pt x="2735" y="16431"/>
                    <a:pt x="11375" y="1901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041650" y="7285814"/>
              <a:ext cx="165076" cy="33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74" fill="norm" stroke="1" extrusionOk="0">
                  <a:moveTo>
                    <a:pt x="2400" y="3582"/>
                  </a:moveTo>
                  <a:cubicBezTo>
                    <a:pt x="2400" y="2654"/>
                    <a:pt x="2400" y="1727"/>
                    <a:pt x="3867" y="932"/>
                  </a:cubicBezTo>
                  <a:cubicBezTo>
                    <a:pt x="5333" y="137"/>
                    <a:pt x="8267" y="-526"/>
                    <a:pt x="11733" y="600"/>
                  </a:cubicBezTo>
                  <a:cubicBezTo>
                    <a:pt x="15200" y="1727"/>
                    <a:pt x="19200" y="4642"/>
                    <a:pt x="20400" y="7425"/>
                  </a:cubicBezTo>
                  <a:cubicBezTo>
                    <a:pt x="21600" y="10208"/>
                    <a:pt x="20000" y="12858"/>
                    <a:pt x="16667" y="14912"/>
                  </a:cubicBezTo>
                  <a:cubicBezTo>
                    <a:pt x="13333" y="16966"/>
                    <a:pt x="8267" y="18424"/>
                    <a:pt x="5200" y="19351"/>
                  </a:cubicBezTo>
                  <a:cubicBezTo>
                    <a:pt x="2133" y="20279"/>
                    <a:pt x="1067" y="20676"/>
                    <a:pt x="0" y="210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219186" y="7552523"/>
              <a:ext cx="133614" cy="11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96" fill="norm" stroke="1" extrusionOk="0">
                  <a:moveTo>
                    <a:pt x="3080" y="1146"/>
                  </a:moveTo>
                  <a:cubicBezTo>
                    <a:pt x="4767" y="388"/>
                    <a:pt x="6455" y="-370"/>
                    <a:pt x="7805" y="198"/>
                  </a:cubicBezTo>
                  <a:cubicBezTo>
                    <a:pt x="9155" y="767"/>
                    <a:pt x="10167" y="2662"/>
                    <a:pt x="10674" y="4935"/>
                  </a:cubicBezTo>
                  <a:cubicBezTo>
                    <a:pt x="11180" y="7209"/>
                    <a:pt x="11180" y="9862"/>
                    <a:pt x="10167" y="12135"/>
                  </a:cubicBezTo>
                  <a:cubicBezTo>
                    <a:pt x="9155" y="14409"/>
                    <a:pt x="7130" y="16304"/>
                    <a:pt x="4936" y="17819"/>
                  </a:cubicBezTo>
                  <a:cubicBezTo>
                    <a:pt x="2743" y="19335"/>
                    <a:pt x="380" y="20472"/>
                    <a:pt x="43" y="20851"/>
                  </a:cubicBezTo>
                  <a:cubicBezTo>
                    <a:pt x="-295" y="21230"/>
                    <a:pt x="1393" y="20851"/>
                    <a:pt x="5274" y="19904"/>
                  </a:cubicBezTo>
                  <a:cubicBezTo>
                    <a:pt x="9155" y="18956"/>
                    <a:pt x="15230" y="17441"/>
                    <a:pt x="21305" y="15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054350" y="7216023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441700" y="7133473"/>
              <a:ext cx="5231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6646" y="2756"/>
                    <a:pt x="13292" y="5511"/>
                    <a:pt x="17031" y="8533"/>
                  </a:cubicBezTo>
                  <a:cubicBezTo>
                    <a:pt x="20769" y="11556"/>
                    <a:pt x="21600" y="14844"/>
                    <a:pt x="19108" y="17067"/>
                  </a:cubicBezTo>
                  <a:cubicBezTo>
                    <a:pt x="16615" y="19289"/>
                    <a:pt x="10800" y="20444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907133" y="7292223"/>
              <a:ext cx="23941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20294" y="2107"/>
                    <a:pt x="19157" y="4215"/>
                    <a:pt x="16410" y="6234"/>
                  </a:cubicBezTo>
                  <a:cubicBezTo>
                    <a:pt x="13663" y="8254"/>
                    <a:pt x="9305" y="10185"/>
                    <a:pt x="6652" y="11239"/>
                  </a:cubicBezTo>
                  <a:cubicBezTo>
                    <a:pt x="3999" y="12293"/>
                    <a:pt x="3052" y="12468"/>
                    <a:pt x="2010" y="12820"/>
                  </a:cubicBezTo>
                  <a:cubicBezTo>
                    <a:pt x="968" y="13171"/>
                    <a:pt x="-169" y="13698"/>
                    <a:pt x="20" y="14224"/>
                  </a:cubicBezTo>
                  <a:cubicBezTo>
                    <a:pt x="210" y="14751"/>
                    <a:pt x="1726" y="15278"/>
                    <a:pt x="5136" y="16244"/>
                  </a:cubicBezTo>
                  <a:cubicBezTo>
                    <a:pt x="8547" y="17210"/>
                    <a:pt x="13852" y="18615"/>
                    <a:pt x="16789" y="19580"/>
                  </a:cubicBezTo>
                  <a:cubicBezTo>
                    <a:pt x="19726" y="20546"/>
                    <a:pt x="20294" y="21073"/>
                    <a:pt x="208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612993" y="7248307"/>
              <a:ext cx="9444" cy="32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3" h="21428" fill="norm" stroke="1" extrusionOk="0">
                  <a:moveTo>
                    <a:pt x="7055" y="2442"/>
                  </a:moveTo>
                  <a:cubicBezTo>
                    <a:pt x="2735" y="1341"/>
                    <a:pt x="-1585" y="241"/>
                    <a:pt x="575" y="34"/>
                  </a:cubicBezTo>
                  <a:cubicBezTo>
                    <a:pt x="2735" y="-172"/>
                    <a:pt x="11375" y="516"/>
                    <a:pt x="15695" y="3267"/>
                  </a:cubicBezTo>
                  <a:cubicBezTo>
                    <a:pt x="20015" y="6019"/>
                    <a:pt x="20015" y="10834"/>
                    <a:pt x="17855" y="14205"/>
                  </a:cubicBezTo>
                  <a:cubicBezTo>
                    <a:pt x="15695" y="17576"/>
                    <a:pt x="11375" y="19502"/>
                    <a:pt x="7055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502149" y="7222373"/>
              <a:ext cx="317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19350"/>
                    <a:pt x="288" y="17100"/>
                    <a:pt x="2016" y="14400"/>
                  </a:cubicBezTo>
                  <a:cubicBezTo>
                    <a:pt x="3744" y="11700"/>
                    <a:pt x="7056" y="8550"/>
                    <a:pt x="10584" y="6075"/>
                  </a:cubicBezTo>
                  <a:cubicBezTo>
                    <a:pt x="14112" y="3600"/>
                    <a:pt x="1785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720987" y="7450973"/>
              <a:ext cx="84677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455" fill="norm" stroke="1" extrusionOk="0">
                  <a:moveTo>
                    <a:pt x="9852" y="6671"/>
                  </a:moveTo>
                  <a:cubicBezTo>
                    <a:pt x="7340" y="6353"/>
                    <a:pt x="4828" y="6035"/>
                    <a:pt x="3070" y="6988"/>
                  </a:cubicBezTo>
                  <a:cubicBezTo>
                    <a:pt x="1312" y="7941"/>
                    <a:pt x="307" y="10165"/>
                    <a:pt x="56" y="12388"/>
                  </a:cubicBezTo>
                  <a:cubicBezTo>
                    <a:pt x="-195" y="14612"/>
                    <a:pt x="307" y="16835"/>
                    <a:pt x="3321" y="18582"/>
                  </a:cubicBezTo>
                  <a:cubicBezTo>
                    <a:pt x="6335" y="20329"/>
                    <a:pt x="11861" y="21600"/>
                    <a:pt x="15628" y="21441"/>
                  </a:cubicBezTo>
                  <a:cubicBezTo>
                    <a:pt x="19396" y="21282"/>
                    <a:pt x="21405" y="19694"/>
                    <a:pt x="19145" y="15882"/>
                  </a:cubicBezTo>
                  <a:cubicBezTo>
                    <a:pt x="16884" y="12071"/>
                    <a:pt x="10354" y="6035"/>
                    <a:pt x="38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670586" y="5653923"/>
              <a:ext cx="85814" cy="15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11" fill="norm" stroke="1" extrusionOk="0">
                  <a:moveTo>
                    <a:pt x="21359" y="0"/>
                  </a:moveTo>
                  <a:cubicBezTo>
                    <a:pt x="15564" y="5472"/>
                    <a:pt x="9769" y="10944"/>
                    <a:pt x="5818" y="14688"/>
                  </a:cubicBezTo>
                  <a:cubicBezTo>
                    <a:pt x="1866" y="18432"/>
                    <a:pt x="-241" y="20448"/>
                    <a:pt x="22" y="21024"/>
                  </a:cubicBezTo>
                  <a:cubicBezTo>
                    <a:pt x="286" y="21600"/>
                    <a:pt x="2920" y="20736"/>
                    <a:pt x="5554" y="19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731000" y="6434973"/>
              <a:ext cx="952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60"/>
                    <a:pt x="10080" y="11520"/>
                    <a:pt x="6480" y="15120"/>
                  </a:cubicBezTo>
                  <a:cubicBezTo>
                    <a:pt x="2880" y="18720"/>
                    <a:pt x="14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565400" y="7077320"/>
              <a:ext cx="87179" cy="17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79" fill="norm" stroke="1" extrusionOk="0">
                  <a:moveTo>
                    <a:pt x="10800" y="6822"/>
                  </a:moveTo>
                  <a:cubicBezTo>
                    <a:pt x="12343" y="5793"/>
                    <a:pt x="13886" y="4765"/>
                    <a:pt x="15943" y="3350"/>
                  </a:cubicBezTo>
                  <a:cubicBezTo>
                    <a:pt x="18000" y="1936"/>
                    <a:pt x="20571" y="136"/>
                    <a:pt x="21086" y="8"/>
                  </a:cubicBezTo>
                  <a:cubicBezTo>
                    <a:pt x="21600" y="-121"/>
                    <a:pt x="20057" y="1422"/>
                    <a:pt x="16200" y="5279"/>
                  </a:cubicBezTo>
                  <a:cubicBezTo>
                    <a:pt x="12343" y="9136"/>
                    <a:pt x="6171" y="15308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276600" y="7063623"/>
              <a:ext cx="82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46" name="Drawing"/>
          <p:cNvGrpSpPr/>
          <p:nvPr/>
        </p:nvGrpSpPr>
        <p:grpSpPr>
          <a:xfrm>
            <a:off x="7415179" y="1512407"/>
            <a:ext cx="4948271" cy="3415193"/>
            <a:chOff x="0" y="0"/>
            <a:chExt cx="4948270" cy="3415192"/>
          </a:xfrm>
        </p:grpSpPr>
        <p:sp>
          <p:nvSpPr>
            <p:cNvPr id="1486" name="Line"/>
            <p:cNvSpPr/>
            <p:nvPr/>
          </p:nvSpPr>
          <p:spPr>
            <a:xfrm>
              <a:off x="0" y="68742"/>
              <a:ext cx="211171" cy="44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10" fill="norm" stroke="1" extrusionOk="0">
                  <a:moveTo>
                    <a:pt x="4655" y="0"/>
                  </a:moveTo>
                  <a:cubicBezTo>
                    <a:pt x="4227" y="3173"/>
                    <a:pt x="3799" y="6347"/>
                    <a:pt x="3586" y="9776"/>
                  </a:cubicBezTo>
                  <a:cubicBezTo>
                    <a:pt x="3372" y="13206"/>
                    <a:pt x="3372" y="16891"/>
                    <a:pt x="3372" y="18990"/>
                  </a:cubicBezTo>
                  <a:cubicBezTo>
                    <a:pt x="3372" y="21088"/>
                    <a:pt x="3372" y="21600"/>
                    <a:pt x="3265" y="21498"/>
                  </a:cubicBezTo>
                  <a:cubicBezTo>
                    <a:pt x="3158" y="21395"/>
                    <a:pt x="2944" y="20679"/>
                    <a:pt x="2409" y="19706"/>
                  </a:cubicBezTo>
                  <a:cubicBezTo>
                    <a:pt x="1875" y="18734"/>
                    <a:pt x="1019" y="17505"/>
                    <a:pt x="485" y="16635"/>
                  </a:cubicBezTo>
                  <a:cubicBezTo>
                    <a:pt x="-50" y="15765"/>
                    <a:pt x="-264" y="15253"/>
                    <a:pt x="485" y="14792"/>
                  </a:cubicBezTo>
                  <a:cubicBezTo>
                    <a:pt x="1233" y="14332"/>
                    <a:pt x="2944" y="13922"/>
                    <a:pt x="5296" y="12336"/>
                  </a:cubicBezTo>
                  <a:cubicBezTo>
                    <a:pt x="7649" y="10749"/>
                    <a:pt x="10643" y="7985"/>
                    <a:pt x="12354" y="6296"/>
                  </a:cubicBezTo>
                  <a:cubicBezTo>
                    <a:pt x="14065" y="4607"/>
                    <a:pt x="14492" y="3992"/>
                    <a:pt x="15241" y="3378"/>
                  </a:cubicBezTo>
                  <a:cubicBezTo>
                    <a:pt x="15989" y="2764"/>
                    <a:pt x="17059" y="2150"/>
                    <a:pt x="17700" y="2201"/>
                  </a:cubicBezTo>
                  <a:cubicBezTo>
                    <a:pt x="18342" y="2252"/>
                    <a:pt x="18556" y="2969"/>
                    <a:pt x="18663" y="5323"/>
                  </a:cubicBezTo>
                  <a:cubicBezTo>
                    <a:pt x="18770" y="7678"/>
                    <a:pt x="18770" y="11670"/>
                    <a:pt x="19197" y="14178"/>
                  </a:cubicBezTo>
                  <a:cubicBezTo>
                    <a:pt x="19625" y="16686"/>
                    <a:pt x="20481" y="17710"/>
                    <a:pt x="21336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38661" y="367192"/>
              <a:ext cx="103882" cy="12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925" fill="norm" stroke="1" extrusionOk="0">
                  <a:moveTo>
                    <a:pt x="8475" y="4114"/>
                  </a:moveTo>
                  <a:cubicBezTo>
                    <a:pt x="5510" y="7200"/>
                    <a:pt x="2546" y="10286"/>
                    <a:pt x="1063" y="12857"/>
                  </a:cubicBezTo>
                  <a:cubicBezTo>
                    <a:pt x="-419" y="15429"/>
                    <a:pt x="-419" y="17486"/>
                    <a:pt x="1487" y="19029"/>
                  </a:cubicBezTo>
                  <a:cubicBezTo>
                    <a:pt x="3393" y="20571"/>
                    <a:pt x="7205" y="21600"/>
                    <a:pt x="10805" y="20400"/>
                  </a:cubicBezTo>
                  <a:cubicBezTo>
                    <a:pt x="14405" y="19200"/>
                    <a:pt x="17793" y="15771"/>
                    <a:pt x="19487" y="12343"/>
                  </a:cubicBezTo>
                  <a:cubicBezTo>
                    <a:pt x="21181" y="8914"/>
                    <a:pt x="21181" y="5486"/>
                    <a:pt x="19699" y="3429"/>
                  </a:cubicBezTo>
                  <a:cubicBezTo>
                    <a:pt x="18216" y="1371"/>
                    <a:pt x="15252" y="686"/>
                    <a:pt x="122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52470" y="21479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77870" y="37989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46170" y="163992"/>
              <a:ext cx="2540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847"/>
                    <a:pt x="3600" y="1694"/>
                    <a:pt x="6210" y="4024"/>
                  </a:cubicBezTo>
                  <a:cubicBezTo>
                    <a:pt x="8820" y="6353"/>
                    <a:pt x="12240" y="10165"/>
                    <a:pt x="14490" y="13129"/>
                  </a:cubicBezTo>
                  <a:cubicBezTo>
                    <a:pt x="16740" y="16094"/>
                    <a:pt x="17820" y="18212"/>
                    <a:pt x="18810" y="19482"/>
                  </a:cubicBezTo>
                  <a:cubicBezTo>
                    <a:pt x="19800" y="20753"/>
                    <a:pt x="2070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912019" y="151292"/>
              <a:ext cx="200852" cy="39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1" fill="norm" stroke="1" extrusionOk="0">
                  <a:moveTo>
                    <a:pt x="21350" y="0"/>
                  </a:moveTo>
                  <a:cubicBezTo>
                    <a:pt x="18650" y="2298"/>
                    <a:pt x="15950" y="4596"/>
                    <a:pt x="13250" y="7238"/>
                  </a:cubicBezTo>
                  <a:cubicBezTo>
                    <a:pt x="10550" y="9881"/>
                    <a:pt x="7850" y="12868"/>
                    <a:pt x="5825" y="14936"/>
                  </a:cubicBezTo>
                  <a:cubicBezTo>
                    <a:pt x="3800" y="17004"/>
                    <a:pt x="2450" y="18153"/>
                    <a:pt x="1438" y="19187"/>
                  </a:cubicBezTo>
                  <a:cubicBezTo>
                    <a:pt x="425" y="20221"/>
                    <a:pt x="-250" y="21140"/>
                    <a:pt x="88" y="21370"/>
                  </a:cubicBezTo>
                  <a:cubicBezTo>
                    <a:pt x="425" y="21600"/>
                    <a:pt x="1775" y="21140"/>
                    <a:pt x="3125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303370" y="338335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709" y="2735"/>
                    <a:pt x="7418" y="-1585"/>
                    <a:pt x="11018" y="575"/>
                  </a:cubicBezTo>
                  <a:cubicBezTo>
                    <a:pt x="14618" y="2735"/>
                    <a:pt x="1810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303370" y="424342"/>
              <a:ext cx="215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6141" y="21600"/>
                    <a:pt x="12282" y="21600"/>
                    <a:pt x="15882" y="0"/>
                  </a:cubicBezTo>
                  <a:cubicBezTo>
                    <a:pt x="19482" y="21600"/>
                    <a:pt x="20541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390153" y="0"/>
              <a:ext cx="135468" cy="29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65" fill="norm" stroke="1" extrusionOk="0">
                  <a:moveTo>
                    <a:pt x="12296" y="14731"/>
                  </a:moveTo>
                  <a:cubicBezTo>
                    <a:pt x="10634" y="14731"/>
                    <a:pt x="8973" y="14731"/>
                    <a:pt x="6979" y="15425"/>
                  </a:cubicBezTo>
                  <a:cubicBezTo>
                    <a:pt x="4985" y="16119"/>
                    <a:pt x="2659" y="17508"/>
                    <a:pt x="1330" y="18665"/>
                  </a:cubicBezTo>
                  <a:cubicBezTo>
                    <a:pt x="0" y="19822"/>
                    <a:pt x="-332" y="20748"/>
                    <a:pt x="333" y="21056"/>
                  </a:cubicBezTo>
                  <a:cubicBezTo>
                    <a:pt x="997" y="21365"/>
                    <a:pt x="2659" y="21056"/>
                    <a:pt x="5650" y="19591"/>
                  </a:cubicBezTo>
                  <a:cubicBezTo>
                    <a:pt x="8640" y="18125"/>
                    <a:pt x="12960" y="15502"/>
                    <a:pt x="15785" y="12494"/>
                  </a:cubicBezTo>
                  <a:cubicBezTo>
                    <a:pt x="18610" y="9485"/>
                    <a:pt x="19939" y="6091"/>
                    <a:pt x="20603" y="3854"/>
                  </a:cubicBezTo>
                  <a:cubicBezTo>
                    <a:pt x="21268" y="1616"/>
                    <a:pt x="21268" y="536"/>
                    <a:pt x="20437" y="151"/>
                  </a:cubicBezTo>
                  <a:cubicBezTo>
                    <a:pt x="19606" y="-235"/>
                    <a:pt x="17945" y="74"/>
                    <a:pt x="16616" y="1616"/>
                  </a:cubicBezTo>
                  <a:cubicBezTo>
                    <a:pt x="15286" y="3159"/>
                    <a:pt x="14290" y="5936"/>
                    <a:pt x="14290" y="9022"/>
                  </a:cubicBezTo>
                  <a:cubicBezTo>
                    <a:pt x="14290" y="12108"/>
                    <a:pt x="15286" y="15502"/>
                    <a:pt x="16616" y="17508"/>
                  </a:cubicBezTo>
                  <a:cubicBezTo>
                    <a:pt x="17945" y="19514"/>
                    <a:pt x="19606" y="20131"/>
                    <a:pt x="21268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690720" y="163992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00"/>
                    <a:pt x="7200" y="10200"/>
                    <a:pt x="10800" y="13800"/>
                  </a:cubicBezTo>
                  <a:cubicBezTo>
                    <a:pt x="14400" y="17400"/>
                    <a:pt x="180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766920" y="189392"/>
              <a:ext cx="1143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110"/>
                    <a:pt x="12800" y="4221"/>
                    <a:pt x="9200" y="6703"/>
                  </a:cubicBezTo>
                  <a:cubicBezTo>
                    <a:pt x="5600" y="9186"/>
                    <a:pt x="2800" y="12041"/>
                    <a:pt x="1400" y="14586"/>
                  </a:cubicBezTo>
                  <a:cubicBezTo>
                    <a:pt x="0" y="17131"/>
                    <a:pt x="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554320" y="414962"/>
              <a:ext cx="171451" cy="15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9" fill="norm" stroke="1" extrusionOk="0">
                  <a:moveTo>
                    <a:pt x="0" y="3004"/>
                  </a:moveTo>
                  <a:cubicBezTo>
                    <a:pt x="1867" y="5596"/>
                    <a:pt x="3733" y="8188"/>
                    <a:pt x="5333" y="10924"/>
                  </a:cubicBezTo>
                  <a:cubicBezTo>
                    <a:pt x="6933" y="13660"/>
                    <a:pt x="8267" y="16540"/>
                    <a:pt x="9467" y="18412"/>
                  </a:cubicBezTo>
                  <a:cubicBezTo>
                    <a:pt x="10667" y="20284"/>
                    <a:pt x="11733" y="21148"/>
                    <a:pt x="12533" y="20572"/>
                  </a:cubicBezTo>
                  <a:cubicBezTo>
                    <a:pt x="13333" y="19996"/>
                    <a:pt x="13867" y="17980"/>
                    <a:pt x="14267" y="15244"/>
                  </a:cubicBezTo>
                  <a:cubicBezTo>
                    <a:pt x="14667" y="12508"/>
                    <a:pt x="14933" y="9052"/>
                    <a:pt x="15333" y="6172"/>
                  </a:cubicBezTo>
                  <a:cubicBezTo>
                    <a:pt x="15733" y="3292"/>
                    <a:pt x="16267" y="988"/>
                    <a:pt x="17333" y="268"/>
                  </a:cubicBezTo>
                  <a:cubicBezTo>
                    <a:pt x="18400" y="-452"/>
                    <a:pt x="20000" y="412"/>
                    <a:pt x="21600" y="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757648" y="392584"/>
              <a:ext cx="107823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85" fill="norm" stroke="1" extrusionOk="0">
                  <a:moveTo>
                    <a:pt x="20760" y="3889"/>
                  </a:moveTo>
                  <a:cubicBezTo>
                    <a:pt x="20352" y="2809"/>
                    <a:pt x="19945" y="1729"/>
                    <a:pt x="18518" y="973"/>
                  </a:cubicBezTo>
                  <a:cubicBezTo>
                    <a:pt x="17092" y="217"/>
                    <a:pt x="14647" y="-215"/>
                    <a:pt x="11386" y="109"/>
                  </a:cubicBezTo>
                  <a:cubicBezTo>
                    <a:pt x="8126" y="433"/>
                    <a:pt x="4051" y="1513"/>
                    <a:pt x="1809" y="2701"/>
                  </a:cubicBezTo>
                  <a:cubicBezTo>
                    <a:pt x="-432" y="3889"/>
                    <a:pt x="-840" y="5185"/>
                    <a:pt x="2013" y="6913"/>
                  </a:cubicBezTo>
                  <a:cubicBezTo>
                    <a:pt x="4866" y="8641"/>
                    <a:pt x="10979" y="10801"/>
                    <a:pt x="14443" y="12421"/>
                  </a:cubicBezTo>
                  <a:cubicBezTo>
                    <a:pt x="17907" y="14041"/>
                    <a:pt x="18722" y="15121"/>
                    <a:pt x="18315" y="15985"/>
                  </a:cubicBezTo>
                  <a:cubicBezTo>
                    <a:pt x="17907" y="16849"/>
                    <a:pt x="16277" y="17497"/>
                    <a:pt x="13424" y="18361"/>
                  </a:cubicBezTo>
                  <a:cubicBezTo>
                    <a:pt x="10571" y="19225"/>
                    <a:pt x="6496" y="20305"/>
                    <a:pt x="242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948020" y="53229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469631" y="222303"/>
              <a:ext cx="219967" cy="36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53" fill="norm" stroke="1" extrusionOk="0">
                  <a:moveTo>
                    <a:pt x="6700" y="1037"/>
                  </a:moveTo>
                  <a:cubicBezTo>
                    <a:pt x="6288" y="424"/>
                    <a:pt x="5877" y="-190"/>
                    <a:pt x="5671" y="55"/>
                  </a:cubicBezTo>
                  <a:cubicBezTo>
                    <a:pt x="5465" y="301"/>
                    <a:pt x="5465" y="1405"/>
                    <a:pt x="5568" y="4228"/>
                  </a:cubicBezTo>
                  <a:cubicBezTo>
                    <a:pt x="5671" y="7051"/>
                    <a:pt x="5877" y="11592"/>
                    <a:pt x="5774" y="14476"/>
                  </a:cubicBezTo>
                  <a:cubicBezTo>
                    <a:pt x="5671" y="17360"/>
                    <a:pt x="5260" y="18587"/>
                    <a:pt x="4848" y="19569"/>
                  </a:cubicBezTo>
                  <a:cubicBezTo>
                    <a:pt x="4437" y="20551"/>
                    <a:pt x="4025" y="21287"/>
                    <a:pt x="3511" y="21349"/>
                  </a:cubicBezTo>
                  <a:cubicBezTo>
                    <a:pt x="2997" y="21410"/>
                    <a:pt x="2380" y="20796"/>
                    <a:pt x="1762" y="19876"/>
                  </a:cubicBezTo>
                  <a:cubicBezTo>
                    <a:pt x="1145" y="18955"/>
                    <a:pt x="528" y="17728"/>
                    <a:pt x="220" y="16808"/>
                  </a:cubicBezTo>
                  <a:cubicBezTo>
                    <a:pt x="-89" y="15887"/>
                    <a:pt x="-89" y="15274"/>
                    <a:pt x="322" y="14783"/>
                  </a:cubicBezTo>
                  <a:cubicBezTo>
                    <a:pt x="734" y="14292"/>
                    <a:pt x="1557" y="13924"/>
                    <a:pt x="3614" y="13126"/>
                  </a:cubicBezTo>
                  <a:cubicBezTo>
                    <a:pt x="5671" y="12328"/>
                    <a:pt x="8962" y="11101"/>
                    <a:pt x="11740" y="9321"/>
                  </a:cubicBezTo>
                  <a:cubicBezTo>
                    <a:pt x="14517" y="7542"/>
                    <a:pt x="16780" y="5210"/>
                    <a:pt x="18322" y="3553"/>
                  </a:cubicBezTo>
                  <a:cubicBezTo>
                    <a:pt x="19865" y="1896"/>
                    <a:pt x="20688" y="915"/>
                    <a:pt x="21100" y="730"/>
                  </a:cubicBezTo>
                  <a:cubicBezTo>
                    <a:pt x="21511" y="546"/>
                    <a:pt x="21511" y="1160"/>
                    <a:pt x="20791" y="3492"/>
                  </a:cubicBezTo>
                  <a:cubicBezTo>
                    <a:pt x="20071" y="5824"/>
                    <a:pt x="18631" y="9874"/>
                    <a:pt x="17911" y="13003"/>
                  </a:cubicBezTo>
                  <a:cubicBezTo>
                    <a:pt x="17191" y="16133"/>
                    <a:pt x="17191" y="18342"/>
                    <a:pt x="17191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716370" y="519592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843370" y="379892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817970" y="50689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078320" y="316392"/>
              <a:ext cx="139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3067"/>
                    <a:pt x="9818" y="6133"/>
                    <a:pt x="13418" y="9733"/>
                  </a:cubicBezTo>
                  <a:cubicBezTo>
                    <a:pt x="17018" y="13333"/>
                    <a:pt x="19309" y="17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085033" y="341792"/>
              <a:ext cx="20283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339" y="0"/>
                  </a:moveTo>
                  <a:cubicBezTo>
                    <a:pt x="19112" y="900"/>
                    <a:pt x="16885" y="1800"/>
                    <a:pt x="13879" y="4307"/>
                  </a:cubicBezTo>
                  <a:cubicBezTo>
                    <a:pt x="10873" y="6814"/>
                    <a:pt x="7087" y="10929"/>
                    <a:pt x="4527" y="13757"/>
                  </a:cubicBezTo>
                  <a:cubicBezTo>
                    <a:pt x="1966" y="16586"/>
                    <a:pt x="630" y="18129"/>
                    <a:pt x="184" y="19221"/>
                  </a:cubicBezTo>
                  <a:cubicBezTo>
                    <a:pt x="-261" y="20314"/>
                    <a:pt x="184" y="20957"/>
                    <a:pt x="6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364070" y="498096"/>
              <a:ext cx="2349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141" y="4868"/>
                    <a:pt x="4281" y="-1303"/>
                    <a:pt x="7881" y="240"/>
                  </a:cubicBezTo>
                  <a:cubicBezTo>
                    <a:pt x="11481" y="1783"/>
                    <a:pt x="16541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4345020" y="583092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16200"/>
                    <a:pt x="3291" y="10800"/>
                    <a:pt x="6891" y="7200"/>
                  </a:cubicBezTo>
                  <a:cubicBezTo>
                    <a:pt x="10491" y="3600"/>
                    <a:pt x="160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4431967" y="200616"/>
              <a:ext cx="140859" cy="25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23" fill="norm" stroke="1" extrusionOk="0">
                  <a:moveTo>
                    <a:pt x="15540" y="16058"/>
                  </a:moveTo>
                  <a:cubicBezTo>
                    <a:pt x="14270" y="15526"/>
                    <a:pt x="12999" y="14995"/>
                    <a:pt x="10458" y="15261"/>
                  </a:cubicBezTo>
                  <a:cubicBezTo>
                    <a:pt x="7917" y="15526"/>
                    <a:pt x="4105" y="16589"/>
                    <a:pt x="2040" y="17739"/>
                  </a:cubicBezTo>
                  <a:cubicBezTo>
                    <a:pt x="-24" y="18890"/>
                    <a:pt x="-342" y="20130"/>
                    <a:pt x="293" y="20749"/>
                  </a:cubicBezTo>
                  <a:cubicBezTo>
                    <a:pt x="929" y="21369"/>
                    <a:pt x="2517" y="21369"/>
                    <a:pt x="4105" y="21280"/>
                  </a:cubicBezTo>
                  <a:cubicBezTo>
                    <a:pt x="5693" y="21192"/>
                    <a:pt x="7282" y="21015"/>
                    <a:pt x="9823" y="18625"/>
                  </a:cubicBezTo>
                  <a:cubicBezTo>
                    <a:pt x="12364" y="16235"/>
                    <a:pt x="15858" y="11631"/>
                    <a:pt x="17923" y="8621"/>
                  </a:cubicBezTo>
                  <a:cubicBezTo>
                    <a:pt x="19987" y="5612"/>
                    <a:pt x="20623" y="4195"/>
                    <a:pt x="20940" y="2956"/>
                  </a:cubicBezTo>
                  <a:cubicBezTo>
                    <a:pt x="21258" y="1717"/>
                    <a:pt x="21258" y="654"/>
                    <a:pt x="20464" y="212"/>
                  </a:cubicBezTo>
                  <a:cubicBezTo>
                    <a:pt x="19670" y="-231"/>
                    <a:pt x="18082" y="-54"/>
                    <a:pt x="17129" y="1451"/>
                  </a:cubicBezTo>
                  <a:cubicBezTo>
                    <a:pt x="16176" y="2956"/>
                    <a:pt x="15858" y="5789"/>
                    <a:pt x="16334" y="9241"/>
                  </a:cubicBezTo>
                  <a:cubicBezTo>
                    <a:pt x="16811" y="12694"/>
                    <a:pt x="18082" y="16766"/>
                    <a:pt x="19352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440307" y="322742"/>
              <a:ext cx="228564" cy="46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2" fill="norm" stroke="1" extrusionOk="0">
                  <a:moveTo>
                    <a:pt x="21398" y="0"/>
                  </a:moveTo>
                  <a:cubicBezTo>
                    <a:pt x="20407" y="0"/>
                    <a:pt x="19416" y="0"/>
                    <a:pt x="18326" y="584"/>
                  </a:cubicBezTo>
                  <a:cubicBezTo>
                    <a:pt x="17237" y="1168"/>
                    <a:pt x="16048" y="2335"/>
                    <a:pt x="13967" y="4768"/>
                  </a:cubicBezTo>
                  <a:cubicBezTo>
                    <a:pt x="11886" y="7200"/>
                    <a:pt x="8914" y="10897"/>
                    <a:pt x="6536" y="13719"/>
                  </a:cubicBezTo>
                  <a:cubicBezTo>
                    <a:pt x="4158" y="16541"/>
                    <a:pt x="2374" y="18486"/>
                    <a:pt x="1284" y="19703"/>
                  </a:cubicBezTo>
                  <a:cubicBezTo>
                    <a:pt x="194" y="20919"/>
                    <a:pt x="-202" y="21405"/>
                    <a:pt x="95" y="21503"/>
                  </a:cubicBezTo>
                  <a:cubicBezTo>
                    <a:pt x="392" y="21600"/>
                    <a:pt x="1383" y="21308"/>
                    <a:pt x="2374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764120" y="354492"/>
              <a:ext cx="11430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4000" y="6310"/>
                    <a:pt x="8000" y="12620"/>
                    <a:pt x="11000" y="16382"/>
                  </a:cubicBezTo>
                  <a:cubicBezTo>
                    <a:pt x="14000" y="20144"/>
                    <a:pt x="16000" y="21357"/>
                    <a:pt x="17600" y="21479"/>
                  </a:cubicBezTo>
                  <a:cubicBezTo>
                    <a:pt x="19200" y="21600"/>
                    <a:pt x="20400" y="20629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770470" y="405292"/>
              <a:ext cx="1778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00"/>
                    <a:pt x="14400" y="6200"/>
                    <a:pt x="10929" y="9150"/>
                  </a:cubicBezTo>
                  <a:cubicBezTo>
                    <a:pt x="7457" y="12100"/>
                    <a:pt x="4114" y="14900"/>
                    <a:pt x="2314" y="16950"/>
                  </a:cubicBezTo>
                  <a:cubicBezTo>
                    <a:pt x="514" y="19000"/>
                    <a:pt x="257" y="20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862170" y="1999142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218"/>
                    <a:pt x="21600" y="12436"/>
                    <a:pt x="18000" y="16036"/>
                  </a:cubicBezTo>
                  <a:cubicBezTo>
                    <a:pt x="14400" y="19636"/>
                    <a:pt x="720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850415" y="1947791"/>
              <a:ext cx="161774" cy="37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82" fill="norm" stroke="1" extrusionOk="0">
                  <a:moveTo>
                    <a:pt x="2368" y="3253"/>
                  </a:moveTo>
                  <a:cubicBezTo>
                    <a:pt x="1261" y="2776"/>
                    <a:pt x="153" y="2299"/>
                    <a:pt x="14" y="1821"/>
                  </a:cubicBezTo>
                  <a:cubicBezTo>
                    <a:pt x="-124" y="1344"/>
                    <a:pt x="707" y="867"/>
                    <a:pt x="2784" y="509"/>
                  </a:cubicBezTo>
                  <a:cubicBezTo>
                    <a:pt x="4861" y="151"/>
                    <a:pt x="8184" y="-88"/>
                    <a:pt x="11230" y="31"/>
                  </a:cubicBezTo>
                  <a:cubicBezTo>
                    <a:pt x="14276" y="151"/>
                    <a:pt x="17045" y="628"/>
                    <a:pt x="17738" y="2179"/>
                  </a:cubicBezTo>
                  <a:cubicBezTo>
                    <a:pt x="18430" y="3731"/>
                    <a:pt x="17045" y="6356"/>
                    <a:pt x="15799" y="7908"/>
                  </a:cubicBezTo>
                  <a:cubicBezTo>
                    <a:pt x="14553" y="9459"/>
                    <a:pt x="13445" y="9936"/>
                    <a:pt x="12061" y="10294"/>
                  </a:cubicBezTo>
                  <a:cubicBezTo>
                    <a:pt x="10676" y="10652"/>
                    <a:pt x="9014" y="10891"/>
                    <a:pt x="9291" y="11130"/>
                  </a:cubicBezTo>
                  <a:cubicBezTo>
                    <a:pt x="9568" y="11368"/>
                    <a:pt x="11784" y="11607"/>
                    <a:pt x="14138" y="12383"/>
                  </a:cubicBezTo>
                  <a:cubicBezTo>
                    <a:pt x="16491" y="13158"/>
                    <a:pt x="18984" y="14471"/>
                    <a:pt x="20230" y="15664"/>
                  </a:cubicBezTo>
                  <a:cubicBezTo>
                    <a:pt x="21476" y="16858"/>
                    <a:pt x="21476" y="17932"/>
                    <a:pt x="20230" y="18887"/>
                  </a:cubicBezTo>
                  <a:cubicBezTo>
                    <a:pt x="18984" y="19841"/>
                    <a:pt x="16491" y="20677"/>
                    <a:pt x="14414" y="21094"/>
                  </a:cubicBezTo>
                  <a:cubicBezTo>
                    <a:pt x="12338" y="21512"/>
                    <a:pt x="10676" y="21512"/>
                    <a:pt x="8876" y="20856"/>
                  </a:cubicBezTo>
                  <a:cubicBezTo>
                    <a:pt x="7076" y="20199"/>
                    <a:pt x="5138" y="18887"/>
                    <a:pt x="4999" y="17992"/>
                  </a:cubicBezTo>
                  <a:cubicBezTo>
                    <a:pt x="4861" y="17097"/>
                    <a:pt x="6522" y="16619"/>
                    <a:pt x="8184" y="16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081492" y="1951870"/>
              <a:ext cx="155329" cy="34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94" fill="norm" stroke="1" extrusionOk="0">
                  <a:moveTo>
                    <a:pt x="6534" y="4127"/>
                  </a:moveTo>
                  <a:cubicBezTo>
                    <a:pt x="5950" y="8473"/>
                    <a:pt x="5366" y="12819"/>
                    <a:pt x="4928" y="15322"/>
                  </a:cubicBezTo>
                  <a:cubicBezTo>
                    <a:pt x="4490" y="17824"/>
                    <a:pt x="4198" y="18483"/>
                    <a:pt x="3469" y="19339"/>
                  </a:cubicBezTo>
                  <a:cubicBezTo>
                    <a:pt x="2739" y="20195"/>
                    <a:pt x="1571" y="21249"/>
                    <a:pt x="842" y="21380"/>
                  </a:cubicBezTo>
                  <a:cubicBezTo>
                    <a:pt x="112" y="21512"/>
                    <a:pt x="-180" y="20722"/>
                    <a:pt x="112" y="17824"/>
                  </a:cubicBezTo>
                  <a:cubicBezTo>
                    <a:pt x="404" y="14927"/>
                    <a:pt x="1279" y="9922"/>
                    <a:pt x="2593" y="6629"/>
                  </a:cubicBezTo>
                  <a:cubicBezTo>
                    <a:pt x="3906" y="3336"/>
                    <a:pt x="5658" y="1756"/>
                    <a:pt x="7263" y="900"/>
                  </a:cubicBezTo>
                  <a:cubicBezTo>
                    <a:pt x="8869" y="44"/>
                    <a:pt x="10328" y="-88"/>
                    <a:pt x="11642" y="44"/>
                  </a:cubicBezTo>
                  <a:cubicBezTo>
                    <a:pt x="12955" y="175"/>
                    <a:pt x="14123" y="571"/>
                    <a:pt x="15290" y="2019"/>
                  </a:cubicBezTo>
                  <a:cubicBezTo>
                    <a:pt x="16458" y="3468"/>
                    <a:pt x="17625" y="5971"/>
                    <a:pt x="16458" y="8078"/>
                  </a:cubicBezTo>
                  <a:cubicBezTo>
                    <a:pt x="15290" y="10185"/>
                    <a:pt x="11788" y="11897"/>
                    <a:pt x="9306" y="12819"/>
                  </a:cubicBezTo>
                  <a:cubicBezTo>
                    <a:pt x="6825" y="13741"/>
                    <a:pt x="5366" y="13873"/>
                    <a:pt x="4198" y="13610"/>
                  </a:cubicBezTo>
                  <a:cubicBezTo>
                    <a:pt x="3031" y="13346"/>
                    <a:pt x="2155" y="12688"/>
                    <a:pt x="2885" y="12358"/>
                  </a:cubicBezTo>
                  <a:cubicBezTo>
                    <a:pt x="3615" y="12029"/>
                    <a:pt x="5950" y="12029"/>
                    <a:pt x="9306" y="13149"/>
                  </a:cubicBezTo>
                  <a:cubicBezTo>
                    <a:pt x="12663" y="14268"/>
                    <a:pt x="17042" y="16507"/>
                    <a:pt x="21420" y="1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2389220" y="1973742"/>
              <a:ext cx="12701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7200" y="4662"/>
                    <a:pt x="14400" y="9324"/>
                    <a:pt x="16200" y="12665"/>
                  </a:cubicBezTo>
                  <a:cubicBezTo>
                    <a:pt x="18000" y="16006"/>
                    <a:pt x="14400" y="18026"/>
                    <a:pt x="10800" y="19424"/>
                  </a:cubicBezTo>
                  <a:cubicBezTo>
                    <a:pt x="7200" y="20823"/>
                    <a:pt x="3600" y="21600"/>
                    <a:pt x="5400" y="21522"/>
                  </a:cubicBezTo>
                  <a:cubicBezTo>
                    <a:pt x="7200" y="21445"/>
                    <a:pt x="14400" y="20512"/>
                    <a:pt x="21600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401123" y="1981034"/>
              <a:ext cx="184948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25" fill="norm" stroke="1" extrusionOk="0">
                  <a:moveTo>
                    <a:pt x="16109" y="930"/>
                  </a:moveTo>
                  <a:cubicBezTo>
                    <a:pt x="17323" y="427"/>
                    <a:pt x="18536" y="-75"/>
                    <a:pt x="18779" y="9"/>
                  </a:cubicBezTo>
                  <a:cubicBezTo>
                    <a:pt x="19022" y="92"/>
                    <a:pt x="18294" y="762"/>
                    <a:pt x="15503" y="2185"/>
                  </a:cubicBezTo>
                  <a:cubicBezTo>
                    <a:pt x="12712" y="3609"/>
                    <a:pt x="7858" y="5785"/>
                    <a:pt x="4945" y="7125"/>
                  </a:cubicBezTo>
                  <a:cubicBezTo>
                    <a:pt x="2033" y="8465"/>
                    <a:pt x="1062" y="8967"/>
                    <a:pt x="455" y="9637"/>
                  </a:cubicBezTo>
                  <a:cubicBezTo>
                    <a:pt x="-151" y="10306"/>
                    <a:pt x="-394" y="11144"/>
                    <a:pt x="1305" y="12316"/>
                  </a:cubicBezTo>
                  <a:cubicBezTo>
                    <a:pt x="3004" y="13488"/>
                    <a:pt x="6644" y="14995"/>
                    <a:pt x="10163" y="16167"/>
                  </a:cubicBezTo>
                  <a:cubicBezTo>
                    <a:pt x="13682" y="17339"/>
                    <a:pt x="17080" y="18176"/>
                    <a:pt x="18900" y="19013"/>
                  </a:cubicBezTo>
                  <a:cubicBezTo>
                    <a:pt x="20721" y="19851"/>
                    <a:pt x="20963" y="20688"/>
                    <a:pt x="21206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132170" y="1917089"/>
              <a:ext cx="176855" cy="39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3" fill="norm" stroke="1" extrusionOk="0">
                  <a:moveTo>
                    <a:pt x="0" y="4824"/>
                  </a:moveTo>
                  <a:cubicBezTo>
                    <a:pt x="771" y="3553"/>
                    <a:pt x="1543" y="2283"/>
                    <a:pt x="2443" y="1359"/>
                  </a:cubicBezTo>
                  <a:cubicBezTo>
                    <a:pt x="3343" y="435"/>
                    <a:pt x="4371" y="-143"/>
                    <a:pt x="5014" y="30"/>
                  </a:cubicBezTo>
                  <a:cubicBezTo>
                    <a:pt x="5657" y="204"/>
                    <a:pt x="5914" y="1128"/>
                    <a:pt x="6300" y="3091"/>
                  </a:cubicBezTo>
                  <a:cubicBezTo>
                    <a:pt x="6686" y="5055"/>
                    <a:pt x="7200" y="8058"/>
                    <a:pt x="7329" y="10715"/>
                  </a:cubicBezTo>
                  <a:cubicBezTo>
                    <a:pt x="7457" y="13371"/>
                    <a:pt x="7200" y="15682"/>
                    <a:pt x="6814" y="17356"/>
                  </a:cubicBezTo>
                  <a:cubicBezTo>
                    <a:pt x="6429" y="19031"/>
                    <a:pt x="5914" y="20071"/>
                    <a:pt x="5529" y="20302"/>
                  </a:cubicBezTo>
                  <a:cubicBezTo>
                    <a:pt x="5143" y="20533"/>
                    <a:pt x="4886" y="19955"/>
                    <a:pt x="5143" y="18685"/>
                  </a:cubicBezTo>
                  <a:cubicBezTo>
                    <a:pt x="5400" y="17414"/>
                    <a:pt x="6171" y="15451"/>
                    <a:pt x="7200" y="14238"/>
                  </a:cubicBezTo>
                  <a:cubicBezTo>
                    <a:pt x="8229" y="13025"/>
                    <a:pt x="9514" y="12563"/>
                    <a:pt x="11700" y="12505"/>
                  </a:cubicBezTo>
                  <a:cubicBezTo>
                    <a:pt x="13886" y="12447"/>
                    <a:pt x="16971" y="12794"/>
                    <a:pt x="18900" y="13487"/>
                  </a:cubicBezTo>
                  <a:cubicBezTo>
                    <a:pt x="20829" y="14180"/>
                    <a:pt x="21600" y="15220"/>
                    <a:pt x="21471" y="16317"/>
                  </a:cubicBezTo>
                  <a:cubicBezTo>
                    <a:pt x="21343" y="17414"/>
                    <a:pt x="20314" y="18569"/>
                    <a:pt x="18386" y="19436"/>
                  </a:cubicBezTo>
                  <a:cubicBezTo>
                    <a:pt x="16457" y="20302"/>
                    <a:pt x="13629" y="20879"/>
                    <a:pt x="11443" y="21168"/>
                  </a:cubicBezTo>
                  <a:cubicBezTo>
                    <a:pt x="9257" y="21457"/>
                    <a:pt x="7714" y="21457"/>
                    <a:pt x="6300" y="21226"/>
                  </a:cubicBezTo>
                  <a:cubicBezTo>
                    <a:pt x="4886" y="20995"/>
                    <a:pt x="3600" y="20533"/>
                    <a:pt x="2829" y="20013"/>
                  </a:cubicBezTo>
                  <a:cubicBezTo>
                    <a:pt x="2057" y="19493"/>
                    <a:pt x="1800" y="18916"/>
                    <a:pt x="3086" y="18338"/>
                  </a:cubicBezTo>
                  <a:cubicBezTo>
                    <a:pt x="4371" y="17761"/>
                    <a:pt x="7200" y="17183"/>
                    <a:pt x="10029" y="16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349958" y="2125084"/>
              <a:ext cx="175913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44" fill="norm" stroke="1" extrusionOk="0">
                  <a:moveTo>
                    <a:pt x="13657" y="4716"/>
                  </a:moveTo>
                  <a:cubicBezTo>
                    <a:pt x="13142" y="3195"/>
                    <a:pt x="12628" y="1674"/>
                    <a:pt x="11728" y="761"/>
                  </a:cubicBezTo>
                  <a:cubicBezTo>
                    <a:pt x="10828" y="-152"/>
                    <a:pt x="9542" y="-456"/>
                    <a:pt x="7485" y="1065"/>
                  </a:cubicBezTo>
                  <a:cubicBezTo>
                    <a:pt x="5428" y="2586"/>
                    <a:pt x="2600" y="5933"/>
                    <a:pt x="1185" y="8367"/>
                  </a:cubicBezTo>
                  <a:cubicBezTo>
                    <a:pt x="-229" y="10800"/>
                    <a:pt x="-229" y="12321"/>
                    <a:pt x="414" y="13386"/>
                  </a:cubicBezTo>
                  <a:cubicBezTo>
                    <a:pt x="1057" y="14451"/>
                    <a:pt x="2342" y="15059"/>
                    <a:pt x="3628" y="15059"/>
                  </a:cubicBezTo>
                  <a:cubicBezTo>
                    <a:pt x="4914" y="15059"/>
                    <a:pt x="6200" y="14451"/>
                    <a:pt x="7742" y="13234"/>
                  </a:cubicBezTo>
                  <a:cubicBezTo>
                    <a:pt x="9285" y="12017"/>
                    <a:pt x="11085" y="10192"/>
                    <a:pt x="12242" y="10192"/>
                  </a:cubicBezTo>
                  <a:cubicBezTo>
                    <a:pt x="13400" y="10192"/>
                    <a:pt x="13914" y="12017"/>
                    <a:pt x="15328" y="14147"/>
                  </a:cubicBezTo>
                  <a:cubicBezTo>
                    <a:pt x="16742" y="16276"/>
                    <a:pt x="19057" y="18710"/>
                    <a:pt x="21371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565676" y="1900598"/>
              <a:ext cx="161840" cy="38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40" fill="norm" stroke="1" extrusionOk="0">
                  <a:moveTo>
                    <a:pt x="15562" y="14973"/>
                  </a:moveTo>
                  <a:cubicBezTo>
                    <a:pt x="14177" y="14152"/>
                    <a:pt x="12792" y="13330"/>
                    <a:pt x="10715" y="13095"/>
                  </a:cubicBezTo>
                  <a:cubicBezTo>
                    <a:pt x="8639" y="12860"/>
                    <a:pt x="5869" y="13213"/>
                    <a:pt x="3792" y="14504"/>
                  </a:cubicBezTo>
                  <a:cubicBezTo>
                    <a:pt x="1715" y="15795"/>
                    <a:pt x="331" y="18026"/>
                    <a:pt x="54" y="19376"/>
                  </a:cubicBezTo>
                  <a:cubicBezTo>
                    <a:pt x="-223" y="20726"/>
                    <a:pt x="608" y="21195"/>
                    <a:pt x="1715" y="21313"/>
                  </a:cubicBezTo>
                  <a:cubicBezTo>
                    <a:pt x="2823" y="21430"/>
                    <a:pt x="4208" y="21195"/>
                    <a:pt x="6562" y="19845"/>
                  </a:cubicBezTo>
                  <a:cubicBezTo>
                    <a:pt x="8915" y="18495"/>
                    <a:pt x="12239" y="16030"/>
                    <a:pt x="14869" y="12860"/>
                  </a:cubicBezTo>
                  <a:cubicBezTo>
                    <a:pt x="17500" y="9691"/>
                    <a:pt x="19439" y="5817"/>
                    <a:pt x="20408" y="3469"/>
                  </a:cubicBezTo>
                  <a:cubicBezTo>
                    <a:pt x="21377" y="1121"/>
                    <a:pt x="21377" y="300"/>
                    <a:pt x="20685" y="65"/>
                  </a:cubicBezTo>
                  <a:cubicBezTo>
                    <a:pt x="19992" y="-170"/>
                    <a:pt x="18608" y="182"/>
                    <a:pt x="17223" y="1884"/>
                  </a:cubicBezTo>
                  <a:cubicBezTo>
                    <a:pt x="15839" y="3587"/>
                    <a:pt x="14454" y="6639"/>
                    <a:pt x="13900" y="9750"/>
                  </a:cubicBezTo>
                  <a:cubicBezTo>
                    <a:pt x="13346" y="12860"/>
                    <a:pt x="13623" y="16030"/>
                    <a:pt x="139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224903" y="1967392"/>
              <a:ext cx="82018" cy="34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84" fill="norm" stroke="1" extrusionOk="0">
                  <a:moveTo>
                    <a:pt x="9829" y="0"/>
                  </a:moveTo>
                  <a:cubicBezTo>
                    <a:pt x="7060" y="4814"/>
                    <a:pt x="4291" y="9629"/>
                    <a:pt x="2629" y="12752"/>
                  </a:cubicBezTo>
                  <a:cubicBezTo>
                    <a:pt x="968" y="15875"/>
                    <a:pt x="414" y="17306"/>
                    <a:pt x="137" y="18542"/>
                  </a:cubicBezTo>
                  <a:cubicBezTo>
                    <a:pt x="-140" y="19778"/>
                    <a:pt x="-140" y="20819"/>
                    <a:pt x="1522" y="21210"/>
                  </a:cubicBezTo>
                  <a:cubicBezTo>
                    <a:pt x="3183" y="21600"/>
                    <a:pt x="6506" y="21340"/>
                    <a:pt x="10106" y="20364"/>
                  </a:cubicBezTo>
                  <a:cubicBezTo>
                    <a:pt x="13706" y="19388"/>
                    <a:pt x="17583" y="17696"/>
                    <a:pt x="21460" y="1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211670" y="2164242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400"/>
                    <a:pt x="11368" y="10800"/>
                    <a:pt x="14968" y="14400"/>
                  </a:cubicBezTo>
                  <a:cubicBezTo>
                    <a:pt x="18568" y="18000"/>
                    <a:pt x="2008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340786" y="2151039"/>
              <a:ext cx="150285" cy="13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14299" y="5879"/>
                  </a:moveTo>
                  <a:cubicBezTo>
                    <a:pt x="12777" y="4912"/>
                    <a:pt x="11256" y="3945"/>
                    <a:pt x="10039" y="2817"/>
                  </a:cubicBezTo>
                  <a:cubicBezTo>
                    <a:pt x="8823" y="1688"/>
                    <a:pt x="7910" y="399"/>
                    <a:pt x="6693" y="76"/>
                  </a:cubicBezTo>
                  <a:cubicBezTo>
                    <a:pt x="5476" y="-246"/>
                    <a:pt x="3955" y="399"/>
                    <a:pt x="2586" y="2978"/>
                  </a:cubicBezTo>
                  <a:cubicBezTo>
                    <a:pt x="1217" y="5557"/>
                    <a:pt x="0" y="10070"/>
                    <a:pt x="0" y="13617"/>
                  </a:cubicBezTo>
                  <a:cubicBezTo>
                    <a:pt x="0" y="17163"/>
                    <a:pt x="1217" y="19742"/>
                    <a:pt x="5020" y="20548"/>
                  </a:cubicBezTo>
                  <a:cubicBezTo>
                    <a:pt x="8823" y="21354"/>
                    <a:pt x="15211" y="20387"/>
                    <a:pt x="21600" y="19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451749" y="2170592"/>
              <a:ext cx="12822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8263" y="2160"/>
                  </a:moveTo>
                  <a:cubicBezTo>
                    <a:pt x="14014" y="1080"/>
                    <a:pt x="9765" y="0"/>
                    <a:pt x="6932" y="0"/>
                  </a:cubicBezTo>
                  <a:cubicBezTo>
                    <a:pt x="4099" y="0"/>
                    <a:pt x="2683" y="1080"/>
                    <a:pt x="1620" y="3780"/>
                  </a:cubicBezTo>
                  <a:cubicBezTo>
                    <a:pt x="558" y="6480"/>
                    <a:pt x="-150" y="10800"/>
                    <a:pt x="27" y="13680"/>
                  </a:cubicBezTo>
                  <a:cubicBezTo>
                    <a:pt x="204" y="16560"/>
                    <a:pt x="1266" y="18000"/>
                    <a:pt x="3568" y="18360"/>
                  </a:cubicBezTo>
                  <a:cubicBezTo>
                    <a:pt x="5870" y="18720"/>
                    <a:pt x="9411" y="18000"/>
                    <a:pt x="11712" y="16740"/>
                  </a:cubicBezTo>
                  <a:cubicBezTo>
                    <a:pt x="14014" y="15480"/>
                    <a:pt x="15076" y="13680"/>
                    <a:pt x="15784" y="11700"/>
                  </a:cubicBezTo>
                  <a:cubicBezTo>
                    <a:pt x="16493" y="9720"/>
                    <a:pt x="16847" y="7560"/>
                    <a:pt x="17024" y="7560"/>
                  </a:cubicBezTo>
                  <a:cubicBezTo>
                    <a:pt x="17201" y="7560"/>
                    <a:pt x="17201" y="9720"/>
                    <a:pt x="17201" y="11700"/>
                  </a:cubicBezTo>
                  <a:cubicBezTo>
                    <a:pt x="17201" y="13680"/>
                    <a:pt x="17201" y="15480"/>
                    <a:pt x="17909" y="17100"/>
                  </a:cubicBezTo>
                  <a:cubicBezTo>
                    <a:pt x="18617" y="18720"/>
                    <a:pt x="20034" y="2016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668870" y="2170592"/>
              <a:ext cx="165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63"/>
                    <a:pt x="0" y="12126"/>
                    <a:pt x="554" y="13263"/>
                  </a:cubicBezTo>
                  <a:cubicBezTo>
                    <a:pt x="1108" y="14400"/>
                    <a:pt x="2215" y="10611"/>
                    <a:pt x="3462" y="8337"/>
                  </a:cubicBezTo>
                  <a:cubicBezTo>
                    <a:pt x="4708" y="6063"/>
                    <a:pt x="6092" y="5305"/>
                    <a:pt x="6923" y="5874"/>
                  </a:cubicBezTo>
                  <a:cubicBezTo>
                    <a:pt x="7754" y="6442"/>
                    <a:pt x="8031" y="8337"/>
                    <a:pt x="8308" y="10421"/>
                  </a:cubicBezTo>
                  <a:cubicBezTo>
                    <a:pt x="8585" y="12505"/>
                    <a:pt x="8862" y="14779"/>
                    <a:pt x="9277" y="14779"/>
                  </a:cubicBezTo>
                  <a:cubicBezTo>
                    <a:pt x="9692" y="14779"/>
                    <a:pt x="10246" y="12505"/>
                    <a:pt x="11077" y="10232"/>
                  </a:cubicBezTo>
                  <a:cubicBezTo>
                    <a:pt x="11908" y="7958"/>
                    <a:pt x="13015" y="5684"/>
                    <a:pt x="14123" y="3979"/>
                  </a:cubicBezTo>
                  <a:cubicBezTo>
                    <a:pt x="15231" y="2274"/>
                    <a:pt x="16338" y="1137"/>
                    <a:pt x="17446" y="1137"/>
                  </a:cubicBezTo>
                  <a:cubicBezTo>
                    <a:pt x="18554" y="1137"/>
                    <a:pt x="19662" y="2274"/>
                    <a:pt x="20215" y="4926"/>
                  </a:cubicBezTo>
                  <a:cubicBezTo>
                    <a:pt x="20769" y="7579"/>
                    <a:pt x="20769" y="11747"/>
                    <a:pt x="20908" y="14779"/>
                  </a:cubicBezTo>
                  <a:cubicBezTo>
                    <a:pt x="21046" y="17811"/>
                    <a:pt x="21323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679726" y="2832876"/>
              <a:ext cx="145945" cy="48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81" fill="norm" stroke="1" extrusionOk="0">
                  <a:moveTo>
                    <a:pt x="20747" y="2452"/>
                  </a:moveTo>
                  <a:cubicBezTo>
                    <a:pt x="21051" y="1982"/>
                    <a:pt x="21355" y="1513"/>
                    <a:pt x="19530" y="996"/>
                  </a:cubicBezTo>
                  <a:cubicBezTo>
                    <a:pt x="17704" y="479"/>
                    <a:pt x="13749" y="-84"/>
                    <a:pt x="10555" y="10"/>
                  </a:cubicBezTo>
                  <a:cubicBezTo>
                    <a:pt x="7361" y="104"/>
                    <a:pt x="4927" y="855"/>
                    <a:pt x="3862" y="1794"/>
                  </a:cubicBezTo>
                  <a:cubicBezTo>
                    <a:pt x="2797" y="2733"/>
                    <a:pt x="3101" y="3860"/>
                    <a:pt x="4775" y="5316"/>
                  </a:cubicBezTo>
                  <a:cubicBezTo>
                    <a:pt x="6448" y="6772"/>
                    <a:pt x="9490" y="8556"/>
                    <a:pt x="11011" y="9683"/>
                  </a:cubicBezTo>
                  <a:cubicBezTo>
                    <a:pt x="12532" y="10810"/>
                    <a:pt x="12532" y="11279"/>
                    <a:pt x="12076" y="11702"/>
                  </a:cubicBezTo>
                  <a:cubicBezTo>
                    <a:pt x="11620" y="12125"/>
                    <a:pt x="10707" y="12500"/>
                    <a:pt x="9186" y="12782"/>
                  </a:cubicBezTo>
                  <a:cubicBezTo>
                    <a:pt x="7665" y="13064"/>
                    <a:pt x="5535" y="13252"/>
                    <a:pt x="3710" y="13205"/>
                  </a:cubicBezTo>
                  <a:cubicBezTo>
                    <a:pt x="1885" y="13158"/>
                    <a:pt x="363" y="12876"/>
                    <a:pt x="59" y="12547"/>
                  </a:cubicBezTo>
                  <a:cubicBezTo>
                    <a:pt x="-245" y="12219"/>
                    <a:pt x="668" y="11843"/>
                    <a:pt x="1885" y="11702"/>
                  </a:cubicBezTo>
                  <a:cubicBezTo>
                    <a:pt x="3101" y="11561"/>
                    <a:pt x="4623" y="11655"/>
                    <a:pt x="5992" y="11984"/>
                  </a:cubicBezTo>
                  <a:cubicBezTo>
                    <a:pt x="7361" y="12313"/>
                    <a:pt x="8578" y="12876"/>
                    <a:pt x="8425" y="14003"/>
                  </a:cubicBezTo>
                  <a:cubicBezTo>
                    <a:pt x="8273" y="15130"/>
                    <a:pt x="6752" y="16820"/>
                    <a:pt x="5535" y="17900"/>
                  </a:cubicBezTo>
                  <a:cubicBezTo>
                    <a:pt x="4318" y="18980"/>
                    <a:pt x="3406" y="19450"/>
                    <a:pt x="2949" y="19919"/>
                  </a:cubicBezTo>
                  <a:cubicBezTo>
                    <a:pt x="2493" y="20389"/>
                    <a:pt x="2493" y="20859"/>
                    <a:pt x="3254" y="21140"/>
                  </a:cubicBezTo>
                  <a:cubicBezTo>
                    <a:pt x="4014" y="21422"/>
                    <a:pt x="5535" y="21516"/>
                    <a:pt x="8273" y="21469"/>
                  </a:cubicBezTo>
                  <a:cubicBezTo>
                    <a:pt x="11011" y="21422"/>
                    <a:pt x="14966" y="21234"/>
                    <a:pt x="18921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917162" y="2945292"/>
              <a:ext cx="12043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9160" y="0"/>
                  </a:moveTo>
                  <a:cubicBezTo>
                    <a:pt x="7695" y="554"/>
                    <a:pt x="6231" y="1108"/>
                    <a:pt x="5499" y="2838"/>
                  </a:cubicBezTo>
                  <a:cubicBezTo>
                    <a:pt x="4766" y="4569"/>
                    <a:pt x="4766" y="7477"/>
                    <a:pt x="4949" y="10038"/>
                  </a:cubicBezTo>
                  <a:cubicBezTo>
                    <a:pt x="5133" y="12600"/>
                    <a:pt x="5499" y="14815"/>
                    <a:pt x="5682" y="16477"/>
                  </a:cubicBezTo>
                  <a:cubicBezTo>
                    <a:pt x="5865" y="18138"/>
                    <a:pt x="5865" y="19246"/>
                    <a:pt x="5682" y="19454"/>
                  </a:cubicBezTo>
                  <a:cubicBezTo>
                    <a:pt x="5499" y="19662"/>
                    <a:pt x="5133" y="18969"/>
                    <a:pt x="5316" y="17792"/>
                  </a:cubicBezTo>
                  <a:cubicBezTo>
                    <a:pt x="5499" y="16615"/>
                    <a:pt x="6231" y="14954"/>
                    <a:pt x="7146" y="13777"/>
                  </a:cubicBezTo>
                  <a:cubicBezTo>
                    <a:pt x="8061" y="12600"/>
                    <a:pt x="9160" y="11908"/>
                    <a:pt x="10624" y="11631"/>
                  </a:cubicBezTo>
                  <a:cubicBezTo>
                    <a:pt x="12088" y="11354"/>
                    <a:pt x="13919" y="11492"/>
                    <a:pt x="15933" y="12185"/>
                  </a:cubicBezTo>
                  <a:cubicBezTo>
                    <a:pt x="17946" y="12877"/>
                    <a:pt x="20143" y="14123"/>
                    <a:pt x="20692" y="15646"/>
                  </a:cubicBezTo>
                  <a:cubicBezTo>
                    <a:pt x="21241" y="17169"/>
                    <a:pt x="20143" y="18969"/>
                    <a:pt x="17580" y="20077"/>
                  </a:cubicBezTo>
                  <a:cubicBezTo>
                    <a:pt x="15017" y="21185"/>
                    <a:pt x="10990" y="21600"/>
                    <a:pt x="7878" y="21600"/>
                  </a:cubicBezTo>
                  <a:cubicBezTo>
                    <a:pt x="4766" y="21600"/>
                    <a:pt x="2570" y="21185"/>
                    <a:pt x="1288" y="20631"/>
                  </a:cubicBezTo>
                  <a:cubicBezTo>
                    <a:pt x="7" y="20077"/>
                    <a:pt x="-359" y="19385"/>
                    <a:pt x="373" y="18900"/>
                  </a:cubicBezTo>
                  <a:cubicBezTo>
                    <a:pt x="1105" y="18415"/>
                    <a:pt x="2936" y="18138"/>
                    <a:pt x="4949" y="17862"/>
                  </a:cubicBezTo>
                  <a:cubicBezTo>
                    <a:pt x="6963" y="17585"/>
                    <a:pt x="9160" y="17308"/>
                    <a:pt x="11356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090770" y="318024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141570" y="3269142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440020" y="2907192"/>
              <a:ext cx="116818" cy="37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24" fill="norm" stroke="1" extrusionOk="0">
                  <a:moveTo>
                    <a:pt x="0" y="0"/>
                  </a:moveTo>
                  <a:cubicBezTo>
                    <a:pt x="1157" y="4541"/>
                    <a:pt x="2314" y="9082"/>
                    <a:pt x="3086" y="12395"/>
                  </a:cubicBezTo>
                  <a:cubicBezTo>
                    <a:pt x="3857" y="15709"/>
                    <a:pt x="4243" y="17795"/>
                    <a:pt x="4243" y="19207"/>
                  </a:cubicBezTo>
                  <a:cubicBezTo>
                    <a:pt x="4243" y="20618"/>
                    <a:pt x="3857" y="21355"/>
                    <a:pt x="3471" y="21416"/>
                  </a:cubicBezTo>
                  <a:cubicBezTo>
                    <a:pt x="3086" y="21477"/>
                    <a:pt x="2700" y="20864"/>
                    <a:pt x="2893" y="19575"/>
                  </a:cubicBezTo>
                  <a:cubicBezTo>
                    <a:pt x="3086" y="18286"/>
                    <a:pt x="3857" y="16323"/>
                    <a:pt x="4821" y="14973"/>
                  </a:cubicBezTo>
                  <a:cubicBezTo>
                    <a:pt x="5786" y="13623"/>
                    <a:pt x="6943" y="12886"/>
                    <a:pt x="8100" y="12273"/>
                  </a:cubicBezTo>
                  <a:cubicBezTo>
                    <a:pt x="9257" y="11659"/>
                    <a:pt x="10414" y="11168"/>
                    <a:pt x="11957" y="11168"/>
                  </a:cubicBezTo>
                  <a:cubicBezTo>
                    <a:pt x="13500" y="11168"/>
                    <a:pt x="15429" y="11659"/>
                    <a:pt x="17164" y="12886"/>
                  </a:cubicBezTo>
                  <a:cubicBezTo>
                    <a:pt x="18900" y="14114"/>
                    <a:pt x="20443" y="16077"/>
                    <a:pt x="21021" y="17366"/>
                  </a:cubicBezTo>
                  <a:cubicBezTo>
                    <a:pt x="21600" y="18655"/>
                    <a:pt x="21214" y="19268"/>
                    <a:pt x="20057" y="19820"/>
                  </a:cubicBezTo>
                  <a:cubicBezTo>
                    <a:pt x="18900" y="20373"/>
                    <a:pt x="16971" y="20864"/>
                    <a:pt x="15043" y="21170"/>
                  </a:cubicBezTo>
                  <a:cubicBezTo>
                    <a:pt x="13114" y="21477"/>
                    <a:pt x="11186" y="21600"/>
                    <a:pt x="8679" y="21477"/>
                  </a:cubicBezTo>
                  <a:cubicBezTo>
                    <a:pt x="6171" y="21355"/>
                    <a:pt x="3086" y="20986"/>
                    <a:pt x="1929" y="20495"/>
                  </a:cubicBezTo>
                  <a:cubicBezTo>
                    <a:pt x="771" y="20005"/>
                    <a:pt x="1543" y="19391"/>
                    <a:pt x="2314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638571" y="3159311"/>
              <a:ext cx="106250" cy="13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164" fill="norm" stroke="1" extrusionOk="0">
                  <a:moveTo>
                    <a:pt x="2201" y="6277"/>
                  </a:moveTo>
                  <a:cubicBezTo>
                    <a:pt x="931" y="4283"/>
                    <a:pt x="-340" y="2289"/>
                    <a:pt x="84" y="1126"/>
                  </a:cubicBezTo>
                  <a:cubicBezTo>
                    <a:pt x="507" y="-37"/>
                    <a:pt x="2625" y="-369"/>
                    <a:pt x="5378" y="462"/>
                  </a:cubicBezTo>
                  <a:cubicBezTo>
                    <a:pt x="8131" y="1293"/>
                    <a:pt x="11519" y="3286"/>
                    <a:pt x="12578" y="5945"/>
                  </a:cubicBezTo>
                  <a:cubicBezTo>
                    <a:pt x="13636" y="8603"/>
                    <a:pt x="12366" y="11926"/>
                    <a:pt x="10884" y="14086"/>
                  </a:cubicBezTo>
                  <a:cubicBezTo>
                    <a:pt x="9401" y="16246"/>
                    <a:pt x="7707" y="17243"/>
                    <a:pt x="5378" y="18240"/>
                  </a:cubicBezTo>
                  <a:cubicBezTo>
                    <a:pt x="3048" y="19237"/>
                    <a:pt x="84" y="20234"/>
                    <a:pt x="84" y="20733"/>
                  </a:cubicBezTo>
                  <a:cubicBezTo>
                    <a:pt x="84" y="21231"/>
                    <a:pt x="3048" y="21231"/>
                    <a:pt x="7072" y="21065"/>
                  </a:cubicBezTo>
                  <a:cubicBezTo>
                    <a:pt x="11095" y="20899"/>
                    <a:pt x="16178" y="20566"/>
                    <a:pt x="21260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725770" y="3326292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992470" y="2951383"/>
              <a:ext cx="115888" cy="34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0" fill="norm" stroke="1" extrusionOk="0">
                  <a:moveTo>
                    <a:pt x="9257" y="2004"/>
                  </a:moveTo>
                  <a:cubicBezTo>
                    <a:pt x="9643" y="1077"/>
                    <a:pt x="10029" y="149"/>
                    <a:pt x="10414" y="17"/>
                  </a:cubicBezTo>
                  <a:cubicBezTo>
                    <a:pt x="10800" y="-116"/>
                    <a:pt x="11186" y="547"/>
                    <a:pt x="10993" y="2667"/>
                  </a:cubicBezTo>
                  <a:cubicBezTo>
                    <a:pt x="10800" y="4787"/>
                    <a:pt x="10029" y="8365"/>
                    <a:pt x="9450" y="10883"/>
                  </a:cubicBezTo>
                  <a:cubicBezTo>
                    <a:pt x="8871" y="13401"/>
                    <a:pt x="8486" y="14858"/>
                    <a:pt x="7907" y="16051"/>
                  </a:cubicBezTo>
                  <a:cubicBezTo>
                    <a:pt x="7329" y="17244"/>
                    <a:pt x="6557" y="18171"/>
                    <a:pt x="6171" y="18237"/>
                  </a:cubicBezTo>
                  <a:cubicBezTo>
                    <a:pt x="5786" y="18304"/>
                    <a:pt x="5786" y="17509"/>
                    <a:pt x="6750" y="16316"/>
                  </a:cubicBezTo>
                  <a:cubicBezTo>
                    <a:pt x="7714" y="15123"/>
                    <a:pt x="9643" y="13533"/>
                    <a:pt x="11571" y="12539"/>
                  </a:cubicBezTo>
                  <a:cubicBezTo>
                    <a:pt x="13500" y="11545"/>
                    <a:pt x="15429" y="11148"/>
                    <a:pt x="16971" y="11214"/>
                  </a:cubicBezTo>
                  <a:cubicBezTo>
                    <a:pt x="18514" y="11280"/>
                    <a:pt x="19671" y="11810"/>
                    <a:pt x="20443" y="12804"/>
                  </a:cubicBezTo>
                  <a:cubicBezTo>
                    <a:pt x="21214" y="13798"/>
                    <a:pt x="21600" y="15256"/>
                    <a:pt x="20057" y="16647"/>
                  </a:cubicBezTo>
                  <a:cubicBezTo>
                    <a:pt x="18514" y="18039"/>
                    <a:pt x="15043" y="19364"/>
                    <a:pt x="12343" y="20159"/>
                  </a:cubicBezTo>
                  <a:cubicBezTo>
                    <a:pt x="9643" y="20954"/>
                    <a:pt x="7714" y="21219"/>
                    <a:pt x="5786" y="21351"/>
                  </a:cubicBezTo>
                  <a:cubicBezTo>
                    <a:pt x="3857" y="21484"/>
                    <a:pt x="1929" y="21484"/>
                    <a:pt x="964" y="21086"/>
                  </a:cubicBezTo>
                  <a:cubicBezTo>
                    <a:pt x="0" y="20689"/>
                    <a:pt x="0" y="19894"/>
                    <a:pt x="0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119470" y="3222248"/>
              <a:ext cx="103063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63" fill="norm" stroke="1" extrusionOk="0">
                  <a:moveTo>
                    <a:pt x="11664" y="324"/>
                  </a:moveTo>
                  <a:cubicBezTo>
                    <a:pt x="13824" y="44"/>
                    <a:pt x="15984" y="-237"/>
                    <a:pt x="17280" y="324"/>
                  </a:cubicBezTo>
                  <a:cubicBezTo>
                    <a:pt x="18576" y="885"/>
                    <a:pt x="19008" y="2288"/>
                    <a:pt x="18576" y="3550"/>
                  </a:cubicBezTo>
                  <a:cubicBezTo>
                    <a:pt x="18144" y="4812"/>
                    <a:pt x="16848" y="5934"/>
                    <a:pt x="17064" y="6916"/>
                  </a:cubicBezTo>
                  <a:cubicBezTo>
                    <a:pt x="17280" y="7898"/>
                    <a:pt x="19008" y="8740"/>
                    <a:pt x="20088" y="9862"/>
                  </a:cubicBezTo>
                  <a:cubicBezTo>
                    <a:pt x="21168" y="10984"/>
                    <a:pt x="21600" y="12386"/>
                    <a:pt x="19872" y="14210"/>
                  </a:cubicBezTo>
                  <a:cubicBezTo>
                    <a:pt x="18144" y="16033"/>
                    <a:pt x="14256" y="18277"/>
                    <a:pt x="10584" y="19540"/>
                  </a:cubicBezTo>
                  <a:cubicBezTo>
                    <a:pt x="6912" y="20802"/>
                    <a:pt x="3456" y="21082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271870" y="3351692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550476" y="2987625"/>
              <a:ext cx="126817" cy="32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83" fill="norm" stroke="1" extrusionOk="0">
                  <a:moveTo>
                    <a:pt x="5357" y="1385"/>
                  </a:moveTo>
                  <a:cubicBezTo>
                    <a:pt x="5705" y="692"/>
                    <a:pt x="6053" y="0"/>
                    <a:pt x="6402" y="0"/>
                  </a:cubicBezTo>
                  <a:cubicBezTo>
                    <a:pt x="6750" y="0"/>
                    <a:pt x="7099" y="692"/>
                    <a:pt x="7099" y="3323"/>
                  </a:cubicBezTo>
                  <a:cubicBezTo>
                    <a:pt x="7099" y="5954"/>
                    <a:pt x="6750" y="10523"/>
                    <a:pt x="6402" y="13223"/>
                  </a:cubicBezTo>
                  <a:cubicBezTo>
                    <a:pt x="6053" y="15923"/>
                    <a:pt x="5705" y="16754"/>
                    <a:pt x="5182" y="17515"/>
                  </a:cubicBezTo>
                  <a:cubicBezTo>
                    <a:pt x="4660" y="18277"/>
                    <a:pt x="3963" y="18969"/>
                    <a:pt x="3615" y="18900"/>
                  </a:cubicBezTo>
                  <a:cubicBezTo>
                    <a:pt x="3266" y="18831"/>
                    <a:pt x="3266" y="18000"/>
                    <a:pt x="3789" y="17031"/>
                  </a:cubicBezTo>
                  <a:cubicBezTo>
                    <a:pt x="4311" y="16062"/>
                    <a:pt x="5357" y="14954"/>
                    <a:pt x="6576" y="14054"/>
                  </a:cubicBezTo>
                  <a:cubicBezTo>
                    <a:pt x="7795" y="13154"/>
                    <a:pt x="9189" y="12462"/>
                    <a:pt x="10757" y="12115"/>
                  </a:cubicBezTo>
                  <a:cubicBezTo>
                    <a:pt x="12324" y="11769"/>
                    <a:pt x="14066" y="11769"/>
                    <a:pt x="15460" y="12046"/>
                  </a:cubicBezTo>
                  <a:cubicBezTo>
                    <a:pt x="16853" y="12323"/>
                    <a:pt x="17899" y="12877"/>
                    <a:pt x="18769" y="13569"/>
                  </a:cubicBezTo>
                  <a:cubicBezTo>
                    <a:pt x="19640" y="14262"/>
                    <a:pt x="20337" y="15092"/>
                    <a:pt x="20686" y="15923"/>
                  </a:cubicBezTo>
                  <a:cubicBezTo>
                    <a:pt x="21034" y="16754"/>
                    <a:pt x="21034" y="17585"/>
                    <a:pt x="19466" y="18415"/>
                  </a:cubicBezTo>
                  <a:cubicBezTo>
                    <a:pt x="17899" y="19246"/>
                    <a:pt x="14763" y="20077"/>
                    <a:pt x="12324" y="20562"/>
                  </a:cubicBezTo>
                  <a:cubicBezTo>
                    <a:pt x="9886" y="21046"/>
                    <a:pt x="8144" y="21185"/>
                    <a:pt x="6228" y="21323"/>
                  </a:cubicBezTo>
                  <a:cubicBezTo>
                    <a:pt x="4311" y="21462"/>
                    <a:pt x="2221" y="21600"/>
                    <a:pt x="1002" y="21323"/>
                  </a:cubicBezTo>
                  <a:cubicBezTo>
                    <a:pt x="-218" y="21046"/>
                    <a:pt x="-566" y="20354"/>
                    <a:pt x="1350" y="19731"/>
                  </a:cubicBezTo>
                  <a:cubicBezTo>
                    <a:pt x="3266" y="19108"/>
                    <a:pt x="7447" y="18554"/>
                    <a:pt x="11628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720724" y="3211992"/>
              <a:ext cx="10258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9479" y="0"/>
                  </a:moveTo>
                  <a:cubicBezTo>
                    <a:pt x="6887" y="1800"/>
                    <a:pt x="4295" y="3600"/>
                    <a:pt x="2783" y="5175"/>
                  </a:cubicBezTo>
                  <a:cubicBezTo>
                    <a:pt x="1271" y="6750"/>
                    <a:pt x="839" y="8100"/>
                    <a:pt x="407" y="9337"/>
                  </a:cubicBezTo>
                  <a:cubicBezTo>
                    <a:pt x="-25" y="10575"/>
                    <a:pt x="-457" y="11700"/>
                    <a:pt x="1055" y="11925"/>
                  </a:cubicBezTo>
                  <a:cubicBezTo>
                    <a:pt x="2567" y="12150"/>
                    <a:pt x="6023" y="11475"/>
                    <a:pt x="8615" y="10800"/>
                  </a:cubicBezTo>
                  <a:cubicBezTo>
                    <a:pt x="11207" y="10125"/>
                    <a:pt x="12935" y="9450"/>
                    <a:pt x="14879" y="9000"/>
                  </a:cubicBezTo>
                  <a:cubicBezTo>
                    <a:pt x="16823" y="8550"/>
                    <a:pt x="18983" y="8325"/>
                    <a:pt x="20063" y="8888"/>
                  </a:cubicBezTo>
                  <a:cubicBezTo>
                    <a:pt x="21143" y="9450"/>
                    <a:pt x="21143" y="10800"/>
                    <a:pt x="20495" y="13050"/>
                  </a:cubicBezTo>
                  <a:cubicBezTo>
                    <a:pt x="19847" y="15300"/>
                    <a:pt x="18551" y="18450"/>
                    <a:pt x="17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913220" y="3351692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154520" y="2957992"/>
              <a:ext cx="125477" cy="34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4" fill="norm" stroke="1" extrusionOk="0">
                  <a:moveTo>
                    <a:pt x="8640" y="0"/>
                  </a:moveTo>
                  <a:cubicBezTo>
                    <a:pt x="7560" y="3796"/>
                    <a:pt x="6480" y="7593"/>
                    <a:pt x="5580" y="10604"/>
                  </a:cubicBezTo>
                  <a:cubicBezTo>
                    <a:pt x="4680" y="13615"/>
                    <a:pt x="3960" y="15840"/>
                    <a:pt x="3060" y="17345"/>
                  </a:cubicBezTo>
                  <a:cubicBezTo>
                    <a:pt x="2160" y="18851"/>
                    <a:pt x="1080" y="19636"/>
                    <a:pt x="720" y="19702"/>
                  </a:cubicBezTo>
                  <a:cubicBezTo>
                    <a:pt x="360" y="19767"/>
                    <a:pt x="720" y="19113"/>
                    <a:pt x="1980" y="18000"/>
                  </a:cubicBezTo>
                  <a:cubicBezTo>
                    <a:pt x="3240" y="16887"/>
                    <a:pt x="5400" y="15316"/>
                    <a:pt x="7200" y="14335"/>
                  </a:cubicBezTo>
                  <a:cubicBezTo>
                    <a:pt x="9000" y="13353"/>
                    <a:pt x="10440" y="12960"/>
                    <a:pt x="12060" y="12829"/>
                  </a:cubicBezTo>
                  <a:cubicBezTo>
                    <a:pt x="13680" y="12698"/>
                    <a:pt x="15480" y="12829"/>
                    <a:pt x="17100" y="13549"/>
                  </a:cubicBezTo>
                  <a:cubicBezTo>
                    <a:pt x="18720" y="14269"/>
                    <a:pt x="20160" y="15578"/>
                    <a:pt x="20880" y="16560"/>
                  </a:cubicBezTo>
                  <a:cubicBezTo>
                    <a:pt x="21600" y="17542"/>
                    <a:pt x="21600" y="18196"/>
                    <a:pt x="19980" y="18982"/>
                  </a:cubicBezTo>
                  <a:cubicBezTo>
                    <a:pt x="18360" y="19767"/>
                    <a:pt x="15120" y="20684"/>
                    <a:pt x="12060" y="21142"/>
                  </a:cubicBezTo>
                  <a:cubicBezTo>
                    <a:pt x="9000" y="21600"/>
                    <a:pt x="6120" y="21600"/>
                    <a:pt x="4140" y="21273"/>
                  </a:cubicBezTo>
                  <a:cubicBezTo>
                    <a:pt x="2160" y="20945"/>
                    <a:pt x="1080" y="20291"/>
                    <a:pt x="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351370" y="3241625"/>
              <a:ext cx="69851" cy="15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00" fill="norm" stroke="1" extrusionOk="0">
                  <a:moveTo>
                    <a:pt x="20965" y="1184"/>
                  </a:moveTo>
                  <a:cubicBezTo>
                    <a:pt x="17788" y="592"/>
                    <a:pt x="14612" y="0"/>
                    <a:pt x="10800" y="0"/>
                  </a:cubicBezTo>
                  <a:cubicBezTo>
                    <a:pt x="6988" y="0"/>
                    <a:pt x="2541" y="592"/>
                    <a:pt x="1271" y="1479"/>
                  </a:cubicBezTo>
                  <a:cubicBezTo>
                    <a:pt x="0" y="2367"/>
                    <a:pt x="1906" y="3551"/>
                    <a:pt x="5400" y="5326"/>
                  </a:cubicBezTo>
                  <a:cubicBezTo>
                    <a:pt x="8894" y="7101"/>
                    <a:pt x="13976" y="9468"/>
                    <a:pt x="17153" y="11392"/>
                  </a:cubicBezTo>
                  <a:cubicBezTo>
                    <a:pt x="20329" y="13315"/>
                    <a:pt x="21600" y="14795"/>
                    <a:pt x="19694" y="16570"/>
                  </a:cubicBezTo>
                  <a:cubicBezTo>
                    <a:pt x="17788" y="18345"/>
                    <a:pt x="12706" y="20416"/>
                    <a:pt x="8894" y="21008"/>
                  </a:cubicBezTo>
                  <a:cubicBezTo>
                    <a:pt x="5082" y="21600"/>
                    <a:pt x="2541" y="20712"/>
                    <a:pt x="0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383120" y="319294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600"/>
                    <a:pt x="8862" y="9600"/>
                    <a:pt x="12462" y="6000"/>
                  </a:cubicBezTo>
                  <a:cubicBezTo>
                    <a:pt x="16062" y="2400"/>
                    <a:pt x="1883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503770" y="2928359"/>
              <a:ext cx="166900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2150" y="827"/>
                  </a:moveTo>
                  <a:cubicBezTo>
                    <a:pt x="14040" y="413"/>
                    <a:pt x="15930" y="0"/>
                    <a:pt x="17415" y="0"/>
                  </a:cubicBezTo>
                  <a:cubicBezTo>
                    <a:pt x="18900" y="0"/>
                    <a:pt x="19980" y="413"/>
                    <a:pt x="20655" y="1344"/>
                  </a:cubicBezTo>
                  <a:cubicBezTo>
                    <a:pt x="21330" y="2274"/>
                    <a:pt x="21600" y="3721"/>
                    <a:pt x="20790" y="4961"/>
                  </a:cubicBezTo>
                  <a:cubicBezTo>
                    <a:pt x="19980" y="6201"/>
                    <a:pt x="18090" y="7234"/>
                    <a:pt x="16335" y="8165"/>
                  </a:cubicBezTo>
                  <a:cubicBezTo>
                    <a:pt x="14580" y="9095"/>
                    <a:pt x="12960" y="9922"/>
                    <a:pt x="12555" y="10903"/>
                  </a:cubicBezTo>
                  <a:cubicBezTo>
                    <a:pt x="12150" y="11885"/>
                    <a:pt x="12960" y="13022"/>
                    <a:pt x="14310" y="14417"/>
                  </a:cubicBezTo>
                  <a:cubicBezTo>
                    <a:pt x="15660" y="15812"/>
                    <a:pt x="17550" y="17466"/>
                    <a:pt x="17415" y="18706"/>
                  </a:cubicBezTo>
                  <a:cubicBezTo>
                    <a:pt x="17280" y="19946"/>
                    <a:pt x="15120" y="20773"/>
                    <a:pt x="11880" y="21187"/>
                  </a:cubicBezTo>
                  <a:cubicBezTo>
                    <a:pt x="8640" y="21600"/>
                    <a:pt x="432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49733" y="2867757"/>
              <a:ext cx="198805" cy="46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67" fill="norm" stroke="1" extrusionOk="0">
                  <a:moveTo>
                    <a:pt x="3372" y="5069"/>
                  </a:moveTo>
                  <a:cubicBezTo>
                    <a:pt x="3144" y="8014"/>
                    <a:pt x="2917" y="10960"/>
                    <a:pt x="2576" y="13512"/>
                  </a:cubicBezTo>
                  <a:cubicBezTo>
                    <a:pt x="2235" y="16065"/>
                    <a:pt x="1780" y="18225"/>
                    <a:pt x="1325" y="19551"/>
                  </a:cubicBezTo>
                  <a:cubicBezTo>
                    <a:pt x="870" y="20876"/>
                    <a:pt x="416" y="21367"/>
                    <a:pt x="188" y="21367"/>
                  </a:cubicBezTo>
                  <a:cubicBezTo>
                    <a:pt x="-39" y="21367"/>
                    <a:pt x="-39" y="20876"/>
                    <a:pt x="75" y="18863"/>
                  </a:cubicBezTo>
                  <a:cubicBezTo>
                    <a:pt x="188" y="16851"/>
                    <a:pt x="416" y="13316"/>
                    <a:pt x="1098" y="10371"/>
                  </a:cubicBezTo>
                  <a:cubicBezTo>
                    <a:pt x="1780" y="7425"/>
                    <a:pt x="2917" y="5069"/>
                    <a:pt x="4395" y="3351"/>
                  </a:cubicBezTo>
                  <a:cubicBezTo>
                    <a:pt x="5873" y="1632"/>
                    <a:pt x="7692" y="552"/>
                    <a:pt x="10079" y="160"/>
                  </a:cubicBezTo>
                  <a:cubicBezTo>
                    <a:pt x="12466" y="-233"/>
                    <a:pt x="15422" y="62"/>
                    <a:pt x="17696" y="1436"/>
                  </a:cubicBezTo>
                  <a:cubicBezTo>
                    <a:pt x="19969" y="2811"/>
                    <a:pt x="21561" y="5265"/>
                    <a:pt x="21334" y="8014"/>
                  </a:cubicBezTo>
                  <a:cubicBezTo>
                    <a:pt x="21106" y="10763"/>
                    <a:pt x="19060" y="13807"/>
                    <a:pt x="16332" y="16016"/>
                  </a:cubicBezTo>
                  <a:cubicBezTo>
                    <a:pt x="13603" y="18225"/>
                    <a:pt x="10193" y="19600"/>
                    <a:pt x="7919" y="20336"/>
                  </a:cubicBezTo>
                  <a:cubicBezTo>
                    <a:pt x="5645" y="21072"/>
                    <a:pt x="4508" y="21171"/>
                    <a:pt x="3372" y="21171"/>
                  </a:cubicBezTo>
                  <a:cubicBezTo>
                    <a:pt x="2235" y="21171"/>
                    <a:pt x="1098" y="21072"/>
                    <a:pt x="757" y="20778"/>
                  </a:cubicBezTo>
                  <a:cubicBezTo>
                    <a:pt x="416" y="20483"/>
                    <a:pt x="870" y="19992"/>
                    <a:pt x="1553" y="19600"/>
                  </a:cubicBezTo>
                  <a:cubicBezTo>
                    <a:pt x="2235" y="19207"/>
                    <a:pt x="3144" y="18912"/>
                    <a:pt x="4054" y="1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233520" y="3279255"/>
              <a:ext cx="133351" cy="13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3397"/>
                  </a:moveTo>
                  <a:cubicBezTo>
                    <a:pt x="1371" y="2400"/>
                    <a:pt x="2743" y="1404"/>
                    <a:pt x="4286" y="739"/>
                  </a:cubicBezTo>
                  <a:cubicBezTo>
                    <a:pt x="5829" y="74"/>
                    <a:pt x="7543" y="-258"/>
                    <a:pt x="8914" y="240"/>
                  </a:cubicBezTo>
                  <a:cubicBezTo>
                    <a:pt x="10286" y="739"/>
                    <a:pt x="11314" y="2068"/>
                    <a:pt x="11143" y="4394"/>
                  </a:cubicBezTo>
                  <a:cubicBezTo>
                    <a:pt x="10971" y="6720"/>
                    <a:pt x="9600" y="10044"/>
                    <a:pt x="7714" y="12702"/>
                  </a:cubicBezTo>
                  <a:cubicBezTo>
                    <a:pt x="5829" y="15360"/>
                    <a:pt x="3429" y="17354"/>
                    <a:pt x="2914" y="18850"/>
                  </a:cubicBezTo>
                  <a:cubicBezTo>
                    <a:pt x="2400" y="20345"/>
                    <a:pt x="3771" y="21342"/>
                    <a:pt x="7200" y="21176"/>
                  </a:cubicBezTo>
                  <a:cubicBezTo>
                    <a:pt x="10629" y="21010"/>
                    <a:pt x="16114" y="19680"/>
                    <a:pt x="21600" y="18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417670" y="311674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424020" y="3231042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600"/>
                    <a:pt x="8000" y="9600"/>
                    <a:pt x="11600" y="6000"/>
                  </a:cubicBezTo>
                  <a:cubicBezTo>
                    <a:pt x="15200" y="2400"/>
                    <a:pt x="18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" name="Drawing"/>
          <p:cNvGrpSpPr/>
          <p:nvPr/>
        </p:nvGrpSpPr>
        <p:grpSpPr>
          <a:xfrm>
            <a:off x="1062224" y="1515334"/>
            <a:ext cx="11098026" cy="7631095"/>
            <a:chOff x="0" y="0"/>
            <a:chExt cx="11098026" cy="7631093"/>
          </a:xfrm>
        </p:grpSpPr>
        <p:sp>
          <p:nvSpPr>
            <p:cNvPr id="1548" name="Line"/>
            <p:cNvSpPr/>
            <p:nvPr/>
          </p:nvSpPr>
          <p:spPr>
            <a:xfrm>
              <a:off x="1037509" y="313465"/>
              <a:ext cx="14818" cy="36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12343" y="0"/>
                  </a:moveTo>
                  <a:cubicBezTo>
                    <a:pt x="6171" y="3333"/>
                    <a:pt x="0" y="6665"/>
                    <a:pt x="0" y="9442"/>
                  </a:cubicBezTo>
                  <a:cubicBezTo>
                    <a:pt x="0" y="12219"/>
                    <a:pt x="6171" y="14441"/>
                    <a:pt x="10800" y="16478"/>
                  </a:cubicBezTo>
                  <a:cubicBezTo>
                    <a:pt x="15429" y="18514"/>
                    <a:pt x="18514" y="20366"/>
                    <a:pt x="20057" y="20983"/>
                  </a:cubicBezTo>
                  <a:cubicBezTo>
                    <a:pt x="21600" y="21600"/>
                    <a:pt x="2160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98848" y="245323"/>
              <a:ext cx="227160" cy="44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83" fill="norm" stroke="1" extrusionOk="0">
                  <a:moveTo>
                    <a:pt x="830" y="3873"/>
                  </a:moveTo>
                  <a:cubicBezTo>
                    <a:pt x="635" y="3366"/>
                    <a:pt x="441" y="2859"/>
                    <a:pt x="246" y="2301"/>
                  </a:cubicBezTo>
                  <a:cubicBezTo>
                    <a:pt x="52" y="1743"/>
                    <a:pt x="-143" y="1135"/>
                    <a:pt x="149" y="679"/>
                  </a:cubicBezTo>
                  <a:cubicBezTo>
                    <a:pt x="441" y="222"/>
                    <a:pt x="1219" y="-82"/>
                    <a:pt x="3360" y="19"/>
                  </a:cubicBezTo>
                  <a:cubicBezTo>
                    <a:pt x="5500" y="121"/>
                    <a:pt x="9003" y="628"/>
                    <a:pt x="12311" y="2098"/>
                  </a:cubicBezTo>
                  <a:cubicBezTo>
                    <a:pt x="15619" y="3569"/>
                    <a:pt x="18733" y="6003"/>
                    <a:pt x="20095" y="8538"/>
                  </a:cubicBezTo>
                  <a:cubicBezTo>
                    <a:pt x="21457" y="11073"/>
                    <a:pt x="21068" y="13710"/>
                    <a:pt x="18830" y="15788"/>
                  </a:cubicBezTo>
                  <a:cubicBezTo>
                    <a:pt x="16592" y="17867"/>
                    <a:pt x="12506" y="19388"/>
                    <a:pt x="9879" y="20250"/>
                  </a:cubicBezTo>
                  <a:cubicBezTo>
                    <a:pt x="7252" y="21112"/>
                    <a:pt x="6084" y="21315"/>
                    <a:pt x="5014" y="21417"/>
                  </a:cubicBezTo>
                  <a:cubicBezTo>
                    <a:pt x="3943" y="21518"/>
                    <a:pt x="2971" y="21518"/>
                    <a:pt x="2873" y="21315"/>
                  </a:cubicBezTo>
                  <a:cubicBezTo>
                    <a:pt x="2776" y="21112"/>
                    <a:pt x="3554" y="20707"/>
                    <a:pt x="4625" y="20352"/>
                  </a:cubicBezTo>
                  <a:cubicBezTo>
                    <a:pt x="5695" y="19997"/>
                    <a:pt x="7057" y="19693"/>
                    <a:pt x="8419" y="19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338076" y="580165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29"/>
                    <a:pt x="12000" y="9257"/>
                    <a:pt x="8400" y="12857"/>
                  </a:cubicBezTo>
                  <a:cubicBezTo>
                    <a:pt x="4800" y="16457"/>
                    <a:pt x="24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458726" y="453165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496826" y="58016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922324" y="191683"/>
              <a:ext cx="165053" cy="49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57" fill="norm" stroke="1" extrusionOk="0">
                  <a:moveTo>
                    <a:pt x="21320" y="888"/>
                  </a:moveTo>
                  <a:cubicBezTo>
                    <a:pt x="18039" y="423"/>
                    <a:pt x="14758" y="-43"/>
                    <a:pt x="11750" y="4"/>
                  </a:cubicBezTo>
                  <a:cubicBezTo>
                    <a:pt x="8743" y="50"/>
                    <a:pt x="6009" y="609"/>
                    <a:pt x="3958" y="1354"/>
                  </a:cubicBezTo>
                  <a:cubicBezTo>
                    <a:pt x="1907" y="2098"/>
                    <a:pt x="540" y="3029"/>
                    <a:pt x="130" y="3914"/>
                  </a:cubicBezTo>
                  <a:cubicBezTo>
                    <a:pt x="-280" y="4798"/>
                    <a:pt x="267" y="5636"/>
                    <a:pt x="1907" y="6288"/>
                  </a:cubicBezTo>
                  <a:cubicBezTo>
                    <a:pt x="3548" y="6940"/>
                    <a:pt x="6282" y="7405"/>
                    <a:pt x="8333" y="7778"/>
                  </a:cubicBezTo>
                  <a:cubicBezTo>
                    <a:pt x="10383" y="8150"/>
                    <a:pt x="11750" y="8429"/>
                    <a:pt x="12434" y="8802"/>
                  </a:cubicBezTo>
                  <a:cubicBezTo>
                    <a:pt x="13117" y="9174"/>
                    <a:pt x="13117" y="9640"/>
                    <a:pt x="12161" y="10198"/>
                  </a:cubicBezTo>
                  <a:cubicBezTo>
                    <a:pt x="11204" y="10757"/>
                    <a:pt x="9290" y="11409"/>
                    <a:pt x="7649" y="11781"/>
                  </a:cubicBezTo>
                  <a:cubicBezTo>
                    <a:pt x="6009" y="12154"/>
                    <a:pt x="4642" y="12247"/>
                    <a:pt x="4505" y="12433"/>
                  </a:cubicBezTo>
                  <a:cubicBezTo>
                    <a:pt x="4368" y="12619"/>
                    <a:pt x="5462" y="12898"/>
                    <a:pt x="6009" y="13271"/>
                  </a:cubicBezTo>
                  <a:cubicBezTo>
                    <a:pt x="6555" y="13643"/>
                    <a:pt x="6555" y="14109"/>
                    <a:pt x="6145" y="14900"/>
                  </a:cubicBezTo>
                  <a:cubicBezTo>
                    <a:pt x="5735" y="15691"/>
                    <a:pt x="4915" y="16809"/>
                    <a:pt x="4642" y="17926"/>
                  </a:cubicBezTo>
                  <a:cubicBezTo>
                    <a:pt x="4368" y="19043"/>
                    <a:pt x="4642" y="20160"/>
                    <a:pt x="5735" y="20766"/>
                  </a:cubicBezTo>
                  <a:cubicBezTo>
                    <a:pt x="6829" y="21371"/>
                    <a:pt x="8743" y="21464"/>
                    <a:pt x="10657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335026" y="294415"/>
              <a:ext cx="152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560"/>
                    <a:pt x="6600" y="5120"/>
                    <a:pt x="9600" y="8400"/>
                  </a:cubicBezTo>
                  <a:cubicBezTo>
                    <a:pt x="12600" y="11680"/>
                    <a:pt x="15300" y="15680"/>
                    <a:pt x="17250" y="18000"/>
                  </a:cubicBezTo>
                  <a:cubicBezTo>
                    <a:pt x="19200" y="20320"/>
                    <a:pt x="20400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334481" y="275365"/>
              <a:ext cx="178346" cy="39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2" fill="norm" stroke="1" extrusionOk="0">
                  <a:moveTo>
                    <a:pt x="21411" y="0"/>
                  </a:moveTo>
                  <a:cubicBezTo>
                    <a:pt x="19124" y="1858"/>
                    <a:pt x="16837" y="3716"/>
                    <a:pt x="14042" y="6445"/>
                  </a:cubicBezTo>
                  <a:cubicBezTo>
                    <a:pt x="11246" y="9174"/>
                    <a:pt x="7943" y="12774"/>
                    <a:pt x="5656" y="15155"/>
                  </a:cubicBezTo>
                  <a:cubicBezTo>
                    <a:pt x="3369" y="17535"/>
                    <a:pt x="2098" y="18697"/>
                    <a:pt x="1209" y="19626"/>
                  </a:cubicBezTo>
                  <a:cubicBezTo>
                    <a:pt x="319" y="20555"/>
                    <a:pt x="-189" y="21252"/>
                    <a:pt x="65" y="21426"/>
                  </a:cubicBezTo>
                  <a:cubicBezTo>
                    <a:pt x="319" y="21600"/>
                    <a:pt x="1336" y="21252"/>
                    <a:pt x="2352" y="20845"/>
                  </a:cubicBezTo>
                  <a:cubicBezTo>
                    <a:pt x="3369" y="20439"/>
                    <a:pt x="4385" y="19974"/>
                    <a:pt x="5402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589820" y="561115"/>
              <a:ext cx="3095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4629"/>
                    <a:pt x="2340" y="9257"/>
                    <a:pt x="900" y="12857"/>
                  </a:cubicBezTo>
                  <a:cubicBezTo>
                    <a:pt x="-540" y="16457"/>
                    <a:pt x="-540" y="19029"/>
                    <a:pt x="3060" y="20314"/>
                  </a:cubicBezTo>
                  <a:cubicBezTo>
                    <a:pt x="6660" y="21600"/>
                    <a:pt x="13860" y="216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766826" y="630965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084326" y="637315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363726" y="61191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738376" y="240289"/>
              <a:ext cx="234951" cy="33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210"/>
                  </a:moveTo>
                  <a:cubicBezTo>
                    <a:pt x="195" y="1277"/>
                    <a:pt x="389" y="343"/>
                    <a:pt x="973" y="77"/>
                  </a:cubicBezTo>
                  <a:cubicBezTo>
                    <a:pt x="1557" y="-190"/>
                    <a:pt x="2530" y="210"/>
                    <a:pt x="4184" y="1810"/>
                  </a:cubicBezTo>
                  <a:cubicBezTo>
                    <a:pt x="5838" y="3410"/>
                    <a:pt x="8173" y="6210"/>
                    <a:pt x="10508" y="9343"/>
                  </a:cubicBezTo>
                  <a:cubicBezTo>
                    <a:pt x="12843" y="12477"/>
                    <a:pt x="15178" y="15943"/>
                    <a:pt x="16541" y="18010"/>
                  </a:cubicBezTo>
                  <a:cubicBezTo>
                    <a:pt x="17903" y="20077"/>
                    <a:pt x="18292" y="20743"/>
                    <a:pt x="18973" y="21077"/>
                  </a:cubicBezTo>
                  <a:cubicBezTo>
                    <a:pt x="19654" y="21410"/>
                    <a:pt x="20627" y="21410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770090" y="222448"/>
              <a:ext cx="190537" cy="40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9" fill="norm" stroke="1" extrusionOk="0">
                  <a:moveTo>
                    <a:pt x="21367" y="1119"/>
                  </a:moveTo>
                  <a:cubicBezTo>
                    <a:pt x="21130" y="560"/>
                    <a:pt x="20892" y="0"/>
                    <a:pt x="20299" y="0"/>
                  </a:cubicBezTo>
                  <a:cubicBezTo>
                    <a:pt x="19705" y="0"/>
                    <a:pt x="18756" y="560"/>
                    <a:pt x="17213" y="2238"/>
                  </a:cubicBezTo>
                  <a:cubicBezTo>
                    <a:pt x="15670" y="3917"/>
                    <a:pt x="13534" y="6715"/>
                    <a:pt x="11042" y="9513"/>
                  </a:cubicBezTo>
                  <a:cubicBezTo>
                    <a:pt x="8549" y="12311"/>
                    <a:pt x="5701" y="15109"/>
                    <a:pt x="3921" y="16788"/>
                  </a:cubicBezTo>
                  <a:cubicBezTo>
                    <a:pt x="2141" y="18466"/>
                    <a:pt x="1429" y="19026"/>
                    <a:pt x="835" y="19697"/>
                  </a:cubicBezTo>
                  <a:cubicBezTo>
                    <a:pt x="242" y="20369"/>
                    <a:pt x="-233" y="21152"/>
                    <a:pt x="123" y="21376"/>
                  </a:cubicBezTo>
                  <a:cubicBezTo>
                    <a:pt x="479" y="21600"/>
                    <a:pt x="1666" y="21264"/>
                    <a:pt x="2853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007192" y="514643"/>
              <a:ext cx="117539" cy="12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864" fill="norm" stroke="1" extrusionOk="0">
                  <a:moveTo>
                    <a:pt x="4168" y="6824"/>
                  </a:moveTo>
                  <a:cubicBezTo>
                    <a:pt x="3032" y="8264"/>
                    <a:pt x="1895" y="9704"/>
                    <a:pt x="1326" y="11324"/>
                  </a:cubicBezTo>
                  <a:cubicBezTo>
                    <a:pt x="758" y="12944"/>
                    <a:pt x="758" y="14744"/>
                    <a:pt x="568" y="16724"/>
                  </a:cubicBezTo>
                  <a:cubicBezTo>
                    <a:pt x="379" y="18704"/>
                    <a:pt x="0" y="20864"/>
                    <a:pt x="0" y="20504"/>
                  </a:cubicBezTo>
                  <a:cubicBezTo>
                    <a:pt x="0" y="20144"/>
                    <a:pt x="379" y="17264"/>
                    <a:pt x="1895" y="13664"/>
                  </a:cubicBezTo>
                  <a:cubicBezTo>
                    <a:pt x="3411" y="10064"/>
                    <a:pt x="6063" y="5744"/>
                    <a:pt x="8147" y="3044"/>
                  </a:cubicBezTo>
                  <a:cubicBezTo>
                    <a:pt x="10232" y="344"/>
                    <a:pt x="11747" y="-736"/>
                    <a:pt x="14021" y="524"/>
                  </a:cubicBezTo>
                  <a:cubicBezTo>
                    <a:pt x="16295" y="1784"/>
                    <a:pt x="19326" y="5384"/>
                    <a:pt x="20463" y="9164"/>
                  </a:cubicBezTo>
                  <a:cubicBezTo>
                    <a:pt x="21600" y="12944"/>
                    <a:pt x="20842" y="16904"/>
                    <a:pt x="20084" y="20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246376" y="174200"/>
              <a:ext cx="100604" cy="57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05" fill="norm" stroke="1" extrusionOk="0">
                  <a:moveTo>
                    <a:pt x="8100" y="1403"/>
                  </a:moveTo>
                  <a:cubicBezTo>
                    <a:pt x="7200" y="1009"/>
                    <a:pt x="6300" y="614"/>
                    <a:pt x="7650" y="339"/>
                  </a:cubicBezTo>
                  <a:cubicBezTo>
                    <a:pt x="9000" y="63"/>
                    <a:pt x="12600" y="-95"/>
                    <a:pt x="15300" y="63"/>
                  </a:cubicBezTo>
                  <a:cubicBezTo>
                    <a:pt x="18000" y="220"/>
                    <a:pt x="19800" y="693"/>
                    <a:pt x="19575" y="1876"/>
                  </a:cubicBezTo>
                  <a:cubicBezTo>
                    <a:pt x="19350" y="3058"/>
                    <a:pt x="17100" y="4950"/>
                    <a:pt x="14175" y="6448"/>
                  </a:cubicBezTo>
                  <a:cubicBezTo>
                    <a:pt x="11250" y="7946"/>
                    <a:pt x="7650" y="9050"/>
                    <a:pt x="5850" y="9838"/>
                  </a:cubicBezTo>
                  <a:cubicBezTo>
                    <a:pt x="4050" y="10626"/>
                    <a:pt x="4050" y="11099"/>
                    <a:pt x="5850" y="11651"/>
                  </a:cubicBezTo>
                  <a:cubicBezTo>
                    <a:pt x="7650" y="12203"/>
                    <a:pt x="11250" y="12833"/>
                    <a:pt x="14625" y="13661"/>
                  </a:cubicBezTo>
                  <a:cubicBezTo>
                    <a:pt x="18000" y="14489"/>
                    <a:pt x="21150" y="15514"/>
                    <a:pt x="21375" y="16657"/>
                  </a:cubicBezTo>
                  <a:cubicBezTo>
                    <a:pt x="21600" y="17800"/>
                    <a:pt x="18900" y="19061"/>
                    <a:pt x="14850" y="19889"/>
                  </a:cubicBezTo>
                  <a:cubicBezTo>
                    <a:pt x="10800" y="20717"/>
                    <a:pt x="5400" y="21111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631985" y="446815"/>
              <a:ext cx="26844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151" y="21600"/>
                  </a:moveTo>
                  <a:cubicBezTo>
                    <a:pt x="476" y="17217"/>
                    <a:pt x="-199" y="12835"/>
                    <a:pt x="54" y="9548"/>
                  </a:cubicBezTo>
                  <a:cubicBezTo>
                    <a:pt x="307" y="6261"/>
                    <a:pt x="1488" y="4070"/>
                    <a:pt x="2923" y="2974"/>
                  </a:cubicBezTo>
                  <a:cubicBezTo>
                    <a:pt x="4357" y="1878"/>
                    <a:pt x="6045" y="1878"/>
                    <a:pt x="7395" y="3287"/>
                  </a:cubicBezTo>
                  <a:cubicBezTo>
                    <a:pt x="8745" y="4696"/>
                    <a:pt x="9757" y="7513"/>
                    <a:pt x="10601" y="9861"/>
                  </a:cubicBezTo>
                  <a:cubicBezTo>
                    <a:pt x="11445" y="12209"/>
                    <a:pt x="12120" y="14087"/>
                    <a:pt x="12879" y="14870"/>
                  </a:cubicBezTo>
                  <a:cubicBezTo>
                    <a:pt x="13639" y="15652"/>
                    <a:pt x="14482" y="15339"/>
                    <a:pt x="15748" y="13148"/>
                  </a:cubicBezTo>
                  <a:cubicBezTo>
                    <a:pt x="17014" y="10957"/>
                    <a:pt x="18701" y="6887"/>
                    <a:pt x="19714" y="4383"/>
                  </a:cubicBezTo>
                  <a:cubicBezTo>
                    <a:pt x="20726" y="1878"/>
                    <a:pt x="21064" y="939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678176" y="26901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690876" y="18646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805539" y="281715"/>
              <a:ext cx="3138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818818" y="195900"/>
              <a:ext cx="1810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702" fill="norm" stroke="1" extrusionOk="0">
                  <a:moveTo>
                    <a:pt x="20532" y="20702"/>
                  </a:moveTo>
                  <a:cubicBezTo>
                    <a:pt x="10932" y="10884"/>
                    <a:pt x="1332" y="1066"/>
                    <a:pt x="132" y="84"/>
                  </a:cubicBezTo>
                  <a:cubicBezTo>
                    <a:pt x="-1068" y="-898"/>
                    <a:pt x="6132" y="6957"/>
                    <a:pt x="13332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4876205" y="38100"/>
              <a:ext cx="140413" cy="33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47" fill="norm" stroke="1" extrusionOk="0">
                  <a:moveTo>
                    <a:pt x="12211" y="15038"/>
                  </a:moveTo>
                  <a:cubicBezTo>
                    <a:pt x="10623" y="14502"/>
                    <a:pt x="9035" y="13965"/>
                    <a:pt x="7605" y="13898"/>
                  </a:cubicBezTo>
                  <a:cubicBezTo>
                    <a:pt x="6176" y="13831"/>
                    <a:pt x="4905" y="14233"/>
                    <a:pt x="3635" y="15239"/>
                  </a:cubicBezTo>
                  <a:cubicBezTo>
                    <a:pt x="2364" y="16246"/>
                    <a:pt x="1094" y="17856"/>
                    <a:pt x="458" y="18996"/>
                  </a:cubicBezTo>
                  <a:cubicBezTo>
                    <a:pt x="-177" y="20136"/>
                    <a:pt x="-177" y="20807"/>
                    <a:pt x="617" y="21143"/>
                  </a:cubicBezTo>
                  <a:cubicBezTo>
                    <a:pt x="1411" y="21478"/>
                    <a:pt x="2999" y="21478"/>
                    <a:pt x="5541" y="20539"/>
                  </a:cubicBezTo>
                  <a:cubicBezTo>
                    <a:pt x="8082" y="19600"/>
                    <a:pt x="11576" y="17721"/>
                    <a:pt x="14435" y="14569"/>
                  </a:cubicBezTo>
                  <a:cubicBezTo>
                    <a:pt x="17294" y="11416"/>
                    <a:pt x="19517" y="6989"/>
                    <a:pt x="20470" y="4171"/>
                  </a:cubicBezTo>
                  <a:cubicBezTo>
                    <a:pt x="21423" y="1354"/>
                    <a:pt x="21105" y="146"/>
                    <a:pt x="20470" y="12"/>
                  </a:cubicBezTo>
                  <a:cubicBezTo>
                    <a:pt x="19835" y="-122"/>
                    <a:pt x="18882" y="817"/>
                    <a:pt x="18088" y="2897"/>
                  </a:cubicBezTo>
                  <a:cubicBezTo>
                    <a:pt x="17294" y="4976"/>
                    <a:pt x="16658" y="8196"/>
                    <a:pt x="16658" y="11349"/>
                  </a:cubicBezTo>
                  <a:cubicBezTo>
                    <a:pt x="16658" y="14502"/>
                    <a:pt x="17294" y="17587"/>
                    <a:pt x="17929" y="2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357626" y="332515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309"/>
                    <a:pt x="7200" y="4619"/>
                    <a:pt x="10385" y="7472"/>
                  </a:cubicBezTo>
                  <a:cubicBezTo>
                    <a:pt x="13569" y="10325"/>
                    <a:pt x="16338" y="13721"/>
                    <a:pt x="18138" y="16166"/>
                  </a:cubicBezTo>
                  <a:cubicBezTo>
                    <a:pt x="19938" y="18611"/>
                    <a:pt x="20769" y="201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376676" y="281715"/>
              <a:ext cx="2032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212"/>
                    <a:pt x="19350" y="424"/>
                    <a:pt x="17775" y="1641"/>
                  </a:cubicBezTo>
                  <a:cubicBezTo>
                    <a:pt x="16200" y="2859"/>
                    <a:pt x="14175" y="5082"/>
                    <a:pt x="11475" y="8100"/>
                  </a:cubicBezTo>
                  <a:cubicBezTo>
                    <a:pt x="8775" y="11118"/>
                    <a:pt x="5400" y="14929"/>
                    <a:pt x="3375" y="17312"/>
                  </a:cubicBezTo>
                  <a:cubicBezTo>
                    <a:pt x="1350" y="19694"/>
                    <a:pt x="675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177918" y="125234"/>
              <a:ext cx="197649" cy="46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55" fill="norm" stroke="1" extrusionOk="0">
                  <a:moveTo>
                    <a:pt x="4904" y="4586"/>
                  </a:moveTo>
                  <a:cubicBezTo>
                    <a:pt x="4904" y="7616"/>
                    <a:pt x="4904" y="10646"/>
                    <a:pt x="4904" y="12845"/>
                  </a:cubicBezTo>
                  <a:cubicBezTo>
                    <a:pt x="4904" y="15044"/>
                    <a:pt x="4904" y="16413"/>
                    <a:pt x="4570" y="17390"/>
                  </a:cubicBezTo>
                  <a:cubicBezTo>
                    <a:pt x="4236" y="18367"/>
                    <a:pt x="3568" y="18954"/>
                    <a:pt x="2900" y="18954"/>
                  </a:cubicBezTo>
                  <a:cubicBezTo>
                    <a:pt x="2231" y="18954"/>
                    <a:pt x="1563" y="18367"/>
                    <a:pt x="1229" y="16755"/>
                  </a:cubicBezTo>
                  <a:cubicBezTo>
                    <a:pt x="895" y="15142"/>
                    <a:pt x="895" y="12503"/>
                    <a:pt x="1341" y="9766"/>
                  </a:cubicBezTo>
                  <a:cubicBezTo>
                    <a:pt x="1786" y="7030"/>
                    <a:pt x="2677" y="4195"/>
                    <a:pt x="3568" y="2534"/>
                  </a:cubicBezTo>
                  <a:cubicBezTo>
                    <a:pt x="4458" y="872"/>
                    <a:pt x="5349" y="384"/>
                    <a:pt x="6462" y="139"/>
                  </a:cubicBezTo>
                  <a:cubicBezTo>
                    <a:pt x="7576" y="-105"/>
                    <a:pt x="8912" y="-105"/>
                    <a:pt x="11139" y="775"/>
                  </a:cubicBezTo>
                  <a:cubicBezTo>
                    <a:pt x="13366" y="1654"/>
                    <a:pt x="16483" y="3414"/>
                    <a:pt x="18487" y="5613"/>
                  </a:cubicBezTo>
                  <a:cubicBezTo>
                    <a:pt x="20491" y="7812"/>
                    <a:pt x="21382" y="10451"/>
                    <a:pt x="20380" y="12699"/>
                  </a:cubicBezTo>
                  <a:cubicBezTo>
                    <a:pt x="19378" y="14947"/>
                    <a:pt x="16483" y="16804"/>
                    <a:pt x="13254" y="18221"/>
                  </a:cubicBezTo>
                  <a:cubicBezTo>
                    <a:pt x="10025" y="19638"/>
                    <a:pt x="6462" y="20615"/>
                    <a:pt x="4124" y="21055"/>
                  </a:cubicBezTo>
                  <a:cubicBezTo>
                    <a:pt x="1786" y="21495"/>
                    <a:pt x="673" y="21397"/>
                    <a:pt x="227" y="21104"/>
                  </a:cubicBezTo>
                  <a:cubicBezTo>
                    <a:pt x="-218" y="20811"/>
                    <a:pt x="5" y="20322"/>
                    <a:pt x="784" y="19882"/>
                  </a:cubicBezTo>
                  <a:cubicBezTo>
                    <a:pt x="1563" y="19443"/>
                    <a:pt x="2900" y="19052"/>
                    <a:pt x="4236" y="1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390109" y="482712"/>
              <a:ext cx="94768" cy="14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091" fill="norm" stroke="1" extrusionOk="0">
                  <a:moveTo>
                    <a:pt x="1301" y="3912"/>
                  </a:moveTo>
                  <a:cubicBezTo>
                    <a:pt x="1301" y="2412"/>
                    <a:pt x="1301" y="912"/>
                    <a:pt x="2475" y="312"/>
                  </a:cubicBezTo>
                  <a:cubicBezTo>
                    <a:pt x="3649" y="-288"/>
                    <a:pt x="5997" y="12"/>
                    <a:pt x="7640" y="912"/>
                  </a:cubicBezTo>
                  <a:cubicBezTo>
                    <a:pt x="9284" y="1812"/>
                    <a:pt x="10223" y="3312"/>
                    <a:pt x="10458" y="5712"/>
                  </a:cubicBezTo>
                  <a:cubicBezTo>
                    <a:pt x="10693" y="8112"/>
                    <a:pt x="10223" y="11412"/>
                    <a:pt x="9049" y="13662"/>
                  </a:cubicBezTo>
                  <a:cubicBezTo>
                    <a:pt x="7875" y="15912"/>
                    <a:pt x="5997" y="17112"/>
                    <a:pt x="3884" y="18312"/>
                  </a:cubicBezTo>
                  <a:cubicBezTo>
                    <a:pt x="1771" y="19512"/>
                    <a:pt x="-577" y="20712"/>
                    <a:pt x="127" y="21012"/>
                  </a:cubicBezTo>
                  <a:cubicBezTo>
                    <a:pt x="832" y="21312"/>
                    <a:pt x="4588" y="20712"/>
                    <a:pt x="8580" y="19962"/>
                  </a:cubicBezTo>
                  <a:cubicBezTo>
                    <a:pt x="12571" y="19212"/>
                    <a:pt x="16797" y="18312"/>
                    <a:pt x="21023" y="1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586476" y="364265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558959" y="484915"/>
              <a:ext cx="135468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3375" y="12960"/>
                  </a:moveTo>
                  <a:cubicBezTo>
                    <a:pt x="1687" y="17280"/>
                    <a:pt x="0" y="21600"/>
                    <a:pt x="0" y="20520"/>
                  </a:cubicBezTo>
                  <a:cubicBezTo>
                    <a:pt x="0" y="19440"/>
                    <a:pt x="1687" y="12960"/>
                    <a:pt x="5569" y="8640"/>
                  </a:cubicBezTo>
                  <a:cubicBezTo>
                    <a:pt x="9450" y="4320"/>
                    <a:pt x="1552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948955" y="89383"/>
              <a:ext cx="170922" cy="50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64" fill="norm" stroke="1" extrusionOk="0">
                  <a:moveTo>
                    <a:pt x="21271" y="3874"/>
                  </a:moveTo>
                  <a:cubicBezTo>
                    <a:pt x="21271" y="2970"/>
                    <a:pt x="21271" y="2066"/>
                    <a:pt x="19691" y="1388"/>
                  </a:cubicBezTo>
                  <a:cubicBezTo>
                    <a:pt x="18110" y="710"/>
                    <a:pt x="14949" y="259"/>
                    <a:pt x="12710" y="78"/>
                  </a:cubicBezTo>
                  <a:cubicBezTo>
                    <a:pt x="10471" y="-103"/>
                    <a:pt x="9154" y="-13"/>
                    <a:pt x="7705" y="801"/>
                  </a:cubicBezTo>
                  <a:cubicBezTo>
                    <a:pt x="6256" y="1614"/>
                    <a:pt x="4676" y="3151"/>
                    <a:pt x="4939" y="4868"/>
                  </a:cubicBezTo>
                  <a:cubicBezTo>
                    <a:pt x="5203" y="6585"/>
                    <a:pt x="7310" y="8483"/>
                    <a:pt x="8364" y="9658"/>
                  </a:cubicBezTo>
                  <a:cubicBezTo>
                    <a:pt x="9417" y="10833"/>
                    <a:pt x="9417" y="11284"/>
                    <a:pt x="8759" y="11736"/>
                  </a:cubicBezTo>
                  <a:cubicBezTo>
                    <a:pt x="8100" y="12188"/>
                    <a:pt x="6783" y="12640"/>
                    <a:pt x="5466" y="12911"/>
                  </a:cubicBezTo>
                  <a:cubicBezTo>
                    <a:pt x="4149" y="13182"/>
                    <a:pt x="2832" y="13273"/>
                    <a:pt x="2305" y="13092"/>
                  </a:cubicBezTo>
                  <a:cubicBezTo>
                    <a:pt x="1778" y="12911"/>
                    <a:pt x="2042" y="12459"/>
                    <a:pt x="3227" y="12143"/>
                  </a:cubicBezTo>
                  <a:cubicBezTo>
                    <a:pt x="4412" y="11827"/>
                    <a:pt x="6520" y="11646"/>
                    <a:pt x="7969" y="11736"/>
                  </a:cubicBezTo>
                  <a:cubicBezTo>
                    <a:pt x="9417" y="11827"/>
                    <a:pt x="10208" y="12188"/>
                    <a:pt x="10208" y="12956"/>
                  </a:cubicBezTo>
                  <a:cubicBezTo>
                    <a:pt x="10208" y="13725"/>
                    <a:pt x="9417" y="14900"/>
                    <a:pt x="7705" y="16165"/>
                  </a:cubicBezTo>
                  <a:cubicBezTo>
                    <a:pt x="5993" y="17430"/>
                    <a:pt x="3359" y="18786"/>
                    <a:pt x="1778" y="19689"/>
                  </a:cubicBezTo>
                  <a:cubicBezTo>
                    <a:pt x="198" y="20593"/>
                    <a:pt x="-329" y="21045"/>
                    <a:pt x="198" y="21271"/>
                  </a:cubicBezTo>
                  <a:cubicBezTo>
                    <a:pt x="725" y="21497"/>
                    <a:pt x="2305" y="21497"/>
                    <a:pt x="4412" y="21407"/>
                  </a:cubicBezTo>
                  <a:cubicBezTo>
                    <a:pt x="6520" y="21316"/>
                    <a:pt x="9154" y="21135"/>
                    <a:pt x="11788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8221476" y="211865"/>
              <a:ext cx="152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5143"/>
                    <a:pt x="6000" y="10286"/>
                    <a:pt x="9600" y="13886"/>
                  </a:cubicBezTo>
                  <a:cubicBezTo>
                    <a:pt x="13200" y="17486"/>
                    <a:pt x="17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307888" y="192815"/>
              <a:ext cx="11043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9226" y="277"/>
                    <a:pt x="17189" y="554"/>
                    <a:pt x="14947" y="1938"/>
                  </a:cubicBezTo>
                  <a:cubicBezTo>
                    <a:pt x="12706" y="3323"/>
                    <a:pt x="10260" y="5815"/>
                    <a:pt x="7815" y="8654"/>
                  </a:cubicBezTo>
                  <a:cubicBezTo>
                    <a:pt x="5370" y="11492"/>
                    <a:pt x="2924" y="14677"/>
                    <a:pt x="1498" y="16685"/>
                  </a:cubicBezTo>
                  <a:cubicBezTo>
                    <a:pt x="72" y="18692"/>
                    <a:pt x="-336" y="19523"/>
                    <a:pt x="275" y="20146"/>
                  </a:cubicBezTo>
                  <a:cubicBezTo>
                    <a:pt x="887" y="20769"/>
                    <a:pt x="2517" y="21185"/>
                    <a:pt x="41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462776" y="40871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615176" y="523015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926326" y="510315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148576" y="51666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9459726" y="161065"/>
              <a:ext cx="13970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3927" y="3522"/>
                    <a:pt x="7855" y="7043"/>
                    <a:pt x="10473" y="10096"/>
                  </a:cubicBezTo>
                  <a:cubicBezTo>
                    <a:pt x="13091" y="13148"/>
                    <a:pt x="14400" y="15730"/>
                    <a:pt x="15545" y="17609"/>
                  </a:cubicBezTo>
                  <a:cubicBezTo>
                    <a:pt x="16691" y="19487"/>
                    <a:pt x="17673" y="20661"/>
                    <a:pt x="18655" y="21130"/>
                  </a:cubicBezTo>
                  <a:cubicBezTo>
                    <a:pt x="19636" y="21600"/>
                    <a:pt x="20618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536438" y="173765"/>
              <a:ext cx="126489" cy="37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69" fill="norm" stroke="1" extrusionOk="0">
                  <a:moveTo>
                    <a:pt x="21160" y="0"/>
                  </a:moveTo>
                  <a:cubicBezTo>
                    <a:pt x="17619" y="3480"/>
                    <a:pt x="14078" y="6960"/>
                    <a:pt x="10714" y="10020"/>
                  </a:cubicBezTo>
                  <a:cubicBezTo>
                    <a:pt x="7350" y="13080"/>
                    <a:pt x="4163" y="15720"/>
                    <a:pt x="2216" y="17640"/>
                  </a:cubicBezTo>
                  <a:cubicBezTo>
                    <a:pt x="268" y="19560"/>
                    <a:pt x="-440" y="20760"/>
                    <a:pt x="268" y="21180"/>
                  </a:cubicBezTo>
                  <a:cubicBezTo>
                    <a:pt x="976" y="21600"/>
                    <a:pt x="3101" y="21240"/>
                    <a:pt x="5226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652342" y="409723"/>
              <a:ext cx="198169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29" fill="norm" stroke="1" extrusionOk="0">
                  <a:moveTo>
                    <a:pt x="1838" y="10629"/>
                  </a:moveTo>
                  <a:cubicBezTo>
                    <a:pt x="1379" y="12789"/>
                    <a:pt x="919" y="14949"/>
                    <a:pt x="574" y="16929"/>
                  </a:cubicBezTo>
                  <a:cubicBezTo>
                    <a:pt x="230" y="18909"/>
                    <a:pt x="0" y="20709"/>
                    <a:pt x="0" y="20709"/>
                  </a:cubicBezTo>
                  <a:cubicBezTo>
                    <a:pt x="0" y="20709"/>
                    <a:pt x="230" y="18909"/>
                    <a:pt x="1264" y="15669"/>
                  </a:cubicBezTo>
                  <a:cubicBezTo>
                    <a:pt x="2298" y="12429"/>
                    <a:pt x="4136" y="7749"/>
                    <a:pt x="5515" y="4869"/>
                  </a:cubicBezTo>
                  <a:cubicBezTo>
                    <a:pt x="6894" y="1989"/>
                    <a:pt x="7813" y="909"/>
                    <a:pt x="8502" y="1269"/>
                  </a:cubicBezTo>
                  <a:cubicBezTo>
                    <a:pt x="9191" y="1629"/>
                    <a:pt x="9651" y="3429"/>
                    <a:pt x="9881" y="5229"/>
                  </a:cubicBezTo>
                  <a:cubicBezTo>
                    <a:pt x="10111" y="7029"/>
                    <a:pt x="10111" y="8829"/>
                    <a:pt x="10685" y="8469"/>
                  </a:cubicBezTo>
                  <a:cubicBezTo>
                    <a:pt x="11260" y="8109"/>
                    <a:pt x="12409" y="5589"/>
                    <a:pt x="13672" y="3789"/>
                  </a:cubicBezTo>
                  <a:cubicBezTo>
                    <a:pt x="14936" y="1989"/>
                    <a:pt x="16315" y="909"/>
                    <a:pt x="17579" y="369"/>
                  </a:cubicBezTo>
                  <a:cubicBezTo>
                    <a:pt x="18843" y="-171"/>
                    <a:pt x="19991" y="-171"/>
                    <a:pt x="20681" y="729"/>
                  </a:cubicBezTo>
                  <a:cubicBezTo>
                    <a:pt x="21370" y="1629"/>
                    <a:pt x="21600" y="3429"/>
                    <a:pt x="21485" y="7029"/>
                  </a:cubicBezTo>
                  <a:cubicBezTo>
                    <a:pt x="21370" y="10629"/>
                    <a:pt x="20911" y="16029"/>
                    <a:pt x="20451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948676" y="99284"/>
              <a:ext cx="141407" cy="49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25" fill="norm" stroke="1" extrusionOk="0">
                  <a:moveTo>
                    <a:pt x="6574" y="1033"/>
                  </a:moveTo>
                  <a:cubicBezTo>
                    <a:pt x="7826" y="571"/>
                    <a:pt x="9078" y="110"/>
                    <a:pt x="11270" y="17"/>
                  </a:cubicBezTo>
                  <a:cubicBezTo>
                    <a:pt x="13461" y="-75"/>
                    <a:pt x="16591" y="202"/>
                    <a:pt x="18626" y="848"/>
                  </a:cubicBezTo>
                  <a:cubicBezTo>
                    <a:pt x="20661" y="1494"/>
                    <a:pt x="21600" y="2510"/>
                    <a:pt x="20348" y="3848"/>
                  </a:cubicBezTo>
                  <a:cubicBezTo>
                    <a:pt x="19096" y="5187"/>
                    <a:pt x="15652" y="6848"/>
                    <a:pt x="13148" y="8002"/>
                  </a:cubicBezTo>
                  <a:cubicBezTo>
                    <a:pt x="10643" y="9156"/>
                    <a:pt x="9078" y="9802"/>
                    <a:pt x="8765" y="10356"/>
                  </a:cubicBezTo>
                  <a:cubicBezTo>
                    <a:pt x="8452" y="10910"/>
                    <a:pt x="9391" y="11371"/>
                    <a:pt x="10957" y="12294"/>
                  </a:cubicBezTo>
                  <a:cubicBezTo>
                    <a:pt x="12522" y="13217"/>
                    <a:pt x="14713" y="14602"/>
                    <a:pt x="15496" y="16033"/>
                  </a:cubicBezTo>
                  <a:cubicBezTo>
                    <a:pt x="16278" y="17463"/>
                    <a:pt x="15652" y="18940"/>
                    <a:pt x="12835" y="19863"/>
                  </a:cubicBezTo>
                  <a:cubicBezTo>
                    <a:pt x="10017" y="20787"/>
                    <a:pt x="5009" y="21156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0369955" y="342931"/>
              <a:ext cx="251822" cy="1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843" fill="norm" stroke="1" extrusionOk="0">
                  <a:moveTo>
                    <a:pt x="3055" y="19495"/>
                  </a:moveTo>
                  <a:cubicBezTo>
                    <a:pt x="1975" y="20407"/>
                    <a:pt x="895" y="21320"/>
                    <a:pt x="355" y="20559"/>
                  </a:cubicBezTo>
                  <a:cubicBezTo>
                    <a:pt x="-185" y="19799"/>
                    <a:pt x="-185" y="17365"/>
                    <a:pt x="895" y="13714"/>
                  </a:cubicBezTo>
                  <a:cubicBezTo>
                    <a:pt x="1975" y="10064"/>
                    <a:pt x="4135" y="5196"/>
                    <a:pt x="5665" y="2610"/>
                  </a:cubicBezTo>
                  <a:cubicBezTo>
                    <a:pt x="7195" y="24"/>
                    <a:pt x="8095" y="-280"/>
                    <a:pt x="8815" y="176"/>
                  </a:cubicBezTo>
                  <a:cubicBezTo>
                    <a:pt x="9535" y="633"/>
                    <a:pt x="10075" y="1850"/>
                    <a:pt x="10705" y="3979"/>
                  </a:cubicBezTo>
                  <a:cubicBezTo>
                    <a:pt x="11335" y="6109"/>
                    <a:pt x="12055" y="9151"/>
                    <a:pt x="12775" y="11128"/>
                  </a:cubicBezTo>
                  <a:cubicBezTo>
                    <a:pt x="13495" y="13106"/>
                    <a:pt x="14215" y="14019"/>
                    <a:pt x="15295" y="13714"/>
                  </a:cubicBezTo>
                  <a:cubicBezTo>
                    <a:pt x="16375" y="13410"/>
                    <a:pt x="17815" y="11889"/>
                    <a:pt x="18895" y="10368"/>
                  </a:cubicBezTo>
                  <a:cubicBezTo>
                    <a:pt x="19975" y="8847"/>
                    <a:pt x="20695" y="7326"/>
                    <a:pt x="21055" y="6261"/>
                  </a:cubicBezTo>
                  <a:cubicBezTo>
                    <a:pt x="21415" y="5196"/>
                    <a:pt x="21415" y="4588"/>
                    <a:pt x="21415" y="3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431276" y="167415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0463026" y="6581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494776" y="186465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62"/>
                    <a:pt x="7200" y="3323"/>
                    <a:pt x="3600" y="6923"/>
                  </a:cubicBezTo>
                  <a:cubicBezTo>
                    <a:pt x="0" y="10523"/>
                    <a:pt x="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513826" y="103915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521452" y="-1"/>
              <a:ext cx="177737" cy="27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51" fill="norm" stroke="1" extrusionOk="0">
                  <a:moveTo>
                    <a:pt x="14332" y="11470"/>
                  </a:moveTo>
                  <a:cubicBezTo>
                    <a:pt x="11791" y="11307"/>
                    <a:pt x="9249" y="11143"/>
                    <a:pt x="6835" y="12125"/>
                  </a:cubicBezTo>
                  <a:cubicBezTo>
                    <a:pt x="4421" y="13107"/>
                    <a:pt x="2134" y="15234"/>
                    <a:pt x="991" y="16707"/>
                  </a:cubicBezTo>
                  <a:cubicBezTo>
                    <a:pt x="-153" y="18179"/>
                    <a:pt x="-153" y="18997"/>
                    <a:pt x="228" y="19816"/>
                  </a:cubicBezTo>
                  <a:cubicBezTo>
                    <a:pt x="609" y="20634"/>
                    <a:pt x="1372" y="21452"/>
                    <a:pt x="3278" y="21043"/>
                  </a:cubicBezTo>
                  <a:cubicBezTo>
                    <a:pt x="5183" y="20634"/>
                    <a:pt x="8233" y="18997"/>
                    <a:pt x="11282" y="15807"/>
                  </a:cubicBezTo>
                  <a:cubicBezTo>
                    <a:pt x="14332" y="12616"/>
                    <a:pt x="17381" y="7870"/>
                    <a:pt x="19160" y="4761"/>
                  </a:cubicBezTo>
                  <a:cubicBezTo>
                    <a:pt x="20939" y="1652"/>
                    <a:pt x="21447" y="179"/>
                    <a:pt x="21320" y="16"/>
                  </a:cubicBezTo>
                  <a:cubicBezTo>
                    <a:pt x="21193" y="-148"/>
                    <a:pt x="20431" y="997"/>
                    <a:pt x="19414" y="3452"/>
                  </a:cubicBezTo>
                  <a:cubicBezTo>
                    <a:pt x="18398" y="5907"/>
                    <a:pt x="17127" y="9670"/>
                    <a:pt x="16619" y="12697"/>
                  </a:cubicBezTo>
                  <a:cubicBezTo>
                    <a:pt x="16111" y="15725"/>
                    <a:pt x="16365" y="18016"/>
                    <a:pt x="16619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932926" y="110265"/>
              <a:ext cx="69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932926" y="173765"/>
              <a:ext cx="165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147"/>
                    <a:pt x="14954" y="4295"/>
                    <a:pt x="11908" y="7074"/>
                  </a:cubicBezTo>
                  <a:cubicBezTo>
                    <a:pt x="8862" y="9853"/>
                    <a:pt x="6092" y="13263"/>
                    <a:pt x="4154" y="15789"/>
                  </a:cubicBezTo>
                  <a:cubicBezTo>
                    <a:pt x="2215" y="18316"/>
                    <a:pt x="1108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716026" y="1443765"/>
              <a:ext cx="196851" cy="36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0"/>
                  </a:moveTo>
                  <a:cubicBezTo>
                    <a:pt x="1161" y="3893"/>
                    <a:pt x="2323" y="7786"/>
                    <a:pt x="3019" y="11051"/>
                  </a:cubicBezTo>
                  <a:cubicBezTo>
                    <a:pt x="3716" y="14316"/>
                    <a:pt x="3948" y="16953"/>
                    <a:pt x="4065" y="18712"/>
                  </a:cubicBezTo>
                  <a:cubicBezTo>
                    <a:pt x="4181" y="20470"/>
                    <a:pt x="4181" y="21349"/>
                    <a:pt x="3716" y="21474"/>
                  </a:cubicBezTo>
                  <a:cubicBezTo>
                    <a:pt x="3252" y="21600"/>
                    <a:pt x="2323" y="20972"/>
                    <a:pt x="1742" y="20030"/>
                  </a:cubicBezTo>
                  <a:cubicBezTo>
                    <a:pt x="1161" y="19088"/>
                    <a:pt x="929" y="17833"/>
                    <a:pt x="813" y="16765"/>
                  </a:cubicBezTo>
                  <a:cubicBezTo>
                    <a:pt x="697" y="15698"/>
                    <a:pt x="697" y="14819"/>
                    <a:pt x="1394" y="14379"/>
                  </a:cubicBezTo>
                  <a:cubicBezTo>
                    <a:pt x="2090" y="13940"/>
                    <a:pt x="3484" y="13940"/>
                    <a:pt x="5458" y="12998"/>
                  </a:cubicBezTo>
                  <a:cubicBezTo>
                    <a:pt x="7432" y="12056"/>
                    <a:pt x="9987" y="10172"/>
                    <a:pt x="12194" y="8288"/>
                  </a:cubicBezTo>
                  <a:cubicBezTo>
                    <a:pt x="14400" y="6405"/>
                    <a:pt x="16258" y="4521"/>
                    <a:pt x="17535" y="3140"/>
                  </a:cubicBezTo>
                  <a:cubicBezTo>
                    <a:pt x="18813" y="1758"/>
                    <a:pt x="19510" y="879"/>
                    <a:pt x="19742" y="1005"/>
                  </a:cubicBezTo>
                  <a:cubicBezTo>
                    <a:pt x="19974" y="1130"/>
                    <a:pt x="19742" y="2260"/>
                    <a:pt x="19277" y="4647"/>
                  </a:cubicBezTo>
                  <a:cubicBezTo>
                    <a:pt x="18813" y="7033"/>
                    <a:pt x="18116" y="10674"/>
                    <a:pt x="17652" y="13186"/>
                  </a:cubicBezTo>
                  <a:cubicBezTo>
                    <a:pt x="17187" y="15698"/>
                    <a:pt x="16955" y="17079"/>
                    <a:pt x="17071" y="18084"/>
                  </a:cubicBezTo>
                  <a:cubicBezTo>
                    <a:pt x="17187" y="19088"/>
                    <a:pt x="17652" y="19716"/>
                    <a:pt x="18465" y="19967"/>
                  </a:cubicBezTo>
                  <a:cubicBezTo>
                    <a:pt x="19277" y="20219"/>
                    <a:pt x="20439" y="20093"/>
                    <a:pt x="2160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945524" y="1672365"/>
              <a:ext cx="72959" cy="12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218" fill="norm" stroke="1" extrusionOk="0">
                  <a:moveTo>
                    <a:pt x="3345" y="7560"/>
                  </a:moveTo>
                  <a:cubicBezTo>
                    <a:pt x="2145" y="9360"/>
                    <a:pt x="945" y="11160"/>
                    <a:pt x="345" y="13500"/>
                  </a:cubicBezTo>
                  <a:cubicBezTo>
                    <a:pt x="-255" y="15840"/>
                    <a:pt x="-255" y="18720"/>
                    <a:pt x="1845" y="20160"/>
                  </a:cubicBezTo>
                  <a:cubicBezTo>
                    <a:pt x="3945" y="21600"/>
                    <a:pt x="8145" y="21600"/>
                    <a:pt x="12045" y="19980"/>
                  </a:cubicBezTo>
                  <a:cubicBezTo>
                    <a:pt x="15945" y="18360"/>
                    <a:pt x="19545" y="15120"/>
                    <a:pt x="20445" y="11700"/>
                  </a:cubicBezTo>
                  <a:cubicBezTo>
                    <a:pt x="21345" y="8280"/>
                    <a:pt x="19545" y="4680"/>
                    <a:pt x="17145" y="2700"/>
                  </a:cubicBezTo>
                  <a:cubicBezTo>
                    <a:pt x="14745" y="720"/>
                    <a:pt x="11745" y="360"/>
                    <a:pt x="87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116076" y="1488215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122426" y="171046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554226" y="1443765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750"/>
                    <a:pt x="6455" y="7500"/>
                    <a:pt x="9559" y="10875"/>
                  </a:cubicBezTo>
                  <a:cubicBezTo>
                    <a:pt x="12662" y="14250"/>
                    <a:pt x="15641" y="17250"/>
                    <a:pt x="17628" y="18975"/>
                  </a:cubicBezTo>
                  <a:cubicBezTo>
                    <a:pt x="19614" y="20700"/>
                    <a:pt x="20607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592326" y="1418365"/>
              <a:ext cx="165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308" y="732"/>
                  </a:cubicBezTo>
                  <a:cubicBezTo>
                    <a:pt x="15785" y="1464"/>
                    <a:pt x="14123" y="2929"/>
                    <a:pt x="11769" y="5553"/>
                  </a:cubicBezTo>
                  <a:cubicBezTo>
                    <a:pt x="9415" y="8176"/>
                    <a:pt x="6369" y="11959"/>
                    <a:pt x="4292" y="14827"/>
                  </a:cubicBezTo>
                  <a:cubicBezTo>
                    <a:pt x="2215" y="17695"/>
                    <a:pt x="1108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916176" y="1596165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914059" y="1672365"/>
              <a:ext cx="205318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2227" y="17280"/>
                  </a:moveTo>
                  <a:cubicBezTo>
                    <a:pt x="1113" y="18720"/>
                    <a:pt x="0" y="20160"/>
                    <a:pt x="0" y="20880"/>
                  </a:cubicBezTo>
                  <a:cubicBezTo>
                    <a:pt x="0" y="21600"/>
                    <a:pt x="1113" y="21600"/>
                    <a:pt x="4899" y="18000"/>
                  </a:cubicBezTo>
                  <a:cubicBezTo>
                    <a:pt x="8685" y="14400"/>
                    <a:pt x="1514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252726" y="1405665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629"/>
                    <a:pt x="8400" y="9257"/>
                    <a:pt x="12000" y="12857"/>
                  </a:cubicBezTo>
                  <a:cubicBezTo>
                    <a:pt x="15600" y="16457"/>
                    <a:pt x="186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358680" y="1443765"/>
              <a:ext cx="11629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949" y="3532"/>
                    <a:pt x="12706" y="7064"/>
                    <a:pt x="9042" y="10325"/>
                  </a:cubicBezTo>
                  <a:cubicBezTo>
                    <a:pt x="5378" y="13585"/>
                    <a:pt x="2292" y="16574"/>
                    <a:pt x="942" y="18408"/>
                  </a:cubicBezTo>
                  <a:cubicBezTo>
                    <a:pt x="-408" y="20242"/>
                    <a:pt x="-22" y="20921"/>
                    <a:pt x="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930322" y="1141081"/>
              <a:ext cx="131905" cy="32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7" fill="norm" stroke="1" extrusionOk="0">
                  <a:moveTo>
                    <a:pt x="10052" y="17837"/>
                  </a:moveTo>
                  <a:cubicBezTo>
                    <a:pt x="10395" y="17141"/>
                    <a:pt x="10737" y="16444"/>
                    <a:pt x="10909" y="15677"/>
                  </a:cubicBezTo>
                  <a:cubicBezTo>
                    <a:pt x="11080" y="14911"/>
                    <a:pt x="11080" y="14075"/>
                    <a:pt x="10223" y="13726"/>
                  </a:cubicBezTo>
                  <a:cubicBezTo>
                    <a:pt x="9366" y="13378"/>
                    <a:pt x="7652" y="13517"/>
                    <a:pt x="5766" y="14354"/>
                  </a:cubicBezTo>
                  <a:cubicBezTo>
                    <a:pt x="3880" y="15190"/>
                    <a:pt x="1823" y="16723"/>
                    <a:pt x="795" y="17907"/>
                  </a:cubicBezTo>
                  <a:cubicBezTo>
                    <a:pt x="-234" y="19092"/>
                    <a:pt x="-234" y="19928"/>
                    <a:pt x="623" y="20555"/>
                  </a:cubicBezTo>
                  <a:cubicBezTo>
                    <a:pt x="1480" y="21182"/>
                    <a:pt x="3195" y="21600"/>
                    <a:pt x="4737" y="21461"/>
                  </a:cubicBezTo>
                  <a:cubicBezTo>
                    <a:pt x="6280" y="21321"/>
                    <a:pt x="7652" y="20625"/>
                    <a:pt x="9537" y="18465"/>
                  </a:cubicBezTo>
                  <a:cubicBezTo>
                    <a:pt x="11423" y="16305"/>
                    <a:pt x="13823" y="12681"/>
                    <a:pt x="15195" y="9546"/>
                  </a:cubicBezTo>
                  <a:cubicBezTo>
                    <a:pt x="16566" y="6410"/>
                    <a:pt x="16909" y="3763"/>
                    <a:pt x="16566" y="2160"/>
                  </a:cubicBezTo>
                  <a:cubicBezTo>
                    <a:pt x="16223" y="557"/>
                    <a:pt x="15195" y="0"/>
                    <a:pt x="14166" y="0"/>
                  </a:cubicBezTo>
                  <a:cubicBezTo>
                    <a:pt x="13137" y="0"/>
                    <a:pt x="12109" y="557"/>
                    <a:pt x="11252" y="2648"/>
                  </a:cubicBezTo>
                  <a:cubicBezTo>
                    <a:pt x="10395" y="4738"/>
                    <a:pt x="9709" y="8361"/>
                    <a:pt x="10395" y="11357"/>
                  </a:cubicBezTo>
                  <a:cubicBezTo>
                    <a:pt x="11080" y="14354"/>
                    <a:pt x="13137" y="16723"/>
                    <a:pt x="15195" y="18046"/>
                  </a:cubicBezTo>
                  <a:cubicBezTo>
                    <a:pt x="17252" y="19370"/>
                    <a:pt x="19309" y="19649"/>
                    <a:pt x="21366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266181" y="1380265"/>
              <a:ext cx="161088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37" fill="norm" stroke="1" extrusionOk="0">
                  <a:moveTo>
                    <a:pt x="2458" y="0"/>
                  </a:moveTo>
                  <a:cubicBezTo>
                    <a:pt x="3019" y="5332"/>
                    <a:pt x="3580" y="10663"/>
                    <a:pt x="3720" y="13671"/>
                  </a:cubicBezTo>
                  <a:cubicBezTo>
                    <a:pt x="3860" y="16678"/>
                    <a:pt x="3580" y="17362"/>
                    <a:pt x="3439" y="18114"/>
                  </a:cubicBezTo>
                  <a:cubicBezTo>
                    <a:pt x="3299" y="18866"/>
                    <a:pt x="3299" y="19686"/>
                    <a:pt x="2878" y="20370"/>
                  </a:cubicBezTo>
                  <a:cubicBezTo>
                    <a:pt x="2458" y="21053"/>
                    <a:pt x="1616" y="21600"/>
                    <a:pt x="1195" y="21532"/>
                  </a:cubicBezTo>
                  <a:cubicBezTo>
                    <a:pt x="775" y="21463"/>
                    <a:pt x="775" y="20780"/>
                    <a:pt x="634" y="19686"/>
                  </a:cubicBezTo>
                  <a:cubicBezTo>
                    <a:pt x="494" y="18592"/>
                    <a:pt x="214" y="17089"/>
                    <a:pt x="73" y="15995"/>
                  </a:cubicBezTo>
                  <a:cubicBezTo>
                    <a:pt x="-67" y="14901"/>
                    <a:pt x="-67" y="14218"/>
                    <a:pt x="634" y="13876"/>
                  </a:cubicBezTo>
                  <a:cubicBezTo>
                    <a:pt x="1336" y="13534"/>
                    <a:pt x="2738" y="13534"/>
                    <a:pt x="4842" y="13261"/>
                  </a:cubicBezTo>
                  <a:cubicBezTo>
                    <a:pt x="6946" y="12987"/>
                    <a:pt x="9751" y="12441"/>
                    <a:pt x="12556" y="10732"/>
                  </a:cubicBezTo>
                  <a:cubicBezTo>
                    <a:pt x="15362" y="9023"/>
                    <a:pt x="18167" y="6152"/>
                    <a:pt x="19710" y="4375"/>
                  </a:cubicBezTo>
                  <a:cubicBezTo>
                    <a:pt x="21252" y="2597"/>
                    <a:pt x="21533" y="1914"/>
                    <a:pt x="21252" y="3486"/>
                  </a:cubicBezTo>
                  <a:cubicBezTo>
                    <a:pt x="20972" y="5058"/>
                    <a:pt x="20130" y="8886"/>
                    <a:pt x="19289" y="12235"/>
                  </a:cubicBezTo>
                  <a:cubicBezTo>
                    <a:pt x="18447" y="15585"/>
                    <a:pt x="17606" y="18456"/>
                    <a:pt x="16764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449826" y="165331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551426" y="150726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570476" y="163426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970526" y="1413756"/>
              <a:ext cx="215901" cy="23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18"/>
                  </a:moveTo>
                  <a:cubicBezTo>
                    <a:pt x="424" y="1170"/>
                    <a:pt x="847" y="223"/>
                    <a:pt x="1588" y="33"/>
                  </a:cubicBezTo>
                  <a:cubicBezTo>
                    <a:pt x="2329" y="-156"/>
                    <a:pt x="3388" y="412"/>
                    <a:pt x="5400" y="2876"/>
                  </a:cubicBezTo>
                  <a:cubicBezTo>
                    <a:pt x="7412" y="5339"/>
                    <a:pt x="10376" y="9697"/>
                    <a:pt x="13235" y="13107"/>
                  </a:cubicBezTo>
                  <a:cubicBezTo>
                    <a:pt x="16094" y="16518"/>
                    <a:pt x="18847" y="18981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024289" y="1392965"/>
              <a:ext cx="149438" cy="3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02" fill="norm" stroke="1" extrusionOk="0">
                  <a:moveTo>
                    <a:pt x="21180" y="0"/>
                  </a:moveTo>
                  <a:cubicBezTo>
                    <a:pt x="18480" y="1917"/>
                    <a:pt x="15780" y="3834"/>
                    <a:pt x="12480" y="6966"/>
                  </a:cubicBezTo>
                  <a:cubicBezTo>
                    <a:pt x="9180" y="10097"/>
                    <a:pt x="5280" y="14443"/>
                    <a:pt x="2880" y="17191"/>
                  </a:cubicBezTo>
                  <a:cubicBezTo>
                    <a:pt x="480" y="19938"/>
                    <a:pt x="-420" y="21089"/>
                    <a:pt x="180" y="21344"/>
                  </a:cubicBezTo>
                  <a:cubicBezTo>
                    <a:pt x="780" y="21600"/>
                    <a:pt x="2880" y="20961"/>
                    <a:pt x="4980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402326" y="1507265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389626" y="1627915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21600"/>
                    <a:pt x="10428" y="21600"/>
                    <a:pt x="14028" y="18000"/>
                  </a:cubicBezTo>
                  <a:cubicBezTo>
                    <a:pt x="17628" y="14400"/>
                    <a:pt x="196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380905" y="1386615"/>
              <a:ext cx="161122" cy="41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9" fill="norm" stroke="1" extrusionOk="0">
                  <a:moveTo>
                    <a:pt x="21353" y="0"/>
                  </a:moveTo>
                  <a:cubicBezTo>
                    <a:pt x="18828" y="2291"/>
                    <a:pt x="16304" y="4582"/>
                    <a:pt x="13078" y="7582"/>
                  </a:cubicBezTo>
                  <a:cubicBezTo>
                    <a:pt x="9852" y="10582"/>
                    <a:pt x="5924" y="14291"/>
                    <a:pt x="3680" y="16527"/>
                  </a:cubicBezTo>
                  <a:cubicBezTo>
                    <a:pt x="1436" y="18764"/>
                    <a:pt x="875" y="19527"/>
                    <a:pt x="454" y="20236"/>
                  </a:cubicBezTo>
                  <a:cubicBezTo>
                    <a:pt x="34" y="20945"/>
                    <a:pt x="-247" y="21600"/>
                    <a:pt x="314" y="21545"/>
                  </a:cubicBezTo>
                  <a:cubicBezTo>
                    <a:pt x="875" y="21491"/>
                    <a:pt x="2278" y="20727"/>
                    <a:pt x="3680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400281" y="1118180"/>
              <a:ext cx="128319" cy="32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5" fill="norm" stroke="1" extrusionOk="0">
                  <a:moveTo>
                    <a:pt x="13924" y="12656"/>
                  </a:moveTo>
                  <a:cubicBezTo>
                    <a:pt x="12530" y="12098"/>
                    <a:pt x="11137" y="11541"/>
                    <a:pt x="9569" y="11401"/>
                  </a:cubicBezTo>
                  <a:cubicBezTo>
                    <a:pt x="8001" y="11262"/>
                    <a:pt x="6259" y="11541"/>
                    <a:pt x="4517" y="12377"/>
                  </a:cubicBezTo>
                  <a:cubicBezTo>
                    <a:pt x="2775" y="13213"/>
                    <a:pt x="1034" y="14607"/>
                    <a:pt x="337" y="16140"/>
                  </a:cubicBezTo>
                  <a:cubicBezTo>
                    <a:pt x="-360" y="17672"/>
                    <a:pt x="-12" y="19345"/>
                    <a:pt x="1730" y="20250"/>
                  </a:cubicBezTo>
                  <a:cubicBezTo>
                    <a:pt x="3472" y="21156"/>
                    <a:pt x="6608" y="21296"/>
                    <a:pt x="9743" y="20041"/>
                  </a:cubicBezTo>
                  <a:cubicBezTo>
                    <a:pt x="12879" y="18787"/>
                    <a:pt x="16014" y="16140"/>
                    <a:pt x="17930" y="13143"/>
                  </a:cubicBezTo>
                  <a:cubicBezTo>
                    <a:pt x="19846" y="10147"/>
                    <a:pt x="20543" y="6803"/>
                    <a:pt x="20892" y="4712"/>
                  </a:cubicBezTo>
                  <a:cubicBezTo>
                    <a:pt x="21240" y="2622"/>
                    <a:pt x="21240" y="1786"/>
                    <a:pt x="20543" y="1089"/>
                  </a:cubicBezTo>
                  <a:cubicBezTo>
                    <a:pt x="19846" y="392"/>
                    <a:pt x="18453" y="-165"/>
                    <a:pt x="17234" y="44"/>
                  </a:cubicBezTo>
                  <a:cubicBezTo>
                    <a:pt x="16014" y="253"/>
                    <a:pt x="14969" y="1229"/>
                    <a:pt x="13924" y="3876"/>
                  </a:cubicBezTo>
                  <a:cubicBezTo>
                    <a:pt x="12879" y="6524"/>
                    <a:pt x="11834" y="10844"/>
                    <a:pt x="11659" y="13840"/>
                  </a:cubicBezTo>
                  <a:cubicBezTo>
                    <a:pt x="11485" y="16836"/>
                    <a:pt x="12182" y="18509"/>
                    <a:pt x="13401" y="19554"/>
                  </a:cubicBezTo>
                  <a:cubicBezTo>
                    <a:pt x="14621" y="20599"/>
                    <a:pt x="16363" y="21017"/>
                    <a:pt x="18105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808726" y="1348515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342"/>
                    <a:pt x="9600" y="10684"/>
                    <a:pt x="13200" y="14284"/>
                  </a:cubicBezTo>
                  <a:cubicBezTo>
                    <a:pt x="16800" y="17884"/>
                    <a:pt x="19200" y="197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846826" y="1399315"/>
              <a:ext cx="152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143"/>
                    <a:pt x="18000" y="2286"/>
                    <a:pt x="15300" y="5029"/>
                  </a:cubicBezTo>
                  <a:cubicBezTo>
                    <a:pt x="12600" y="7771"/>
                    <a:pt x="9000" y="12114"/>
                    <a:pt x="6300" y="15143"/>
                  </a:cubicBezTo>
                  <a:cubicBezTo>
                    <a:pt x="3600" y="18171"/>
                    <a:pt x="1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77726" y="2383565"/>
              <a:ext cx="25401" cy="47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1800" y="3441"/>
                    <a:pt x="3600" y="6881"/>
                    <a:pt x="7200" y="10035"/>
                  </a:cubicBezTo>
                  <a:cubicBezTo>
                    <a:pt x="10800" y="13189"/>
                    <a:pt x="16200" y="16057"/>
                    <a:pt x="18900" y="17777"/>
                  </a:cubicBezTo>
                  <a:cubicBezTo>
                    <a:pt x="21600" y="19497"/>
                    <a:pt x="21600" y="20071"/>
                    <a:pt x="21600" y="20596"/>
                  </a:cubicBezTo>
                  <a:cubicBezTo>
                    <a:pt x="21600" y="21122"/>
                    <a:pt x="21600" y="21600"/>
                    <a:pt x="19800" y="21409"/>
                  </a:cubicBezTo>
                  <a:cubicBezTo>
                    <a:pt x="18000" y="21218"/>
                    <a:pt x="14400" y="20358"/>
                    <a:pt x="10800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74463" y="2491515"/>
              <a:ext cx="13661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8457" y="0"/>
                  </a:moveTo>
                  <a:cubicBezTo>
                    <a:pt x="14470" y="2769"/>
                    <a:pt x="10482" y="5538"/>
                    <a:pt x="7990" y="7200"/>
                  </a:cubicBezTo>
                  <a:cubicBezTo>
                    <a:pt x="5497" y="8862"/>
                    <a:pt x="4500" y="9415"/>
                    <a:pt x="3171" y="9831"/>
                  </a:cubicBezTo>
                  <a:cubicBezTo>
                    <a:pt x="1842" y="10246"/>
                    <a:pt x="180" y="10523"/>
                    <a:pt x="14" y="10938"/>
                  </a:cubicBezTo>
                  <a:cubicBezTo>
                    <a:pt x="-152" y="11354"/>
                    <a:pt x="1177" y="11908"/>
                    <a:pt x="4500" y="13431"/>
                  </a:cubicBezTo>
                  <a:cubicBezTo>
                    <a:pt x="7823" y="14954"/>
                    <a:pt x="13140" y="17446"/>
                    <a:pt x="16297" y="18969"/>
                  </a:cubicBezTo>
                  <a:cubicBezTo>
                    <a:pt x="19454" y="20492"/>
                    <a:pt x="20451" y="21046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344426" y="263756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357126" y="278361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877826" y="2478815"/>
              <a:ext cx="57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48"/>
                    <a:pt x="9600" y="7697"/>
                    <a:pt x="13200" y="11297"/>
                  </a:cubicBezTo>
                  <a:cubicBezTo>
                    <a:pt x="16800" y="14897"/>
                    <a:pt x="19200" y="182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002014" y="2491616"/>
              <a:ext cx="148246" cy="29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285" fill="norm" stroke="1" extrusionOk="0">
                  <a:moveTo>
                    <a:pt x="2168" y="3695"/>
                  </a:moveTo>
                  <a:cubicBezTo>
                    <a:pt x="3056" y="8632"/>
                    <a:pt x="3943" y="13569"/>
                    <a:pt x="3943" y="14727"/>
                  </a:cubicBezTo>
                  <a:cubicBezTo>
                    <a:pt x="3943" y="15884"/>
                    <a:pt x="3056" y="13261"/>
                    <a:pt x="2168" y="10484"/>
                  </a:cubicBezTo>
                  <a:cubicBezTo>
                    <a:pt x="1280" y="7707"/>
                    <a:pt x="393" y="4775"/>
                    <a:pt x="97" y="2924"/>
                  </a:cubicBezTo>
                  <a:cubicBezTo>
                    <a:pt x="-199" y="1072"/>
                    <a:pt x="97" y="301"/>
                    <a:pt x="2168" y="69"/>
                  </a:cubicBezTo>
                  <a:cubicBezTo>
                    <a:pt x="4239" y="-162"/>
                    <a:pt x="8086" y="147"/>
                    <a:pt x="11933" y="1535"/>
                  </a:cubicBezTo>
                  <a:cubicBezTo>
                    <a:pt x="15779" y="2924"/>
                    <a:pt x="19626" y="5392"/>
                    <a:pt x="20513" y="8555"/>
                  </a:cubicBezTo>
                  <a:cubicBezTo>
                    <a:pt x="21401" y="11718"/>
                    <a:pt x="19330" y="15575"/>
                    <a:pt x="16963" y="17889"/>
                  </a:cubicBezTo>
                  <a:cubicBezTo>
                    <a:pt x="14596" y="20204"/>
                    <a:pt x="11933" y="20975"/>
                    <a:pt x="9861" y="21207"/>
                  </a:cubicBezTo>
                  <a:cubicBezTo>
                    <a:pt x="7790" y="21438"/>
                    <a:pt x="6311" y="21129"/>
                    <a:pt x="5867" y="20589"/>
                  </a:cubicBezTo>
                  <a:cubicBezTo>
                    <a:pt x="5423" y="20049"/>
                    <a:pt x="6015" y="19278"/>
                    <a:pt x="6606" y="18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017526" y="2682015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239776" y="2732815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309626" y="2472465"/>
              <a:ext cx="50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880"/>
                    <a:pt x="10800" y="5760"/>
                    <a:pt x="13500" y="8760"/>
                  </a:cubicBezTo>
                  <a:cubicBezTo>
                    <a:pt x="16200" y="11760"/>
                    <a:pt x="16200" y="14880"/>
                    <a:pt x="17100" y="17040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474726" y="270741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531876" y="2618515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032"/>
                    <a:pt x="10286" y="12065"/>
                    <a:pt x="13886" y="15665"/>
                  </a:cubicBezTo>
                  <a:cubicBezTo>
                    <a:pt x="17486" y="19265"/>
                    <a:pt x="19543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931926" y="2542315"/>
              <a:ext cx="31751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5760" y="5654"/>
                    <a:pt x="11520" y="11307"/>
                    <a:pt x="14400" y="14569"/>
                  </a:cubicBezTo>
                  <a:cubicBezTo>
                    <a:pt x="17280" y="17831"/>
                    <a:pt x="17280" y="18701"/>
                    <a:pt x="17280" y="19498"/>
                  </a:cubicBezTo>
                  <a:cubicBezTo>
                    <a:pt x="17280" y="20295"/>
                    <a:pt x="17280" y="21020"/>
                    <a:pt x="18000" y="21310"/>
                  </a:cubicBezTo>
                  <a:cubicBezTo>
                    <a:pt x="18720" y="21600"/>
                    <a:pt x="20160" y="21455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014476" y="2471270"/>
              <a:ext cx="149097" cy="33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04" fill="norm" stroke="1" extrusionOk="0">
                  <a:moveTo>
                    <a:pt x="1800" y="4999"/>
                  </a:moveTo>
                  <a:cubicBezTo>
                    <a:pt x="2700" y="8827"/>
                    <a:pt x="3600" y="12655"/>
                    <a:pt x="4050" y="14910"/>
                  </a:cubicBezTo>
                  <a:cubicBezTo>
                    <a:pt x="4500" y="17166"/>
                    <a:pt x="4500" y="17850"/>
                    <a:pt x="4500" y="18807"/>
                  </a:cubicBezTo>
                  <a:cubicBezTo>
                    <a:pt x="4500" y="19763"/>
                    <a:pt x="4500" y="20994"/>
                    <a:pt x="4500" y="21199"/>
                  </a:cubicBezTo>
                  <a:cubicBezTo>
                    <a:pt x="4500" y="21404"/>
                    <a:pt x="4500" y="20584"/>
                    <a:pt x="4200" y="17986"/>
                  </a:cubicBezTo>
                  <a:cubicBezTo>
                    <a:pt x="3900" y="15389"/>
                    <a:pt x="3300" y="11014"/>
                    <a:pt x="3150" y="8075"/>
                  </a:cubicBezTo>
                  <a:cubicBezTo>
                    <a:pt x="3000" y="5136"/>
                    <a:pt x="3300" y="3632"/>
                    <a:pt x="3750" y="2470"/>
                  </a:cubicBezTo>
                  <a:cubicBezTo>
                    <a:pt x="4200" y="1308"/>
                    <a:pt x="4800" y="488"/>
                    <a:pt x="5850" y="146"/>
                  </a:cubicBezTo>
                  <a:cubicBezTo>
                    <a:pt x="6900" y="-196"/>
                    <a:pt x="8400" y="-59"/>
                    <a:pt x="11100" y="1923"/>
                  </a:cubicBezTo>
                  <a:cubicBezTo>
                    <a:pt x="13800" y="3905"/>
                    <a:pt x="17700" y="7733"/>
                    <a:pt x="19650" y="10741"/>
                  </a:cubicBezTo>
                  <a:cubicBezTo>
                    <a:pt x="21600" y="13748"/>
                    <a:pt x="21600" y="15936"/>
                    <a:pt x="19800" y="17576"/>
                  </a:cubicBezTo>
                  <a:cubicBezTo>
                    <a:pt x="18000" y="19217"/>
                    <a:pt x="14400" y="20310"/>
                    <a:pt x="11700" y="20857"/>
                  </a:cubicBezTo>
                  <a:cubicBezTo>
                    <a:pt x="9000" y="21404"/>
                    <a:pt x="7200" y="21404"/>
                    <a:pt x="5550" y="21404"/>
                  </a:cubicBezTo>
                  <a:cubicBezTo>
                    <a:pt x="3900" y="21404"/>
                    <a:pt x="2400" y="21404"/>
                    <a:pt x="1500" y="21267"/>
                  </a:cubicBezTo>
                  <a:cubicBezTo>
                    <a:pt x="600" y="21131"/>
                    <a:pt x="300" y="20857"/>
                    <a:pt x="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224026" y="2759158"/>
              <a:ext cx="95251" cy="12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3080"/>
                  </a:moveTo>
                  <a:cubicBezTo>
                    <a:pt x="1440" y="1640"/>
                    <a:pt x="2880" y="200"/>
                    <a:pt x="4560" y="20"/>
                  </a:cubicBezTo>
                  <a:cubicBezTo>
                    <a:pt x="6240" y="-160"/>
                    <a:pt x="8160" y="920"/>
                    <a:pt x="9360" y="2360"/>
                  </a:cubicBezTo>
                  <a:cubicBezTo>
                    <a:pt x="10560" y="3800"/>
                    <a:pt x="11040" y="5600"/>
                    <a:pt x="11040" y="7400"/>
                  </a:cubicBezTo>
                  <a:cubicBezTo>
                    <a:pt x="11040" y="9200"/>
                    <a:pt x="10560" y="11000"/>
                    <a:pt x="8880" y="13340"/>
                  </a:cubicBezTo>
                  <a:cubicBezTo>
                    <a:pt x="7200" y="15680"/>
                    <a:pt x="4320" y="18560"/>
                    <a:pt x="4080" y="20000"/>
                  </a:cubicBezTo>
                  <a:cubicBezTo>
                    <a:pt x="3840" y="21440"/>
                    <a:pt x="6240" y="21440"/>
                    <a:pt x="9600" y="20540"/>
                  </a:cubicBezTo>
                  <a:cubicBezTo>
                    <a:pt x="12960" y="19640"/>
                    <a:pt x="17280" y="17840"/>
                    <a:pt x="21600" y="16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382776" y="2459765"/>
              <a:ext cx="372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1708"/>
                    <a:pt x="14400" y="3417"/>
                    <a:pt x="18000" y="6041"/>
                  </a:cubicBezTo>
                  <a:cubicBezTo>
                    <a:pt x="21600" y="8664"/>
                    <a:pt x="21600" y="12203"/>
                    <a:pt x="20400" y="14949"/>
                  </a:cubicBezTo>
                  <a:cubicBezTo>
                    <a:pt x="19200" y="17695"/>
                    <a:pt x="16800" y="19647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827276" y="261851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848210" y="2726465"/>
              <a:ext cx="144167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825" fill="norm" stroke="1" extrusionOk="0">
                  <a:moveTo>
                    <a:pt x="3478" y="0"/>
                  </a:moveTo>
                  <a:cubicBezTo>
                    <a:pt x="1599" y="7200"/>
                    <a:pt x="-279" y="14400"/>
                    <a:pt x="34" y="18000"/>
                  </a:cubicBezTo>
                  <a:cubicBezTo>
                    <a:pt x="347" y="21600"/>
                    <a:pt x="2851" y="21600"/>
                    <a:pt x="6764" y="18900"/>
                  </a:cubicBezTo>
                  <a:cubicBezTo>
                    <a:pt x="10678" y="16200"/>
                    <a:pt x="15999" y="10800"/>
                    <a:pt x="21321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186203" y="2554227"/>
              <a:ext cx="111537" cy="21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70" fill="norm" stroke="1" extrusionOk="0">
                  <a:moveTo>
                    <a:pt x="2971" y="1984"/>
                  </a:moveTo>
                  <a:cubicBezTo>
                    <a:pt x="2171" y="7279"/>
                    <a:pt x="1371" y="12573"/>
                    <a:pt x="971" y="15961"/>
                  </a:cubicBezTo>
                  <a:cubicBezTo>
                    <a:pt x="571" y="19349"/>
                    <a:pt x="571" y="20831"/>
                    <a:pt x="371" y="21043"/>
                  </a:cubicBezTo>
                  <a:cubicBezTo>
                    <a:pt x="171" y="21255"/>
                    <a:pt x="-229" y="20196"/>
                    <a:pt x="171" y="17231"/>
                  </a:cubicBezTo>
                  <a:cubicBezTo>
                    <a:pt x="571" y="14267"/>
                    <a:pt x="1771" y="9396"/>
                    <a:pt x="3771" y="6114"/>
                  </a:cubicBezTo>
                  <a:cubicBezTo>
                    <a:pt x="5771" y="2831"/>
                    <a:pt x="8571" y="1137"/>
                    <a:pt x="10971" y="396"/>
                  </a:cubicBezTo>
                  <a:cubicBezTo>
                    <a:pt x="13371" y="-345"/>
                    <a:pt x="15371" y="-133"/>
                    <a:pt x="17171" y="1773"/>
                  </a:cubicBezTo>
                  <a:cubicBezTo>
                    <a:pt x="18971" y="3679"/>
                    <a:pt x="20571" y="7279"/>
                    <a:pt x="20971" y="10243"/>
                  </a:cubicBezTo>
                  <a:cubicBezTo>
                    <a:pt x="21371" y="13208"/>
                    <a:pt x="20571" y="15537"/>
                    <a:pt x="19771" y="17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417826" y="2624865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494026" y="2548665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39"/>
                    <a:pt x="3600" y="12077"/>
                    <a:pt x="6300" y="15677"/>
                  </a:cubicBezTo>
                  <a:cubicBezTo>
                    <a:pt x="9000" y="19277"/>
                    <a:pt x="12600" y="20439"/>
                    <a:pt x="15300" y="21019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653246" y="2528528"/>
              <a:ext cx="240831" cy="18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39" fill="norm" stroke="1" extrusionOk="0">
                  <a:moveTo>
                    <a:pt x="2232" y="3765"/>
                  </a:moveTo>
                  <a:cubicBezTo>
                    <a:pt x="1663" y="7648"/>
                    <a:pt x="1095" y="11531"/>
                    <a:pt x="716" y="14443"/>
                  </a:cubicBezTo>
                  <a:cubicBezTo>
                    <a:pt x="337" y="17356"/>
                    <a:pt x="147" y="19297"/>
                    <a:pt x="53" y="19661"/>
                  </a:cubicBezTo>
                  <a:cubicBezTo>
                    <a:pt x="-42" y="20026"/>
                    <a:pt x="-42" y="18812"/>
                    <a:pt x="337" y="16142"/>
                  </a:cubicBezTo>
                  <a:cubicBezTo>
                    <a:pt x="716" y="13473"/>
                    <a:pt x="1474" y="9347"/>
                    <a:pt x="2421" y="6313"/>
                  </a:cubicBezTo>
                  <a:cubicBezTo>
                    <a:pt x="3369" y="3279"/>
                    <a:pt x="4505" y="1338"/>
                    <a:pt x="5547" y="488"/>
                  </a:cubicBezTo>
                  <a:cubicBezTo>
                    <a:pt x="6590" y="-361"/>
                    <a:pt x="7537" y="-118"/>
                    <a:pt x="8484" y="1338"/>
                  </a:cubicBezTo>
                  <a:cubicBezTo>
                    <a:pt x="9432" y="2794"/>
                    <a:pt x="10379" y="5464"/>
                    <a:pt x="10758" y="7527"/>
                  </a:cubicBezTo>
                  <a:cubicBezTo>
                    <a:pt x="11137" y="9590"/>
                    <a:pt x="10947" y="11046"/>
                    <a:pt x="10947" y="11167"/>
                  </a:cubicBezTo>
                  <a:cubicBezTo>
                    <a:pt x="10947" y="11288"/>
                    <a:pt x="11137" y="10075"/>
                    <a:pt x="12084" y="8133"/>
                  </a:cubicBezTo>
                  <a:cubicBezTo>
                    <a:pt x="13032" y="6192"/>
                    <a:pt x="14737" y="3522"/>
                    <a:pt x="16063" y="2187"/>
                  </a:cubicBezTo>
                  <a:cubicBezTo>
                    <a:pt x="17390" y="852"/>
                    <a:pt x="18337" y="852"/>
                    <a:pt x="19095" y="1459"/>
                  </a:cubicBezTo>
                  <a:cubicBezTo>
                    <a:pt x="19853" y="2066"/>
                    <a:pt x="20421" y="3279"/>
                    <a:pt x="20800" y="6677"/>
                  </a:cubicBezTo>
                  <a:cubicBezTo>
                    <a:pt x="21179" y="10075"/>
                    <a:pt x="21369" y="15657"/>
                    <a:pt x="21558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06176" y="2980465"/>
              <a:ext cx="8140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" y="21140"/>
                    <a:pt x="382" y="20681"/>
                    <a:pt x="590" y="20298"/>
                  </a:cubicBezTo>
                  <a:cubicBezTo>
                    <a:pt x="798" y="19915"/>
                    <a:pt x="1022" y="19609"/>
                    <a:pt x="1247" y="18996"/>
                  </a:cubicBezTo>
                  <a:cubicBezTo>
                    <a:pt x="1471" y="18383"/>
                    <a:pt x="1696" y="17464"/>
                    <a:pt x="1895" y="16698"/>
                  </a:cubicBezTo>
                  <a:cubicBezTo>
                    <a:pt x="2095" y="15932"/>
                    <a:pt x="2269" y="15319"/>
                    <a:pt x="2463" y="14706"/>
                  </a:cubicBezTo>
                  <a:cubicBezTo>
                    <a:pt x="2656" y="14094"/>
                    <a:pt x="2870" y="13481"/>
                    <a:pt x="3095" y="12868"/>
                  </a:cubicBezTo>
                  <a:cubicBezTo>
                    <a:pt x="3319" y="12255"/>
                    <a:pt x="3555" y="11643"/>
                    <a:pt x="3738" y="11183"/>
                  </a:cubicBezTo>
                  <a:cubicBezTo>
                    <a:pt x="3920" y="10723"/>
                    <a:pt x="4049" y="10417"/>
                    <a:pt x="4173" y="10187"/>
                  </a:cubicBezTo>
                  <a:cubicBezTo>
                    <a:pt x="4296" y="9957"/>
                    <a:pt x="4414" y="9804"/>
                    <a:pt x="4549" y="9574"/>
                  </a:cubicBezTo>
                  <a:cubicBezTo>
                    <a:pt x="4684" y="9345"/>
                    <a:pt x="4836" y="9038"/>
                    <a:pt x="4970" y="8809"/>
                  </a:cubicBezTo>
                  <a:cubicBezTo>
                    <a:pt x="5105" y="8579"/>
                    <a:pt x="5223" y="8426"/>
                    <a:pt x="5352" y="8196"/>
                  </a:cubicBezTo>
                  <a:cubicBezTo>
                    <a:pt x="5481" y="7966"/>
                    <a:pt x="5622" y="7660"/>
                    <a:pt x="5765" y="7430"/>
                  </a:cubicBezTo>
                  <a:cubicBezTo>
                    <a:pt x="5908" y="7200"/>
                    <a:pt x="6054" y="7047"/>
                    <a:pt x="6195" y="6817"/>
                  </a:cubicBezTo>
                  <a:cubicBezTo>
                    <a:pt x="6335" y="6587"/>
                    <a:pt x="6470" y="6281"/>
                    <a:pt x="6610" y="6051"/>
                  </a:cubicBezTo>
                  <a:cubicBezTo>
                    <a:pt x="6751" y="5821"/>
                    <a:pt x="6897" y="5668"/>
                    <a:pt x="7051" y="5515"/>
                  </a:cubicBezTo>
                  <a:cubicBezTo>
                    <a:pt x="7206" y="5362"/>
                    <a:pt x="7368" y="5209"/>
                    <a:pt x="7512" y="5055"/>
                  </a:cubicBezTo>
                  <a:cubicBezTo>
                    <a:pt x="7655" y="4902"/>
                    <a:pt x="7778" y="4749"/>
                    <a:pt x="7922" y="4519"/>
                  </a:cubicBezTo>
                  <a:cubicBezTo>
                    <a:pt x="8065" y="4289"/>
                    <a:pt x="8228" y="3983"/>
                    <a:pt x="8393" y="3753"/>
                  </a:cubicBezTo>
                  <a:cubicBezTo>
                    <a:pt x="8559" y="3523"/>
                    <a:pt x="8728" y="3370"/>
                    <a:pt x="8893" y="3217"/>
                  </a:cubicBezTo>
                  <a:cubicBezTo>
                    <a:pt x="9059" y="3064"/>
                    <a:pt x="9222" y="2911"/>
                    <a:pt x="9463" y="2681"/>
                  </a:cubicBezTo>
                  <a:cubicBezTo>
                    <a:pt x="9705" y="2451"/>
                    <a:pt x="10025" y="2145"/>
                    <a:pt x="10266" y="1915"/>
                  </a:cubicBezTo>
                  <a:cubicBezTo>
                    <a:pt x="10508" y="1685"/>
                    <a:pt x="10671" y="1532"/>
                    <a:pt x="10839" y="1455"/>
                  </a:cubicBezTo>
                  <a:cubicBezTo>
                    <a:pt x="11008" y="1379"/>
                    <a:pt x="11182" y="1379"/>
                    <a:pt x="11345" y="1302"/>
                  </a:cubicBezTo>
                  <a:cubicBezTo>
                    <a:pt x="11508" y="1226"/>
                    <a:pt x="11659" y="1072"/>
                    <a:pt x="11828" y="996"/>
                  </a:cubicBezTo>
                  <a:cubicBezTo>
                    <a:pt x="11996" y="919"/>
                    <a:pt x="12182" y="919"/>
                    <a:pt x="12361" y="843"/>
                  </a:cubicBezTo>
                  <a:cubicBezTo>
                    <a:pt x="12541" y="766"/>
                    <a:pt x="12715" y="613"/>
                    <a:pt x="12892" y="536"/>
                  </a:cubicBezTo>
                  <a:cubicBezTo>
                    <a:pt x="13069" y="460"/>
                    <a:pt x="13249" y="460"/>
                    <a:pt x="13420" y="460"/>
                  </a:cubicBezTo>
                  <a:cubicBezTo>
                    <a:pt x="13591" y="460"/>
                    <a:pt x="13754" y="460"/>
                    <a:pt x="13928" y="383"/>
                  </a:cubicBezTo>
                  <a:cubicBezTo>
                    <a:pt x="14102" y="306"/>
                    <a:pt x="14288" y="153"/>
                    <a:pt x="14470" y="77"/>
                  </a:cubicBezTo>
                  <a:cubicBezTo>
                    <a:pt x="14653" y="0"/>
                    <a:pt x="14832" y="0"/>
                    <a:pt x="15012" y="0"/>
                  </a:cubicBezTo>
                  <a:cubicBezTo>
                    <a:pt x="15192" y="0"/>
                    <a:pt x="15372" y="0"/>
                    <a:pt x="15543" y="0"/>
                  </a:cubicBezTo>
                  <a:cubicBezTo>
                    <a:pt x="15714" y="0"/>
                    <a:pt x="15877" y="0"/>
                    <a:pt x="16051" y="0"/>
                  </a:cubicBezTo>
                  <a:cubicBezTo>
                    <a:pt x="16225" y="0"/>
                    <a:pt x="16411" y="0"/>
                    <a:pt x="16588" y="77"/>
                  </a:cubicBezTo>
                  <a:cubicBezTo>
                    <a:pt x="16764" y="153"/>
                    <a:pt x="16933" y="306"/>
                    <a:pt x="17177" y="460"/>
                  </a:cubicBezTo>
                  <a:cubicBezTo>
                    <a:pt x="17422" y="613"/>
                    <a:pt x="17742" y="766"/>
                    <a:pt x="17975" y="919"/>
                  </a:cubicBezTo>
                  <a:cubicBezTo>
                    <a:pt x="18208" y="1072"/>
                    <a:pt x="18354" y="1226"/>
                    <a:pt x="18578" y="1532"/>
                  </a:cubicBezTo>
                  <a:cubicBezTo>
                    <a:pt x="18803" y="1838"/>
                    <a:pt x="19106" y="2298"/>
                    <a:pt x="19379" y="2681"/>
                  </a:cubicBezTo>
                  <a:cubicBezTo>
                    <a:pt x="19651" y="3064"/>
                    <a:pt x="19893" y="3370"/>
                    <a:pt x="20168" y="3830"/>
                  </a:cubicBezTo>
                  <a:cubicBezTo>
                    <a:pt x="20443" y="4289"/>
                    <a:pt x="20752" y="4902"/>
                    <a:pt x="20996" y="5438"/>
                  </a:cubicBezTo>
                  <a:cubicBezTo>
                    <a:pt x="21241" y="5974"/>
                    <a:pt x="21420" y="6434"/>
                    <a:pt x="21600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225085" y="3610060"/>
              <a:ext cx="155349" cy="3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06" fill="norm" stroke="1" extrusionOk="0">
                  <a:moveTo>
                    <a:pt x="8877" y="3180"/>
                  </a:moveTo>
                  <a:cubicBezTo>
                    <a:pt x="8877" y="2505"/>
                    <a:pt x="8877" y="1830"/>
                    <a:pt x="8301" y="1223"/>
                  </a:cubicBezTo>
                  <a:cubicBezTo>
                    <a:pt x="7725" y="615"/>
                    <a:pt x="6573" y="75"/>
                    <a:pt x="5421" y="8"/>
                  </a:cubicBezTo>
                  <a:cubicBezTo>
                    <a:pt x="4269" y="-60"/>
                    <a:pt x="3117" y="345"/>
                    <a:pt x="1965" y="1358"/>
                  </a:cubicBezTo>
                  <a:cubicBezTo>
                    <a:pt x="813" y="2370"/>
                    <a:pt x="-339" y="3990"/>
                    <a:pt x="93" y="5408"/>
                  </a:cubicBezTo>
                  <a:cubicBezTo>
                    <a:pt x="525" y="6825"/>
                    <a:pt x="2541" y="8040"/>
                    <a:pt x="6141" y="9660"/>
                  </a:cubicBezTo>
                  <a:cubicBezTo>
                    <a:pt x="9741" y="11280"/>
                    <a:pt x="14925" y="13305"/>
                    <a:pt x="17805" y="14993"/>
                  </a:cubicBezTo>
                  <a:cubicBezTo>
                    <a:pt x="20685" y="16680"/>
                    <a:pt x="21261" y="18030"/>
                    <a:pt x="21117" y="18975"/>
                  </a:cubicBezTo>
                  <a:cubicBezTo>
                    <a:pt x="20973" y="19920"/>
                    <a:pt x="20109" y="20460"/>
                    <a:pt x="18237" y="20865"/>
                  </a:cubicBezTo>
                  <a:cubicBezTo>
                    <a:pt x="16365" y="21270"/>
                    <a:pt x="13485" y="21540"/>
                    <a:pt x="11613" y="21337"/>
                  </a:cubicBezTo>
                  <a:cubicBezTo>
                    <a:pt x="9741" y="21135"/>
                    <a:pt x="8877" y="20460"/>
                    <a:pt x="8733" y="19650"/>
                  </a:cubicBezTo>
                  <a:cubicBezTo>
                    <a:pt x="8589" y="18840"/>
                    <a:pt x="9165" y="17895"/>
                    <a:pt x="9741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32051" y="3545615"/>
              <a:ext cx="88476" cy="34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7" fill="norm" stroke="1" extrusionOk="0">
                  <a:moveTo>
                    <a:pt x="1440" y="0"/>
                  </a:moveTo>
                  <a:cubicBezTo>
                    <a:pt x="926" y="4478"/>
                    <a:pt x="411" y="8956"/>
                    <a:pt x="154" y="12315"/>
                  </a:cubicBezTo>
                  <a:cubicBezTo>
                    <a:pt x="-103" y="15673"/>
                    <a:pt x="-103" y="17912"/>
                    <a:pt x="668" y="19295"/>
                  </a:cubicBezTo>
                  <a:cubicBezTo>
                    <a:pt x="1440" y="20678"/>
                    <a:pt x="2983" y="21205"/>
                    <a:pt x="5040" y="21402"/>
                  </a:cubicBezTo>
                  <a:cubicBezTo>
                    <a:pt x="7097" y="21600"/>
                    <a:pt x="9668" y="21468"/>
                    <a:pt x="12497" y="20810"/>
                  </a:cubicBezTo>
                  <a:cubicBezTo>
                    <a:pt x="15326" y="20151"/>
                    <a:pt x="18411" y="18966"/>
                    <a:pt x="21497" y="17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16809" y="3742465"/>
              <a:ext cx="11641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21600"/>
                  </a:moveTo>
                  <a:cubicBezTo>
                    <a:pt x="3142" y="20400"/>
                    <a:pt x="0" y="19200"/>
                    <a:pt x="0" y="17400"/>
                  </a:cubicBezTo>
                  <a:cubicBezTo>
                    <a:pt x="0" y="15600"/>
                    <a:pt x="3142" y="13200"/>
                    <a:pt x="7265" y="10200"/>
                  </a:cubicBezTo>
                  <a:cubicBezTo>
                    <a:pt x="11389" y="7200"/>
                    <a:pt x="1649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39576" y="3715854"/>
              <a:ext cx="76201" cy="17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0692"/>
                  </a:moveTo>
                  <a:cubicBezTo>
                    <a:pt x="4800" y="8934"/>
                    <a:pt x="9600" y="7176"/>
                    <a:pt x="13200" y="5292"/>
                  </a:cubicBezTo>
                  <a:cubicBezTo>
                    <a:pt x="16800" y="3408"/>
                    <a:pt x="19200" y="1399"/>
                    <a:pt x="18900" y="520"/>
                  </a:cubicBezTo>
                  <a:cubicBezTo>
                    <a:pt x="18600" y="-359"/>
                    <a:pt x="15600" y="-108"/>
                    <a:pt x="12300" y="1148"/>
                  </a:cubicBezTo>
                  <a:cubicBezTo>
                    <a:pt x="9000" y="2404"/>
                    <a:pt x="5400" y="4664"/>
                    <a:pt x="3300" y="7301"/>
                  </a:cubicBezTo>
                  <a:cubicBezTo>
                    <a:pt x="1200" y="9939"/>
                    <a:pt x="600" y="12953"/>
                    <a:pt x="3900" y="15339"/>
                  </a:cubicBezTo>
                  <a:cubicBezTo>
                    <a:pt x="7200" y="17725"/>
                    <a:pt x="14400" y="19483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92446" y="3701848"/>
              <a:ext cx="117257" cy="22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334" fill="norm" stroke="1" extrusionOk="0">
                  <a:moveTo>
                    <a:pt x="4543" y="7614"/>
                  </a:moveTo>
                  <a:cubicBezTo>
                    <a:pt x="3000" y="9699"/>
                    <a:pt x="1457" y="11783"/>
                    <a:pt x="685" y="14720"/>
                  </a:cubicBezTo>
                  <a:cubicBezTo>
                    <a:pt x="-86" y="17657"/>
                    <a:pt x="-86" y="21446"/>
                    <a:pt x="107" y="20025"/>
                  </a:cubicBezTo>
                  <a:cubicBezTo>
                    <a:pt x="300" y="18604"/>
                    <a:pt x="685" y="11972"/>
                    <a:pt x="1264" y="8088"/>
                  </a:cubicBezTo>
                  <a:cubicBezTo>
                    <a:pt x="1843" y="4204"/>
                    <a:pt x="2614" y="3067"/>
                    <a:pt x="3578" y="2120"/>
                  </a:cubicBezTo>
                  <a:cubicBezTo>
                    <a:pt x="4543" y="1172"/>
                    <a:pt x="5700" y="414"/>
                    <a:pt x="7243" y="130"/>
                  </a:cubicBezTo>
                  <a:cubicBezTo>
                    <a:pt x="8785" y="-154"/>
                    <a:pt x="10714" y="35"/>
                    <a:pt x="13028" y="604"/>
                  </a:cubicBezTo>
                  <a:cubicBezTo>
                    <a:pt x="15343" y="1172"/>
                    <a:pt x="18043" y="2120"/>
                    <a:pt x="19585" y="3067"/>
                  </a:cubicBezTo>
                  <a:cubicBezTo>
                    <a:pt x="21128" y="4014"/>
                    <a:pt x="21514" y="4962"/>
                    <a:pt x="21321" y="5909"/>
                  </a:cubicBezTo>
                  <a:cubicBezTo>
                    <a:pt x="21128" y="6857"/>
                    <a:pt x="20357" y="7804"/>
                    <a:pt x="17657" y="8183"/>
                  </a:cubicBezTo>
                  <a:cubicBezTo>
                    <a:pt x="14957" y="8562"/>
                    <a:pt x="10328" y="8372"/>
                    <a:pt x="5700" y="8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217426" y="3596415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56"/>
                    <a:pt x="12000" y="9712"/>
                    <a:pt x="8400" y="13312"/>
                  </a:cubicBezTo>
                  <a:cubicBezTo>
                    <a:pt x="4800" y="16912"/>
                    <a:pt x="24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66576" y="3863115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17326" y="3926615"/>
              <a:ext cx="850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0" y="19964"/>
                    <a:pt x="860" y="18327"/>
                    <a:pt x="1934" y="16691"/>
                  </a:cubicBezTo>
                  <a:cubicBezTo>
                    <a:pt x="3009" y="15055"/>
                    <a:pt x="4728" y="13418"/>
                    <a:pt x="6501" y="11945"/>
                  </a:cubicBezTo>
                  <a:cubicBezTo>
                    <a:pt x="8275" y="10473"/>
                    <a:pt x="10101" y="9164"/>
                    <a:pt x="12090" y="7855"/>
                  </a:cubicBezTo>
                  <a:cubicBezTo>
                    <a:pt x="14078" y="6545"/>
                    <a:pt x="16227" y="5236"/>
                    <a:pt x="17839" y="3927"/>
                  </a:cubicBezTo>
                  <a:cubicBezTo>
                    <a:pt x="19451" y="2618"/>
                    <a:pt x="2052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25276" y="4028215"/>
              <a:ext cx="565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4" y="18600"/>
                    <a:pt x="6148" y="15600"/>
                    <a:pt x="9303" y="12600"/>
                  </a:cubicBezTo>
                  <a:cubicBezTo>
                    <a:pt x="12458" y="9600"/>
                    <a:pt x="15694" y="6600"/>
                    <a:pt x="17757" y="4500"/>
                  </a:cubicBezTo>
                  <a:cubicBezTo>
                    <a:pt x="19820" y="2400"/>
                    <a:pt x="2071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439676" y="3678965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458726" y="384406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987300" y="3553702"/>
              <a:ext cx="119127" cy="33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6" fill="norm" stroke="1" extrusionOk="0">
                  <a:moveTo>
                    <a:pt x="21327" y="3534"/>
                  </a:moveTo>
                  <a:cubicBezTo>
                    <a:pt x="20569" y="2319"/>
                    <a:pt x="19811" y="1104"/>
                    <a:pt x="18485" y="497"/>
                  </a:cubicBezTo>
                  <a:cubicBezTo>
                    <a:pt x="17159" y="-111"/>
                    <a:pt x="15264" y="-111"/>
                    <a:pt x="13748" y="227"/>
                  </a:cubicBezTo>
                  <a:cubicBezTo>
                    <a:pt x="12232" y="564"/>
                    <a:pt x="11095" y="1239"/>
                    <a:pt x="8822" y="3264"/>
                  </a:cubicBezTo>
                  <a:cubicBezTo>
                    <a:pt x="6548" y="5289"/>
                    <a:pt x="3138" y="8664"/>
                    <a:pt x="1432" y="11701"/>
                  </a:cubicBezTo>
                  <a:cubicBezTo>
                    <a:pt x="-273" y="14739"/>
                    <a:pt x="-273" y="17439"/>
                    <a:pt x="485" y="19126"/>
                  </a:cubicBezTo>
                  <a:cubicBezTo>
                    <a:pt x="1243" y="20814"/>
                    <a:pt x="2759" y="21489"/>
                    <a:pt x="6359" y="21421"/>
                  </a:cubicBezTo>
                  <a:cubicBezTo>
                    <a:pt x="9959" y="21354"/>
                    <a:pt x="15643" y="20544"/>
                    <a:pt x="21327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148869" y="3736115"/>
              <a:ext cx="73077" cy="13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048" fill="norm" stroke="1" extrusionOk="0">
                  <a:moveTo>
                    <a:pt x="16769" y="967"/>
                  </a:moveTo>
                  <a:cubicBezTo>
                    <a:pt x="13769" y="645"/>
                    <a:pt x="10769" y="322"/>
                    <a:pt x="8069" y="806"/>
                  </a:cubicBezTo>
                  <a:cubicBezTo>
                    <a:pt x="5369" y="1290"/>
                    <a:pt x="2969" y="2579"/>
                    <a:pt x="1469" y="4997"/>
                  </a:cubicBezTo>
                  <a:cubicBezTo>
                    <a:pt x="-31" y="7415"/>
                    <a:pt x="-631" y="10961"/>
                    <a:pt x="869" y="14024"/>
                  </a:cubicBezTo>
                  <a:cubicBezTo>
                    <a:pt x="2369" y="17087"/>
                    <a:pt x="5969" y="19666"/>
                    <a:pt x="9269" y="20633"/>
                  </a:cubicBezTo>
                  <a:cubicBezTo>
                    <a:pt x="12569" y="21600"/>
                    <a:pt x="15569" y="20955"/>
                    <a:pt x="17669" y="17893"/>
                  </a:cubicBezTo>
                  <a:cubicBezTo>
                    <a:pt x="19769" y="14830"/>
                    <a:pt x="20969" y="9349"/>
                    <a:pt x="20669" y="5964"/>
                  </a:cubicBezTo>
                  <a:cubicBezTo>
                    <a:pt x="20369" y="2579"/>
                    <a:pt x="18569" y="1290"/>
                    <a:pt x="167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290576" y="3714149"/>
              <a:ext cx="196851" cy="15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802"/>
                  </a:moveTo>
                  <a:cubicBezTo>
                    <a:pt x="697" y="8634"/>
                    <a:pt x="1394" y="13465"/>
                    <a:pt x="1742" y="16592"/>
                  </a:cubicBezTo>
                  <a:cubicBezTo>
                    <a:pt x="2090" y="19718"/>
                    <a:pt x="2090" y="21139"/>
                    <a:pt x="2090" y="21139"/>
                  </a:cubicBezTo>
                  <a:cubicBezTo>
                    <a:pt x="2090" y="21139"/>
                    <a:pt x="2090" y="19718"/>
                    <a:pt x="2555" y="16876"/>
                  </a:cubicBezTo>
                  <a:cubicBezTo>
                    <a:pt x="3019" y="14034"/>
                    <a:pt x="3948" y="9771"/>
                    <a:pt x="4994" y="6502"/>
                  </a:cubicBezTo>
                  <a:cubicBezTo>
                    <a:pt x="6039" y="3234"/>
                    <a:pt x="7200" y="960"/>
                    <a:pt x="8245" y="250"/>
                  </a:cubicBezTo>
                  <a:cubicBezTo>
                    <a:pt x="9290" y="-461"/>
                    <a:pt x="10219" y="392"/>
                    <a:pt x="10684" y="2239"/>
                  </a:cubicBezTo>
                  <a:cubicBezTo>
                    <a:pt x="11148" y="4086"/>
                    <a:pt x="11148" y="6928"/>
                    <a:pt x="11148" y="9060"/>
                  </a:cubicBezTo>
                  <a:cubicBezTo>
                    <a:pt x="11148" y="11192"/>
                    <a:pt x="11148" y="12613"/>
                    <a:pt x="11032" y="12613"/>
                  </a:cubicBezTo>
                  <a:cubicBezTo>
                    <a:pt x="10916" y="12613"/>
                    <a:pt x="10684" y="11192"/>
                    <a:pt x="11381" y="8918"/>
                  </a:cubicBezTo>
                  <a:cubicBezTo>
                    <a:pt x="12077" y="6644"/>
                    <a:pt x="13703" y="3518"/>
                    <a:pt x="15097" y="1813"/>
                  </a:cubicBezTo>
                  <a:cubicBezTo>
                    <a:pt x="16490" y="107"/>
                    <a:pt x="17652" y="-177"/>
                    <a:pt x="18581" y="392"/>
                  </a:cubicBezTo>
                  <a:cubicBezTo>
                    <a:pt x="19510" y="960"/>
                    <a:pt x="20206" y="2381"/>
                    <a:pt x="20671" y="5792"/>
                  </a:cubicBezTo>
                  <a:cubicBezTo>
                    <a:pt x="21135" y="9202"/>
                    <a:pt x="21368" y="14602"/>
                    <a:pt x="21600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538226" y="3659448"/>
              <a:ext cx="95272" cy="40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59" fill="norm" stroke="1" extrusionOk="0">
                  <a:moveTo>
                    <a:pt x="8452" y="2739"/>
                  </a:moveTo>
                  <a:cubicBezTo>
                    <a:pt x="7983" y="6019"/>
                    <a:pt x="7513" y="9298"/>
                    <a:pt x="6809" y="12182"/>
                  </a:cubicBezTo>
                  <a:cubicBezTo>
                    <a:pt x="6104" y="15066"/>
                    <a:pt x="5165" y="17554"/>
                    <a:pt x="4461" y="19137"/>
                  </a:cubicBezTo>
                  <a:cubicBezTo>
                    <a:pt x="3757" y="20720"/>
                    <a:pt x="3287" y="21399"/>
                    <a:pt x="3052" y="21455"/>
                  </a:cubicBezTo>
                  <a:cubicBezTo>
                    <a:pt x="2817" y="21512"/>
                    <a:pt x="2817" y="20947"/>
                    <a:pt x="3052" y="18741"/>
                  </a:cubicBezTo>
                  <a:cubicBezTo>
                    <a:pt x="3287" y="16536"/>
                    <a:pt x="3757" y="12691"/>
                    <a:pt x="4461" y="9355"/>
                  </a:cubicBezTo>
                  <a:cubicBezTo>
                    <a:pt x="5165" y="6019"/>
                    <a:pt x="6104" y="3192"/>
                    <a:pt x="7748" y="1665"/>
                  </a:cubicBezTo>
                  <a:cubicBezTo>
                    <a:pt x="9391" y="138"/>
                    <a:pt x="11739" y="-88"/>
                    <a:pt x="13852" y="25"/>
                  </a:cubicBezTo>
                  <a:cubicBezTo>
                    <a:pt x="15965" y="138"/>
                    <a:pt x="17843" y="591"/>
                    <a:pt x="19252" y="1552"/>
                  </a:cubicBezTo>
                  <a:cubicBezTo>
                    <a:pt x="20661" y="2513"/>
                    <a:pt x="21600" y="3983"/>
                    <a:pt x="20896" y="5397"/>
                  </a:cubicBezTo>
                  <a:cubicBezTo>
                    <a:pt x="20191" y="6810"/>
                    <a:pt x="17843" y="8167"/>
                    <a:pt x="14791" y="8959"/>
                  </a:cubicBezTo>
                  <a:cubicBezTo>
                    <a:pt x="11739" y="9751"/>
                    <a:pt x="7983" y="9977"/>
                    <a:pt x="5400" y="9864"/>
                  </a:cubicBezTo>
                  <a:cubicBezTo>
                    <a:pt x="2817" y="9751"/>
                    <a:pt x="1409" y="9298"/>
                    <a:pt x="0" y="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675409" y="3500033"/>
              <a:ext cx="269218" cy="34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1" fill="norm" stroke="1" extrusionOk="0">
                  <a:moveTo>
                    <a:pt x="1719" y="13110"/>
                  </a:moveTo>
                  <a:cubicBezTo>
                    <a:pt x="1044" y="15085"/>
                    <a:pt x="369" y="17061"/>
                    <a:pt x="116" y="18378"/>
                  </a:cubicBezTo>
                  <a:cubicBezTo>
                    <a:pt x="-137" y="19695"/>
                    <a:pt x="32" y="20354"/>
                    <a:pt x="538" y="20815"/>
                  </a:cubicBezTo>
                  <a:cubicBezTo>
                    <a:pt x="1044" y="21276"/>
                    <a:pt x="1888" y="21539"/>
                    <a:pt x="2563" y="21407"/>
                  </a:cubicBezTo>
                  <a:cubicBezTo>
                    <a:pt x="3238" y="21276"/>
                    <a:pt x="3744" y="20749"/>
                    <a:pt x="4419" y="19893"/>
                  </a:cubicBezTo>
                  <a:cubicBezTo>
                    <a:pt x="5094" y="19037"/>
                    <a:pt x="5938" y="17851"/>
                    <a:pt x="6444" y="16929"/>
                  </a:cubicBezTo>
                  <a:cubicBezTo>
                    <a:pt x="6950" y="16007"/>
                    <a:pt x="7119" y="15349"/>
                    <a:pt x="7372" y="15415"/>
                  </a:cubicBezTo>
                  <a:cubicBezTo>
                    <a:pt x="7626" y="15480"/>
                    <a:pt x="7963" y="16271"/>
                    <a:pt x="8554" y="16732"/>
                  </a:cubicBezTo>
                  <a:cubicBezTo>
                    <a:pt x="9144" y="17193"/>
                    <a:pt x="9988" y="17324"/>
                    <a:pt x="10747" y="16995"/>
                  </a:cubicBezTo>
                  <a:cubicBezTo>
                    <a:pt x="11507" y="16666"/>
                    <a:pt x="12182" y="15876"/>
                    <a:pt x="13532" y="13505"/>
                  </a:cubicBezTo>
                  <a:cubicBezTo>
                    <a:pt x="14882" y="11134"/>
                    <a:pt x="16907" y="7183"/>
                    <a:pt x="17919" y="4878"/>
                  </a:cubicBezTo>
                  <a:cubicBezTo>
                    <a:pt x="18932" y="2573"/>
                    <a:pt x="18932" y="1915"/>
                    <a:pt x="19016" y="1256"/>
                  </a:cubicBezTo>
                  <a:cubicBezTo>
                    <a:pt x="19101" y="598"/>
                    <a:pt x="19269" y="-61"/>
                    <a:pt x="19101" y="5"/>
                  </a:cubicBezTo>
                  <a:cubicBezTo>
                    <a:pt x="18932" y="71"/>
                    <a:pt x="18426" y="861"/>
                    <a:pt x="17835" y="3561"/>
                  </a:cubicBezTo>
                  <a:cubicBezTo>
                    <a:pt x="17244" y="6261"/>
                    <a:pt x="16569" y="10871"/>
                    <a:pt x="16232" y="13702"/>
                  </a:cubicBezTo>
                  <a:cubicBezTo>
                    <a:pt x="15894" y="16534"/>
                    <a:pt x="15894" y="17588"/>
                    <a:pt x="15979" y="18510"/>
                  </a:cubicBezTo>
                  <a:cubicBezTo>
                    <a:pt x="16063" y="19432"/>
                    <a:pt x="16232" y="20222"/>
                    <a:pt x="16738" y="20551"/>
                  </a:cubicBezTo>
                  <a:cubicBezTo>
                    <a:pt x="17244" y="20880"/>
                    <a:pt x="18088" y="20749"/>
                    <a:pt x="18932" y="20354"/>
                  </a:cubicBezTo>
                  <a:cubicBezTo>
                    <a:pt x="19776" y="19959"/>
                    <a:pt x="20619" y="19300"/>
                    <a:pt x="21463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843026" y="3691665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949603" y="3639561"/>
              <a:ext cx="198224" cy="17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40" fill="norm" stroke="1" extrusionOk="0">
                  <a:moveTo>
                    <a:pt x="3521" y="11091"/>
                  </a:moveTo>
                  <a:cubicBezTo>
                    <a:pt x="5321" y="9009"/>
                    <a:pt x="7121" y="6927"/>
                    <a:pt x="8358" y="4975"/>
                  </a:cubicBezTo>
                  <a:cubicBezTo>
                    <a:pt x="9596" y="3023"/>
                    <a:pt x="10271" y="1201"/>
                    <a:pt x="10046" y="421"/>
                  </a:cubicBezTo>
                  <a:cubicBezTo>
                    <a:pt x="9821" y="-360"/>
                    <a:pt x="8696" y="-100"/>
                    <a:pt x="7008" y="1592"/>
                  </a:cubicBezTo>
                  <a:cubicBezTo>
                    <a:pt x="5321" y="3283"/>
                    <a:pt x="3071" y="6406"/>
                    <a:pt x="1608" y="9659"/>
                  </a:cubicBezTo>
                  <a:cubicBezTo>
                    <a:pt x="146" y="12912"/>
                    <a:pt x="-529" y="16295"/>
                    <a:pt x="483" y="18377"/>
                  </a:cubicBezTo>
                  <a:cubicBezTo>
                    <a:pt x="1496" y="20459"/>
                    <a:pt x="4196" y="21240"/>
                    <a:pt x="7908" y="21240"/>
                  </a:cubicBezTo>
                  <a:cubicBezTo>
                    <a:pt x="11621" y="21240"/>
                    <a:pt x="16346" y="20459"/>
                    <a:pt x="21071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833626" y="3494815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755"/>
                    <a:pt x="16800" y="9509"/>
                    <a:pt x="13200" y="13109"/>
                  </a:cubicBezTo>
                  <a:cubicBezTo>
                    <a:pt x="9600" y="16709"/>
                    <a:pt x="480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661919" y="3499271"/>
              <a:ext cx="279658" cy="9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57" fill="norm" stroke="1" extrusionOk="0">
                  <a:moveTo>
                    <a:pt x="2455" y="21057"/>
                  </a:moveTo>
                  <a:cubicBezTo>
                    <a:pt x="1319" y="19584"/>
                    <a:pt x="182" y="18112"/>
                    <a:pt x="19" y="16639"/>
                  </a:cubicBezTo>
                  <a:cubicBezTo>
                    <a:pt x="-143" y="15166"/>
                    <a:pt x="669" y="13693"/>
                    <a:pt x="3592" y="10748"/>
                  </a:cubicBezTo>
                  <a:cubicBezTo>
                    <a:pt x="6516" y="7802"/>
                    <a:pt x="11550" y="3384"/>
                    <a:pt x="14880" y="1421"/>
                  </a:cubicBezTo>
                  <a:cubicBezTo>
                    <a:pt x="18209" y="-543"/>
                    <a:pt x="19833" y="-52"/>
                    <a:pt x="21457" y="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875181" y="3780565"/>
              <a:ext cx="59103" cy="10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980" fill="norm" stroke="1" extrusionOk="0">
                  <a:moveTo>
                    <a:pt x="16660" y="0"/>
                  </a:moveTo>
                  <a:cubicBezTo>
                    <a:pt x="12936" y="864"/>
                    <a:pt x="9212" y="1728"/>
                    <a:pt x="6232" y="4104"/>
                  </a:cubicBezTo>
                  <a:cubicBezTo>
                    <a:pt x="3253" y="6480"/>
                    <a:pt x="1019" y="10368"/>
                    <a:pt x="274" y="13392"/>
                  </a:cubicBezTo>
                  <a:cubicBezTo>
                    <a:pt x="-471" y="16416"/>
                    <a:pt x="274" y="18576"/>
                    <a:pt x="2881" y="19872"/>
                  </a:cubicBezTo>
                  <a:cubicBezTo>
                    <a:pt x="5488" y="21168"/>
                    <a:pt x="9957" y="21600"/>
                    <a:pt x="13681" y="19656"/>
                  </a:cubicBezTo>
                  <a:cubicBezTo>
                    <a:pt x="17405" y="17712"/>
                    <a:pt x="20384" y="13392"/>
                    <a:pt x="20757" y="10152"/>
                  </a:cubicBezTo>
                  <a:cubicBezTo>
                    <a:pt x="21129" y="6912"/>
                    <a:pt x="18895" y="4752"/>
                    <a:pt x="1666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995275" y="3647215"/>
              <a:ext cx="70391" cy="27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94" fill="norm" stroke="1" extrusionOk="0">
                  <a:moveTo>
                    <a:pt x="6753" y="0"/>
                  </a:moveTo>
                  <a:cubicBezTo>
                    <a:pt x="6118" y="5441"/>
                    <a:pt x="5483" y="10882"/>
                    <a:pt x="5165" y="14015"/>
                  </a:cubicBezTo>
                  <a:cubicBezTo>
                    <a:pt x="4847" y="17148"/>
                    <a:pt x="4847" y="17973"/>
                    <a:pt x="4212" y="18797"/>
                  </a:cubicBezTo>
                  <a:cubicBezTo>
                    <a:pt x="3577" y="19621"/>
                    <a:pt x="2306" y="20446"/>
                    <a:pt x="1353" y="20363"/>
                  </a:cubicBezTo>
                  <a:cubicBezTo>
                    <a:pt x="400" y="20281"/>
                    <a:pt x="-235" y="19292"/>
                    <a:pt x="83" y="18055"/>
                  </a:cubicBezTo>
                  <a:cubicBezTo>
                    <a:pt x="400" y="16818"/>
                    <a:pt x="1671" y="15334"/>
                    <a:pt x="3577" y="14180"/>
                  </a:cubicBezTo>
                  <a:cubicBezTo>
                    <a:pt x="5483" y="13026"/>
                    <a:pt x="8024" y="12202"/>
                    <a:pt x="10565" y="12037"/>
                  </a:cubicBezTo>
                  <a:cubicBezTo>
                    <a:pt x="13106" y="11872"/>
                    <a:pt x="15647" y="12366"/>
                    <a:pt x="17553" y="13108"/>
                  </a:cubicBezTo>
                  <a:cubicBezTo>
                    <a:pt x="19459" y="13850"/>
                    <a:pt x="20730" y="14840"/>
                    <a:pt x="21047" y="16076"/>
                  </a:cubicBezTo>
                  <a:cubicBezTo>
                    <a:pt x="21365" y="17313"/>
                    <a:pt x="20730" y="18797"/>
                    <a:pt x="19141" y="19786"/>
                  </a:cubicBezTo>
                  <a:cubicBezTo>
                    <a:pt x="17553" y="20776"/>
                    <a:pt x="15012" y="21270"/>
                    <a:pt x="11518" y="21435"/>
                  </a:cubicBezTo>
                  <a:cubicBezTo>
                    <a:pt x="8024" y="21600"/>
                    <a:pt x="3577" y="21435"/>
                    <a:pt x="1989" y="20693"/>
                  </a:cubicBezTo>
                  <a:cubicBezTo>
                    <a:pt x="400" y="19951"/>
                    <a:pt x="1671" y="18632"/>
                    <a:pt x="2941" y="1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115117" y="3794971"/>
              <a:ext cx="76190" cy="14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0965" fill="norm" stroke="1" extrusionOk="0">
                  <a:moveTo>
                    <a:pt x="7964" y="3406"/>
                  </a:moveTo>
                  <a:cubicBezTo>
                    <a:pt x="9101" y="1885"/>
                    <a:pt x="10238" y="363"/>
                    <a:pt x="8817" y="59"/>
                  </a:cubicBezTo>
                  <a:cubicBezTo>
                    <a:pt x="7396" y="-245"/>
                    <a:pt x="3417" y="668"/>
                    <a:pt x="1427" y="1885"/>
                  </a:cubicBezTo>
                  <a:cubicBezTo>
                    <a:pt x="-562" y="3101"/>
                    <a:pt x="-562" y="4623"/>
                    <a:pt x="1996" y="6448"/>
                  </a:cubicBezTo>
                  <a:cubicBezTo>
                    <a:pt x="4554" y="8273"/>
                    <a:pt x="9670" y="10403"/>
                    <a:pt x="13080" y="12076"/>
                  </a:cubicBezTo>
                  <a:cubicBezTo>
                    <a:pt x="16491" y="13749"/>
                    <a:pt x="18196" y="14966"/>
                    <a:pt x="19333" y="16335"/>
                  </a:cubicBezTo>
                  <a:cubicBezTo>
                    <a:pt x="20470" y="17704"/>
                    <a:pt x="21038" y="19225"/>
                    <a:pt x="19617" y="20138"/>
                  </a:cubicBezTo>
                  <a:cubicBezTo>
                    <a:pt x="18196" y="21051"/>
                    <a:pt x="14785" y="21355"/>
                    <a:pt x="12227" y="20290"/>
                  </a:cubicBezTo>
                  <a:cubicBezTo>
                    <a:pt x="9670" y="19225"/>
                    <a:pt x="7964" y="16792"/>
                    <a:pt x="6259" y="14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379726" y="3609115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367026" y="3755165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900426" y="3412265"/>
              <a:ext cx="444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382"/>
                    <a:pt x="6171" y="6764"/>
                    <a:pt x="8743" y="10036"/>
                  </a:cubicBezTo>
                  <a:cubicBezTo>
                    <a:pt x="11314" y="13309"/>
                    <a:pt x="13371" y="16473"/>
                    <a:pt x="15429" y="18382"/>
                  </a:cubicBezTo>
                  <a:cubicBezTo>
                    <a:pt x="17486" y="20291"/>
                    <a:pt x="19543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075490" y="3532915"/>
              <a:ext cx="2178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0210" y="0"/>
                  </a:moveTo>
                  <a:cubicBezTo>
                    <a:pt x="12355" y="5220"/>
                    <a:pt x="4501" y="10440"/>
                    <a:pt x="1555" y="13590"/>
                  </a:cubicBezTo>
                  <a:cubicBezTo>
                    <a:pt x="-1390" y="16740"/>
                    <a:pt x="574" y="17820"/>
                    <a:pt x="1555" y="18810"/>
                  </a:cubicBezTo>
                  <a:cubicBezTo>
                    <a:pt x="2537" y="19800"/>
                    <a:pt x="2537" y="20700"/>
                    <a:pt x="3519" y="21150"/>
                  </a:cubicBezTo>
                  <a:cubicBezTo>
                    <a:pt x="4501" y="21600"/>
                    <a:pt x="6465" y="21600"/>
                    <a:pt x="84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044031" y="3482690"/>
              <a:ext cx="166529" cy="31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82" fill="norm" stroke="1" extrusionOk="0">
                  <a:moveTo>
                    <a:pt x="312" y="5930"/>
                  </a:moveTo>
                  <a:cubicBezTo>
                    <a:pt x="42" y="4082"/>
                    <a:pt x="-228" y="2235"/>
                    <a:pt x="312" y="1169"/>
                  </a:cubicBezTo>
                  <a:cubicBezTo>
                    <a:pt x="852" y="103"/>
                    <a:pt x="2202" y="-181"/>
                    <a:pt x="5037" y="103"/>
                  </a:cubicBezTo>
                  <a:cubicBezTo>
                    <a:pt x="7872" y="387"/>
                    <a:pt x="12192" y="1240"/>
                    <a:pt x="15567" y="3087"/>
                  </a:cubicBezTo>
                  <a:cubicBezTo>
                    <a:pt x="18942" y="4935"/>
                    <a:pt x="21372" y="7777"/>
                    <a:pt x="21237" y="10690"/>
                  </a:cubicBezTo>
                  <a:cubicBezTo>
                    <a:pt x="21102" y="13603"/>
                    <a:pt x="18402" y="16587"/>
                    <a:pt x="15297" y="18435"/>
                  </a:cubicBezTo>
                  <a:cubicBezTo>
                    <a:pt x="12192" y="20282"/>
                    <a:pt x="8682" y="20993"/>
                    <a:pt x="6252" y="21206"/>
                  </a:cubicBezTo>
                  <a:cubicBezTo>
                    <a:pt x="3822" y="21419"/>
                    <a:pt x="2472" y="21135"/>
                    <a:pt x="2742" y="20922"/>
                  </a:cubicBezTo>
                  <a:cubicBezTo>
                    <a:pt x="3012" y="20708"/>
                    <a:pt x="4902" y="20566"/>
                    <a:pt x="6792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236976" y="3761515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951226" y="3386865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6800"/>
                    <a:pt x="12454" y="12000"/>
                    <a:pt x="16054" y="8400"/>
                  </a:cubicBezTo>
                  <a:cubicBezTo>
                    <a:pt x="19654" y="4800"/>
                    <a:pt x="2062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605276" y="3659915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075176" y="3475765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26"/>
                    <a:pt x="21600" y="8452"/>
                    <a:pt x="18000" y="12052"/>
                  </a:cubicBezTo>
                  <a:cubicBezTo>
                    <a:pt x="14400" y="15652"/>
                    <a:pt x="7200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035347" y="3473324"/>
              <a:ext cx="206035" cy="33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61" fill="norm" stroke="1" extrusionOk="0">
                  <a:moveTo>
                    <a:pt x="178" y="4232"/>
                  </a:moveTo>
                  <a:cubicBezTo>
                    <a:pt x="-40" y="3145"/>
                    <a:pt x="-258" y="2059"/>
                    <a:pt x="833" y="1243"/>
                  </a:cubicBezTo>
                  <a:cubicBezTo>
                    <a:pt x="1924" y="428"/>
                    <a:pt x="4324" y="-115"/>
                    <a:pt x="7378" y="21"/>
                  </a:cubicBezTo>
                  <a:cubicBezTo>
                    <a:pt x="10433" y="157"/>
                    <a:pt x="14142" y="972"/>
                    <a:pt x="16869" y="2738"/>
                  </a:cubicBezTo>
                  <a:cubicBezTo>
                    <a:pt x="19597" y="4504"/>
                    <a:pt x="21342" y="7221"/>
                    <a:pt x="21233" y="9938"/>
                  </a:cubicBezTo>
                  <a:cubicBezTo>
                    <a:pt x="21124" y="12655"/>
                    <a:pt x="19160" y="15372"/>
                    <a:pt x="16651" y="17342"/>
                  </a:cubicBezTo>
                  <a:cubicBezTo>
                    <a:pt x="14142" y="19311"/>
                    <a:pt x="11087" y="20534"/>
                    <a:pt x="8906" y="21010"/>
                  </a:cubicBezTo>
                  <a:cubicBezTo>
                    <a:pt x="6724" y="21485"/>
                    <a:pt x="5415" y="21213"/>
                    <a:pt x="5415" y="20806"/>
                  </a:cubicBezTo>
                  <a:cubicBezTo>
                    <a:pt x="5415" y="20398"/>
                    <a:pt x="6724" y="19855"/>
                    <a:pt x="8033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265676" y="3742414"/>
              <a:ext cx="133351" cy="13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021"/>
                  </a:moveTo>
                  <a:cubicBezTo>
                    <a:pt x="1714" y="346"/>
                    <a:pt x="3429" y="-329"/>
                    <a:pt x="5829" y="177"/>
                  </a:cubicBezTo>
                  <a:cubicBezTo>
                    <a:pt x="8229" y="683"/>
                    <a:pt x="11314" y="2371"/>
                    <a:pt x="12171" y="4902"/>
                  </a:cubicBezTo>
                  <a:cubicBezTo>
                    <a:pt x="13029" y="7433"/>
                    <a:pt x="11657" y="10808"/>
                    <a:pt x="10286" y="13002"/>
                  </a:cubicBezTo>
                  <a:cubicBezTo>
                    <a:pt x="8914" y="15196"/>
                    <a:pt x="7543" y="16209"/>
                    <a:pt x="5829" y="17390"/>
                  </a:cubicBezTo>
                  <a:cubicBezTo>
                    <a:pt x="4114" y="18571"/>
                    <a:pt x="2057" y="19921"/>
                    <a:pt x="2057" y="20596"/>
                  </a:cubicBezTo>
                  <a:cubicBezTo>
                    <a:pt x="2057" y="21271"/>
                    <a:pt x="4114" y="21271"/>
                    <a:pt x="7714" y="20596"/>
                  </a:cubicBezTo>
                  <a:cubicBezTo>
                    <a:pt x="11314" y="19921"/>
                    <a:pt x="16457" y="18571"/>
                    <a:pt x="21600" y="1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986276" y="3374165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800" y="14400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519676" y="3285265"/>
              <a:ext cx="1905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80"/>
                    <a:pt x="21600" y="5760"/>
                    <a:pt x="20400" y="8532"/>
                  </a:cubicBezTo>
                  <a:cubicBezTo>
                    <a:pt x="19200" y="11304"/>
                    <a:pt x="16800" y="13968"/>
                    <a:pt x="13200" y="16128"/>
                  </a:cubicBezTo>
                  <a:cubicBezTo>
                    <a:pt x="9600" y="18288"/>
                    <a:pt x="4800" y="199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59979" y="4699103"/>
              <a:ext cx="162807" cy="38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283" fill="norm" stroke="1" extrusionOk="0">
                  <a:moveTo>
                    <a:pt x="11767" y="2235"/>
                  </a:moveTo>
                  <a:cubicBezTo>
                    <a:pt x="11767" y="1648"/>
                    <a:pt x="11767" y="1061"/>
                    <a:pt x="11092" y="592"/>
                  </a:cubicBezTo>
                  <a:cubicBezTo>
                    <a:pt x="10417" y="122"/>
                    <a:pt x="9067" y="-230"/>
                    <a:pt x="7042" y="181"/>
                  </a:cubicBezTo>
                  <a:cubicBezTo>
                    <a:pt x="5017" y="592"/>
                    <a:pt x="2317" y="1766"/>
                    <a:pt x="967" y="2998"/>
                  </a:cubicBezTo>
                  <a:cubicBezTo>
                    <a:pt x="-383" y="4231"/>
                    <a:pt x="-383" y="5522"/>
                    <a:pt x="1372" y="6931"/>
                  </a:cubicBezTo>
                  <a:cubicBezTo>
                    <a:pt x="3127" y="8340"/>
                    <a:pt x="6637" y="9866"/>
                    <a:pt x="10282" y="11509"/>
                  </a:cubicBezTo>
                  <a:cubicBezTo>
                    <a:pt x="13927" y="13153"/>
                    <a:pt x="17707" y="14913"/>
                    <a:pt x="19462" y="16381"/>
                  </a:cubicBezTo>
                  <a:cubicBezTo>
                    <a:pt x="21217" y="17848"/>
                    <a:pt x="20947" y="19022"/>
                    <a:pt x="20137" y="19844"/>
                  </a:cubicBezTo>
                  <a:cubicBezTo>
                    <a:pt x="19327" y="20666"/>
                    <a:pt x="17977" y="21135"/>
                    <a:pt x="15682" y="21253"/>
                  </a:cubicBezTo>
                  <a:cubicBezTo>
                    <a:pt x="13387" y="21370"/>
                    <a:pt x="10147" y="21135"/>
                    <a:pt x="8392" y="20724"/>
                  </a:cubicBezTo>
                  <a:cubicBezTo>
                    <a:pt x="6637" y="20313"/>
                    <a:pt x="6367" y="19727"/>
                    <a:pt x="6637" y="19198"/>
                  </a:cubicBezTo>
                  <a:cubicBezTo>
                    <a:pt x="6907" y="18670"/>
                    <a:pt x="7717" y="18200"/>
                    <a:pt x="8527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98540" y="4708826"/>
              <a:ext cx="82287" cy="35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61" fill="norm" stroke="1" extrusionOk="0">
                  <a:moveTo>
                    <a:pt x="1593" y="1087"/>
                  </a:moveTo>
                  <a:cubicBezTo>
                    <a:pt x="1039" y="444"/>
                    <a:pt x="485" y="-199"/>
                    <a:pt x="208" y="58"/>
                  </a:cubicBezTo>
                  <a:cubicBezTo>
                    <a:pt x="-69" y="315"/>
                    <a:pt x="-69" y="1472"/>
                    <a:pt x="208" y="4108"/>
                  </a:cubicBezTo>
                  <a:cubicBezTo>
                    <a:pt x="485" y="6744"/>
                    <a:pt x="1039" y="10858"/>
                    <a:pt x="1593" y="13687"/>
                  </a:cubicBezTo>
                  <a:cubicBezTo>
                    <a:pt x="2146" y="16515"/>
                    <a:pt x="2700" y="18058"/>
                    <a:pt x="3531" y="19151"/>
                  </a:cubicBezTo>
                  <a:cubicBezTo>
                    <a:pt x="4362" y="20244"/>
                    <a:pt x="5469" y="20887"/>
                    <a:pt x="7408" y="21144"/>
                  </a:cubicBezTo>
                  <a:cubicBezTo>
                    <a:pt x="9346" y="21401"/>
                    <a:pt x="12116" y="21272"/>
                    <a:pt x="14608" y="20372"/>
                  </a:cubicBezTo>
                  <a:cubicBezTo>
                    <a:pt x="17100" y="19472"/>
                    <a:pt x="19316" y="17801"/>
                    <a:pt x="21531" y="1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60176" y="4879115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21600"/>
                  </a:moveTo>
                  <a:cubicBezTo>
                    <a:pt x="1600" y="21600"/>
                    <a:pt x="0" y="21600"/>
                    <a:pt x="0" y="20400"/>
                  </a:cubicBezTo>
                  <a:cubicBezTo>
                    <a:pt x="0" y="19200"/>
                    <a:pt x="1600" y="16800"/>
                    <a:pt x="5467" y="13200"/>
                  </a:cubicBezTo>
                  <a:cubicBezTo>
                    <a:pt x="9333" y="9600"/>
                    <a:pt x="1546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11542" y="4844102"/>
              <a:ext cx="121685" cy="16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03" fill="norm" stroke="1" extrusionOk="0">
                  <a:moveTo>
                    <a:pt x="7866" y="7073"/>
                  </a:moveTo>
                  <a:cubicBezTo>
                    <a:pt x="8599" y="5688"/>
                    <a:pt x="9331" y="4304"/>
                    <a:pt x="10429" y="2919"/>
                  </a:cubicBezTo>
                  <a:cubicBezTo>
                    <a:pt x="11527" y="1535"/>
                    <a:pt x="12992" y="150"/>
                    <a:pt x="12443" y="11"/>
                  </a:cubicBezTo>
                  <a:cubicBezTo>
                    <a:pt x="11893" y="-127"/>
                    <a:pt x="9331" y="981"/>
                    <a:pt x="6768" y="4165"/>
                  </a:cubicBezTo>
                  <a:cubicBezTo>
                    <a:pt x="4205" y="7350"/>
                    <a:pt x="1643" y="12611"/>
                    <a:pt x="544" y="15935"/>
                  </a:cubicBezTo>
                  <a:cubicBezTo>
                    <a:pt x="-554" y="19258"/>
                    <a:pt x="-188" y="20642"/>
                    <a:pt x="3473" y="21058"/>
                  </a:cubicBezTo>
                  <a:cubicBezTo>
                    <a:pt x="7134" y="21473"/>
                    <a:pt x="14090" y="20919"/>
                    <a:pt x="21046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71796" y="4818530"/>
              <a:ext cx="123061" cy="36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4" fill="norm" stroke="1" extrusionOk="0">
                  <a:moveTo>
                    <a:pt x="4312" y="4698"/>
                  </a:moveTo>
                  <a:cubicBezTo>
                    <a:pt x="2848" y="8193"/>
                    <a:pt x="1383" y="11689"/>
                    <a:pt x="651" y="14249"/>
                  </a:cubicBezTo>
                  <a:cubicBezTo>
                    <a:pt x="-81" y="16808"/>
                    <a:pt x="-81" y="18432"/>
                    <a:pt x="102" y="19618"/>
                  </a:cubicBezTo>
                  <a:cubicBezTo>
                    <a:pt x="285" y="20804"/>
                    <a:pt x="651" y="21553"/>
                    <a:pt x="834" y="21491"/>
                  </a:cubicBezTo>
                  <a:cubicBezTo>
                    <a:pt x="1017" y="21428"/>
                    <a:pt x="1017" y="20554"/>
                    <a:pt x="1200" y="17682"/>
                  </a:cubicBezTo>
                  <a:cubicBezTo>
                    <a:pt x="1383" y="14811"/>
                    <a:pt x="1750" y="9941"/>
                    <a:pt x="2482" y="6758"/>
                  </a:cubicBezTo>
                  <a:cubicBezTo>
                    <a:pt x="3214" y="3574"/>
                    <a:pt x="4312" y="2076"/>
                    <a:pt x="5777" y="1202"/>
                  </a:cubicBezTo>
                  <a:cubicBezTo>
                    <a:pt x="7241" y="328"/>
                    <a:pt x="9072" y="78"/>
                    <a:pt x="11268" y="15"/>
                  </a:cubicBezTo>
                  <a:cubicBezTo>
                    <a:pt x="13465" y="-47"/>
                    <a:pt x="16027" y="78"/>
                    <a:pt x="17858" y="452"/>
                  </a:cubicBezTo>
                  <a:cubicBezTo>
                    <a:pt x="19688" y="827"/>
                    <a:pt x="20787" y="1451"/>
                    <a:pt x="21153" y="2825"/>
                  </a:cubicBezTo>
                  <a:cubicBezTo>
                    <a:pt x="21519" y="4198"/>
                    <a:pt x="21153" y="6321"/>
                    <a:pt x="19688" y="7819"/>
                  </a:cubicBezTo>
                  <a:cubicBezTo>
                    <a:pt x="18224" y="9317"/>
                    <a:pt x="15661" y="10191"/>
                    <a:pt x="13465" y="10628"/>
                  </a:cubicBezTo>
                  <a:cubicBezTo>
                    <a:pt x="11268" y="11065"/>
                    <a:pt x="9438" y="11065"/>
                    <a:pt x="7973" y="10566"/>
                  </a:cubicBezTo>
                  <a:cubicBezTo>
                    <a:pt x="6509" y="10066"/>
                    <a:pt x="5411" y="9067"/>
                    <a:pt x="4312" y="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984806" y="4732515"/>
              <a:ext cx="207221" cy="26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06" fill="norm" stroke="1" extrusionOk="0">
                  <a:moveTo>
                    <a:pt x="1069" y="3081"/>
                  </a:moveTo>
                  <a:cubicBezTo>
                    <a:pt x="415" y="2068"/>
                    <a:pt x="-240" y="1056"/>
                    <a:pt x="87" y="465"/>
                  </a:cubicBezTo>
                  <a:cubicBezTo>
                    <a:pt x="415" y="-125"/>
                    <a:pt x="1724" y="-294"/>
                    <a:pt x="3469" y="803"/>
                  </a:cubicBezTo>
                  <a:cubicBezTo>
                    <a:pt x="5215" y="1900"/>
                    <a:pt x="7396" y="4262"/>
                    <a:pt x="8160" y="6456"/>
                  </a:cubicBezTo>
                  <a:cubicBezTo>
                    <a:pt x="8924" y="8650"/>
                    <a:pt x="8269" y="10675"/>
                    <a:pt x="7287" y="12447"/>
                  </a:cubicBezTo>
                  <a:cubicBezTo>
                    <a:pt x="6305" y="14219"/>
                    <a:pt x="4996" y="15737"/>
                    <a:pt x="3905" y="17087"/>
                  </a:cubicBezTo>
                  <a:cubicBezTo>
                    <a:pt x="2815" y="18437"/>
                    <a:pt x="1942" y="19619"/>
                    <a:pt x="2051" y="20294"/>
                  </a:cubicBezTo>
                  <a:cubicBezTo>
                    <a:pt x="2160" y="20969"/>
                    <a:pt x="3251" y="21137"/>
                    <a:pt x="6633" y="21222"/>
                  </a:cubicBezTo>
                  <a:cubicBezTo>
                    <a:pt x="10015" y="21306"/>
                    <a:pt x="15687" y="21306"/>
                    <a:pt x="2136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31576" y="5130998"/>
              <a:ext cx="7620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0" y="15916"/>
                    <a:pt x="4920" y="10232"/>
                    <a:pt x="7350" y="6253"/>
                  </a:cubicBezTo>
                  <a:cubicBezTo>
                    <a:pt x="9780" y="2274"/>
                    <a:pt x="12180" y="0"/>
                    <a:pt x="14550" y="0"/>
                  </a:cubicBezTo>
                  <a:cubicBezTo>
                    <a:pt x="16920" y="0"/>
                    <a:pt x="1926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23676" y="5139465"/>
              <a:ext cx="520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8600"/>
                    <a:pt x="6673" y="15600"/>
                    <a:pt x="10054" y="12600"/>
                  </a:cubicBezTo>
                  <a:cubicBezTo>
                    <a:pt x="13434" y="9600"/>
                    <a:pt x="16859" y="6600"/>
                    <a:pt x="18790" y="4500"/>
                  </a:cubicBezTo>
                  <a:cubicBezTo>
                    <a:pt x="20722" y="2400"/>
                    <a:pt x="2116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446026" y="473941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458726" y="488546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120037" y="4582211"/>
              <a:ext cx="131993" cy="46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528" fill="norm" stroke="1" extrusionOk="0">
                  <a:moveTo>
                    <a:pt x="1851" y="6142"/>
                  </a:moveTo>
                  <a:cubicBezTo>
                    <a:pt x="1851" y="8410"/>
                    <a:pt x="1851" y="10679"/>
                    <a:pt x="2349" y="13046"/>
                  </a:cubicBezTo>
                  <a:cubicBezTo>
                    <a:pt x="2848" y="15413"/>
                    <a:pt x="3845" y="17879"/>
                    <a:pt x="4343" y="19407"/>
                  </a:cubicBezTo>
                  <a:cubicBezTo>
                    <a:pt x="4842" y="20936"/>
                    <a:pt x="4842" y="21528"/>
                    <a:pt x="4675" y="21528"/>
                  </a:cubicBezTo>
                  <a:cubicBezTo>
                    <a:pt x="4509" y="21528"/>
                    <a:pt x="4177" y="20936"/>
                    <a:pt x="3346" y="18964"/>
                  </a:cubicBezTo>
                  <a:cubicBezTo>
                    <a:pt x="2515" y="16991"/>
                    <a:pt x="1186" y="13638"/>
                    <a:pt x="522" y="10728"/>
                  </a:cubicBezTo>
                  <a:cubicBezTo>
                    <a:pt x="-143" y="7818"/>
                    <a:pt x="-143" y="5353"/>
                    <a:pt x="355" y="3775"/>
                  </a:cubicBezTo>
                  <a:cubicBezTo>
                    <a:pt x="854" y="2196"/>
                    <a:pt x="1851" y="1506"/>
                    <a:pt x="3014" y="1013"/>
                  </a:cubicBezTo>
                  <a:cubicBezTo>
                    <a:pt x="4177" y="520"/>
                    <a:pt x="5506" y="224"/>
                    <a:pt x="7002" y="76"/>
                  </a:cubicBezTo>
                  <a:cubicBezTo>
                    <a:pt x="8497" y="-72"/>
                    <a:pt x="10159" y="-72"/>
                    <a:pt x="12817" y="717"/>
                  </a:cubicBezTo>
                  <a:cubicBezTo>
                    <a:pt x="15475" y="1506"/>
                    <a:pt x="19131" y="3084"/>
                    <a:pt x="20294" y="4761"/>
                  </a:cubicBezTo>
                  <a:cubicBezTo>
                    <a:pt x="21457" y="6438"/>
                    <a:pt x="20128" y="8213"/>
                    <a:pt x="17802" y="9446"/>
                  </a:cubicBezTo>
                  <a:cubicBezTo>
                    <a:pt x="15475" y="10679"/>
                    <a:pt x="12152" y="11369"/>
                    <a:pt x="9494" y="11665"/>
                  </a:cubicBezTo>
                  <a:cubicBezTo>
                    <a:pt x="6835" y="11961"/>
                    <a:pt x="4842" y="11862"/>
                    <a:pt x="5174" y="11665"/>
                  </a:cubicBezTo>
                  <a:cubicBezTo>
                    <a:pt x="5506" y="11468"/>
                    <a:pt x="8165" y="11172"/>
                    <a:pt x="10823" y="1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277392" y="4814139"/>
              <a:ext cx="152885" cy="18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935" fill="norm" stroke="1" extrusionOk="0">
                  <a:moveTo>
                    <a:pt x="942" y="8807"/>
                  </a:moveTo>
                  <a:cubicBezTo>
                    <a:pt x="3569" y="7127"/>
                    <a:pt x="6197" y="5447"/>
                    <a:pt x="7802" y="3887"/>
                  </a:cubicBezTo>
                  <a:cubicBezTo>
                    <a:pt x="9407" y="2327"/>
                    <a:pt x="9991" y="887"/>
                    <a:pt x="9553" y="287"/>
                  </a:cubicBezTo>
                  <a:cubicBezTo>
                    <a:pt x="9115" y="-313"/>
                    <a:pt x="7656" y="-73"/>
                    <a:pt x="5613" y="1967"/>
                  </a:cubicBezTo>
                  <a:cubicBezTo>
                    <a:pt x="3569" y="4007"/>
                    <a:pt x="942" y="7847"/>
                    <a:pt x="213" y="11207"/>
                  </a:cubicBezTo>
                  <a:cubicBezTo>
                    <a:pt x="-517" y="14567"/>
                    <a:pt x="651" y="17447"/>
                    <a:pt x="3424" y="19127"/>
                  </a:cubicBezTo>
                  <a:cubicBezTo>
                    <a:pt x="6197" y="20807"/>
                    <a:pt x="10575" y="21287"/>
                    <a:pt x="13786" y="20687"/>
                  </a:cubicBezTo>
                  <a:cubicBezTo>
                    <a:pt x="16997" y="20087"/>
                    <a:pt x="19040" y="18407"/>
                    <a:pt x="21083" y="1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436626" y="4804568"/>
              <a:ext cx="171451" cy="19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1849"/>
                  </a:moveTo>
                  <a:cubicBezTo>
                    <a:pt x="1333" y="1849"/>
                    <a:pt x="2667" y="1849"/>
                    <a:pt x="4933" y="4099"/>
                  </a:cubicBezTo>
                  <a:cubicBezTo>
                    <a:pt x="7200" y="6349"/>
                    <a:pt x="10400" y="10849"/>
                    <a:pt x="11867" y="13662"/>
                  </a:cubicBezTo>
                  <a:cubicBezTo>
                    <a:pt x="13333" y="16474"/>
                    <a:pt x="13067" y="17599"/>
                    <a:pt x="12533" y="18611"/>
                  </a:cubicBezTo>
                  <a:cubicBezTo>
                    <a:pt x="12000" y="19624"/>
                    <a:pt x="11200" y="20524"/>
                    <a:pt x="10133" y="20862"/>
                  </a:cubicBezTo>
                  <a:cubicBezTo>
                    <a:pt x="9067" y="21199"/>
                    <a:pt x="7733" y="20974"/>
                    <a:pt x="7067" y="18499"/>
                  </a:cubicBezTo>
                  <a:cubicBezTo>
                    <a:pt x="6400" y="16024"/>
                    <a:pt x="6400" y="11299"/>
                    <a:pt x="8267" y="7699"/>
                  </a:cubicBezTo>
                  <a:cubicBezTo>
                    <a:pt x="10133" y="4099"/>
                    <a:pt x="13867" y="1624"/>
                    <a:pt x="16400" y="611"/>
                  </a:cubicBezTo>
                  <a:cubicBezTo>
                    <a:pt x="18933" y="-401"/>
                    <a:pt x="20267" y="49"/>
                    <a:pt x="21600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634117" y="4797251"/>
              <a:ext cx="177160" cy="18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997" fill="norm" stroke="1" extrusionOk="0">
                  <a:moveTo>
                    <a:pt x="693" y="3446"/>
                  </a:moveTo>
                  <a:cubicBezTo>
                    <a:pt x="951" y="8611"/>
                    <a:pt x="1208" y="13776"/>
                    <a:pt x="1079" y="16946"/>
                  </a:cubicBezTo>
                  <a:cubicBezTo>
                    <a:pt x="951" y="20115"/>
                    <a:pt x="436" y="21289"/>
                    <a:pt x="179" y="20937"/>
                  </a:cubicBezTo>
                  <a:cubicBezTo>
                    <a:pt x="-78" y="20585"/>
                    <a:pt x="-78" y="18706"/>
                    <a:pt x="308" y="15889"/>
                  </a:cubicBezTo>
                  <a:cubicBezTo>
                    <a:pt x="693" y="13072"/>
                    <a:pt x="1465" y="9315"/>
                    <a:pt x="2236" y="6967"/>
                  </a:cubicBezTo>
                  <a:cubicBezTo>
                    <a:pt x="3008" y="4619"/>
                    <a:pt x="3779" y="3680"/>
                    <a:pt x="4679" y="3563"/>
                  </a:cubicBezTo>
                  <a:cubicBezTo>
                    <a:pt x="5579" y="3446"/>
                    <a:pt x="6608" y="4150"/>
                    <a:pt x="7251" y="6380"/>
                  </a:cubicBezTo>
                  <a:cubicBezTo>
                    <a:pt x="7893" y="8611"/>
                    <a:pt x="8151" y="12367"/>
                    <a:pt x="8665" y="12132"/>
                  </a:cubicBezTo>
                  <a:cubicBezTo>
                    <a:pt x="9179" y="11898"/>
                    <a:pt x="9951" y="7672"/>
                    <a:pt x="10851" y="4854"/>
                  </a:cubicBezTo>
                  <a:cubicBezTo>
                    <a:pt x="11751" y="2037"/>
                    <a:pt x="12779" y="628"/>
                    <a:pt x="13936" y="159"/>
                  </a:cubicBezTo>
                  <a:cubicBezTo>
                    <a:pt x="15093" y="-311"/>
                    <a:pt x="16379" y="159"/>
                    <a:pt x="17279" y="2976"/>
                  </a:cubicBezTo>
                  <a:cubicBezTo>
                    <a:pt x="18179" y="5793"/>
                    <a:pt x="18693" y="10959"/>
                    <a:pt x="18822" y="14128"/>
                  </a:cubicBezTo>
                  <a:cubicBezTo>
                    <a:pt x="18951" y="17298"/>
                    <a:pt x="18693" y="18472"/>
                    <a:pt x="18693" y="18472"/>
                  </a:cubicBezTo>
                  <a:cubicBezTo>
                    <a:pt x="18693" y="18472"/>
                    <a:pt x="18951" y="17298"/>
                    <a:pt x="19465" y="16124"/>
                  </a:cubicBezTo>
                  <a:cubicBezTo>
                    <a:pt x="19979" y="14950"/>
                    <a:pt x="20751" y="13776"/>
                    <a:pt x="21522" y="12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843026" y="4847365"/>
              <a:ext cx="171451" cy="11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0"/>
                  </a:moveTo>
                  <a:cubicBezTo>
                    <a:pt x="0" y="5498"/>
                    <a:pt x="0" y="10996"/>
                    <a:pt x="133" y="14727"/>
                  </a:cubicBezTo>
                  <a:cubicBezTo>
                    <a:pt x="267" y="18458"/>
                    <a:pt x="533" y="20422"/>
                    <a:pt x="1333" y="21011"/>
                  </a:cubicBezTo>
                  <a:cubicBezTo>
                    <a:pt x="2133" y="21600"/>
                    <a:pt x="3467" y="20815"/>
                    <a:pt x="4800" y="18458"/>
                  </a:cubicBezTo>
                  <a:cubicBezTo>
                    <a:pt x="6133" y="16102"/>
                    <a:pt x="7467" y="12175"/>
                    <a:pt x="8400" y="9229"/>
                  </a:cubicBezTo>
                  <a:cubicBezTo>
                    <a:pt x="9333" y="6284"/>
                    <a:pt x="9867" y="4320"/>
                    <a:pt x="10133" y="4320"/>
                  </a:cubicBezTo>
                  <a:cubicBezTo>
                    <a:pt x="10400" y="4320"/>
                    <a:pt x="10400" y="6284"/>
                    <a:pt x="10400" y="8247"/>
                  </a:cubicBezTo>
                  <a:cubicBezTo>
                    <a:pt x="10400" y="10211"/>
                    <a:pt x="10400" y="12175"/>
                    <a:pt x="10667" y="14138"/>
                  </a:cubicBezTo>
                  <a:cubicBezTo>
                    <a:pt x="10933" y="16102"/>
                    <a:pt x="11467" y="18065"/>
                    <a:pt x="12400" y="18655"/>
                  </a:cubicBezTo>
                  <a:cubicBezTo>
                    <a:pt x="13333" y="19244"/>
                    <a:pt x="14667" y="18458"/>
                    <a:pt x="16267" y="15316"/>
                  </a:cubicBezTo>
                  <a:cubicBezTo>
                    <a:pt x="17867" y="12175"/>
                    <a:pt x="19733" y="6676"/>
                    <a:pt x="21600" y="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046589" y="4580665"/>
              <a:ext cx="69488" cy="39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6" fill="norm" stroke="1" extrusionOk="0">
                  <a:moveTo>
                    <a:pt x="9706" y="0"/>
                  </a:moveTo>
                  <a:cubicBezTo>
                    <a:pt x="7088" y="2643"/>
                    <a:pt x="4470" y="5285"/>
                    <a:pt x="2833" y="8272"/>
                  </a:cubicBezTo>
                  <a:cubicBezTo>
                    <a:pt x="1197" y="11260"/>
                    <a:pt x="543" y="14591"/>
                    <a:pt x="215" y="16545"/>
                  </a:cubicBezTo>
                  <a:cubicBezTo>
                    <a:pt x="-112" y="18498"/>
                    <a:pt x="-112" y="19072"/>
                    <a:pt x="543" y="19647"/>
                  </a:cubicBezTo>
                  <a:cubicBezTo>
                    <a:pt x="1197" y="20221"/>
                    <a:pt x="2506" y="20796"/>
                    <a:pt x="4797" y="21140"/>
                  </a:cubicBezTo>
                  <a:cubicBezTo>
                    <a:pt x="7088" y="21485"/>
                    <a:pt x="10361" y="21600"/>
                    <a:pt x="12652" y="21313"/>
                  </a:cubicBezTo>
                  <a:cubicBezTo>
                    <a:pt x="14943" y="21026"/>
                    <a:pt x="16252" y="20336"/>
                    <a:pt x="17561" y="19302"/>
                  </a:cubicBezTo>
                  <a:cubicBezTo>
                    <a:pt x="18870" y="18268"/>
                    <a:pt x="20179" y="16889"/>
                    <a:pt x="21488" y="15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039876" y="4783865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139355" y="4760019"/>
              <a:ext cx="198972" cy="17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95" fill="norm" stroke="1" extrusionOk="0">
                  <a:moveTo>
                    <a:pt x="2895" y="9724"/>
                  </a:moveTo>
                  <a:cubicBezTo>
                    <a:pt x="2004" y="10486"/>
                    <a:pt x="1113" y="11248"/>
                    <a:pt x="1225" y="11248"/>
                  </a:cubicBezTo>
                  <a:cubicBezTo>
                    <a:pt x="1336" y="11248"/>
                    <a:pt x="2450" y="10486"/>
                    <a:pt x="4120" y="9088"/>
                  </a:cubicBezTo>
                  <a:cubicBezTo>
                    <a:pt x="5790" y="7691"/>
                    <a:pt x="8017" y="5658"/>
                    <a:pt x="9464" y="4006"/>
                  </a:cubicBezTo>
                  <a:cubicBezTo>
                    <a:pt x="10911" y="2354"/>
                    <a:pt x="11579" y="1084"/>
                    <a:pt x="11357" y="448"/>
                  </a:cubicBezTo>
                  <a:cubicBezTo>
                    <a:pt x="11134" y="-187"/>
                    <a:pt x="10021" y="-187"/>
                    <a:pt x="8239" y="702"/>
                  </a:cubicBezTo>
                  <a:cubicBezTo>
                    <a:pt x="6458" y="1592"/>
                    <a:pt x="4008" y="3371"/>
                    <a:pt x="2227" y="6547"/>
                  </a:cubicBezTo>
                  <a:cubicBezTo>
                    <a:pt x="445" y="9724"/>
                    <a:pt x="-668" y="14298"/>
                    <a:pt x="445" y="17220"/>
                  </a:cubicBezTo>
                  <a:cubicBezTo>
                    <a:pt x="1559" y="20142"/>
                    <a:pt x="4899" y="21413"/>
                    <a:pt x="8685" y="21286"/>
                  </a:cubicBezTo>
                  <a:cubicBezTo>
                    <a:pt x="12470" y="21159"/>
                    <a:pt x="16701" y="19634"/>
                    <a:pt x="20932" y="1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344926" y="4790215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60"/>
                    <a:pt x="21600" y="11520"/>
                    <a:pt x="19440" y="15120"/>
                  </a:cubicBezTo>
                  <a:cubicBezTo>
                    <a:pt x="17280" y="18720"/>
                    <a:pt x="86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344926" y="472036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397842" y="4741046"/>
              <a:ext cx="121991" cy="22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39" fill="norm" stroke="1" extrusionOk="0">
                  <a:moveTo>
                    <a:pt x="745" y="3511"/>
                  </a:moveTo>
                  <a:cubicBezTo>
                    <a:pt x="745" y="8605"/>
                    <a:pt x="745" y="13699"/>
                    <a:pt x="559" y="16858"/>
                  </a:cubicBezTo>
                  <a:cubicBezTo>
                    <a:pt x="372" y="20016"/>
                    <a:pt x="0" y="21239"/>
                    <a:pt x="0" y="21239"/>
                  </a:cubicBezTo>
                  <a:cubicBezTo>
                    <a:pt x="0" y="21239"/>
                    <a:pt x="372" y="20016"/>
                    <a:pt x="1303" y="16960"/>
                  </a:cubicBezTo>
                  <a:cubicBezTo>
                    <a:pt x="2234" y="13903"/>
                    <a:pt x="3724" y="9013"/>
                    <a:pt x="5959" y="5752"/>
                  </a:cubicBezTo>
                  <a:cubicBezTo>
                    <a:pt x="8193" y="2492"/>
                    <a:pt x="11172" y="862"/>
                    <a:pt x="13593" y="250"/>
                  </a:cubicBezTo>
                  <a:cubicBezTo>
                    <a:pt x="16014" y="-361"/>
                    <a:pt x="17876" y="47"/>
                    <a:pt x="19179" y="2594"/>
                  </a:cubicBezTo>
                  <a:cubicBezTo>
                    <a:pt x="20483" y="5141"/>
                    <a:pt x="21228" y="9828"/>
                    <a:pt x="21414" y="12681"/>
                  </a:cubicBezTo>
                  <a:cubicBezTo>
                    <a:pt x="21600" y="15533"/>
                    <a:pt x="21228" y="16552"/>
                    <a:pt x="20855" y="17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992015" y="4557159"/>
              <a:ext cx="445112" cy="33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31" fill="norm" stroke="1" extrusionOk="0">
                  <a:moveTo>
                    <a:pt x="5226" y="14369"/>
                  </a:moveTo>
                  <a:cubicBezTo>
                    <a:pt x="5226" y="13699"/>
                    <a:pt x="5226" y="13028"/>
                    <a:pt x="5073" y="12424"/>
                  </a:cubicBezTo>
                  <a:cubicBezTo>
                    <a:pt x="4920" y="11820"/>
                    <a:pt x="4615" y="11284"/>
                    <a:pt x="3698" y="11887"/>
                  </a:cubicBezTo>
                  <a:cubicBezTo>
                    <a:pt x="2781" y="12491"/>
                    <a:pt x="1252" y="14235"/>
                    <a:pt x="539" y="15778"/>
                  </a:cubicBezTo>
                  <a:cubicBezTo>
                    <a:pt x="-174" y="17321"/>
                    <a:pt x="-72" y="18663"/>
                    <a:pt x="234" y="19468"/>
                  </a:cubicBezTo>
                  <a:cubicBezTo>
                    <a:pt x="539" y="20273"/>
                    <a:pt x="1049" y="20541"/>
                    <a:pt x="1762" y="20138"/>
                  </a:cubicBezTo>
                  <a:cubicBezTo>
                    <a:pt x="2475" y="19736"/>
                    <a:pt x="3392" y="18663"/>
                    <a:pt x="3901" y="17791"/>
                  </a:cubicBezTo>
                  <a:cubicBezTo>
                    <a:pt x="4411" y="16919"/>
                    <a:pt x="4513" y="16248"/>
                    <a:pt x="4564" y="15577"/>
                  </a:cubicBezTo>
                  <a:cubicBezTo>
                    <a:pt x="4615" y="14906"/>
                    <a:pt x="4615" y="14235"/>
                    <a:pt x="4564" y="14235"/>
                  </a:cubicBezTo>
                  <a:cubicBezTo>
                    <a:pt x="4513" y="14235"/>
                    <a:pt x="4411" y="14906"/>
                    <a:pt x="4360" y="15577"/>
                  </a:cubicBezTo>
                  <a:cubicBezTo>
                    <a:pt x="4309" y="16248"/>
                    <a:pt x="4309" y="16919"/>
                    <a:pt x="4462" y="17723"/>
                  </a:cubicBezTo>
                  <a:cubicBezTo>
                    <a:pt x="4615" y="18528"/>
                    <a:pt x="4920" y="19468"/>
                    <a:pt x="5328" y="19870"/>
                  </a:cubicBezTo>
                  <a:cubicBezTo>
                    <a:pt x="5735" y="20273"/>
                    <a:pt x="6245" y="20138"/>
                    <a:pt x="6856" y="18797"/>
                  </a:cubicBezTo>
                  <a:cubicBezTo>
                    <a:pt x="7468" y="17455"/>
                    <a:pt x="8181" y="14906"/>
                    <a:pt x="8792" y="11955"/>
                  </a:cubicBezTo>
                  <a:cubicBezTo>
                    <a:pt x="9403" y="9003"/>
                    <a:pt x="9913" y="5649"/>
                    <a:pt x="10218" y="3435"/>
                  </a:cubicBezTo>
                  <a:cubicBezTo>
                    <a:pt x="10524" y="1222"/>
                    <a:pt x="10626" y="148"/>
                    <a:pt x="10575" y="14"/>
                  </a:cubicBezTo>
                  <a:cubicBezTo>
                    <a:pt x="10524" y="-120"/>
                    <a:pt x="10320" y="685"/>
                    <a:pt x="10066" y="3234"/>
                  </a:cubicBezTo>
                  <a:cubicBezTo>
                    <a:pt x="9811" y="5783"/>
                    <a:pt x="9505" y="10076"/>
                    <a:pt x="9403" y="12961"/>
                  </a:cubicBezTo>
                  <a:cubicBezTo>
                    <a:pt x="9301" y="15845"/>
                    <a:pt x="9403" y="17321"/>
                    <a:pt x="9658" y="18461"/>
                  </a:cubicBezTo>
                  <a:cubicBezTo>
                    <a:pt x="9913" y="19602"/>
                    <a:pt x="10320" y="20407"/>
                    <a:pt x="10779" y="20876"/>
                  </a:cubicBezTo>
                  <a:cubicBezTo>
                    <a:pt x="11237" y="21346"/>
                    <a:pt x="11747" y="21480"/>
                    <a:pt x="12409" y="21145"/>
                  </a:cubicBezTo>
                  <a:cubicBezTo>
                    <a:pt x="13071" y="20809"/>
                    <a:pt x="13886" y="20004"/>
                    <a:pt x="14803" y="17791"/>
                  </a:cubicBezTo>
                  <a:cubicBezTo>
                    <a:pt x="15720" y="15577"/>
                    <a:pt x="16739" y="11955"/>
                    <a:pt x="17351" y="9271"/>
                  </a:cubicBezTo>
                  <a:cubicBezTo>
                    <a:pt x="17962" y="6588"/>
                    <a:pt x="18166" y="4844"/>
                    <a:pt x="18268" y="3435"/>
                  </a:cubicBezTo>
                  <a:cubicBezTo>
                    <a:pt x="18369" y="2027"/>
                    <a:pt x="18369" y="953"/>
                    <a:pt x="18166" y="618"/>
                  </a:cubicBezTo>
                  <a:cubicBezTo>
                    <a:pt x="17962" y="282"/>
                    <a:pt x="17554" y="685"/>
                    <a:pt x="17147" y="2228"/>
                  </a:cubicBezTo>
                  <a:cubicBezTo>
                    <a:pt x="16739" y="3771"/>
                    <a:pt x="16332" y="6454"/>
                    <a:pt x="16230" y="8869"/>
                  </a:cubicBezTo>
                  <a:cubicBezTo>
                    <a:pt x="16128" y="11284"/>
                    <a:pt x="16332" y="13430"/>
                    <a:pt x="16994" y="14973"/>
                  </a:cubicBezTo>
                  <a:cubicBezTo>
                    <a:pt x="17656" y="16516"/>
                    <a:pt x="18777" y="17455"/>
                    <a:pt x="19592" y="17723"/>
                  </a:cubicBezTo>
                  <a:cubicBezTo>
                    <a:pt x="20407" y="17992"/>
                    <a:pt x="20917" y="17589"/>
                    <a:pt x="21426" y="17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881626" y="4548915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233"/>
                    <a:pt x="9600" y="6465"/>
                    <a:pt x="12600" y="9771"/>
                  </a:cubicBezTo>
                  <a:cubicBezTo>
                    <a:pt x="15600" y="13078"/>
                    <a:pt x="16800" y="16457"/>
                    <a:pt x="17400" y="18588"/>
                  </a:cubicBezTo>
                  <a:cubicBezTo>
                    <a:pt x="18000" y="20718"/>
                    <a:pt x="18000" y="21600"/>
                    <a:pt x="18600" y="21600"/>
                  </a:cubicBezTo>
                  <a:cubicBezTo>
                    <a:pt x="19200" y="21600"/>
                    <a:pt x="20400" y="20718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876977" y="4631465"/>
              <a:ext cx="131650" cy="19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67" fill="norm" stroke="1" extrusionOk="0">
                  <a:moveTo>
                    <a:pt x="20295" y="0"/>
                  </a:moveTo>
                  <a:cubicBezTo>
                    <a:pt x="20638" y="1125"/>
                    <a:pt x="20981" y="2250"/>
                    <a:pt x="18238" y="3938"/>
                  </a:cubicBezTo>
                  <a:cubicBezTo>
                    <a:pt x="15495" y="5625"/>
                    <a:pt x="9667" y="7875"/>
                    <a:pt x="6067" y="9337"/>
                  </a:cubicBezTo>
                  <a:cubicBezTo>
                    <a:pt x="2467" y="10800"/>
                    <a:pt x="1095" y="11475"/>
                    <a:pt x="410" y="12375"/>
                  </a:cubicBezTo>
                  <a:cubicBezTo>
                    <a:pt x="-276" y="13275"/>
                    <a:pt x="-276" y="14400"/>
                    <a:pt x="1781" y="16088"/>
                  </a:cubicBezTo>
                  <a:cubicBezTo>
                    <a:pt x="3838" y="17775"/>
                    <a:pt x="7953" y="20025"/>
                    <a:pt x="11553" y="20813"/>
                  </a:cubicBezTo>
                  <a:cubicBezTo>
                    <a:pt x="15153" y="21600"/>
                    <a:pt x="18238" y="20925"/>
                    <a:pt x="2132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161026" y="4498115"/>
              <a:ext cx="423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09"/>
                    <a:pt x="21600" y="10017"/>
                    <a:pt x="21600" y="13617"/>
                  </a:cubicBezTo>
                  <a:cubicBezTo>
                    <a:pt x="21600" y="17217"/>
                    <a:pt x="1080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154625" y="4898165"/>
              <a:ext cx="65007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1979" y="2945"/>
                  </a:moveTo>
                  <a:cubicBezTo>
                    <a:pt x="670" y="7855"/>
                    <a:pt x="-639" y="12764"/>
                    <a:pt x="343" y="16200"/>
                  </a:cubicBezTo>
                  <a:cubicBezTo>
                    <a:pt x="1325" y="19636"/>
                    <a:pt x="4597" y="21600"/>
                    <a:pt x="8525" y="21600"/>
                  </a:cubicBezTo>
                  <a:cubicBezTo>
                    <a:pt x="12452" y="21600"/>
                    <a:pt x="17034" y="19636"/>
                    <a:pt x="18997" y="16200"/>
                  </a:cubicBezTo>
                  <a:cubicBezTo>
                    <a:pt x="20961" y="12764"/>
                    <a:pt x="20306" y="7855"/>
                    <a:pt x="17034" y="4909"/>
                  </a:cubicBezTo>
                  <a:cubicBezTo>
                    <a:pt x="13761" y="1964"/>
                    <a:pt x="7870" y="982"/>
                    <a:pt x="19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685664" y="4637815"/>
              <a:ext cx="199263" cy="15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8" fill="norm" stroke="1" extrusionOk="0">
                  <a:moveTo>
                    <a:pt x="2305" y="0"/>
                  </a:moveTo>
                  <a:cubicBezTo>
                    <a:pt x="1396" y="5116"/>
                    <a:pt x="486" y="10232"/>
                    <a:pt x="145" y="13500"/>
                  </a:cubicBezTo>
                  <a:cubicBezTo>
                    <a:pt x="-196" y="16768"/>
                    <a:pt x="31" y="18189"/>
                    <a:pt x="1168" y="19184"/>
                  </a:cubicBezTo>
                  <a:cubicBezTo>
                    <a:pt x="2305" y="20179"/>
                    <a:pt x="4351" y="20747"/>
                    <a:pt x="5602" y="20321"/>
                  </a:cubicBezTo>
                  <a:cubicBezTo>
                    <a:pt x="6852" y="19895"/>
                    <a:pt x="7307" y="18474"/>
                    <a:pt x="8103" y="18189"/>
                  </a:cubicBezTo>
                  <a:cubicBezTo>
                    <a:pt x="8899" y="17905"/>
                    <a:pt x="10036" y="18758"/>
                    <a:pt x="11059" y="19611"/>
                  </a:cubicBezTo>
                  <a:cubicBezTo>
                    <a:pt x="12082" y="20463"/>
                    <a:pt x="12991" y="21316"/>
                    <a:pt x="14583" y="21458"/>
                  </a:cubicBezTo>
                  <a:cubicBezTo>
                    <a:pt x="16175" y="21600"/>
                    <a:pt x="18448" y="21032"/>
                    <a:pt x="19471" y="18758"/>
                  </a:cubicBezTo>
                  <a:cubicBezTo>
                    <a:pt x="20495" y="16484"/>
                    <a:pt x="20267" y="12505"/>
                    <a:pt x="19699" y="9805"/>
                  </a:cubicBezTo>
                  <a:cubicBezTo>
                    <a:pt x="19130" y="7105"/>
                    <a:pt x="18221" y="5684"/>
                    <a:pt x="18448" y="5542"/>
                  </a:cubicBezTo>
                  <a:cubicBezTo>
                    <a:pt x="18676" y="5400"/>
                    <a:pt x="20040" y="6537"/>
                    <a:pt x="21404" y="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943235" y="4647203"/>
              <a:ext cx="132192" cy="15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99" fill="norm" stroke="1" extrusionOk="0">
                  <a:moveTo>
                    <a:pt x="11126" y="9091"/>
                  </a:moveTo>
                  <a:cubicBezTo>
                    <a:pt x="11469" y="7651"/>
                    <a:pt x="11812" y="6211"/>
                    <a:pt x="11983" y="4771"/>
                  </a:cubicBezTo>
                  <a:cubicBezTo>
                    <a:pt x="12155" y="3331"/>
                    <a:pt x="12155" y="1891"/>
                    <a:pt x="11298" y="883"/>
                  </a:cubicBezTo>
                  <a:cubicBezTo>
                    <a:pt x="10441" y="-125"/>
                    <a:pt x="8726" y="-701"/>
                    <a:pt x="6669" y="1603"/>
                  </a:cubicBezTo>
                  <a:cubicBezTo>
                    <a:pt x="4612" y="3907"/>
                    <a:pt x="2212" y="9091"/>
                    <a:pt x="1012" y="12403"/>
                  </a:cubicBezTo>
                  <a:cubicBezTo>
                    <a:pt x="-188" y="15715"/>
                    <a:pt x="-188" y="17155"/>
                    <a:pt x="326" y="18451"/>
                  </a:cubicBezTo>
                  <a:cubicBezTo>
                    <a:pt x="841" y="19747"/>
                    <a:pt x="1869" y="20899"/>
                    <a:pt x="3241" y="20899"/>
                  </a:cubicBezTo>
                  <a:cubicBezTo>
                    <a:pt x="4612" y="20899"/>
                    <a:pt x="6326" y="19747"/>
                    <a:pt x="7869" y="17875"/>
                  </a:cubicBezTo>
                  <a:cubicBezTo>
                    <a:pt x="9412" y="16003"/>
                    <a:pt x="10783" y="13411"/>
                    <a:pt x="11641" y="11251"/>
                  </a:cubicBezTo>
                  <a:cubicBezTo>
                    <a:pt x="12498" y="9091"/>
                    <a:pt x="12841" y="7363"/>
                    <a:pt x="12669" y="7219"/>
                  </a:cubicBezTo>
                  <a:cubicBezTo>
                    <a:pt x="12498" y="7075"/>
                    <a:pt x="11812" y="8515"/>
                    <a:pt x="11469" y="9955"/>
                  </a:cubicBezTo>
                  <a:cubicBezTo>
                    <a:pt x="11126" y="11395"/>
                    <a:pt x="11126" y="12835"/>
                    <a:pt x="11298" y="14707"/>
                  </a:cubicBezTo>
                  <a:cubicBezTo>
                    <a:pt x="11469" y="16579"/>
                    <a:pt x="11812" y="18883"/>
                    <a:pt x="13526" y="19603"/>
                  </a:cubicBezTo>
                  <a:cubicBezTo>
                    <a:pt x="15241" y="20323"/>
                    <a:pt x="18326" y="19459"/>
                    <a:pt x="21412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110091" y="4615500"/>
              <a:ext cx="258519" cy="4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32" fill="norm" stroke="1" extrusionOk="0">
                  <a:moveTo>
                    <a:pt x="805" y="2993"/>
                  </a:moveTo>
                  <a:cubicBezTo>
                    <a:pt x="457" y="4251"/>
                    <a:pt x="108" y="5509"/>
                    <a:pt x="21" y="6401"/>
                  </a:cubicBezTo>
                  <a:cubicBezTo>
                    <a:pt x="-66" y="7292"/>
                    <a:pt x="108" y="7816"/>
                    <a:pt x="631" y="8131"/>
                  </a:cubicBezTo>
                  <a:cubicBezTo>
                    <a:pt x="1153" y="8445"/>
                    <a:pt x="2024" y="8550"/>
                    <a:pt x="3069" y="8183"/>
                  </a:cubicBezTo>
                  <a:cubicBezTo>
                    <a:pt x="4115" y="7816"/>
                    <a:pt x="5334" y="6977"/>
                    <a:pt x="6118" y="6296"/>
                  </a:cubicBezTo>
                  <a:cubicBezTo>
                    <a:pt x="6902" y="5614"/>
                    <a:pt x="7250" y="5090"/>
                    <a:pt x="7250" y="4513"/>
                  </a:cubicBezTo>
                  <a:cubicBezTo>
                    <a:pt x="7250" y="3936"/>
                    <a:pt x="6902" y="3307"/>
                    <a:pt x="6728" y="3412"/>
                  </a:cubicBezTo>
                  <a:cubicBezTo>
                    <a:pt x="6553" y="3517"/>
                    <a:pt x="6553" y="4356"/>
                    <a:pt x="6902" y="6296"/>
                  </a:cubicBezTo>
                  <a:cubicBezTo>
                    <a:pt x="7250" y="8235"/>
                    <a:pt x="7947" y="11276"/>
                    <a:pt x="7947" y="13898"/>
                  </a:cubicBezTo>
                  <a:cubicBezTo>
                    <a:pt x="7947" y="16519"/>
                    <a:pt x="7250" y="18721"/>
                    <a:pt x="6379" y="19979"/>
                  </a:cubicBezTo>
                  <a:cubicBezTo>
                    <a:pt x="5508" y="21237"/>
                    <a:pt x="4463" y="21552"/>
                    <a:pt x="3766" y="21395"/>
                  </a:cubicBezTo>
                  <a:cubicBezTo>
                    <a:pt x="3069" y="21237"/>
                    <a:pt x="2721" y="20608"/>
                    <a:pt x="2895" y="18983"/>
                  </a:cubicBezTo>
                  <a:cubicBezTo>
                    <a:pt x="3069" y="17358"/>
                    <a:pt x="3766" y="14736"/>
                    <a:pt x="5769" y="12377"/>
                  </a:cubicBezTo>
                  <a:cubicBezTo>
                    <a:pt x="7773" y="10018"/>
                    <a:pt x="11082" y="7921"/>
                    <a:pt x="13260" y="6296"/>
                  </a:cubicBezTo>
                  <a:cubicBezTo>
                    <a:pt x="15437" y="4670"/>
                    <a:pt x="16482" y="3517"/>
                    <a:pt x="17005" y="2678"/>
                  </a:cubicBezTo>
                  <a:cubicBezTo>
                    <a:pt x="17528" y="1839"/>
                    <a:pt x="17528" y="1315"/>
                    <a:pt x="17266" y="843"/>
                  </a:cubicBezTo>
                  <a:cubicBezTo>
                    <a:pt x="17005" y="371"/>
                    <a:pt x="16482" y="-48"/>
                    <a:pt x="15960" y="4"/>
                  </a:cubicBezTo>
                  <a:cubicBezTo>
                    <a:pt x="15437" y="57"/>
                    <a:pt x="14915" y="581"/>
                    <a:pt x="14653" y="1105"/>
                  </a:cubicBezTo>
                  <a:cubicBezTo>
                    <a:pt x="14392" y="1630"/>
                    <a:pt x="14392" y="2154"/>
                    <a:pt x="15176" y="3045"/>
                  </a:cubicBezTo>
                  <a:cubicBezTo>
                    <a:pt x="15960" y="3936"/>
                    <a:pt x="17528" y="5195"/>
                    <a:pt x="18660" y="6034"/>
                  </a:cubicBezTo>
                  <a:cubicBezTo>
                    <a:pt x="19792" y="6872"/>
                    <a:pt x="20489" y="7292"/>
                    <a:pt x="20924" y="7869"/>
                  </a:cubicBezTo>
                  <a:cubicBezTo>
                    <a:pt x="21360" y="8445"/>
                    <a:pt x="21534" y="9179"/>
                    <a:pt x="20576" y="9599"/>
                  </a:cubicBezTo>
                  <a:cubicBezTo>
                    <a:pt x="19618" y="10018"/>
                    <a:pt x="17528" y="10123"/>
                    <a:pt x="15437" y="1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918847" y="4435776"/>
              <a:ext cx="267830" cy="39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71" fill="norm" stroke="1" extrusionOk="0">
                  <a:moveTo>
                    <a:pt x="4683" y="976"/>
                  </a:moveTo>
                  <a:cubicBezTo>
                    <a:pt x="4853" y="399"/>
                    <a:pt x="5023" y="-179"/>
                    <a:pt x="5023" y="52"/>
                  </a:cubicBezTo>
                  <a:cubicBezTo>
                    <a:pt x="5023" y="283"/>
                    <a:pt x="4853" y="1323"/>
                    <a:pt x="4343" y="3864"/>
                  </a:cubicBezTo>
                  <a:cubicBezTo>
                    <a:pt x="3833" y="6405"/>
                    <a:pt x="2982" y="10448"/>
                    <a:pt x="2642" y="13393"/>
                  </a:cubicBezTo>
                  <a:cubicBezTo>
                    <a:pt x="2302" y="16339"/>
                    <a:pt x="2472" y="18187"/>
                    <a:pt x="2897" y="19342"/>
                  </a:cubicBezTo>
                  <a:cubicBezTo>
                    <a:pt x="3323" y="20497"/>
                    <a:pt x="4003" y="20959"/>
                    <a:pt x="4768" y="21190"/>
                  </a:cubicBezTo>
                  <a:cubicBezTo>
                    <a:pt x="5534" y="21421"/>
                    <a:pt x="6384" y="21421"/>
                    <a:pt x="7234" y="21248"/>
                  </a:cubicBezTo>
                  <a:cubicBezTo>
                    <a:pt x="8085" y="21074"/>
                    <a:pt x="8935" y="20728"/>
                    <a:pt x="9530" y="20208"/>
                  </a:cubicBezTo>
                  <a:cubicBezTo>
                    <a:pt x="10126" y="19688"/>
                    <a:pt x="10466" y="18995"/>
                    <a:pt x="9956" y="18071"/>
                  </a:cubicBezTo>
                  <a:cubicBezTo>
                    <a:pt x="9445" y="17147"/>
                    <a:pt x="8085" y="15992"/>
                    <a:pt x="6639" y="15241"/>
                  </a:cubicBezTo>
                  <a:cubicBezTo>
                    <a:pt x="5193" y="14491"/>
                    <a:pt x="3663" y="14144"/>
                    <a:pt x="2387" y="13913"/>
                  </a:cubicBezTo>
                  <a:cubicBezTo>
                    <a:pt x="1112" y="13682"/>
                    <a:pt x="91" y="13566"/>
                    <a:pt x="6" y="13393"/>
                  </a:cubicBezTo>
                  <a:cubicBezTo>
                    <a:pt x="-79" y="13220"/>
                    <a:pt x="771" y="12989"/>
                    <a:pt x="4003" y="12758"/>
                  </a:cubicBezTo>
                  <a:cubicBezTo>
                    <a:pt x="7234" y="12527"/>
                    <a:pt x="12847" y="12296"/>
                    <a:pt x="16164" y="12180"/>
                  </a:cubicBezTo>
                  <a:cubicBezTo>
                    <a:pt x="19480" y="12065"/>
                    <a:pt x="20501" y="12065"/>
                    <a:pt x="21521" y="12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096403" y="4663215"/>
              <a:ext cx="132098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427" fill="norm" stroke="1" extrusionOk="0">
                  <a:moveTo>
                    <a:pt x="11012" y="0"/>
                  </a:moveTo>
                  <a:cubicBezTo>
                    <a:pt x="7739" y="1490"/>
                    <a:pt x="4466" y="2979"/>
                    <a:pt x="2339" y="5772"/>
                  </a:cubicBezTo>
                  <a:cubicBezTo>
                    <a:pt x="212" y="8566"/>
                    <a:pt x="-770" y="12662"/>
                    <a:pt x="703" y="15828"/>
                  </a:cubicBezTo>
                  <a:cubicBezTo>
                    <a:pt x="2175" y="18993"/>
                    <a:pt x="6103" y="21228"/>
                    <a:pt x="9866" y="21414"/>
                  </a:cubicBezTo>
                  <a:cubicBezTo>
                    <a:pt x="13630" y="21600"/>
                    <a:pt x="17230" y="19738"/>
                    <a:pt x="19030" y="17876"/>
                  </a:cubicBezTo>
                  <a:cubicBezTo>
                    <a:pt x="20830" y="16014"/>
                    <a:pt x="20830" y="14152"/>
                    <a:pt x="19357" y="11731"/>
                  </a:cubicBezTo>
                  <a:cubicBezTo>
                    <a:pt x="17885" y="9310"/>
                    <a:pt x="14939" y="6331"/>
                    <a:pt x="12485" y="4841"/>
                  </a:cubicBezTo>
                  <a:cubicBezTo>
                    <a:pt x="10030" y="3352"/>
                    <a:pt x="8066" y="3352"/>
                    <a:pt x="7739" y="3910"/>
                  </a:cubicBezTo>
                  <a:cubicBezTo>
                    <a:pt x="7412" y="4469"/>
                    <a:pt x="8721" y="5586"/>
                    <a:pt x="10030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774315" y="4679748"/>
              <a:ext cx="91812" cy="30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8" fill="norm" stroke="1" extrusionOk="0">
                  <a:moveTo>
                    <a:pt x="21293" y="2379"/>
                  </a:moveTo>
                  <a:cubicBezTo>
                    <a:pt x="20311" y="1644"/>
                    <a:pt x="19329" y="910"/>
                    <a:pt x="16384" y="469"/>
                  </a:cubicBezTo>
                  <a:cubicBezTo>
                    <a:pt x="13438" y="28"/>
                    <a:pt x="8529" y="-119"/>
                    <a:pt x="5338" y="101"/>
                  </a:cubicBezTo>
                  <a:cubicBezTo>
                    <a:pt x="2148" y="322"/>
                    <a:pt x="675" y="910"/>
                    <a:pt x="184" y="1571"/>
                  </a:cubicBezTo>
                  <a:cubicBezTo>
                    <a:pt x="-307" y="2232"/>
                    <a:pt x="184" y="2967"/>
                    <a:pt x="1657" y="3261"/>
                  </a:cubicBezTo>
                  <a:cubicBezTo>
                    <a:pt x="3129" y="3554"/>
                    <a:pt x="5584" y="3408"/>
                    <a:pt x="8038" y="2820"/>
                  </a:cubicBezTo>
                  <a:cubicBezTo>
                    <a:pt x="10493" y="2232"/>
                    <a:pt x="12948" y="1203"/>
                    <a:pt x="14175" y="1203"/>
                  </a:cubicBezTo>
                  <a:cubicBezTo>
                    <a:pt x="15402" y="1203"/>
                    <a:pt x="15402" y="2232"/>
                    <a:pt x="15648" y="4803"/>
                  </a:cubicBezTo>
                  <a:cubicBezTo>
                    <a:pt x="15893" y="7375"/>
                    <a:pt x="16384" y="11489"/>
                    <a:pt x="16138" y="14428"/>
                  </a:cubicBezTo>
                  <a:cubicBezTo>
                    <a:pt x="15893" y="17367"/>
                    <a:pt x="14911" y="19130"/>
                    <a:pt x="13193" y="20159"/>
                  </a:cubicBezTo>
                  <a:cubicBezTo>
                    <a:pt x="11475" y="21187"/>
                    <a:pt x="9020" y="21481"/>
                    <a:pt x="6811" y="21408"/>
                  </a:cubicBezTo>
                  <a:cubicBezTo>
                    <a:pt x="4602" y="21334"/>
                    <a:pt x="2638" y="20893"/>
                    <a:pt x="1657" y="19203"/>
                  </a:cubicBezTo>
                  <a:cubicBezTo>
                    <a:pt x="675" y="17514"/>
                    <a:pt x="675" y="14575"/>
                    <a:pt x="675" y="11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899159" y="4507554"/>
              <a:ext cx="246368" cy="31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33" fill="norm" stroke="1" extrusionOk="0">
                  <a:moveTo>
                    <a:pt x="996" y="16425"/>
                  </a:moveTo>
                  <a:cubicBezTo>
                    <a:pt x="1919" y="16425"/>
                    <a:pt x="2842" y="16425"/>
                    <a:pt x="3673" y="16206"/>
                  </a:cubicBezTo>
                  <a:cubicBezTo>
                    <a:pt x="4503" y="15987"/>
                    <a:pt x="5242" y="15549"/>
                    <a:pt x="5796" y="14819"/>
                  </a:cubicBezTo>
                  <a:cubicBezTo>
                    <a:pt x="6350" y="14090"/>
                    <a:pt x="6719" y="13068"/>
                    <a:pt x="6257" y="12484"/>
                  </a:cubicBezTo>
                  <a:cubicBezTo>
                    <a:pt x="5796" y="11901"/>
                    <a:pt x="4503" y="11755"/>
                    <a:pt x="3303" y="12411"/>
                  </a:cubicBezTo>
                  <a:cubicBezTo>
                    <a:pt x="2103" y="13068"/>
                    <a:pt x="996" y="14528"/>
                    <a:pt x="442" y="15987"/>
                  </a:cubicBezTo>
                  <a:cubicBezTo>
                    <a:pt x="-112" y="17447"/>
                    <a:pt x="-112" y="18906"/>
                    <a:pt x="257" y="19928"/>
                  </a:cubicBezTo>
                  <a:cubicBezTo>
                    <a:pt x="626" y="20949"/>
                    <a:pt x="1365" y="21533"/>
                    <a:pt x="3119" y="21533"/>
                  </a:cubicBezTo>
                  <a:cubicBezTo>
                    <a:pt x="4873" y="21533"/>
                    <a:pt x="7642" y="20949"/>
                    <a:pt x="10411" y="18687"/>
                  </a:cubicBezTo>
                  <a:cubicBezTo>
                    <a:pt x="13180" y="16425"/>
                    <a:pt x="15950" y="12484"/>
                    <a:pt x="17796" y="9347"/>
                  </a:cubicBezTo>
                  <a:cubicBezTo>
                    <a:pt x="19642" y="6209"/>
                    <a:pt x="20565" y="3874"/>
                    <a:pt x="21026" y="2341"/>
                  </a:cubicBezTo>
                  <a:cubicBezTo>
                    <a:pt x="21488" y="809"/>
                    <a:pt x="21488" y="79"/>
                    <a:pt x="21211" y="6"/>
                  </a:cubicBezTo>
                  <a:cubicBezTo>
                    <a:pt x="20934" y="-67"/>
                    <a:pt x="20380" y="517"/>
                    <a:pt x="19457" y="2779"/>
                  </a:cubicBezTo>
                  <a:cubicBezTo>
                    <a:pt x="18534" y="5041"/>
                    <a:pt x="17242" y="8982"/>
                    <a:pt x="16596" y="11755"/>
                  </a:cubicBezTo>
                  <a:cubicBezTo>
                    <a:pt x="15950" y="14528"/>
                    <a:pt x="15950" y="16133"/>
                    <a:pt x="16042" y="17301"/>
                  </a:cubicBezTo>
                  <a:cubicBezTo>
                    <a:pt x="16134" y="18468"/>
                    <a:pt x="16319" y="19198"/>
                    <a:pt x="16873" y="19709"/>
                  </a:cubicBezTo>
                  <a:cubicBezTo>
                    <a:pt x="17426" y="20219"/>
                    <a:pt x="18350" y="20511"/>
                    <a:pt x="19180" y="19928"/>
                  </a:cubicBezTo>
                  <a:cubicBezTo>
                    <a:pt x="20011" y="19344"/>
                    <a:pt x="20750" y="17884"/>
                    <a:pt x="21488" y="16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0043926" y="465686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840"/>
                    <a:pt x="11314" y="10080"/>
                    <a:pt x="14914" y="6480"/>
                  </a:cubicBezTo>
                  <a:cubicBezTo>
                    <a:pt x="18514" y="2880"/>
                    <a:pt x="200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125476" y="5526815"/>
              <a:ext cx="191934" cy="37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93" fill="norm" stroke="1" extrusionOk="0">
                  <a:moveTo>
                    <a:pt x="0" y="6120"/>
                  </a:moveTo>
                  <a:cubicBezTo>
                    <a:pt x="1149" y="9240"/>
                    <a:pt x="2298" y="12360"/>
                    <a:pt x="2987" y="14580"/>
                  </a:cubicBezTo>
                  <a:cubicBezTo>
                    <a:pt x="3677" y="16800"/>
                    <a:pt x="3906" y="18120"/>
                    <a:pt x="4021" y="19260"/>
                  </a:cubicBezTo>
                  <a:cubicBezTo>
                    <a:pt x="4136" y="20400"/>
                    <a:pt x="4136" y="21360"/>
                    <a:pt x="4021" y="21480"/>
                  </a:cubicBezTo>
                  <a:cubicBezTo>
                    <a:pt x="3906" y="21600"/>
                    <a:pt x="3677" y="20880"/>
                    <a:pt x="2987" y="18300"/>
                  </a:cubicBezTo>
                  <a:cubicBezTo>
                    <a:pt x="2298" y="15720"/>
                    <a:pt x="1149" y="11280"/>
                    <a:pt x="689" y="8040"/>
                  </a:cubicBezTo>
                  <a:cubicBezTo>
                    <a:pt x="230" y="4800"/>
                    <a:pt x="460" y="2760"/>
                    <a:pt x="1034" y="1560"/>
                  </a:cubicBezTo>
                  <a:cubicBezTo>
                    <a:pt x="1609" y="360"/>
                    <a:pt x="2528" y="0"/>
                    <a:pt x="4251" y="0"/>
                  </a:cubicBezTo>
                  <a:cubicBezTo>
                    <a:pt x="5974" y="0"/>
                    <a:pt x="8502" y="360"/>
                    <a:pt x="11719" y="2040"/>
                  </a:cubicBezTo>
                  <a:cubicBezTo>
                    <a:pt x="14936" y="3720"/>
                    <a:pt x="18843" y="6720"/>
                    <a:pt x="20221" y="9600"/>
                  </a:cubicBezTo>
                  <a:cubicBezTo>
                    <a:pt x="21600" y="12480"/>
                    <a:pt x="20451" y="15240"/>
                    <a:pt x="18843" y="17040"/>
                  </a:cubicBezTo>
                  <a:cubicBezTo>
                    <a:pt x="17234" y="18840"/>
                    <a:pt x="15166" y="19680"/>
                    <a:pt x="12983" y="20100"/>
                  </a:cubicBezTo>
                  <a:cubicBezTo>
                    <a:pt x="10800" y="20520"/>
                    <a:pt x="8502" y="20520"/>
                    <a:pt x="6664" y="20340"/>
                  </a:cubicBezTo>
                  <a:cubicBezTo>
                    <a:pt x="4826" y="20160"/>
                    <a:pt x="3447" y="19800"/>
                    <a:pt x="2528" y="19260"/>
                  </a:cubicBezTo>
                  <a:cubicBezTo>
                    <a:pt x="1609" y="18720"/>
                    <a:pt x="1149" y="18000"/>
                    <a:pt x="1723" y="17460"/>
                  </a:cubicBezTo>
                  <a:cubicBezTo>
                    <a:pt x="2298" y="16920"/>
                    <a:pt x="3906" y="16560"/>
                    <a:pt x="551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360426" y="5825265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354076" y="5431565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329734" y="5338016"/>
              <a:ext cx="68793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57" fill="norm" stroke="1" extrusionOk="0">
                  <a:moveTo>
                    <a:pt x="7528" y="4157"/>
                  </a:moveTo>
                  <a:cubicBezTo>
                    <a:pt x="4909" y="1757"/>
                    <a:pt x="2291" y="-643"/>
                    <a:pt x="982" y="157"/>
                  </a:cubicBezTo>
                  <a:cubicBezTo>
                    <a:pt x="-327" y="957"/>
                    <a:pt x="-327" y="4957"/>
                    <a:pt x="982" y="8157"/>
                  </a:cubicBezTo>
                  <a:cubicBezTo>
                    <a:pt x="2291" y="11357"/>
                    <a:pt x="4909" y="13757"/>
                    <a:pt x="7200" y="12957"/>
                  </a:cubicBezTo>
                  <a:cubicBezTo>
                    <a:pt x="9491" y="12157"/>
                    <a:pt x="11455" y="8157"/>
                    <a:pt x="11128" y="7357"/>
                  </a:cubicBezTo>
                  <a:cubicBezTo>
                    <a:pt x="10800" y="6557"/>
                    <a:pt x="8182" y="8957"/>
                    <a:pt x="8182" y="11357"/>
                  </a:cubicBezTo>
                  <a:cubicBezTo>
                    <a:pt x="8182" y="13757"/>
                    <a:pt x="10800" y="16157"/>
                    <a:pt x="13418" y="17757"/>
                  </a:cubicBezTo>
                  <a:cubicBezTo>
                    <a:pt x="16037" y="19357"/>
                    <a:pt x="18655" y="20157"/>
                    <a:pt x="21273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874767" y="5598394"/>
              <a:ext cx="114310" cy="24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80" fill="norm" stroke="1" extrusionOk="0">
                  <a:moveTo>
                    <a:pt x="21209" y="16048"/>
                  </a:moveTo>
                  <a:cubicBezTo>
                    <a:pt x="18853" y="14372"/>
                    <a:pt x="16496" y="12696"/>
                    <a:pt x="14336" y="10369"/>
                  </a:cubicBezTo>
                  <a:cubicBezTo>
                    <a:pt x="12176" y="8041"/>
                    <a:pt x="10213" y="5062"/>
                    <a:pt x="9624" y="3107"/>
                  </a:cubicBezTo>
                  <a:cubicBezTo>
                    <a:pt x="9034" y="1151"/>
                    <a:pt x="9820" y="220"/>
                    <a:pt x="11194" y="34"/>
                  </a:cubicBezTo>
                  <a:cubicBezTo>
                    <a:pt x="12569" y="-152"/>
                    <a:pt x="14533" y="407"/>
                    <a:pt x="15711" y="2176"/>
                  </a:cubicBezTo>
                  <a:cubicBezTo>
                    <a:pt x="16889" y="3945"/>
                    <a:pt x="17282" y="6924"/>
                    <a:pt x="15711" y="9438"/>
                  </a:cubicBezTo>
                  <a:cubicBezTo>
                    <a:pt x="14140" y="11951"/>
                    <a:pt x="10605" y="14000"/>
                    <a:pt x="7856" y="15303"/>
                  </a:cubicBezTo>
                  <a:cubicBezTo>
                    <a:pt x="5107" y="16607"/>
                    <a:pt x="3144" y="17165"/>
                    <a:pt x="1769" y="17910"/>
                  </a:cubicBezTo>
                  <a:cubicBezTo>
                    <a:pt x="394" y="18655"/>
                    <a:pt x="-391" y="19586"/>
                    <a:pt x="198" y="20238"/>
                  </a:cubicBezTo>
                  <a:cubicBezTo>
                    <a:pt x="787" y="20889"/>
                    <a:pt x="2751" y="21262"/>
                    <a:pt x="6089" y="21355"/>
                  </a:cubicBezTo>
                  <a:cubicBezTo>
                    <a:pt x="9427" y="21448"/>
                    <a:pt x="14140" y="21262"/>
                    <a:pt x="18853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480925" y="5520994"/>
              <a:ext cx="132770" cy="34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20" fill="norm" stroke="1" extrusionOk="0">
                  <a:moveTo>
                    <a:pt x="550" y="7474"/>
                  </a:moveTo>
                  <a:cubicBezTo>
                    <a:pt x="1225" y="11689"/>
                    <a:pt x="1900" y="15903"/>
                    <a:pt x="2237" y="18340"/>
                  </a:cubicBezTo>
                  <a:cubicBezTo>
                    <a:pt x="2575" y="20776"/>
                    <a:pt x="2575" y="21435"/>
                    <a:pt x="2237" y="21303"/>
                  </a:cubicBezTo>
                  <a:cubicBezTo>
                    <a:pt x="1900" y="21172"/>
                    <a:pt x="1225" y="20250"/>
                    <a:pt x="719" y="17286"/>
                  </a:cubicBezTo>
                  <a:cubicBezTo>
                    <a:pt x="212" y="14323"/>
                    <a:pt x="-125" y="9318"/>
                    <a:pt x="44" y="6157"/>
                  </a:cubicBezTo>
                  <a:cubicBezTo>
                    <a:pt x="212" y="2996"/>
                    <a:pt x="887" y="1679"/>
                    <a:pt x="2069" y="889"/>
                  </a:cubicBezTo>
                  <a:cubicBezTo>
                    <a:pt x="3250" y="98"/>
                    <a:pt x="4938" y="-165"/>
                    <a:pt x="7131" y="98"/>
                  </a:cubicBezTo>
                  <a:cubicBezTo>
                    <a:pt x="9325" y="362"/>
                    <a:pt x="12025" y="1152"/>
                    <a:pt x="14894" y="3194"/>
                  </a:cubicBezTo>
                  <a:cubicBezTo>
                    <a:pt x="17762" y="5235"/>
                    <a:pt x="20800" y="8528"/>
                    <a:pt x="21137" y="11359"/>
                  </a:cubicBezTo>
                  <a:cubicBezTo>
                    <a:pt x="21475" y="14191"/>
                    <a:pt x="19112" y="16562"/>
                    <a:pt x="16244" y="18076"/>
                  </a:cubicBezTo>
                  <a:cubicBezTo>
                    <a:pt x="13375" y="19591"/>
                    <a:pt x="10000" y="20250"/>
                    <a:pt x="6963" y="20645"/>
                  </a:cubicBezTo>
                  <a:cubicBezTo>
                    <a:pt x="3925" y="21040"/>
                    <a:pt x="1225" y="21172"/>
                    <a:pt x="1394" y="21040"/>
                  </a:cubicBezTo>
                  <a:cubicBezTo>
                    <a:pt x="1562" y="20908"/>
                    <a:pt x="4600" y="20513"/>
                    <a:pt x="7637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629842" y="5807126"/>
              <a:ext cx="114885" cy="14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50" fill="norm" stroke="1" extrusionOk="0">
                  <a:moveTo>
                    <a:pt x="1264" y="3471"/>
                  </a:moveTo>
                  <a:cubicBezTo>
                    <a:pt x="2421" y="2271"/>
                    <a:pt x="3578" y="1071"/>
                    <a:pt x="5121" y="471"/>
                  </a:cubicBezTo>
                  <a:cubicBezTo>
                    <a:pt x="6664" y="-129"/>
                    <a:pt x="8592" y="-129"/>
                    <a:pt x="10328" y="321"/>
                  </a:cubicBezTo>
                  <a:cubicBezTo>
                    <a:pt x="12064" y="771"/>
                    <a:pt x="13606" y="1671"/>
                    <a:pt x="13028" y="4071"/>
                  </a:cubicBezTo>
                  <a:cubicBezTo>
                    <a:pt x="12449" y="6471"/>
                    <a:pt x="9749" y="10371"/>
                    <a:pt x="7628" y="12771"/>
                  </a:cubicBezTo>
                  <a:cubicBezTo>
                    <a:pt x="5506" y="15171"/>
                    <a:pt x="3964" y="16071"/>
                    <a:pt x="2421" y="17271"/>
                  </a:cubicBezTo>
                  <a:cubicBezTo>
                    <a:pt x="878" y="18471"/>
                    <a:pt x="-665" y="19971"/>
                    <a:pt x="299" y="20721"/>
                  </a:cubicBezTo>
                  <a:cubicBezTo>
                    <a:pt x="1264" y="21471"/>
                    <a:pt x="4735" y="21471"/>
                    <a:pt x="8592" y="20421"/>
                  </a:cubicBezTo>
                  <a:cubicBezTo>
                    <a:pt x="12449" y="19371"/>
                    <a:pt x="16692" y="17271"/>
                    <a:pt x="20935" y="15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687576" y="541251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655775" y="5334198"/>
              <a:ext cx="47766" cy="3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0432" fill="norm" stroke="1" extrusionOk="0">
                  <a:moveTo>
                    <a:pt x="10821" y="10080"/>
                  </a:moveTo>
                  <a:cubicBezTo>
                    <a:pt x="7221" y="5760"/>
                    <a:pt x="3621" y="1440"/>
                    <a:pt x="1821" y="2880"/>
                  </a:cubicBezTo>
                  <a:cubicBezTo>
                    <a:pt x="21" y="4320"/>
                    <a:pt x="21" y="11520"/>
                    <a:pt x="2271" y="15840"/>
                  </a:cubicBezTo>
                  <a:cubicBezTo>
                    <a:pt x="4521" y="20160"/>
                    <a:pt x="9021" y="21600"/>
                    <a:pt x="13071" y="19440"/>
                  </a:cubicBezTo>
                  <a:cubicBezTo>
                    <a:pt x="17121" y="17280"/>
                    <a:pt x="20721" y="11520"/>
                    <a:pt x="20271" y="7200"/>
                  </a:cubicBezTo>
                  <a:cubicBezTo>
                    <a:pt x="19821" y="2880"/>
                    <a:pt x="15321" y="0"/>
                    <a:pt x="10821" y="0"/>
                  </a:cubicBezTo>
                  <a:cubicBezTo>
                    <a:pt x="6321" y="0"/>
                    <a:pt x="1821" y="2880"/>
                    <a:pt x="471" y="6480"/>
                  </a:cubicBezTo>
                  <a:cubicBezTo>
                    <a:pt x="-879" y="10080"/>
                    <a:pt x="921" y="14400"/>
                    <a:pt x="2721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373376" y="5514925"/>
              <a:ext cx="84995" cy="26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58" fill="norm" stroke="1" extrusionOk="0">
                  <a:moveTo>
                    <a:pt x="20546" y="2996"/>
                  </a:moveTo>
                  <a:cubicBezTo>
                    <a:pt x="21073" y="2146"/>
                    <a:pt x="21600" y="1296"/>
                    <a:pt x="20546" y="700"/>
                  </a:cubicBezTo>
                  <a:cubicBezTo>
                    <a:pt x="19493" y="105"/>
                    <a:pt x="16859" y="-235"/>
                    <a:pt x="13961" y="190"/>
                  </a:cubicBezTo>
                  <a:cubicBezTo>
                    <a:pt x="11063" y="615"/>
                    <a:pt x="7902" y="1806"/>
                    <a:pt x="6322" y="3762"/>
                  </a:cubicBezTo>
                  <a:cubicBezTo>
                    <a:pt x="4741" y="5718"/>
                    <a:pt x="4741" y="8439"/>
                    <a:pt x="7112" y="10820"/>
                  </a:cubicBezTo>
                  <a:cubicBezTo>
                    <a:pt x="9483" y="13201"/>
                    <a:pt x="14224" y="15242"/>
                    <a:pt x="16859" y="16688"/>
                  </a:cubicBezTo>
                  <a:cubicBezTo>
                    <a:pt x="19493" y="18134"/>
                    <a:pt x="20020" y="18984"/>
                    <a:pt x="18966" y="19664"/>
                  </a:cubicBezTo>
                  <a:cubicBezTo>
                    <a:pt x="17912" y="20345"/>
                    <a:pt x="15278" y="20855"/>
                    <a:pt x="12380" y="21110"/>
                  </a:cubicBezTo>
                  <a:cubicBezTo>
                    <a:pt x="9483" y="21365"/>
                    <a:pt x="6322" y="21365"/>
                    <a:pt x="4215" y="20515"/>
                  </a:cubicBezTo>
                  <a:cubicBezTo>
                    <a:pt x="2107" y="19664"/>
                    <a:pt x="1054" y="17963"/>
                    <a:pt x="0" y="16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494752" y="5404488"/>
              <a:ext cx="408119" cy="36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52" fill="norm" stroke="1" extrusionOk="0">
                  <a:moveTo>
                    <a:pt x="630" y="10407"/>
                  </a:moveTo>
                  <a:cubicBezTo>
                    <a:pt x="407" y="12616"/>
                    <a:pt x="185" y="14825"/>
                    <a:pt x="73" y="16236"/>
                  </a:cubicBezTo>
                  <a:cubicBezTo>
                    <a:pt x="-38" y="17647"/>
                    <a:pt x="-38" y="18261"/>
                    <a:pt x="185" y="18752"/>
                  </a:cubicBezTo>
                  <a:cubicBezTo>
                    <a:pt x="407" y="19243"/>
                    <a:pt x="853" y="19611"/>
                    <a:pt x="1298" y="19550"/>
                  </a:cubicBezTo>
                  <a:cubicBezTo>
                    <a:pt x="1743" y="19488"/>
                    <a:pt x="2189" y="18997"/>
                    <a:pt x="2578" y="18016"/>
                  </a:cubicBezTo>
                  <a:cubicBezTo>
                    <a:pt x="2968" y="17034"/>
                    <a:pt x="3302" y="15561"/>
                    <a:pt x="3469" y="15193"/>
                  </a:cubicBezTo>
                  <a:cubicBezTo>
                    <a:pt x="3636" y="14825"/>
                    <a:pt x="3636" y="15561"/>
                    <a:pt x="3970" y="16359"/>
                  </a:cubicBezTo>
                  <a:cubicBezTo>
                    <a:pt x="4304" y="17157"/>
                    <a:pt x="4972" y="18016"/>
                    <a:pt x="5585" y="18261"/>
                  </a:cubicBezTo>
                  <a:cubicBezTo>
                    <a:pt x="6197" y="18507"/>
                    <a:pt x="6754" y="18138"/>
                    <a:pt x="7255" y="16972"/>
                  </a:cubicBezTo>
                  <a:cubicBezTo>
                    <a:pt x="7756" y="15807"/>
                    <a:pt x="8201" y="13843"/>
                    <a:pt x="8535" y="12554"/>
                  </a:cubicBezTo>
                  <a:cubicBezTo>
                    <a:pt x="8869" y="11266"/>
                    <a:pt x="9092" y="10652"/>
                    <a:pt x="9482" y="10222"/>
                  </a:cubicBezTo>
                  <a:cubicBezTo>
                    <a:pt x="9871" y="9793"/>
                    <a:pt x="10428" y="9547"/>
                    <a:pt x="10873" y="9670"/>
                  </a:cubicBezTo>
                  <a:cubicBezTo>
                    <a:pt x="11319" y="9793"/>
                    <a:pt x="11653" y="10284"/>
                    <a:pt x="11541" y="10468"/>
                  </a:cubicBezTo>
                  <a:cubicBezTo>
                    <a:pt x="11430" y="10652"/>
                    <a:pt x="10873" y="10529"/>
                    <a:pt x="10317" y="10713"/>
                  </a:cubicBezTo>
                  <a:cubicBezTo>
                    <a:pt x="9760" y="10897"/>
                    <a:pt x="9203" y="11388"/>
                    <a:pt x="8647" y="12616"/>
                  </a:cubicBezTo>
                  <a:cubicBezTo>
                    <a:pt x="8090" y="13843"/>
                    <a:pt x="7533" y="15807"/>
                    <a:pt x="7255" y="17157"/>
                  </a:cubicBezTo>
                  <a:cubicBezTo>
                    <a:pt x="6976" y="18507"/>
                    <a:pt x="6976" y="19243"/>
                    <a:pt x="7255" y="19795"/>
                  </a:cubicBezTo>
                  <a:cubicBezTo>
                    <a:pt x="7533" y="20347"/>
                    <a:pt x="8090" y="20716"/>
                    <a:pt x="8647" y="20838"/>
                  </a:cubicBezTo>
                  <a:cubicBezTo>
                    <a:pt x="9203" y="20961"/>
                    <a:pt x="9760" y="20838"/>
                    <a:pt x="10762" y="19857"/>
                  </a:cubicBezTo>
                  <a:cubicBezTo>
                    <a:pt x="11764" y="18875"/>
                    <a:pt x="13211" y="17034"/>
                    <a:pt x="14548" y="13904"/>
                  </a:cubicBezTo>
                  <a:cubicBezTo>
                    <a:pt x="15884" y="10775"/>
                    <a:pt x="17108" y="6357"/>
                    <a:pt x="17776" y="3718"/>
                  </a:cubicBezTo>
                  <a:cubicBezTo>
                    <a:pt x="18444" y="1079"/>
                    <a:pt x="18556" y="220"/>
                    <a:pt x="18444" y="36"/>
                  </a:cubicBezTo>
                  <a:cubicBezTo>
                    <a:pt x="18333" y="-148"/>
                    <a:pt x="17999" y="343"/>
                    <a:pt x="17498" y="2307"/>
                  </a:cubicBezTo>
                  <a:cubicBezTo>
                    <a:pt x="16997" y="4270"/>
                    <a:pt x="16329" y="7707"/>
                    <a:pt x="15884" y="10222"/>
                  </a:cubicBezTo>
                  <a:cubicBezTo>
                    <a:pt x="15438" y="12738"/>
                    <a:pt x="15216" y="14334"/>
                    <a:pt x="15104" y="15438"/>
                  </a:cubicBezTo>
                  <a:cubicBezTo>
                    <a:pt x="14993" y="16543"/>
                    <a:pt x="14993" y="17157"/>
                    <a:pt x="15160" y="17218"/>
                  </a:cubicBezTo>
                  <a:cubicBezTo>
                    <a:pt x="15327" y="17279"/>
                    <a:pt x="15661" y="16788"/>
                    <a:pt x="15995" y="16113"/>
                  </a:cubicBezTo>
                  <a:cubicBezTo>
                    <a:pt x="16329" y="15438"/>
                    <a:pt x="16663" y="14579"/>
                    <a:pt x="17108" y="13966"/>
                  </a:cubicBezTo>
                  <a:cubicBezTo>
                    <a:pt x="17554" y="13352"/>
                    <a:pt x="18110" y="12984"/>
                    <a:pt x="18611" y="13107"/>
                  </a:cubicBezTo>
                  <a:cubicBezTo>
                    <a:pt x="19113" y="13229"/>
                    <a:pt x="19558" y="13843"/>
                    <a:pt x="20059" y="14886"/>
                  </a:cubicBezTo>
                  <a:cubicBezTo>
                    <a:pt x="20560" y="15929"/>
                    <a:pt x="21117" y="17402"/>
                    <a:pt x="21339" y="18568"/>
                  </a:cubicBezTo>
                  <a:cubicBezTo>
                    <a:pt x="21562" y="19734"/>
                    <a:pt x="21451" y="20593"/>
                    <a:pt x="2133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432695" y="5405430"/>
              <a:ext cx="305932" cy="31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89" fill="norm" stroke="1" extrusionOk="0">
                  <a:moveTo>
                    <a:pt x="7230" y="1743"/>
                  </a:moveTo>
                  <a:cubicBezTo>
                    <a:pt x="7230" y="755"/>
                    <a:pt x="7230" y="-233"/>
                    <a:pt x="7007" y="49"/>
                  </a:cubicBezTo>
                  <a:cubicBezTo>
                    <a:pt x="6783" y="332"/>
                    <a:pt x="6337" y="1885"/>
                    <a:pt x="5890" y="4779"/>
                  </a:cubicBezTo>
                  <a:cubicBezTo>
                    <a:pt x="5443" y="7673"/>
                    <a:pt x="4996" y="11908"/>
                    <a:pt x="4847" y="14802"/>
                  </a:cubicBezTo>
                  <a:cubicBezTo>
                    <a:pt x="4698" y="17696"/>
                    <a:pt x="4847" y="19249"/>
                    <a:pt x="5294" y="20167"/>
                  </a:cubicBezTo>
                  <a:cubicBezTo>
                    <a:pt x="5741" y="21085"/>
                    <a:pt x="6485" y="21367"/>
                    <a:pt x="7007" y="21085"/>
                  </a:cubicBezTo>
                  <a:cubicBezTo>
                    <a:pt x="7528" y="20802"/>
                    <a:pt x="7826" y="19955"/>
                    <a:pt x="7305" y="18191"/>
                  </a:cubicBezTo>
                  <a:cubicBezTo>
                    <a:pt x="6783" y="16426"/>
                    <a:pt x="5443" y="13743"/>
                    <a:pt x="4400" y="12191"/>
                  </a:cubicBezTo>
                  <a:cubicBezTo>
                    <a:pt x="3357" y="10638"/>
                    <a:pt x="2612" y="10214"/>
                    <a:pt x="1793" y="10143"/>
                  </a:cubicBezTo>
                  <a:cubicBezTo>
                    <a:pt x="974" y="10073"/>
                    <a:pt x="80" y="10355"/>
                    <a:pt x="5" y="10355"/>
                  </a:cubicBezTo>
                  <a:cubicBezTo>
                    <a:pt x="-69" y="10355"/>
                    <a:pt x="676" y="10073"/>
                    <a:pt x="2091" y="8732"/>
                  </a:cubicBezTo>
                  <a:cubicBezTo>
                    <a:pt x="3506" y="7391"/>
                    <a:pt x="5592" y="4991"/>
                    <a:pt x="6932" y="3508"/>
                  </a:cubicBezTo>
                  <a:cubicBezTo>
                    <a:pt x="8273" y="2026"/>
                    <a:pt x="8869" y="1461"/>
                    <a:pt x="9539" y="1179"/>
                  </a:cubicBezTo>
                  <a:cubicBezTo>
                    <a:pt x="10210" y="896"/>
                    <a:pt x="10954" y="896"/>
                    <a:pt x="11476" y="1461"/>
                  </a:cubicBezTo>
                  <a:cubicBezTo>
                    <a:pt x="11997" y="2026"/>
                    <a:pt x="12295" y="3155"/>
                    <a:pt x="12370" y="5626"/>
                  </a:cubicBezTo>
                  <a:cubicBezTo>
                    <a:pt x="12444" y="8096"/>
                    <a:pt x="12295" y="11908"/>
                    <a:pt x="12072" y="14238"/>
                  </a:cubicBezTo>
                  <a:cubicBezTo>
                    <a:pt x="11848" y="16567"/>
                    <a:pt x="11550" y="17414"/>
                    <a:pt x="11327" y="17485"/>
                  </a:cubicBezTo>
                  <a:cubicBezTo>
                    <a:pt x="11103" y="17555"/>
                    <a:pt x="10954" y="16849"/>
                    <a:pt x="11401" y="16426"/>
                  </a:cubicBezTo>
                  <a:cubicBezTo>
                    <a:pt x="11848" y="16002"/>
                    <a:pt x="12891" y="15861"/>
                    <a:pt x="14232" y="16285"/>
                  </a:cubicBezTo>
                  <a:cubicBezTo>
                    <a:pt x="15572" y="16708"/>
                    <a:pt x="17211" y="17696"/>
                    <a:pt x="18477" y="18261"/>
                  </a:cubicBezTo>
                  <a:cubicBezTo>
                    <a:pt x="19743" y="18826"/>
                    <a:pt x="20637" y="18967"/>
                    <a:pt x="21531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748415" y="5407395"/>
              <a:ext cx="260175" cy="27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19" fill="norm" stroke="1" extrusionOk="0">
                  <a:moveTo>
                    <a:pt x="5988" y="14787"/>
                  </a:moveTo>
                  <a:cubicBezTo>
                    <a:pt x="5291" y="14147"/>
                    <a:pt x="4594" y="13507"/>
                    <a:pt x="3810" y="13267"/>
                  </a:cubicBezTo>
                  <a:cubicBezTo>
                    <a:pt x="3026" y="13027"/>
                    <a:pt x="2156" y="13187"/>
                    <a:pt x="1459" y="14067"/>
                  </a:cubicBezTo>
                  <a:cubicBezTo>
                    <a:pt x="762" y="14947"/>
                    <a:pt x="239" y="16547"/>
                    <a:pt x="65" y="17747"/>
                  </a:cubicBezTo>
                  <a:cubicBezTo>
                    <a:pt x="-109" y="18947"/>
                    <a:pt x="65" y="19747"/>
                    <a:pt x="588" y="19827"/>
                  </a:cubicBezTo>
                  <a:cubicBezTo>
                    <a:pt x="1110" y="19907"/>
                    <a:pt x="1981" y="19267"/>
                    <a:pt x="2591" y="18547"/>
                  </a:cubicBezTo>
                  <a:cubicBezTo>
                    <a:pt x="3201" y="17827"/>
                    <a:pt x="3549" y="17027"/>
                    <a:pt x="3810" y="17027"/>
                  </a:cubicBezTo>
                  <a:cubicBezTo>
                    <a:pt x="4072" y="17027"/>
                    <a:pt x="4246" y="17827"/>
                    <a:pt x="4507" y="18627"/>
                  </a:cubicBezTo>
                  <a:cubicBezTo>
                    <a:pt x="4768" y="19427"/>
                    <a:pt x="5117" y="20227"/>
                    <a:pt x="5814" y="20707"/>
                  </a:cubicBezTo>
                  <a:cubicBezTo>
                    <a:pt x="6510" y="21187"/>
                    <a:pt x="7556" y="21347"/>
                    <a:pt x="9210" y="19427"/>
                  </a:cubicBezTo>
                  <a:cubicBezTo>
                    <a:pt x="10865" y="17507"/>
                    <a:pt x="13130" y="13507"/>
                    <a:pt x="14523" y="10467"/>
                  </a:cubicBezTo>
                  <a:cubicBezTo>
                    <a:pt x="15917" y="7427"/>
                    <a:pt x="16439" y="5347"/>
                    <a:pt x="16788" y="3587"/>
                  </a:cubicBezTo>
                  <a:cubicBezTo>
                    <a:pt x="17136" y="1827"/>
                    <a:pt x="17310" y="387"/>
                    <a:pt x="17136" y="67"/>
                  </a:cubicBezTo>
                  <a:cubicBezTo>
                    <a:pt x="16962" y="-253"/>
                    <a:pt x="16439" y="547"/>
                    <a:pt x="15830" y="3027"/>
                  </a:cubicBezTo>
                  <a:cubicBezTo>
                    <a:pt x="15220" y="5507"/>
                    <a:pt x="14523" y="9667"/>
                    <a:pt x="14349" y="12627"/>
                  </a:cubicBezTo>
                  <a:cubicBezTo>
                    <a:pt x="14175" y="15587"/>
                    <a:pt x="14523" y="17347"/>
                    <a:pt x="15568" y="18387"/>
                  </a:cubicBezTo>
                  <a:cubicBezTo>
                    <a:pt x="16614" y="19427"/>
                    <a:pt x="18356" y="19747"/>
                    <a:pt x="19575" y="19507"/>
                  </a:cubicBezTo>
                  <a:cubicBezTo>
                    <a:pt x="20794" y="19267"/>
                    <a:pt x="21491" y="18467"/>
                    <a:pt x="21404" y="17187"/>
                  </a:cubicBezTo>
                  <a:cubicBezTo>
                    <a:pt x="21317" y="15907"/>
                    <a:pt x="20446" y="14147"/>
                    <a:pt x="19575" y="12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861972" y="5514115"/>
              <a:ext cx="19415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4581" y="21600"/>
                  </a:moveTo>
                  <a:cubicBezTo>
                    <a:pt x="2491" y="21600"/>
                    <a:pt x="401" y="21600"/>
                    <a:pt x="52" y="20571"/>
                  </a:cubicBezTo>
                  <a:cubicBezTo>
                    <a:pt x="-296" y="19543"/>
                    <a:pt x="1098" y="17486"/>
                    <a:pt x="4001" y="14400"/>
                  </a:cubicBezTo>
                  <a:cubicBezTo>
                    <a:pt x="6904" y="11314"/>
                    <a:pt x="11317" y="7200"/>
                    <a:pt x="14452" y="4629"/>
                  </a:cubicBezTo>
                  <a:cubicBezTo>
                    <a:pt x="17588" y="2057"/>
                    <a:pt x="19446" y="1029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653026" y="5407163"/>
              <a:ext cx="31751" cy="34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925"/>
                  </a:moveTo>
                  <a:cubicBezTo>
                    <a:pt x="2880" y="997"/>
                    <a:pt x="5760" y="70"/>
                    <a:pt x="8640" y="3"/>
                  </a:cubicBezTo>
                  <a:cubicBezTo>
                    <a:pt x="11520" y="-63"/>
                    <a:pt x="14400" y="732"/>
                    <a:pt x="16560" y="3714"/>
                  </a:cubicBezTo>
                  <a:cubicBezTo>
                    <a:pt x="18720" y="6695"/>
                    <a:pt x="20160" y="11863"/>
                    <a:pt x="20880" y="14779"/>
                  </a:cubicBezTo>
                  <a:cubicBezTo>
                    <a:pt x="21600" y="17694"/>
                    <a:pt x="21600" y="18357"/>
                    <a:pt x="20880" y="19218"/>
                  </a:cubicBezTo>
                  <a:cubicBezTo>
                    <a:pt x="20160" y="20079"/>
                    <a:pt x="18720" y="21139"/>
                    <a:pt x="18720" y="21338"/>
                  </a:cubicBezTo>
                  <a:cubicBezTo>
                    <a:pt x="18720" y="21537"/>
                    <a:pt x="20160" y="20874"/>
                    <a:pt x="21600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728095" y="5412710"/>
              <a:ext cx="140846" cy="35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60" fill="norm" stroke="1" extrusionOk="0">
                  <a:moveTo>
                    <a:pt x="6741" y="6890"/>
                  </a:moveTo>
                  <a:cubicBezTo>
                    <a:pt x="6428" y="10340"/>
                    <a:pt x="6115" y="13791"/>
                    <a:pt x="5958" y="15836"/>
                  </a:cubicBezTo>
                  <a:cubicBezTo>
                    <a:pt x="5802" y="17881"/>
                    <a:pt x="5802" y="18520"/>
                    <a:pt x="5645" y="18520"/>
                  </a:cubicBezTo>
                  <a:cubicBezTo>
                    <a:pt x="5489" y="18520"/>
                    <a:pt x="5176" y="17881"/>
                    <a:pt x="4863" y="15261"/>
                  </a:cubicBezTo>
                  <a:cubicBezTo>
                    <a:pt x="4550" y="12641"/>
                    <a:pt x="4237" y="8040"/>
                    <a:pt x="4237" y="5420"/>
                  </a:cubicBezTo>
                  <a:cubicBezTo>
                    <a:pt x="4237" y="2800"/>
                    <a:pt x="4550" y="2161"/>
                    <a:pt x="5176" y="1522"/>
                  </a:cubicBezTo>
                  <a:cubicBezTo>
                    <a:pt x="5802" y="882"/>
                    <a:pt x="6741" y="243"/>
                    <a:pt x="7993" y="52"/>
                  </a:cubicBezTo>
                  <a:cubicBezTo>
                    <a:pt x="9245" y="-140"/>
                    <a:pt x="10811" y="116"/>
                    <a:pt x="13471" y="2224"/>
                  </a:cubicBezTo>
                  <a:cubicBezTo>
                    <a:pt x="16132" y="4333"/>
                    <a:pt x="19889" y="8296"/>
                    <a:pt x="20671" y="11555"/>
                  </a:cubicBezTo>
                  <a:cubicBezTo>
                    <a:pt x="21454" y="14814"/>
                    <a:pt x="19263" y="17370"/>
                    <a:pt x="15819" y="18776"/>
                  </a:cubicBezTo>
                  <a:cubicBezTo>
                    <a:pt x="12376" y="20182"/>
                    <a:pt x="7680" y="20438"/>
                    <a:pt x="4550" y="20565"/>
                  </a:cubicBezTo>
                  <a:cubicBezTo>
                    <a:pt x="1419" y="20693"/>
                    <a:pt x="-146" y="20693"/>
                    <a:pt x="11" y="20821"/>
                  </a:cubicBezTo>
                  <a:cubicBezTo>
                    <a:pt x="167" y="20949"/>
                    <a:pt x="2045" y="21204"/>
                    <a:pt x="392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900676" y="571096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938776" y="5368065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6915492" y="5286457"/>
              <a:ext cx="67735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5400" y="4000"/>
                  </a:moveTo>
                  <a:cubicBezTo>
                    <a:pt x="2700" y="1840"/>
                    <a:pt x="0" y="-320"/>
                    <a:pt x="0" y="40"/>
                  </a:cubicBezTo>
                  <a:cubicBezTo>
                    <a:pt x="0" y="400"/>
                    <a:pt x="2700" y="3280"/>
                    <a:pt x="5737" y="5080"/>
                  </a:cubicBezTo>
                  <a:cubicBezTo>
                    <a:pt x="8775" y="6880"/>
                    <a:pt x="12150" y="7600"/>
                    <a:pt x="11475" y="7600"/>
                  </a:cubicBezTo>
                  <a:cubicBezTo>
                    <a:pt x="10800" y="7600"/>
                    <a:pt x="6075" y="6880"/>
                    <a:pt x="4725" y="8320"/>
                  </a:cubicBezTo>
                  <a:cubicBezTo>
                    <a:pt x="3375" y="9760"/>
                    <a:pt x="5400" y="13360"/>
                    <a:pt x="8775" y="15880"/>
                  </a:cubicBezTo>
                  <a:cubicBezTo>
                    <a:pt x="12150" y="18400"/>
                    <a:pt x="16875" y="19840"/>
                    <a:pt x="2160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7053076" y="5368065"/>
              <a:ext cx="69851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2618" y="3473"/>
                    <a:pt x="5236" y="6947"/>
                    <a:pt x="6873" y="10257"/>
                  </a:cubicBezTo>
                  <a:cubicBezTo>
                    <a:pt x="8509" y="13568"/>
                    <a:pt x="9164" y="16716"/>
                    <a:pt x="10145" y="18669"/>
                  </a:cubicBezTo>
                  <a:cubicBezTo>
                    <a:pt x="11127" y="20623"/>
                    <a:pt x="12436" y="21383"/>
                    <a:pt x="14400" y="21491"/>
                  </a:cubicBezTo>
                  <a:cubicBezTo>
                    <a:pt x="16364" y="21600"/>
                    <a:pt x="18982" y="21057"/>
                    <a:pt x="2160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7199126" y="5555571"/>
              <a:ext cx="127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80" y="11918"/>
                    <a:pt x="9360" y="3818"/>
                    <a:pt x="12960" y="1118"/>
                  </a:cubicBezTo>
                  <a:cubicBezTo>
                    <a:pt x="16560" y="-1582"/>
                    <a:pt x="190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218176" y="5647465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7440959" y="5511783"/>
              <a:ext cx="142432" cy="19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1" fill="norm" stroke="1" extrusionOk="0">
                  <a:moveTo>
                    <a:pt x="1826" y="3739"/>
                  </a:moveTo>
                  <a:cubicBezTo>
                    <a:pt x="1508" y="8849"/>
                    <a:pt x="1191" y="13959"/>
                    <a:pt x="873" y="17094"/>
                  </a:cubicBezTo>
                  <a:cubicBezTo>
                    <a:pt x="555" y="20230"/>
                    <a:pt x="238" y="21391"/>
                    <a:pt x="79" y="21391"/>
                  </a:cubicBezTo>
                  <a:cubicBezTo>
                    <a:pt x="-80" y="21391"/>
                    <a:pt x="-80" y="20230"/>
                    <a:pt x="873" y="16862"/>
                  </a:cubicBezTo>
                  <a:cubicBezTo>
                    <a:pt x="1826" y="13494"/>
                    <a:pt x="3732" y="7920"/>
                    <a:pt x="5161" y="4668"/>
                  </a:cubicBezTo>
                  <a:cubicBezTo>
                    <a:pt x="6591" y="1417"/>
                    <a:pt x="7544" y="488"/>
                    <a:pt x="9608" y="139"/>
                  </a:cubicBezTo>
                  <a:cubicBezTo>
                    <a:pt x="11673" y="-209"/>
                    <a:pt x="14849" y="23"/>
                    <a:pt x="17232" y="1649"/>
                  </a:cubicBezTo>
                  <a:cubicBezTo>
                    <a:pt x="19614" y="3275"/>
                    <a:pt x="21202" y="6294"/>
                    <a:pt x="21361" y="8849"/>
                  </a:cubicBezTo>
                  <a:cubicBezTo>
                    <a:pt x="21520" y="11404"/>
                    <a:pt x="20249" y="13494"/>
                    <a:pt x="18979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954776" y="5477291"/>
              <a:ext cx="159026" cy="25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94" fill="norm" stroke="1" extrusionOk="0">
                  <a:moveTo>
                    <a:pt x="13465" y="11484"/>
                  </a:moveTo>
                  <a:cubicBezTo>
                    <a:pt x="12343" y="9904"/>
                    <a:pt x="11221" y="8323"/>
                    <a:pt x="10800" y="6655"/>
                  </a:cubicBezTo>
                  <a:cubicBezTo>
                    <a:pt x="10379" y="4987"/>
                    <a:pt x="10660" y="3231"/>
                    <a:pt x="11782" y="2089"/>
                  </a:cubicBezTo>
                  <a:cubicBezTo>
                    <a:pt x="12904" y="948"/>
                    <a:pt x="14868" y="421"/>
                    <a:pt x="16551" y="157"/>
                  </a:cubicBezTo>
                  <a:cubicBezTo>
                    <a:pt x="18234" y="-106"/>
                    <a:pt x="19636" y="-106"/>
                    <a:pt x="20478" y="684"/>
                  </a:cubicBezTo>
                  <a:cubicBezTo>
                    <a:pt x="21319" y="1474"/>
                    <a:pt x="21600" y="3055"/>
                    <a:pt x="19075" y="5426"/>
                  </a:cubicBezTo>
                  <a:cubicBezTo>
                    <a:pt x="16551" y="7796"/>
                    <a:pt x="11221" y="10957"/>
                    <a:pt x="7855" y="12977"/>
                  </a:cubicBezTo>
                  <a:cubicBezTo>
                    <a:pt x="4488" y="14996"/>
                    <a:pt x="3086" y="15874"/>
                    <a:pt x="1964" y="16665"/>
                  </a:cubicBezTo>
                  <a:cubicBezTo>
                    <a:pt x="842" y="17455"/>
                    <a:pt x="0" y="18157"/>
                    <a:pt x="0" y="18860"/>
                  </a:cubicBezTo>
                  <a:cubicBezTo>
                    <a:pt x="0" y="19562"/>
                    <a:pt x="842" y="20265"/>
                    <a:pt x="1964" y="20528"/>
                  </a:cubicBezTo>
                  <a:cubicBezTo>
                    <a:pt x="3086" y="20792"/>
                    <a:pt x="4488" y="20616"/>
                    <a:pt x="6452" y="20704"/>
                  </a:cubicBezTo>
                  <a:cubicBezTo>
                    <a:pt x="8416" y="20792"/>
                    <a:pt x="10940" y="21143"/>
                    <a:pt x="1346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8628517" y="5393465"/>
              <a:ext cx="31110" cy="34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47" fill="norm" stroke="1" extrusionOk="0">
                  <a:moveTo>
                    <a:pt x="3884" y="0"/>
                  </a:moveTo>
                  <a:cubicBezTo>
                    <a:pt x="5324" y="4656"/>
                    <a:pt x="6764" y="9313"/>
                    <a:pt x="6044" y="12352"/>
                  </a:cubicBezTo>
                  <a:cubicBezTo>
                    <a:pt x="5324" y="15392"/>
                    <a:pt x="2444" y="16814"/>
                    <a:pt x="1004" y="18172"/>
                  </a:cubicBezTo>
                  <a:cubicBezTo>
                    <a:pt x="-436" y="19531"/>
                    <a:pt x="-436" y="20824"/>
                    <a:pt x="1724" y="21212"/>
                  </a:cubicBezTo>
                  <a:cubicBezTo>
                    <a:pt x="3884" y="21600"/>
                    <a:pt x="8204" y="21083"/>
                    <a:pt x="11804" y="20501"/>
                  </a:cubicBezTo>
                  <a:cubicBezTo>
                    <a:pt x="15404" y="19919"/>
                    <a:pt x="18284" y="19272"/>
                    <a:pt x="21164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8728253" y="5409832"/>
              <a:ext cx="129329" cy="29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08" fill="norm" stroke="1" extrusionOk="0">
                  <a:moveTo>
                    <a:pt x="6472" y="3363"/>
                  </a:moveTo>
                  <a:cubicBezTo>
                    <a:pt x="6124" y="6384"/>
                    <a:pt x="5776" y="9405"/>
                    <a:pt x="5427" y="11897"/>
                  </a:cubicBezTo>
                  <a:cubicBezTo>
                    <a:pt x="5079" y="14390"/>
                    <a:pt x="4730" y="16353"/>
                    <a:pt x="4382" y="17713"/>
                  </a:cubicBezTo>
                  <a:cubicBezTo>
                    <a:pt x="4034" y="19072"/>
                    <a:pt x="3685" y="19828"/>
                    <a:pt x="3163" y="19676"/>
                  </a:cubicBezTo>
                  <a:cubicBezTo>
                    <a:pt x="2640" y="19525"/>
                    <a:pt x="1943" y="18468"/>
                    <a:pt x="1247" y="15825"/>
                  </a:cubicBezTo>
                  <a:cubicBezTo>
                    <a:pt x="550" y="13181"/>
                    <a:pt x="-147" y="8952"/>
                    <a:pt x="27" y="6007"/>
                  </a:cubicBezTo>
                  <a:cubicBezTo>
                    <a:pt x="201" y="3061"/>
                    <a:pt x="1247" y="1400"/>
                    <a:pt x="3859" y="569"/>
                  </a:cubicBezTo>
                  <a:cubicBezTo>
                    <a:pt x="6472" y="-262"/>
                    <a:pt x="10653" y="-262"/>
                    <a:pt x="14311" y="1097"/>
                  </a:cubicBezTo>
                  <a:cubicBezTo>
                    <a:pt x="17969" y="2457"/>
                    <a:pt x="21105" y="5176"/>
                    <a:pt x="21279" y="8046"/>
                  </a:cubicBezTo>
                  <a:cubicBezTo>
                    <a:pt x="21453" y="10916"/>
                    <a:pt x="18666" y="13937"/>
                    <a:pt x="15356" y="16127"/>
                  </a:cubicBezTo>
                  <a:cubicBezTo>
                    <a:pt x="12047" y="18317"/>
                    <a:pt x="8214" y="19676"/>
                    <a:pt x="5427" y="20432"/>
                  </a:cubicBezTo>
                  <a:cubicBezTo>
                    <a:pt x="2640" y="21187"/>
                    <a:pt x="898" y="21338"/>
                    <a:pt x="550" y="21111"/>
                  </a:cubicBezTo>
                  <a:cubicBezTo>
                    <a:pt x="201" y="20885"/>
                    <a:pt x="1247" y="20281"/>
                    <a:pt x="3337" y="19299"/>
                  </a:cubicBezTo>
                  <a:cubicBezTo>
                    <a:pt x="5427" y="18317"/>
                    <a:pt x="8563" y="16958"/>
                    <a:pt x="11698" y="15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8873314" y="5634765"/>
              <a:ext cx="110163" cy="13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29" fill="norm" stroke="1" extrusionOk="0">
                  <a:moveTo>
                    <a:pt x="1618" y="0"/>
                  </a:moveTo>
                  <a:cubicBezTo>
                    <a:pt x="3618" y="343"/>
                    <a:pt x="5618" y="686"/>
                    <a:pt x="7618" y="2229"/>
                  </a:cubicBezTo>
                  <a:cubicBezTo>
                    <a:pt x="9618" y="3771"/>
                    <a:pt x="11618" y="6514"/>
                    <a:pt x="11618" y="8743"/>
                  </a:cubicBezTo>
                  <a:cubicBezTo>
                    <a:pt x="11618" y="10971"/>
                    <a:pt x="9618" y="12686"/>
                    <a:pt x="7618" y="14057"/>
                  </a:cubicBezTo>
                  <a:cubicBezTo>
                    <a:pt x="5618" y="15429"/>
                    <a:pt x="3618" y="16457"/>
                    <a:pt x="2018" y="17657"/>
                  </a:cubicBezTo>
                  <a:cubicBezTo>
                    <a:pt x="418" y="18857"/>
                    <a:pt x="-782" y="20229"/>
                    <a:pt x="618" y="20914"/>
                  </a:cubicBezTo>
                  <a:cubicBezTo>
                    <a:pt x="2018" y="21600"/>
                    <a:pt x="6018" y="21600"/>
                    <a:pt x="9818" y="20914"/>
                  </a:cubicBezTo>
                  <a:cubicBezTo>
                    <a:pt x="13618" y="20229"/>
                    <a:pt x="17218" y="18857"/>
                    <a:pt x="20818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8939026" y="5304565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906058" y="5244150"/>
              <a:ext cx="52019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06" fill="norm" stroke="1" extrusionOk="0">
                  <a:moveTo>
                    <a:pt x="5681" y="8146"/>
                  </a:moveTo>
                  <a:cubicBezTo>
                    <a:pt x="3089" y="3826"/>
                    <a:pt x="497" y="-494"/>
                    <a:pt x="65" y="46"/>
                  </a:cubicBezTo>
                  <a:cubicBezTo>
                    <a:pt x="-367" y="586"/>
                    <a:pt x="1361" y="5986"/>
                    <a:pt x="5249" y="10306"/>
                  </a:cubicBezTo>
                  <a:cubicBezTo>
                    <a:pt x="9137" y="14626"/>
                    <a:pt x="15185" y="17866"/>
                    <a:pt x="21233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097776" y="5354235"/>
              <a:ext cx="57151" cy="35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593"/>
                  </a:moveTo>
                  <a:cubicBezTo>
                    <a:pt x="0" y="830"/>
                    <a:pt x="0" y="68"/>
                    <a:pt x="1200" y="5"/>
                  </a:cubicBezTo>
                  <a:cubicBezTo>
                    <a:pt x="2400" y="-59"/>
                    <a:pt x="4800" y="576"/>
                    <a:pt x="8000" y="2673"/>
                  </a:cubicBezTo>
                  <a:cubicBezTo>
                    <a:pt x="11200" y="4769"/>
                    <a:pt x="15200" y="8327"/>
                    <a:pt x="17200" y="11440"/>
                  </a:cubicBezTo>
                  <a:cubicBezTo>
                    <a:pt x="19200" y="14553"/>
                    <a:pt x="19200" y="17221"/>
                    <a:pt x="18800" y="18936"/>
                  </a:cubicBezTo>
                  <a:cubicBezTo>
                    <a:pt x="18400" y="20652"/>
                    <a:pt x="17600" y="21414"/>
                    <a:pt x="18000" y="21477"/>
                  </a:cubicBezTo>
                  <a:cubicBezTo>
                    <a:pt x="18400" y="21541"/>
                    <a:pt x="20000" y="20906"/>
                    <a:pt x="21600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300976" y="552046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0"/>
                    <a:pt x="11400" y="0"/>
                    <a:pt x="15000" y="3600"/>
                  </a:cubicBezTo>
                  <a:cubicBezTo>
                    <a:pt x="18600" y="7200"/>
                    <a:pt x="201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9332726" y="5609365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333" y="18900"/>
                    <a:pt x="10667" y="21600"/>
                    <a:pt x="14267" y="18900"/>
                  </a:cubicBezTo>
                  <a:cubicBezTo>
                    <a:pt x="17867" y="16200"/>
                    <a:pt x="19733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628265" y="5444777"/>
              <a:ext cx="168546" cy="16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60" fill="norm" stroke="1" extrusionOk="0">
                  <a:moveTo>
                    <a:pt x="1966" y="5675"/>
                  </a:moveTo>
                  <a:cubicBezTo>
                    <a:pt x="2233" y="8409"/>
                    <a:pt x="2500" y="11144"/>
                    <a:pt x="2500" y="13194"/>
                  </a:cubicBezTo>
                  <a:cubicBezTo>
                    <a:pt x="2500" y="15245"/>
                    <a:pt x="2233" y="16612"/>
                    <a:pt x="1700" y="18116"/>
                  </a:cubicBezTo>
                  <a:cubicBezTo>
                    <a:pt x="1166" y="19619"/>
                    <a:pt x="366" y="21260"/>
                    <a:pt x="100" y="21260"/>
                  </a:cubicBezTo>
                  <a:cubicBezTo>
                    <a:pt x="-167" y="21260"/>
                    <a:pt x="100" y="19619"/>
                    <a:pt x="900" y="17159"/>
                  </a:cubicBezTo>
                  <a:cubicBezTo>
                    <a:pt x="1700" y="14698"/>
                    <a:pt x="3033" y="11417"/>
                    <a:pt x="4100" y="8956"/>
                  </a:cubicBezTo>
                  <a:cubicBezTo>
                    <a:pt x="5166" y="6495"/>
                    <a:pt x="5966" y="4855"/>
                    <a:pt x="6633" y="4718"/>
                  </a:cubicBezTo>
                  <a:cubicBezTo>
                    <a:pt x="7300" y="4582"/>
                    <a:pt x="7833" y="5949"/>
                    <a:pt x="7833" y="7589"/>
                  </a:cubicBezTo>
                  <a:cubicBezTo>
                    <a:pt x="7833" y="9230"/>
                    <a:pt x="7300" y="11144"/>
                    <a:pt x="7433" y="11280"/>
                  </a:cubicBezTo>
                  <a:cubicBezTo>
                    <a:pt x="7566" y="11417"/>
                    <a:pt x="8366" y="9776"/>
                    <a:pt x="9700" y="7726"/>
                  </a:cubicBezTo>
                  <a:cubicBezTo>
                    <a:pt x="11033" y="5675"/>
                    <a:pt x="12900" y="3214"/>
                    <a:pt x="14766" y="1711"/>
                  </a:cubicBezTo>
                  <a:cubicBezTo>
                    <a:pt x="16633" y="207"/>
                    <a:pt x="18500" y="-340"/>
                    <a:pt x="19700" y="207"/>
                  </a:cubicBezTo>
                  <a:cubicBezTo>
                    <a:pt x="20900" y="754"/>
                    <a:pt x="21433" y="2394"/>
                    <a:pt x="21166" y="5128"/>
                  </a:cubicBezTo>
                  <a:cubicBezTo>
                    <a:pt x="20900" y="7863"/>
                    <a:pt x="19833" y="11690"/>
                    <a:pt x="18766" y="14151"/>
                  </a:cubicBezTo>
                  <a:cubicBezTo>
                    <a:pt x="17700" y="16612"/>
                    <a:pt x="16633" y="17706"/>
                    <a:pt x="15566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9859776" y="5545865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391089" y="6213136"/>
              <a:ext cx="337638" cy="39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42" fill="norm" stroke="1" extrusionOk="0">
                  <a:moveTo>
                    <a:pt x="9326" y="3704"/>
                  </a:moveTo>
                  <a:cubicBezTo>
                    <a:pt x="9326" y="3139"/>
                    <a:pt x="9326" y="2573"/>
                    <a:pt x="9125" y="1838"/>
                  </a:cubicBezTo>
                  <a:cubicBezTo>
                    <a:pt x="8924" y="1103"/>
                    <a:pt x="8521" y="198"/>
                    <a:pt x="7717" y="29"/>
                  </a:cubicBezTo>
                  <a:cubicBezTo>
                    <a:pt x="6912" y="-141"/>
                    <a:pt x="5704" y="424"/>
                    <a:pt x="4899" y="2177"/>
                  </a:cubicBezTo>
                  <a:cubicBezTo>
                    <a:pt x="4094" y="3930"/>
                    <a:pt x="3692" y="6871"/>
                    <a:pt x="3960" y="10037"/>
                  </a:cubicBezTo>
                  <a:cubicBezTo>
                    <a:pt x="4228" y="13204"/>
                    <a:pt x="5167" y="16596"/>
                    <a:pt x="5704" y="18575"/>
                  </a:cubicBezTo>
                  <a:cubicBezTo>
                    <a:pt x="6241" y="20554"/>
                    <a:pt x="6375" y="21120"/>
                    <a:pt x="6107" y="21289"/>
                  </a:cubicBezTo>
                  <a:cubicBezTo>
                    <a:pt x="5838" y="21459"/>
                    <a:pt x="5167" y="21233"/>
                    <a:pt x="4094" y="20385"/>
                  </a:cubicBezTo>
                  <a:cubicBezTo>
                    <a:pt x="3021" y="19536"/>
                    <a:pt x="1545" y="18066"/>
                    <a:pt x="740" y="17049"/>
                  </a:cubicBezTo>
                  <a:cubicBezTo>
                    <a:pt x="-65" y="16031"/>
                    <a:pt x="-199" y="15465"/>
                    <a:pt x="271" y="15013"/>
                  </a:cubicBezTo>
                  <a:cubicBezTo>
                    <a:pt x="740" y="14561"/>
                    <a:pt x="1813" y="14221"/>
                    <a:pt x="3625" y="13939"/>
                  </a:cubicBezTo>
                  <a:cubicBezTo>
                    <a:pt x="5436" y="13656"/>
                    <a:pt x="7985" y="13430"/>
                    <a:pt x="9796" y="13317"/>
                  </a:cubicBezTo>
                  <a:cubicBezTo>
                    <a:pt x="11607" y="13204"/>
                    <a:pt x="12681" y="13204"/>
                    <a:pt x="12882" y="13147"/>
                  </a:cubicBezTo>
                  <a:cubicBezTo>
                    <a:pt x="13083" y="13090"/>
                    <a:pt x="12412" y="12977"/>
                    <a:pt x="11741" y="12977"/>
                  </a:cubicBezTo>
                  <a:cubicBezTo>
                    <a:pt x="11071" y="12977"/>
                    <a:pt x="10400" y="13090"/>
                    <a:pt x="9863" y="13373"/>
                  </a:cubicBezTo>
                  <a:cubicBezTo>
                    <a:pt x="9326" y="13656"/>
                    <a:pt x="8924" y="14108"/>
                    <a:pt x="8723" y="14617"/>
                  </a:cubicBezTo>
                  <a:cubicBezTo>
                    <a:pt x="8521" y="15126"/>
                    <a:pt x="8521" y="15691"/>
                    <a:pt x="9058" y="16370"/>
                  </a:cubicBezTo>
                  <a:cubicBezTo>
                    <a:pt x="9595" y="17049"/>
                    <a:pt x="10668" y="17840"/>
                    <a:pt x="11540" y="18179"/>
                  </a:cubicBezTo>
                  <a:cubicBezTo>
                    <a:pt x="12412" y="18519"/>
                    <a:pt x="13083" y="18406"/>
                    <a:pt x="13485" y="18010"/>
                  </a:cubicBezTo>
                  <a:cubicBezTo>
                    <a:pt x="13888" y="17614"/>
                    <a:pt x="14022" y="16935"/>
                    <a:pt x="13955" y="15805"/>
                  </a:cubicBezTo>
                  <a:cubicBezTo>
                    <a:pt x="13888" y="14674"/>
                    <a:pt x="13620" y="13090"/>
                    <a:pt x="13418" y="12016"/>
                  </a:cubicBezTo>
                  <a:cubicBezTo>
                    <a:pt x="13217" y="10942"/>
                    <a:pt x="13083" y="10376"/>
                    <a:pt x="13284" y="10263"/>
                  </a:cubicBezTo>
                  <a:cubicBezTo>
                    <a:pt x="13485" y="10150"/>
                    <a:pt x="14022" y="10489"/>
                    <a:pt x="15028" y="11564"/>
                  </a:cubicBezTo>
                  <a:cubicBezTo>
                    <a:pt x="16035" y="12638"/>
                    <a:pt x="17510" y="14447"/>
                    <a:pt x="18248" y="15861"/>
                  </a:cubicBezTo>
                  <a:cubicBezTo>
                    <a:pt x="18986" y="17275"/>
                    <a:pt x="18986" y="18293"/>
                    <a:pt x="18718" y="18519"/>
                  </a:cubicBezTo>
                  <a:cubicBezTo>
                    <a:pt x="18449" y="18745"/>
                    <a:pt x="17913" y="18179"/>
                    <a:pt x="17577" y="17162"/>
                  </a:cubicBezTo>
                  <a:cubicBezTo>
                    <a:pt x="17242" y="16144"/>
                    <a:pt x="17108" y="14674"/>
                    <a:pt x="17779" y="13430"/>
                  </a:cubicBezTo>
                  <a:cubicBezTo>
                    <a:pt x="18449" y="12186"/>
                    <a:pt x="19925" y="11168"/>
                    <a:pt x="21401" y="1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327742" y="6242248"/>
              <a:ext cx="39158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38" y="13694"/>
                  </a:moveTo>
                  <a:cubicBezTo>
                    <a:pt x="5371" y="13271"/>
                    <a:pt x="4904" y="12847"/>
                    <a:pt x="4086" y="12988"/>
                  </a:cubicBezTo>
                  <a:cubicBezTo>
                    <a:pt x="3269" y="13129"/>
                    <a:pt x="2102" y="13835"/>
                    <a:pt x="1284" y="14965"/>
                  </a:cubicBezTo>
                  <a:cubicBezTo>
                    <a:pt x="467" y="16094"/>
                    <a:pt x="0" y="17647"/>
                    <a:pt x="0" y="18635"/>
                  </a:cubicBezTo>
                  <a:cubicBezTo>
                    <a:pt x="0" y="19624"/>
                    <a:pt x="467" y="20047"/>
                    <a:pt x="992" y="20118"/>
                  </a:cubicBezTo>
                  <a:cubicBezTo>
                    <a:pt x="1518" y="20188"/>
                    <a:pt x="2102" y="19906"/>
                    <a:pt x="2627" y="19482"/>
                  </a:cubicBezTo>
                  <a:cubicBezTo>
                    <a:pt x="3152" y="19059"/>
                    <a:pt x="3619" y="18494"/>
                    <a:pt x="3970" y="17788"/>
                  </a:cubicBezTo>
                  <a:cubicBezTo>
                    <a:pt x="4320" y="17082"/>
                    <a:pt x="4554" y="16235"/>
                    <a:pt x="4729" y="16235"/>
                  </a:cubicBezTo>
                  <a:cubicBezTo>
                    <a:pt x="4904" y="16235"/>
                    <a:pt x="5021" y="17082"/>
                    <a:pt x="5429" y="17576"/>
                  </a:cubicBezTo>
                  <a:cubicBezTo>
                    <a:pt x="5838" y="18071"/>
                    <a:pt x="6538" y="18212"/>
                    <a:pt x="7239" y="17576"/>
                  </a:cubicBezTo>
                  <a:cubicBezTo>
                    <a:pt x="7939" y="16941"/>
                    <a:pt x="8640" y="15529"/>
                    <a:pt x="9341" y="12847"/>
                  </a:cubicBezTo>
                  <a:cubicBezTo>
                    <a:pt x="10041" y="10165"/>
                    <a:pt x="10742" y="6212"/>
                    <a:pt x="11092" y="3812"/>
                  </a:cubicBezTo>
                  <a:cubicBezTo>
                    <a:pt x="11442" y="1412"/>
                    <a:pt x="11442" y="565"/>
                    <a:pt x="11384" y="494"/>
                  </a:cubicBezTo>
                  <a:cubicBezTo>
                    <a:pt x="11325" y="424"/>
                    <a:pt x="11209" y="1129"/>
                    <a:pt x="10975" y="3812"/>
                  </a:cubicBezTo>
                  <a:cubicBezTo>
                    <a:pt x="10742" y="6494"/>
                    <a:pt x="10391" y="11153"/>
                    <a:pt x="10275" y="14259"/>
                  </a:cubicBezTo>
                  <a:cubicBezTo>
                    <a:pt x="10158" y="17365"/>
                    <a:pt x="10275" y="18918"/>
                    <a:pt x="10566" y="19976"/>
                  </a:cubicBezTo>
                  <a:cubicBezTo>
                    <a:pt x="10858" y="21035"/>
                    <a:pt x="11325" y="21600"/>
                    <a:pt x="11851" y="21600"/>
                  </a:cubicBezTo>
                  <a:cubicBezTo>
                    <a:pt x="12376" y="21600"/>
                    <a:pt x="12960" y="21035"/>
                    <a:pt x="14011" y="18706"/>
                  </a:cubicBezTo>
                  <a:cubicBezTo>
                    <a:pt x="15062" y="16376"/>
                    <a:pt x="16579" y="12282"/>
                    <a:pt x="17397" y="9106"/>
                  </a:cubicBezTo>
                  <a:cubicBezTo>
                    <a:pt x="18214" y="5929"/>
                    <a:pt x="18331" y="3671"/>
                    <a:pt x="18331" y="2188"/>
                  </a:cubicBezTo>
                  <a:cubicBezTo>
                    <a:pt x="18331" y="706"/>
                    <a:pt x="18214" y="0"/>
                    <a:pt x="17981" y="0"/>
                  </a:cubicBezTo>
                  <a:cubicBezTo>
                    <a:pt x="17747" y="0"/>
                    <a:pt x="17397" y="706"/>
                    <a:pt x="17105" y="2894"/>
                  </a:cubicBezTo>
                  <a:cubicBezTo>
                    <a:pt x="16813" y="5082"/>
                    <a:pt x="16579" y="8753"/>
                    <a:pt x="16755" y="11788"/>
                  </a:cubicBezTo>
                  <a:cubicBezTo>
                    <a:pt x="16930" y="14824"/>
                    <a:pt x="17514" y="17224"/>
                    <a:pt x="18389" y="18565"/>
                  </a:cubicBezTo>
                  <a:cubicBezTo>
                    <a:pt x="19265" y="19906"/>
                    <a:pt x="20432" y="20188"/>
                    <a:pt x="21600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367026" y="6377715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342805" y="6250715"/>
              <a:ext cx="54792" cy="7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150" fill="norm" stroke="1" extrusionOk="0">
                  <a:moveTo>
                    <a:pt x="11554" y="0"/>
                  </a:moveTo>
                  <a:cubicBezTo>
                    <a:pt x="7554" y="600"/>
                    <a:pt x="3554" y="1200"/>
                    <a:pt x="1554" y="3000"/>
                  </a:cubicBezTo>
                  <a:cubicBezTo>
                    <a:pt x="-446" y="4800"/>
                    <a:pt x="-446" y="7800"/>
                    <a:pt x="1154" y="11100"/>
                  </a:cubicBezTo>
                  <a:cubicBezTo>
                    <a:pt x="2754" y="14400"/>
                    <a:pt x="5954" y="18000"/>
                    <a:pt x="9554" y="19800"/>
                  </a:cubicBezTo>
                  <a:cubicBezTo>
                    <a:pt x="13154" y="21600"/>
                    <a:pt x="17154" y="21600"/>
                    <a:pt x="19154" y="19800"/>
                  </a:cubicBezTo>
                  <a:cubicBezTo>
                    <a:pt x="21154" y="18000"/>
                    <a:pt x="21154" y="14400"/>
                    <a:pt x="19554" y="11700"/>
                  </a:cubicBezTo>
                  <a:cubicBezTo>
                    <a:pt x="17954" y="9000"/>
                    <a:pt x="14754" y="7200"/>
                    <a:pt x="11554" y="7200"/>
                  </a:cubicBezTo>
                  <a:cubicBezTo>
                    <a:pt x="8354" y="7200"/>
                    <a:pt x="5154" y="9000"/>
                    <a:pt x="5554" y="11400"/>
                  </a:cubicBezTo>
                  <a:cubicBezTo>
                    <a:pt x="5954" y="13800"/>
                    <a:pt x="9954" y="16800"/>
                    <a:pt x="13954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494026" y="6396765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507452" y="6485665"/>
              <a:ext cx="132625" cy="2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0897" fill="norm" stroke="1" extrusionOk="0">
                  <a:moveTo>
                    <a:pt x="1879" y="9969"/>
                  </a:moveTo>
                  <a:cubicBezTo>
                    <a:pt x="550" y="14954"/>
                    <a:pt x="-779" y="19938"/>
                    <a:pt x="550" y="20769"/>
                  </a:cubicBezTo>
                  <a:cubicBezTo>
                    <a:pt x="1879" y="21600"/>
                    <a:pt x="5867" y="18277"/>
                    <a:pt x="9689" y="14123"/>
                  </a:cubicBezTo>
                  <a:cubicBezTo>
                    <a:pt x="13510" y="9969"/>
                    <a:pt x="17166" y="4985"/>
                    <a:pt x="208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779776" y="6257065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320"/>
                    <a:pt x="12960" y="8640"/>
                    <a:pt x="9360" y="12240"/>
                  </a:cubicBezTo>
                  <a:cubicBezTo>
                    <a:pt x="5760" y="15840"/>
                    <a:pt x="288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101545" y="6225315"/>
              <a:ext cx="40182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521" fill="norm" stroke="1" extrusionOk="0">
                  <a:moveTo>
                    <a:pt x="17262" y="0"/>
                  </a:moveTo>
                  <a:cubicBezTo>
                    <a:pt x="10782" y="5875"/>
                    <a:pt x="4302" y="11750"/>
                    <a:pt x="1602" y="15120"/>
                  </a:cubicBezTo>
                  <a:cubicBezTo>
                    <a:pt x="-1098" y="18490"/>
                    <a:pt x="-18" y="19354"/>
                    <a:pt x="2142" y="20131"/>
                  </a:cubicBezTo>
                  <a:cubicBezTo>
                    <a:pt x="4302" y="20909"/>
                    <a:pt x="7542" y="21600"/>
                    <a:pt x="10782" y="21514"/>
                  </a:cubicBezTo>
                  <a:cubicBezTo>
                    <a:pt x="14022" y="21427"/>
                    <a:pt x="17262" y="20563"/>
                    <a:pt x="20502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046476" y="6359242"/>
              <a:ext cx="223182" cy="10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54" fill="norm" stroke="1" extrusionOk="0">
                  <a:moveTo>
                    <a:pt x="0" y="6627"/>
                  </a:moveTo>
                  <a:cubicBezTo>
                    <a:pt x="4845" y="5727"/>
                    <a:pt x="9690" y="4827"/>
                    <a:pt x="13021" y="3927"/>
                  </a:cubicBezTo>
                  <a:cubicBezTo>
                    <a:pt x="16351" y="3027"/>
                    <a:pt x="18168" y="2127"/>
                    <a:pt x="18572" y="1452"/>
                  </a:cubicBezTo>
                  <a:cubicBezTo>
                    <a:pt x="18976" y="777"/>
                    <a:pt x="17966" y="327"/>
                    <a:pt x="16957" y="102"/>
                  </a:cubicBezTo>
                  <a:cubicBezTo>
                    <a:pt x="15948" y="-123"/>
                    <a:pt x="14938" y="-123"/>
                    <a:pt x="13828" y="1677"/>
                  </a:cubicBezTo>
                  <a:cubicBezTo>
                    <a:pt x="12718" y="3477"/>
                    <a:pt x="11507" y="7077"/>
                    <a:pt x="11607" y="10677"/>
                  </a:cubicBezTo>
                  <a:cubicBezTo>
                    <a:pt x="11708" y="14277"/>
                    <a:pt x="13121" y="17877"/>
                    <a:pt x="14434" y="19677"/>
                  </a:cubicBezTo>
                  <a:cubicBezTo>
                    <a:pt x="15746" y="21477"/>
                    <a:pt x="16957" y="21477"/>
                    <a:pt x="18067" y="21252"/>
                  </a:cubicBezTo>
                  <a:cubicBezTo>
                    <a:pt x="19178" y="21027"/>
                    <a:pt x="20187" y="20577"/>
                    <a:pt x="20793" y="18777"/>
                  </a:cubicBezTo>
                  <a:cubicBezTo>
                    <a:pt x="21398" y="16977"/>
                    <a:pt x="21600" y="13827"/>
                    <a:pt x="20490" y="10902"/>
                  </a:cubicBezTo>
                  <a:cubicBezTo>
                    <a:pt x="19379" y="7977"/>
                    <a:pt x="16957" y="5277"/>
                    <a:pt x="14535" y="2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548126" y="6168165"/>
              <a:ext cx="38101" cy="28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0"/>
                  </a:moveTo>
                  <a:cubicBezTo>
                    <a:pt x="3600" y="4257"/>
                    <a:pt x="7200" y="8514"/>
                    <a:pt x="9600" y="11588"/>
                  </a:cubicBezTo>
                  <a:cubicBezTo>
                    <a:pt x="12000" y="14663"/>
                    <a:pt x="13200" y="16555"/>
                    <a:pt x="13800" y="18210"/>
                  </a:cubicBezTo>
                  <a:cubicBezTo>
                    <a:pt x="14400" y="19866"/>
                    <a:pt x="14400" y="21285"/>
                    <a:pt x="15600" y="21442"/>
                  </a:cubicBezTo>
                  <a:cubicBezTo>
                    <a:pt x="16800" y="21600"/>
                    <a:pt x="19200" y="20496"/>
                    <a:pt x="21600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536368" y="6263415"/>
              <a:ext cx="119709" cy="16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9" fill="norm" stroke="1" extrusionOk="0">
                  <a:moveTo>
                    <a:pt x="20294" y="0"/>
                  </a:moveTo>
                  <a:cubicBezTo>
                    <a:pt x="16126" y="2805"/>
                    <a:pt x="11957" y="5610"/>
                    <a:pt x="8926" y="7434"/>
                  </a:cubicBezTo>
                  <a:cubicBezTo>
                    <a:pt x="5894" y="9257"/>
                    <a:pt x="3999" y="10099"/>
                    <a:pt x="2484" y="11081"/>
                  </a:cubicBezTo>
                  <a:cubicBezTo>
                    <a:pt x="968" y="12062"/>
                    <a:pt x="-169" y="13184"/>
                    <a:pt x="20" y="14166"/>
                  </a:cubicBezTo>
                  <a:cubicBezTo>
                    <a:pt x="210" y="15148"/>
                    <a:pt x="1726" y="15990"/>
                    <a:pt x="4568" y="17252"/>
                  </a:cubicBezTo>
                  <a:cubicBezTo>
                    <a:pt x="7410" y="18514"/>
                    <a:pt x="11578" y="20197"/>
                    <a:pt x="14610" y="20899"/>
                  </a:cubicBezTo>
                  <a:cubicBezTo>
                    <a:pt x="17642" y="21600"/>
                    <a:pt x="19536" y="21319"/>
                    <a:pt x="21431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840226" y="6123715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05"/>
                    <a:pt x="14400" y="10611"/>
                    <a:pt x="10800" y="14211"/>
                  </a:cubicBezTo>
                  <a:cubicBezTo>
                    <a:pt x="7200" y="17811"/>
                    <a:pt x="36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785192" y="6441215"/>
              <a:ext cx="66084" cy="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86" fill="norm" stroke="1" extrusionOk="0">
                  <a:moveTo>
                    <a:pt x="11475" y="0"/>
                  </a:moveTo>
                  <a:cubicBezTo>
                    <a:pt x="8100" y="1137"/>
                    <a:pt x="4725" y="2274"/>
                    <a:pt x="2700" y="4263"/>
                  </a:cubicBezTo>
                  <a:cubicBezTo>
                    <a:pt x="675" y="6253"/>
                    <a:pt x="0" y="9095"/>
                    <a:pt x="0" y="11937"/>
                  </a:cubicBezTo>
                  <a:cubicBezTo>
                    <a:pt x="0" y="14779"/>
                    <a:pt x="675" y="17621"/>
                    <a:pt x="2700" y="19326"/>
                  </a:cubicBezTo>
                  <a:cubicBezTo>
                    <a:pt x="4725" y="21032"/>
                    <a:pt x="8100" y="21600"/>
                    <a:pt x="11475" y="21316"/>
                  </a:cubicBezTo>
                  <a:cubicBezTo>
                    <a:pt x="14850" y="21032"/>
                    <a:pt x="18225" y="19895"/>
                    <a:pt x="19912" y="17905"/>
                  </a:cubicBezTo>
                  <a:cubicBezTo>
                    <a:pt x="21600" y="15916"/>
                    <a:pt x="21600" y="13074"/>
                    <a:pt x="18900" y="10516"/>
                  </a:cubicBezTo>
                  <a:cubicBezTo>
                    <a:pt x="16200" y="7958"/>
                    <a:pt x="10800" y="5684"/>
                    <a:pt x="54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-1" y="6887831"/>
              <a:ext cx="109612" cy="34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503" fill="norm" stroke="1" extrusionOk="0">
                  <a:moveTo>
                    <a:pt x="17665" y="2239"/>
                  </a:moveTo>
                  <a:cubicBezTo>
                    <a:pt x="17265" y="1580"/>
                    <a:pt x="16865" y="922"/>
                    <a:pt x="15665" y="527"/>
                  </a:cubicBezTo>
                  <a:cubicBezTo>
                    <a:pt x="14465" y="132"/>
                    <a:pt x="12465" y="0"/>
                    <a:pt x="10265" y="0"/>
                  </a:cubicBezTo>
                  <a:cubicBezTo>
                    <a:pt x="8065" y="0"/>
                    <a:pt x="5665" y="132"/>
                    <a:pt x="3465" y="1185"/>
                  </a:cubicBezTo>
                  <a:cubicBezTo>
                    <a:pt x="1265" y="2239"/>
                    <a:pt x="-735" y="4215"/>
                    <a:pt x="265" y="6256"/>
                  </a:cubicBezTo>
                  <a:cubicBezTo>
                    <a:pt x="1265" y="8298"/>
                    <a:pt x="5265" y="10405"/>
                    <a:pt x="8865" y="11985"/>
                  </a:cubicBezTo>
                  <a:cubicBezTo>
                    <a:pt x="12465" y="13566"/>
                    <a:pt x="15665" y="14620"/>
                    <a:pt x="17665" y="15476"/>
                  </a:cubicBezTo>
                  <a:cubicBezTo>
                    <a:pt x="19665" y="16332"/>
                    <a:pt x="20465" y="16990"/>
                    <a:pt x="20665" y="17649"/>
                  </a:cubicBezTo>
                  <a:cubicBezTo>
                    <a:pt x="20865" y="18307"/>
                    <a:pt x="20465" y="18966"/>
                    <a:pt x="19265" y="19624"/>
                  </a:cubicBezTo>
                  <a:cubicBezTo>
                    <a:pt x="18065" y="20283"/>
                    <a:pt x="16065" y="20941"/>
                    <a:pt x="13665" y="21271"/>
                  </a:cubicBezTo>
                  <a:cubicBezTo>
                    <a:pt x="11265" y="21600"/>
                    <a:pt x="8465" y="21600"/>
                    <a:pt x="7465" y="21139"/>
                  </a:cubicBezTo>
                  <a:cubicBezTo>
                    <a:pt x="6465" y="20678"/>
                    <a:pt x="7265" y="19756"/>
                    <a:pt x="8065" y="1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92148" y="6917465"/>
              <a:ext cx="325061" cy="50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83" fill="norm" stroke="1" extrusionOk="0">
                  <a:moveTo>
                    <a:pt x="1865" y="0"/>
                  </a:moveTo>
                  <a:cubicBezTo>
                    <a:pt x="1308" y="1356"/>
                    <a:pt x="750" y="2711"/>
                    <a:pt x="402" y="4428"/>
                  </a:cubicBezTo>
                  <a:cubicBezTo>
                    <a:pt x="53" y="6146"/>
                    <a:pt x="-86" y="8224"/>
                    <a:pt x="53" y="9670"/>
                  </a:cubicBezTo>
                  <a:cubicBezTo>
                    <a:pt x="193" y="11116"/>
                    <a:pt x="611" y="11930"/>
                    <a:pt x="1238" y="12336"/>
                  </a:cubicBezTo>
                  <a:cubicBezTo>
                    <a:pt x="1865" y="12743"/>
                    <a:pt x="2701" y="12743"/>
                    <a:pt x="3398" y="12427"/>
                  </a:cubicBezTo>
                  <a:cubicBezTo>
                    <a:pt x="4095" y="12110"/>
                    <a:pt x="4652" y="11478"/>
                    <a:pt x="4931" y="10936"/>
                  </a:cubicBezTo>
                  <a:cubicBezTo>
                    <a:pt x="5209" y="10393"/>
                    <a:pt x="5209" y="9941"/>
                    <a:pt x="4861" y="9535"/>
                  </a:cubicBezTo>
                  <a:cubicBezTo>
                    <a:pt x="4513" y="9128"/>
                    <a:pt x="3816" y="8767"/>
                    <a:pt x="3189" y="8450"/>
                  </a:cubicBezTo>
                  <a:cubicBezTo>
                    <a:pt x="2562" y="8134"/>
                    <a:pt x="2004" y="7863"/>
                    <a:pt x="1377" y="7682"/>
                  </a:cubicBezTo>
                  <a:cubicBezTo>
                    <a:pt x="750" y="7501"/>
                    <a:pt x="53" y="7411"/>
                    <a:pt x="123" y="7321"/>
                  </a:cubicBezTo>
                  <a:cubicBezTo>
                    <a:pt x="193" y="7230"/>
                    <a:pt x="1029" y="7140"/>
                    <a:pt x="2213" y="7095"/>
                  </a:cubicBezTo>
                  <a:cubicBezTo>
                    <a:pt x="3398" y="7049"/>
                    <a:pt x="4931" y="7049"/>
                    <a:pt x="6046" y="7049"/>
                  </a:cubicBezTo>
                  <a:cubicBezTo>
                    <a:pt x="7160" y="7049"/>
                    <a:pt x="7857" y="7049"/>
                    <a:pt x="8415" y="6869"/>
                  </a:cubicBezTo>
                  <a:cubicBezTo>
                    <a:pt x="8972" y="6688"/>
                    <a:pt x="9390" y="6326"/>
                    <a:pt x="9320" y="6010"/>
                  </a:cubicBezTo>
                  <a:cubicBezTo>
                    <a:pt x="9251" y="5694"/>
                    <a:pt x="8693" y="5423"/>
                    <a:pt x="8136" y="5468"/>
                  </a:cubicBezTo>
                  <a:cubicBezTo>
                    <a:pt x="7579" y="5513"/>
                    <a:pt x="7021" y="5874"/>
                    <a:pt x="6603" y="6733"/>
                  </a:cubicBezTo>
                  <a:cubicBezTo>
                    <a:pt x="6185" y="7592"/>
                    <a:pt x="5906" y="8947"/>
                    <a:pt x="5837" y="9851"/>
                  </a:cubicBezTo>
                  <a:cubicBezTo>
                    <a:pt x="5767" y="10755"/>
                    <a:pt x="5906" y="11207"/>
                    <a:pt x="6324" y="11523"/>
                  </a:cubicBezTo>
                  <a:cubicBezTo>
                    <a:pt x="6742" y="11839"/>
                    <a:pt x="7439" y="12020"/>
                    <a:pt x="8415" y="11839"/>
                  </a:cubicBezTo>
                  <a:cubicBezTo>
                    <a:pt x="9390" y="11659"/>
                    <a:pt x="10644" y="11116"/>
                    <a:pt x="11480" y="10619"/>
                  </a:cubicBezTo>
                  <a:cubicBezTo>
                    <a:pt x="12317" y="10122"/>
                    <a:pt x="12735" y="9670"/>
                    <a:pt x="13083" y="9218"/>
                  </a:cubicBezTo>
                  <a:cubicBezTo>
                    <a:pt x="13431" y="8767"/>
                    <a:pt x="13710" y="8315"/>
                    <a:pt x="13849" y="8450"/>
                  </a:cubicBezTo>
                  <a:cubicBezTo>
                    <a:pt x="13989" y="8586"/>
                    <a:pt x="13989" y="9309"/>
                    <a:pt x="13849" y="11162"/>
                  </a:cubicBezTo>
                  <a:cubicBezTo>
                    <a:pt x="13710" y="13014"/>
                    <a:pt x="13431" y="15997"/>
                    <a:pt x="13292" y="17714"/>
                  </a:cubicBezTo>
                  <a:cubicBezTo>
                    <a:pt x="13153" y="19431"/>
                    <a:pt x="13153" y="19883"/>
                    <a:pt x="13013" y="20425"/>
                  </a:cubicBezTo>
                  <a:cubicBezTo>
                    <a:pt x="12874" y="20967"/>
                    <a:pt x="12595" y="21600"/>
                    <a:pt x="12526" y="21464"/>
                  </a:cubicBezTo>
                  <a:cubicBezTo>
                    <a:pt x="12456" y="21329"/>
                    <a:pt x="12595" y="20425"/>
                    <a:pt x="12874" y="18482"/>
                  </a:cubicBezTo>
                  <a:cubicBezTo>
                    <a:pt x="13153" y="16539"/>
                    <a:pt x="13571" y="13556"/>
                    <a:pt x="14198" y="11071"/>
                  </a:cubicBezTo>
                  <a:cubicBezTo>
                    <a:pt x="14825" y="8586"/>
                    <a:pt x="15661" y="6597"/>
                    <a:pt x="16288" y="5423"/>
                  </a:cubicBezTo>
                  <a:cubicBezTo>
                    <a:pt x="16915" y="4248"/>
                    <a:pt x="17333" y="3886"/>
                    <a:pt x="17891" y="3751"/>
                  </a:cubicBezTo>
                  <a:cubicBezTo>
                    <a:pt x="18448" y="3615"/>
                    <a:pt x="19145" y="3705"/>
                    <a:pt x="19842" y="4293"/>
                  </a:cubicBezTo>
                  <a:cubicBezTo>
                    <a:pt x="20539" y="4880"/>
                    <a:pt x="21235" y="5965"/>
                    <a:pt x="21375" y="7004"/>
                  </a:cubicBezTo>
                  <a:cubicBezTo>
                    <a:pt x="21514" y="8044"/>
                    <a:pt x="21096" y="9038"/>
                    <a:pt x="20190" y="9715"/>
                  </a:cubicBezTo>
                  <a:cubicBezTo>
                    <a:pt x="19284" y="10393"/>
                    <a:pt x="17891" y="10755"/>
                    <a:pt x="16637" y="10800"/>
                  </a:cubicBezTo>
                  <a:cubicBezTo>
                    <a:pt x="15382" y="10845"/>
                    <a:pt x="14268" y="10574"/>
                    <a:pt x="13153" y="1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45926" y="6956938"/>
              <a:ext cx="130476" cy="2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9" fill="norm" stroke="1" extrusionOk="0">
                  <a:moveTo>
                    <a:pt x="7200" y="1946"/>
                  </a:moveTo>
                  <a:cubicBezTo>
                    <a:pt x="8229" y="1260"/>
                    <a:pt x="9257" y="575"/>
                    <a:pt x="10629" y="232"/>
                  </a:cubicBezTo>
                  <a:cubicBezTo>
                    <a:pt x="12000" y="-111"/>
                    <a:pt x="13714" y="-111"/>
                    <a:pt x="15771" y="489"/>
                  </a:cubicBezTo>
                  <a:cubicBezTo>
                    <a:pt x="17829" y="1089"/>
                    <a:pt x="20229" y="2289"/>
                    <a:pt x="20914" y="3832"/>
                  </a:cubicBezTo>
                  <a:cubicBezTo>
                    <a:pt x="21600" y="5375"/>
                    <a:pt x="20571" y="7260"/>
                    <a:pt x="19371" y="8460"/>
                  </a:cubicBezTo>
                  <a:cubicBezTo>
                    <a:pt x="18171" y="9660"/>
                    <a:pt x="16800" y="10175"/>
                    <a:pt x="16629" y="11546"/>
                  </a:cubicBezTo>
                  <a:cubicBezTo>
                    <a:pt x="16457" y="12918"/>
                    <a:pt x="17486" y="15146"/>
                    <a:pt x="16286" y="16860"/>
                  </a:cubicBezTo>
                  <a:cubicBezTo>
                    <a:pt x="15086" y="18575"/>
                    <a:pt x="11657" y="19775"/>
                    <a:pt x="8571" y="20460"/>
                  </a:cubicBezTo>
                  <a:cubicBezTo>
                    <a:pt x="5486" y="21146"/>
                    <a:pt x="2743" y="21318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6326" y="7317515"/>
              <a:ext cx="558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7" y="16200"/>
                    <a:pt x="6055" y="10800"/>
                    <a:pt x="9164" y="7200"/>
                  </a:cubicBezTo>
                  <a:cubicBezTo>
                    <a:pt x="12273" y="3600"/>
                    <a:pt x="15464" y="1800"/>
                    <a:pt x="17550" y="900"/>
                  </a:cubicBezTo>
                  <a:cubicBezTo>
                    <a:pt x="19636" y="0"/>
                    <a:pt x="206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79226" y="7279415"/>
              <a:ext cx="330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8" y="20880"/>
                    <a:pt x="3877" y="20160"/>
                    <a:pt x="7477" y="16560"/>
                  </a:cubicBezTo>
                  <a:cubicBezTo>
                    <a:pt x="11077" y="12960"/>
                    <a:pt x="16338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31676" y="706351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63426" y="717781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363476" y="7069865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06"/>
                    <a:pt x="7200" y="11012"/>
                    <a:pt x="10800" y="14612"/>
                  </a:cubicBezTo>
                  <a:cubicBezTo>
                    <a:pt x="14400" y="18212"/>
                    <a:pt x="180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363476" y="6987315"/>
              <a:ext cx="209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964" y="10800"/>
                  </a:cubicBezTo>
                  <a:cubicBezTo>
                    <a:pt x="3927" y="7200"/>
                    <a:pt x="7855" y="3600"/>
                    <a:pt x="11455" y="18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325376" y="7171465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200"/>
                    <a:pt x="8894" y="10800"/>
                    <a:pt x="12494" y="7200"/>
                  </a:cubicBezTo>
                  <a:cubicBezTo>
                    <a:pt x="16094" y="3600"/>
                    <a:pt x="1884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516872" y="7222265"/>
              <a:ext cx="86908" cy="13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14" fill="norm" stroke="1" extrusionOk="0">
                  <a:moveTo>
                    <a:pt x="16729" y="0"/>
                  </a:moveTo>
                  <a:cubicBezTo>
                    <a:pt x="13129" y="0"/>
                    <a:pt x="9529" y="0"/>
                    <a:pt x="6187" y="1543"/>
                  </a:cubicBezTo>
                  <a:cubicBezTo>
                    <a:pt x="2844" y="3086"/>
                    <a:pt x="-242" y="6171"/>
                    <a:pt x="15" y="9771"/>
                  </a:cubicBezTo>
                  <a:cubicBezTo>
                    <a:pt x="272" y="13371"/>
                    <a:pt x="3872" y="17486"/>
                    <a:pt x="6958" y="19543"/>
                  </a:cubicBezTo>
                  <a:cubicBezTo>
                    <a:pt x="10044" y="21600"/>
                    <a:pt x="12615" y="21600"/>
                    <a:pt x="15444" y="20400"/>
                  </a:cubicBezTo>
                  <a:cubicBezTo>
                    <a:pt x="18272" y="19200"/>
                    <a:pt x="21358" y="16800"/>
                    <a:pt x="21101" y="13200"/>
                  </a:cubicBezTo>
                  <a:cubicBezTo>
                    <a:pt x="20844" y="9600"/>
                    <a:pt x="17244" y="4800"/>
                    <a:pt x="136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642876" y="7146065"/>
              <a:ext cx="146051" cy="20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6612"/>
                  </a:moveTo>
                  <a:cubicBezTo>
                    <a:pt x="3757" y="7714"/>
                    <a:pt x="7513" y="8816"/>
                    <a:pt x="9704" y="10690"/>
                  </a:cubicBezTo>
                  <a:cubicBezTo>
                    <a:pt x="11896" y="12563"/>
                    <a:pt x="12522" y="15208"/>
                    <a:pt x="12678" y="17082"/>
                  </a:cubicBezTo>
                  <a:cubicBezTo>
                    <a:pt x="12835" y="18955"/>
                    <a:pt x="12522" y="20057"/>
                    <a:pt x="11583" y="20718"/>
                  </a:cubicBezTo>
                  <a:cubicBezTo>
                    <a:pt x="10643" y="21380"/>
                    <a:pt x="9078" y="21600"/>
                    <a:pt x="8139" y="21049"/>
                  </a:cubicBezTo>
                  <a:cubicBezTo>
                    <a:pt x="7200" y="20498"/>
                    <a:pt x="6887" y="19176"/>
                    <a:pt x="7826" y="15869"/>
                  </a:cubicBezTo>
                  <a:cubicBezTo>
                    <a:pt x="8765" y="12563"/>
                    <a:pt x="10957" y="7273"/>
                    <a:pt x="13461" y="4298"/>
                  </a:cubicBezTo>
                  <a:cubicBezTo>
                    <a:pt x="15965" y="1322"/>
                    <a:pt x="18783" y="6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327992" y="7194662"/>
              <a:ext cx="146735" cy="18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06" fill="norm" stroke="1" extrusionOk="0">
                  <a:moveTo>
                    <a:pt x="997" y="9401"/>
                  </a:moveTo>
                  <a:cubicBezTo>
                    <a:pt x="3997" y="9166"/>
                    <a:pt x="6997" y="8932"/>
                    <a:pt x="9847" y="7992"/>
                  </a:cubicBezTo>
                  <a:cubicBezTo>
                    <a:pt x="12697" y="7053"/>
                    <a:pt x="15397" y="5410"/>
                    <a:pt x="16597" y="4001"/>
                  </a:cubicBezTo>
                  <a:cubicBezTo>
                    <a:pt x="17797" y="2592"/>
                    <a:pt x="17497" y="1418"/>
                    <a:pt x="16447" y="714"/>
                  </a:cubicBezTo>
                  <a:cubicBezTo>
                    <a:pt x="15397" y="10"/>
                    <a:pt x="13597" y="-225"/>
                    <a:pt x="10897" y="245"/>
                  </a:cubicBezTo>
                  <a:cubicBezTo>
                    <a:pt x="8197" y="714"/>
                    <a:pt x="4597" y="1888"/>
                    <a:pt x="2347" y="4705"/>
                  </a:cubicBezTo>
                  <a:cubicBezTo>
                    <a:pt x="97" y="7523"/>
                    <a:pt x="-803" y="11984"/>
                    <a:pt x="847" y="15153"/>
                  </a:cubicBezTo>
                  <a:cubicBezTo>
                    <a:pt x="2497" y="18323"/>
                    <a:pt x="6697" y="20201"/>
                    <a:pt x="10447" y="20788"/>
                  </a:cubicBezTo>
                  <a:cubicBezTo>
                    <a:pt x="14197" y="21375"/>
                    <a:pt x="17497" y="20671"/>
                    <a:pt x="20797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493246" y="7207569"/>
              <a:ext cx="152931" cy="13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49" fill="norm" stroke="1" extrusionOk="0">
                  <a:moveTo>
                    <a:pt x="16940" y="314"/>
                  </a:moveTo>
                  <a:cubicBezTo>
                    <a:pt x="13981" y="-19"/>
                    <a:pt x="11022" y="-351"/>
                    <a:pt x="8359" y="812"/>
                  </a:cubicBezTo>
                  <a:cubicBezTo>
                    <a:pt x="5696" y="1975"/>
                    <a:pt x="3329" y="4634"/>
                    <a:pt x="1849" y="7624"/>
                  </a:cubicBezTo>
                  <a:cubicBezTo>
                    <a:pt x="370" y="10615"/>
                    <a:pt x="-222" y="13938"/>
                    <a:pt x="74" y="16098"/>
                  </a:cubicBezTo>
                  <a:cubicBezTo>
                    <a:pt x="370" y="18258"/>
                    <a:pt x="1553" y="19255"/>
                    <a:pt x="2885" y="19587"/>
                  </a:cubicBezTo>
                  <a:cubicBezTo>
                    <a:pt x="4216" y="19920"/>
                    <a:pt x="5696" y="19587"/>
                    <a:pt x="7323" y="17760"/>
                  </a:cubicBezTo>
                  <a:cubicBezTo>
                    <a:pt x="8951" y="15932"/>
                    <a:pt x="10726" y="12609"/>
                    <a:pt x="11762" y="9784"/>
                  </a:cubicBezTo>
                  <a:cubicBezTo>
                    <a:pt x="12797" y="6960"/>
                    <a:pt x="13093" y="4634"/>
                    <a:pt x="13241" y="4301"/>
                  </a:cubicBezTo>
                  <a:cubicBezTo>
                    <a:pt x="13389" y="3969"/>
                    <a:pt x="13389" y="5631"/>
                    <a:pt x="13981" y="8289"/>
                  </a:cubicBezTo>
                  <a:cubicBezTo>
                    <a:pt x="14573" y="10947"/>
                    <a:pt x="15756" y="14603"/>
                    <a:pt x="17088" y="16929"/>
                  </a:cubicBezTo>
                  <a:cubicBezTo>
                    <a:pt x="18419" y="19255"/>
                    <a:pt x="19899" y="20252"/>
                    <a:pt x="21378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667522" y="7196302"/>
              <a:ext cx="73905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407" fill="norm" stroke="1" extrusionOk="0">
                  <a:moveTo>
                    <a:pt x="20383" y="861"/>
                  </a:moveTo>
                  <a:cubicBezTo>
                    <a:pt x="16880" y="334"/>
                    <a:pt x="13378" y="-193"/>
                    <a:pt x="10751" y="70"/>
                  </a:cubicBezTo>
                  <a:cubicBezTo>
                    <a:pt x="8124" y="334"/>
                    <a:pt x="6372" y="1387"/>
                    <a:pt x="4037" y="4022"/>
                  </a:cubicBezTo>
                  <a:cubicBezTo>
                    <a:pt x="1702" y="6656"/>
                    <a:pt x="-1217" y="10870"/>
                    <a:pt x="534" y="14031"/>
                  </a:cubicBezTo>
                  <a:cubicBezTo>
                    <a:pt x="2286" y="17192"/>
                    <a:pt x="8707" y="19300"/>
                    <a:pt x="15129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783198" y="7056035"/>
              <a:ext cx="123329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29" fill="norm" stroke="1" extrusionOk="0">
                  <a:moveTo>
                    <a:pt x="10348" y="1906"/>
                  </a:moveTo>
                  <a:cubicBezTo>
                    <a:pt x="10714" y="994"/>
                    <a:pt x="11080" y="81"/>
                    <a:pt x="10897" y="5"/>
                  </a:cubicBezTo>
                  <a:cubicBezTo>
                    <a:pt x="10714" y="-71"/>
                    <a:pt x="9982" y="690"/>
                    <a:pt x="8517" y="3199"/>
                  </a:cubicBezTo>
                  <a:cubicBezTo>
                    <a:pt x="7053" y="5709"/>
                    <a:pt x="4856" y="9968"/>
                    <a:pt x="3575" y="12478"/>
                  </a:cubicBezTo>
                  <a:cubicBezTo>
                    <a:pt x="2294" y="14988"/>
                    <a:pt x="1928" y="15749"/>
                    <a:pt x="1562" y="16585"/>
                  </a:cubicBezTo>
                  <a:cubicBezTo>
                    <a:pt x="1195" y="17422"/>
                    <a:pt x="829" y="18335"/>
                    <a:pt x="463" y="19171"/>
                  </a:cubicBezTo>
                  <a:cubicBezTo>
                    <a:pt x="97" y="20008"/>
                    <a:pt x="-269" y="20768"/>
                    <a:pt x="280" y="20616"/>
                  </a:cubicBezTo>
                  <a:cubicBezTo>
                    <a:pt x="829" y="20464"/>
                    <a:pt x="2294" y="19399"/>
                    <a:pt x="4490" y="17878"/>
                  </a:cubicBezTo>
                  <a:cubicBezTo>
                    <a:pt x="6687" y="16357"/>
                    <a:pt x="9616" y="14380"/>
                    <a:pt x="11995" y="13239"/>
                  </a:cubicBezTo>
                  <a:cubicBezTo>
                    <a:pt x="14375" y="12098"/>
                    <a:pt x="16206" y="11794"/>
                    <a:pt x="17487" y="12098"/>
                  </a:cubicBezTo>
                  <a:cubicBezTo>
                    <a:pt x="18768" y="12402"/>
                    <a:pt x="19500" y="13315"/>
                    <a:pt x="20050" y="14988"/>
                  </a:cubicBezTo>
                  <a:cubicBezTo>
                    <a:pt x="20599" y="16661"/>
                    <a:pt x="20965" y="19095"/>
                    <a:pt x="21331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331976" y="722226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316381" y="7095265"/>
              <a:ext cx="62126" cy="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118" fill="norm" stroke="1" extrusionOk="0">
                  <a:moveTo>
                    <a:pt x="15585" y="0"/>
                  </a:moveTo>
                  <a:cubicBezTo>
                    <a:pt x="12101" y="0"/>
                    <a:pt x="8617" y="0"/>
                    <a:pt x="5830" y="1149"/>
                  </a:cubicBezTo>
                  <a:cubicBezTo>
                    <a:pt x="3043" y="2298"/>
                    <a:pt x="953" y="4596"/>
                    <a:pt x="256" y="8043"/>
                  </a:cubicBezTo>
                  <a:cubicBezTo>
                    <a:pt x="-441" y="11489"/>
                    <a:pt x="256" y="16085"/>
                    <a:pt x="2694" y="18613"/>
                  </a:cubicBezTo>
                  <a:cubicBezTo>
                    <a:pt x="5133" y="21140"/>
                    <a:pt x="9314" y="21600"/>
                    <a:pt x="12449" y="20681"/>
                  </a:cubicBezTo>
                  <a:cubicBezTo>
                    <a:pt x="15585" y="19762"/>
                    <a:pt x="17675" y="17464"/>
                    <a:pt x="19069" y="14706"/>
                  </a:cubicBezTo>
                  <a:cubicBezTo>
                    <a:pt x="20462" y="11949"/>
                    <a:pt x="21159" y="8732"/>
                    <a:pt x="19417" y="6664"/>
                  </a:cubicBezTo>
                  <a:cubicBezTo>
                    <a:pt x="17675" y="4596"/>
                    <a:pt x="13494" y="3677"/>
                    <a:pt x="10359" y="4596"/>
                  </a:cubicBezTo>
                  <a:cubicBezTo>
                    <a:pt x="7224" y="5515"/>
                    <a:pt x="5133" y="8272"/>
                    <a:pt x="3043" y="1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389126" y="7387365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738239" y="7192531"/>
              <a:ext cx="171588" cy="20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075" fill="norm" stroke="1" extrusionOk="0">
                  <a:moveTo>
                    <a:pt x="10947" y="3004"/>
                  </a:moveTo>
                  <a:cubicBezTo>
                    <a:pt x="10686" y="1935"/>
                    <a:pt x="10426" y="865"/>
                    <a:pt x="9645" y="331"/>
                  </a:cubicBezTo>
                  <a:cubicBezTo>
                    <a:pt x="8865" y="-204"/>
                    <a:pt x="7563" y="-204"/>
                    <a:pt x="5872" y="1186"/>
                  </a:cubicBezTo>
                  <a:cubicBezTo>
                    <a:pt x="4180" y="2576"/>
                    <a:pt x="2098" y="5356"/>
                    <a:pt x="927" y="8671"/>
                  </a:cubicBezTo>
                  <a:cubicBezTo>
                    <a:pt x="-244" y="11986"/>
                    <a:pt x="-504" y="15836"/>
                    <a:pt x="1318" y="18188"/>
                  </a:cubicBezTo>
                  <a:cubicBezTo>
                    <a:pt x="3139" y="20541"/>
                    <a:pt x="7043" y="21396"/>
                    <a:pt x="10686" y="20968"/>
                  </a:cubicBezTo>
                  <a:cubicBezTo>
                    <a:pt x="14330" y="20541"/>
                    <a:pt x="17713" y="18830"/>
                    <a:pt x="21096" y="17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894654" y="7241315"/>
              <a:ext cx="120084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435" fill="norm" stroke="1" extrusionOk="0">
                  <a:moveTo>
                    <a:pt x="12300" y="0"/>
                  </a:moveTo>
                  <a:cubicBezTo>
                    <a:pt x="8700" y="1770"/>
                    <a:pt x="5100" y="3541"/>
                    <a:pt x="2760" y="6551"/>
                  </a:cubicBezTo>
                  <a:cubicBezTo>
                    <a:pt x="420" y="9561"/>
                    <a:pt x="-660" y="13810"/>
                    <a:pt x="420" y="16820"/>
                  </a:cubicBezTo>
                  <a:cubicBezTo>
                    <a:pt x="1500" y="19830"/>
                    <a:pt x="4740" y="21600"/>
                    <a:pt x="8520" y="21423"/>
                  </a:cubicBezTo>
                  <a:cubicBezTo>
                    <a:pt x="12300" y="21246"/>
                    <a:pt x="16620" y="19121"/>
                    <a:pt x="18780" y="17174"/>
                  </a:cubicBezTo>
                  <a:cubicBezTo>
                    <a:pt x="20940" y="15226"/>
                    <a:pt x="20940" y="13456"/>
                    <a:pt x="18960" y="11508"/>
                  </a:cubicBezTo>
                  <a:cubicBezTo>
                    <a:pt x="16980" y="9561"/>
                    <a:pt x="13020" y="7436"/>
                    <a:pt x="9060" y="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106676" y="7234048"/>
              <a:ext cx="215901" cy="16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3443"/>
                  </a:moveTo>
                  <a:cubicBezTo>
                    <a:pt x="847" y="5935"/>
                    <a:pt x="1694" y="8428"/>
                    <a:pt x="2118" y="10920"/>
                  </a:cubicBezTo>
                  <a:cubicBezTo>
                    <a:pt x="2541" y="13412"/>
                    <a:pt x="2541" y="15904"/>
                    <a:pt x="2224" y="17843"/>
                  </a:cubicBezTo>
                  <a:cubicBezTo>
                    <a:pt x="1906" y="19781"/>
                    <a:pt x="1271" y="21166"/>
                    <a:pt x="953" y="21028"/>
                  </a:cubicBezTo>
                  <a:cubicBezTo>
                    <a:pt x="635" y="20889"/>
                    <a:pt x="635" y="19228"/>
                    <a:pt x="1271" y="16043"/>
                  </a:cubicBezTo>
                  <a:cubicBezTo>
                    <a:pt x="1906" y="12858"/>
                    <a:pt x="3176" y="8151"/>
                    <a:pt x="4341" y="5520"/>
                  </a:cubicBezTo>
                  <a:cubicBezTo>
                    <a:pt x="5506" y="2889"/>
                    <a:pt x="6565" y="2335"/>
                    <a:pt x="7518" y="2474"/>
                  </a:cubicBezTo>
                  <a:cubicBezTo>
                    <a:pt x="8471" y="2612"/>
                    <a:pt x="9318" y="3443"/>
                    <a:pt x="9847" y="4551"/>
                  </a:cubicBezTo>
                  <a:cubicBezTo>
                    <a:pt x="10376" y="5658"/>
                    <a:pt x="10588" y="7043"/>
                    <a:pt x="10694" y="8428"/>
                  </a:cubicBezTo>
                  <a:cubicBezTo>
                    <a:pt x="10800" y="9812"/>
                    <a:pt x="10800" y="11197"/>
                    <a:pt x="10694" y="11197"/>
                  </a:cubicBezTo>
                  <a:cubicBezTo>
                    <a:pt x="10588" y="11197"/>
                    <a:pt x="10376" y="9812"/>
                    <a:pt x="10906" y="7735"/>
                  </a:cubicBezTo>
                  <a:cubicBezTo>
                    <a:pt x="11435" y="5658"/>
                    <a:pt x="12706" y="2889"/>
                    <a:pt x="14188" y="1366"/>
                  </a:cubicBezTo>
                  <a:cubicBezTo>
                    <a:pt x="15671" y="-157"/>
                    <a:pt x="17365" y="-434"/>
                    <a:pt x="18635" y="674"/>
                  </a:cubicBezTo>
                  <a:cubicBezTo>
                    <a:pt x="19906" y="1781"/>
                    <a:pt x="20753" y="4274"/>
                    <a:pt x="21176" y="7735"/>
                  </a:cubicBezTo>
                  <a:cubicBezTo>
                    <a:pt x="21600" y="11197"/>
                    <a:pt x="21600" y="15628"/>
                    <a:pt x="21600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361587" y="7254082"/>
              <a:ext cx="136716" cy="37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74" fill="norm" stroke="1" extrusionOk="0">
                  <a:moveTo>
                    <a:pt x="10659" y="1076"/>
                  </a:moveTo>
                  <a:cubicBezTo>
                    <a:pt x="9023" y="5156"/>
                    <a:pt x="7386" y="9236"/>
                    <a:pt x="6077" y="12476"/>
                  </a:cubicBezTo>
                  <a:cubicBezTo>
                    <a:pt x="4768" y="15716"/>
                    <a:pt x="3786" y="18116"/>
                    <a:pt x="2804" y="19556"/>
                  </a:cubicBezTo>
                  <a:cubicBezTo>
                    <a:pt x="1823" y="20996"/>
                    <a:pt x="841" y="21476"/>
                    <a:pt x="350" y="21356"/>
                  </a:cubicBezTo>
                  <a:cubicBezTo>
                    <a:pt x="-141" y="21236"/>
                    <a:pt x="-141" y="20516"/>
                    <a:pt x="514" y="18236"/>
                  </a:cubicBezTo>
                  <a:cubicBezTo>
                    <a:pt x="1168" y="15956"/>
                    <a:pt x="2477" y="12116"/>
                    <a:pt x="3950" y="9056"/>
                  </a:cubicBezTo>
                  <a:cubicBezTo>
                    <a:pt x="5423" y="5996"/>
                    <a:pt x="7059" y="3716"/>
                    <a:pt x="8368" y="2276"/>
                  </a:cubicBezTo>
                  <a:cubicBezTo>
                    <a:pt x="9677" y="836"/>
                    <a:pt x="10659" y="236"/>
                    <a:pt x="11968" y="56"/>
                  </a:cubicBezTo>
                  <a:cubicBezTo>
                    <a:pt x="13277" y="-124"/>
                    <a:pt x="14914" y="116"/>
                    <a:pt x="16550" y="956"/>
                  </a:cubicBezTo>
                  <a:cubicBezTo>
                    <a:pt x="18186" y="1796"/>
                    <a:pt x="19823" y="3236"/>
                    <a:pt x="20641" y="4316"/>
                  </a:cubicBezTo>
                  <a:cubicBezTo>
                    <a:pt x="21459" y="5396"/>
                    <a:pt x="21459" y="6116"/>
                    <a:pt x="19168" y="6956"/>
                  </a:cubicBezTo>
                  <a:cubicBezTo>
                    <a:pt x="16877" y="7796"/>
                    <a:pt x="12295" y="8756"/>
                    <a:pt x="9350" y="9056"/>
                  </a:cubicBezTo>
                  <a:cubicBezTo>
                    <a:pt x="6404" y="9356"/>
                    <a:pt x="5095" y="8996"/>
                    <a:pt x="3786" y="8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4552622" y="7049685"/>
              <a:ext cx="287717" cy="35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13" fill="norm" stroke="1" extrusionOk="0">
                  <a:moveTo>
                    <a:pt x="2730" y="12573"/>
                  </a:moveTo>
                  <a:cubicBezTo>
                    <a:pt x="1784" y="14467"/>
                    <a:pt x="838" y="16362"/>
                    <a:pt x="365" y="17815"/>
                  </a:cubicBezTo>
                  <a:cubicBezTo>
                    <a:pt x="-108" y="19267"/>
                    <a:pt x="-108" y="20278"/>
                    <a:pt x="286" y="20846"/>
                  </a:cubicBezTo>
                  <a:cubicBezTo>
                    <a:pt x="680" y="21415"/>
                    <a:pt x="1469" y="21541"/>
                    <a:pt x="2336" y="21288"/>
                  </a:cubicBezTo>
                  <a:cubicBezTo>
                    <a:pt x="3203" y="21036"/>
                    <a:pt x="4149" y="20404"/>
                    <a:pt x="4780" y="19773"/>
                  </a:cubicBezTo>
                  <a:cubicBezTo>
                    <a:pt x="5410" y="19141"/>
                    <a:pt x="5726" y="18509"/>
                    <a:pt x="6120" y="17941"/>
                  </a:cubicBezTo>
                  <a:cubicBezTo>
                    <a:pt x="6514" y="17373"/>
                    <a:pt x="6987" y="16867"/>
                    <a:pt x="7381" y="17120"/>
                  </a:cubicBezTo>
                  <a:cubicBezTo>
                    <a:pt x="7775" y="17373"/>
                    <a:pt x="8091" y="18383"/>
                    <a:pt x="8721" y="18888"/>
                  </a:cubicBezTo>
                  <a:cubicBezTo>
                    <a:pt x="9352" y="19394"/>
                    <a:pt x="10298" y="19394"/>
                    <a:pt x="11559" y="18067"/>
                  </a:cubicBezTo>
                  <a:cubicBezTo>
                    <a:pt x="12820" y="16741"/>
                    <a:pt x="14397" y="14088"/>
                    <a:pt x="16053" y="11120"/>
                  </a:cubicBezTo>
                  <a:cubicBezTo>
                    <a:pt x="17708" y="8152"/>
                    <a:pt x="19442" y="4867"/>
                    <a:pt x="20388" y="2846"/>
                  </a:cubicBezTo>
                  <a:cubicBezTo>
                    <a:pt x="21334" y="825"/>
                    <a:pt x="21492" y="67"/>
                    <a:pt x="21413" y="4"/>
                  </a:cubicBezTo>
                  <a:cubicBezTo>
                    <a:pt x="21334" y="-59"/>
                    <a:pt x="21019" y="573"/>
                    <a:pt x="20231" y="2341"/>
                  </a:cubicBezTo>
                  <a:cubicBezTo>
                    <a:pt x="19442" y="4109"/>
                    <a:pt x="18181" y="7015"/>
                    <a:pt x="17393" y="9920"/>
                  </a:cubicBezTo>
                  <a:cubicBezTo>
                    <a:pt x="16604" y="12825"/>
                    <a:pt x="16289" y="15730"/>
                    <a:pt x="16526" y="17309"/>
                  </a:cubicBezTo>
                  <a:cubicBezTo>
                    <a:pt x="16762" y="18888"/>
                    <a:pt x="17550" y="19141"/>
                    <a:pt x="18418" y="19204"/>
                  </a:cubicBezTo>
                  <a:cubicBezTo>
                    <a:pt x="19285" y="19267"/>
                    <a:pt x="20231" y="19141"/>
                    <a:pt x="21177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728976" y="7241315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872798" y="7211153"/>
              <a:ext cx="148279" cy="15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375" fill="norm" stroke="1" extrusionOk="0">
                  <a:moveTo>
                    <a:pt x="5638" y="8775"/>
                  </a:moveTo>
                  <a:cubicBezTo>
                    <a:pt x="8301" y="6975"/>
                    <a:pt x="10964" y="5175"/>
                    <a:pt x="12739" y="3675"/>
                  </a:cubicBezTo>
                  <a:cubicBezTo>
                    <a:pt x="14514" y="2175"/>
                    <a:pt x="15402" y="975"/>
                    <a:pt x="15106" y="375"/>
                  </a:cubicBezTo>
                  <a:cubicBezTo>
                    <a:pt x="14810" y="-225"/>
                    <a:pt x="13331" y="-225"/>
                    <a:pt x="10668" y="1275"/>
                  </a:cubicBezTo>
                  <a:cubicBezTo>
                    <a:pt x="8005" y="2775"/>
                    <a:pt x="4158" y="5775"/>
                    <a:pt x="1939" y="8475"/>
                  </a:cubicBezTo>
                  <a:cubicBezTo>
                    <a:pt x="-280" y="11175"/>
                    <a:pt x="-872" y="13575"/>
                    <a:pt x="1643" y="15675"/>
                  </a:cubicBezTo>
                  <a:cubicBezTo>
                    <a:pt x="4158" y="17775"/>
                    <a:pt x="9780" y="19575"/>
                    <a:pt x="13479" y="20475"/>
                  </a:cubicBezTo>
                  <a:cubicBezTo>
                    <a:pt x="17177" y="21375"/>
                    <a:pt x="18953" y="21375"/>
                    <a:pt x="20728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802126" y="7031765"/>
              <a:ext cx="6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18000" y="148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579876" y="6974615"/>
              <a:ext cx="393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7811"/>
                    <a:pt x="4645" y="14021"/>
                    <a:pt x="7374" y="10800"/>
                  </a:cubicBezTo>
                  <a:cubicBezTo>
                    <a:pt x="10103" y="7579"/>
                    <a:pt x="13239" y="4926"/>
                    <a:pt x="15677" y="3221"/>
                  </a:cubicBezTo>
                  <a:cubicBezTo>
                    <a:pt x="18116" y="1516"/>
                    <a:pt x="19858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5948176" y="738736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5934931" y="7190515"/>
              <a:ext cx="53548" cy="9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125" fill="norm" stroke="1" extrusionOk="0">
                  <a:moveTo>
                    <a:pt x="14606" y="0"/>
                  </a:moveTo>
                  <a:cubicBezTo>
                    <a:pt x="10606" y="460"/>
                    <a:pt x="6606" y="919"/>
                    <a:pt x="3806" y="2298"/>
                  </a:cubicBezTo>
                  <a:cubicBezTo>
                    <a:pt x="1006" y="3677"/>
                    <a:pt x="-594" y="5974"/>
                    <a:pt x="206" y="9191"/>
                  </a:cubicBezTo>
                  <a:cubicBezTo>
                    <a:pt x="1006" y="12409"/>
                    <a:pt x="4206" y="16545"/>
                    <a:pt x="7806" y="18843"/>
                  </a:cubicBezTo>
                  <a:cubicBezTo>
                    <a:pt x="11406" y="21140"/>
                    <a:pt x="15406" y="21600"/>
                    <a:pt x="17806" y="20681"/>
                  </a:cubicBezTo>
                  <a:cubicBezTo>
                    <a:pt x="20206" y="19762"/>
                    <a:pt x="21006" y="17464"/>
                    <a:pt x="19406" y="14706"/>
                  </a:cubicBezTo>
                  <a:cubicBezTo>
                    <a:pt x="17806" y="11949"/>
                    <a:pt x="13806" y="8732"/>
                    <a:pt x="9806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189476" y="7190515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208526" y="7266715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767590" y="6961915"/>
              <a:ext cx="608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2976"/>
                    <a:pt x="6300" y="5952"/>
                    <a:pt x="2700" y="9312"/>
                  </a:cubicBezTo>
                  <a:cubicBezTo>
                    <a:pt x="-900" y="12672"/>
                    <a:pt x="-900" y="16416"/>
                    <a:pt x="2700" y="18528"/>
                  </a:cubicBezTo>
                  <a:cubicBezTo>
                    <a:pt x="6300" y="20640"/>
                    <a:pt x="13500" y="2112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938776" y="7114315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6907026" y="7039930"/>
              <a:ext cx="183154" cy="34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86" fill="norm" stroke="1" extrusionOk="0">
                  <a:moveTo>
                    <a:pt x="0" y="4686"/>
                  </a:moveTo>
                  <a:cubicBezTo>
                    <a:pt x="0" y="3753"/>
                    <a:pt x="0" y="2819"/>
                    <a:pt x="0" y="2019"/>
                  </a:cubicBezTo>
                  <a:cubicBezTo>
                    <a:pt x="0" y="1219"/>
                    <a:pt x="0" y="553"/>
                    <a:pt x="1366" y="219"/>
                  </a:cubicBezTo>
                  <a:cubicBezTo>
                    <a:pt x="2731" y="-114"/>
                    <a:pt x="5462" y="-114"/>
                    <a:pt x="8441" y="553"/>
                  </a:cubicBezTo>
                  <a:cubicBezTo>
                    <a:pt x="11421" y="1219"/>
                    <a:pt x="14648" y="2553"/>
                    <a:pt x="17131" y="4153"/>
                  </a:cubicBezTo>
                  <a:cubicBezTo>
                    <a:pt x="19614" y="5753"/>
                    <a:pt x="21352" y="7619"/>
                    <a:pt x="21476" y="9753"/>
                  </a:cubicBezTo>
                  <a:cubicBezTo>
                    <a:pt x="21600" y="11886"/>
                    <a:pt x="20110" y="14286"/>
                    <a:pt x="17628" y="16153"/>
                  </a:cubicBezTo>
                  <a:cubicBezTo>
                    <a:pt x="15145" y="18019"/>
                    <a:pt x="11669" y="19353"/>
                    <a:pt x="8814" y="20153"/>
                  </a:cubicBezTo>
                  <a:cubicBezTo>
                    <a:pt x="5959" y="20953"/>
                    <a:pt x="3724" y="21219"/>
                    <a:pt x="149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122926" y="734291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161026" y="7019065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145415" y="6932281"/>
              <a:ext cx="50272" cy="5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803" fill="norm" stroke="1" extrusionOk="0">
                  <a:moveTo>
                    <a:pt x="14148" y="1600"/>
                  </a:moveTo>
                  <a:cubicBezTo>
                    <a:pt x="9828" y="800"/>
                    <a:pt x="5508" y="0"/>
                    <a:pt x="2916" y="1600"/>
                  </a:cubicBezTo>
                  <a:cubicBezTo>
                    <a:pt x="324" y="3200"/>
                    <a:pt x="-540" y="7200"/>
                    <a:pt x="324" y="11200"/>
                  </a:cubicBezTo>
                  <a:cubicBezTo>
                    <a:pt x="1188" y="15200"/>
                    <a:pt x="3780" y="19200"/>
                    <a:pt x="7236" y="20400"/>
                  </a:cubicBezTo>
                  <a:cubicBezTo>
                    <a:pt x="10692" y="21600"/>
                    <a:pt x="15012" y="20000"/>
                    <a:pt x="17604" y="17200"/>
                  </a:cubicBezTo>
                  <a:cubicBezTo>
                    <a:pt x="20196" y="14400"/>
                    <a:pt x="21060" y="10400"/>
                    <a:pt x="20196" y="6800"/>
                  </a:cubicBezTo>
                  <a:cubicBezTo>
                    <a:pt x="19332" y="3200"/>
                    <a:pt x="16740" y="0"/>
                    <a:pt x="13716" y="0"/>
                  </a:cubicBezTo>
                  <a:cubicBezTo>
                    <a:pt x="10692" y="0"/>
                    <a:pt x="7236" y="3200"/>
                    <a:pt x="3780" y="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6849876" y="6828565"/>
              <a:ext cx="273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7465826" y="7209565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8000"/>
                    <a:pt x="11880" y="14400"/>
                    <a:pt x="15480" y="10800"/>
                  </a:cubicBezTo>
                  <a:cubicBezTo>
                    <a:pt x="19080" y="7200"/>
                    <a:pt x="203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878576" y="7101615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18000" y="4566"/>
                    <a:pt x="21600" y="9132"/>
                    <a:pt x="21600" y="12380"/>
                  </a:cubicBezTo>
                  <a:cubicBezTo>
                    <a:pt x="21600" y="15629"/>
                    <a:pt x="18000" y="17561"/>
                    <a:pt x="13800" y="18878"/>
                  </a:cubicBezTo>
                  <a:cubicBezTo>
                    <a:pt x="9600" y="20195"/>
                    <a:pt x="4800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7827776" y="7059052"/>
              <a:ext cx="21501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38" fill="norm" stroke="1" extrusionOk="0">
                  <a:moveTo>
                    <a:pt x="4937" y="2131"/>
                  </a:moveTo>
                  <a:cubicBezTo>
                    <a:pt x="5349" y="1375"/>
                    <a:pt x="5760" y="620"/>
                    <a:pt x="6583" y="243"/>
                  </a:cubicBezTo>
                  <a:cubicBezTo>
                    <a:pt x="7406" y="-135"/>
                    <a:pt x="8640" y="-135"/>
                    <a:pt x="10800" y="696"/>
                  </a:cubicBezTo>
                  <a:cubicBezTo>
                    <a:pt x="12960" y="1527"/>
                    <a:pt x="16046" y="3188"/>
                    <a:pt x="18206" y="5378"/>
                  </a:cubicBezTo>
                  <a:cubicBezTo>
                    <a:pt x="20366" y="7568"/>
                    <a:pt x="21600" y="10287"/>
                    <a:pt x="20469" y="12704"/>
                  </a:cubicBezTo>
                  <a:cubicBezTo>
                    <a:pt x="19337" y="15121"/>
                    <a:pt x="15840" y="17236"/>
                    <a:pt x="12857" y="18671"/>
                  </a:cubicBezTo>
                  <a:cubicBezTo>
                    <a:pt x="9874" y="20106"/>
                    <a:pt x="7406" y="20861"/>
                    <a:pt x="5349" y="21163"/>
                  </a:cubicBezTo>
                  <a:cubicBezTo>
                    <a:pt x="3291" y="21465"/>
                    <a:pt x="1646" y="21314"/>
                    <a:pt x="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8011926" y="7334194"/>
              <a:ext cx="146051" cy="11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651"/>
                  </a:moveTo>
                  <a:cubicBezTo>
                    <a:pt x="1565" y="1906"/>
                    <a:pt x="3130" y="1162"/>
                    <a:pt x="4852" y="603"/>
                  </a:cubicBezTo>
                  <a:cubicBezTo>
                    <a:pt x="6574" y="44"/>
                    <a:pt x="8452" y="-328"/>
                    <a:pt x="9704" y="417"/>
                  </a:cubicBezTo>
                  <a:cubicBezTo>
                    <a:pt x="10957" y="1162"/>
                    <a:pt x="11583" y="3024"/>
                    <a:pt x="10957" y="5631"/>
                  </a:cubicBezTo>
                  <a:cubicBezTo>
                    <a:pt x="10330" y="8238"/>
                    <a:pt x="8452" y="11589"/>
                    <a:pt x="6887" y="13824"/>
                  </a:cubicBezTo>
                  <a:cubicBezTo>
                    <a:pt x="5322" y="16058"/>
                    <a:pt x="4070" y="17175"/>
                    <a:pt x="4070" y="18293"/>
                  </a:cubicBezTo>
                  <a:cubicBezTo>
                    <a:pt x="4070" y="19410"/>
                    <a:pt x="5322" y="20527"/>
                    <a:pt x="8452" y="20900"/>
                  </a:cubicBezTo>
                  <a:cubicBezTo>
                    <a:pt x="11583" y="21272"/>
                    <a:pt x="16591" y="20900"/>
                    <a:pt x="2160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8138926" y="701906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8132576" y="6930165"/>
              <a:ext cx="5923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600" fill="norm" stroke="1" extrusionOk="0">
                  <a:moveTo>
                    <a:pt x="8640" y="0"/>
                  </a:moveTo>
                  <a:cubicBezTo>
                    <a:pt x="5040" y="2700"/>
                    <a:pt x="1440" y="5400"/>
                    <a:pt x="360" y="9000"/>
                  </a:cubicBezTo>
                  <a:cubicBezTo>
                    <a:pt x="-720" y="12600"/>
                    <a:pt x="720" y="17100"/>
                    <a:pt x="4320" y="19350"/>
                  </a:cubicBezTo>
                  <a:cubicBezTo>
                    <a:pt x="7920" y="21600"/>
                    <a:pt x="13680" y="21600"/>
                    <a:pt x="16920" y="19350"/>
                  </a:cubicBezTo>
                  <a:cubicBezTo>
                    <a:pt x="20160" y="17100"/>
                    <a:pt x="20880" y="12600"/>
                    <a:pt x="19440" y="9900"/>
                  </a:cubicBezTo>
                  <a:cubicBezTo>
                    <a:pt x="18000" y="7200"/>
                    <a:pt x="14400" y="6300"/>
                    <a:pt x="11160" y="7200"/>
                  </a:cubicBezTo>
                  <a:cubicBezTo>
                    <a:pt x="7920" y="8100"/>
                    <a:pt x="5040" y="10800"/>
                    <a:pt x="3240" y="13500"/>
                  </a:cubicBezTo>
                  <a:cubicBezTo>
                    <a:pt x="1440" y="16200"/>
                    <a:pt x="72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834126" y="6898415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8297676" y="6904765"/>
              <a:ext cx="5205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4985" y="0"/>
                  </a:moveTo>
                  <a:cubicBezTo>
                    <a:pt x="9969" y="2057"/>
                    <a:pt x="14954" y="4114"/>
                    <a:pt x="17862" y="6643"/>
                  </a:cubicBezTo>
                  <a:cubicBezTo>
                    <a:pt x="20769" y="9171"/>
                    <a:pt x="21600" y="12171"/>
                    <a:pt x="18277" y="14743"/>
                  </a:cubicBezTo>
                  <a:cubicBezTo>
                    <a:pt x="14954" y="17314"/>
                    <a:pt x="7477" y="19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875165" y="4548744"/>
              <a:ext cx="180712" cy="45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13" fill="norm" stroke="1" extrusionOk="0">
                  <a:moveTo>
                    <a:pt x="21443" y="2994"/>
                  </a:moveTo>
                  <a:cubicBezTo>
                    <a:pt x="20187" y="1999"/>
                    <a:pt x="18931" y="1003"/>
                    <a:pt x="16922" y="456"/>
                  </a:cubicBezTo>
                  <a:cubicBezTo>
                    <a:pt x="14913" y="-91"/>
                    <a:pt x="12150" y="-191"/>
                    <a:pt x="10266" y="406"/>
                  </a:cubicBezTo>
                  <a:cubicBezTo>
                    <a:pt x="8383" y="1003"/>
                    <a:pt x="7378" y="2297"/>
                    <a:pt x="7880" y="3641"/>
                  </a:cubicBezTo>
                  <a:cubicBezTo>
                    <a:pt x="8383" y="4985"/>
                    <a:pt x="10392" y="6379"/>
                    <a:pt x="11271" y="7623"/>
                  </a:cubicBezTo>
                  <a:cubicBezTo>
                    <a:pt x="12150" y="8867"/>
                    <a:pt x="11899" y="9962"/>
                    <a:pt x="10894" y="10957"/>
                  </a:cubicBezTo>
                  <a:cubicBezTo>
                    <a:pt x="9890" y="11953"/>
                    <a:pt x="8131" y="12849"/>
                    <a:pt x="6499" y="13993"/>
                  </a:cubicBezTo>
                  <a:cubicBezTo>
                    <a:pt x="4866" y="15138"/>
                    <a:pt x="3359" y="16532"/>
                    <a:pt x="2229" y="17527"/>
                  </a:cubicBezTo>
                  <a:cubicBezTo>
                    <a:pt x="1099" y="18522"/>
                    <a:pt x="345" y="19120"/>
                    <a:pt x="94" y="19667"/>
                  </a:cubicBezTo>
                  <a:cubicBezTo>
                    <a:pt x="-157" y="20215"/>
                    <a:pt x="94" y="20712"/>
                    <a:pt x="848" y="21011"/>
                  </a:cubicBezTo>
                  <a:cubicBezTo>
                    <a:pt x="1601" y="21309"/>
                    <a:pt x="2857" y="21409"/>
                    <a:pt x="5871" y="21210"/>
                  </a:cubicBezTo>
                  <a:cubicBezTo>
                    <a:pt x="8885" y="21011"/>
                    <a:pt x="13657" y="20513"/>
                    <a:pt x="18429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088951" y="4644288"/>
              <a:ext cx="177776" cy="31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389" fill="norm" stroke="1" extrusionOk="0">
                  <a:moveTo>
                    <a:pt x="5059" y="4255"/>
                  </a:moveTo>
                  <a:cubicBezTo>
                    <a:pt x="5555" y="6671"/>
                    <a:pt x="6052" y="9087"/>
                    <a:pt x="6673" y="11503"/>
                  </a:cubicBezTo>
                  <a:cubicBezTo>
                    <a:pt x="7293" y="13918"/>
                    <a:pt x="8038" y="16334"/>
                    <a:pt x="8535" y="18111"/>
                  </a:cubicBezTo>
                  <a:cubicBezTo>
                    <a:pt x="9031" y="19887"/>
                    <a:pt x="9279" y="21024"/>
                    <a:pt x="9031" y="21166"/>
                  </a:cubicBezTo>
                  <a:cubicBezTo>
                    <a:pt x="8783" y="21308"/>
                    <a:pt x="8038" y="20455"/>
                    <a:pt x="6424" y="17826"/>
                  </a:cubicBezTo>
                  <a:cubicBezTo>
                    <a:pt x="4811" y="15197"/>
                    <a:pt x="2328" y="10792"/>
                    <a:pt x="1086" y="7808"/>
                  </a:cubicBezTo>
                  <a:cubicBezTo>
                    <a:pt x="-155" y="4824"/>
                    <a:pt x="-155" y="3261"/>
                    <a:pt x="217" y="2124"/>
                  </a:cubicBezTo>
                  <a:cubicBezTo>
                    <a:pt x="590" y="987"/>
                    <a:pt x="1335" y="276"/>
                    <a:pt x="3569" y="63"/>
                  </a:cubicBezTo>
                  <a:cubicBezTo>
                    <a:pt x="5804" y="-150"/>
                    <a:pt x="9528" y="134"/>
                    <a:pt x="12879" y="1626"/>
                  </a:cubicBezTo>
                  <a:cubicBezTo>
                    <a:pt x="16231" y="3118"/>
                    <a:pt x="19211" y="5818"/>
                    <a:pt x="20328" y="8376"/>
                  </a:cubicBezTo>
                  <a:cubicBezTo>
                    <a:pt x="21445" y="10934"/>
                    <a:pt x="20700" y="13350"/>
                    <a:pt x="18838" y="15411"/>
                  </a:cubicBezTo>
                  <a:cubicBezTo>
                    <a:pt x="16976" y="17471"/>
                    <a:pt x="13997" y="19176"/>
                    <a:pt x="11886" y="20171"/>
                  </a:cubicBezTo>
                  <a:cubicBezTo>
                    <a:pt x="9776" y="21166"/>
                    <a:pt x="8535" y="21450"/>
                    <a:pt x="7417" y="21379"/>
                  </a:cubicBezTo>
                  <a:cubicBezTo>
                    <a:pt x="6300" y="21308"/>
                    <a:pt x="5307" y="20882"/>
                    <a:pt x="5431" y="20526"/>
                  </a:cubicBezTo>
                  <a:cubicBezTo>
                    <a:pt x="5555" y="20171"/>
                    <a:pt x="6797" y="19887"/>
                    <a:pt x="8038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341626" y="489181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417826" y="4910865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646426" y="4688615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38"/>
                    <a:pt x="0" y="6277"/>
                    <a:pt x="0" y="9877"/>
                  </a:cubicBezTo>
                  <a:cubicBezTo>
                    <a:pt x="0" y="13477"/>
                    <a:pt x="1080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614676" y="4629212"/>
              <a:ext cx="173713" cy="29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53" fill="norm" stroke="1" extrusionOk="0">
                  <a:moveTo>
                    <a:pt x="2342" y="4268"/>
                  </a:moveTo>
                  <a:cubicBezTo>
                    <a:pt x="2342" y="2899"/>
                    <a:pt x="2342" y="1530"/>
                    <a:pt x="4684" y="694"/>
                  </a:cubicBezTo>
                  <a:cubicBezTo>
                    <a:pt x="7027" y="-143"/>
                    <a:pt x="11711" y="-447"/>
                    <a:pt x="15354" y="1074"/>
                  </a:cubicBezTo>
                  <a:cubicBezTo>
                    <a:pt x="18998" y="2595"/>
                    <a:pt x="21600" y="5942"/>
                    <a:pt x="21340" y="9136"/>
                  </a:cubicBezTo>
                  <a:cubicBezTo>
                    <a:pt x="21080" y="12330"/>
                    <a:pt x="17957" y="15373"/>
                    <a:pt x="13923" y="17350"/>
                  </a:cubicBezTo>
                  <a:cubicBezTo>
                    <a:pt x="9889" y="19328"/>
                    <a:pt x="4945" y="20240"/>
                    <a:pt x="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803059" y="4870562"/>
              <a:ext cx="154518" cy="13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08" fill="norm" stroke="1" extrusionOk="0">
                  <a:moveTo>
                    <a:pt x="292" y="5414"/>
                  </a:moveTo>
                  <a:cubicBezTo>
                    <a:pt x="0" y="3726"/>
                    <a:pt x="-292" y="2039"/>
                    <a:pt x="584" y="1026"/>
                  </a:cubicBezTo>
                  <a:cubicBezTo>
                    <a:pt x="1459" y="14"/>
                    <a:pt x="3503" y="-324"/>
                    <a:pt x="5254" y="351"/>
                  </a:cubicBezTo>
                  <a:cubicBezTo>
                    <a:pt x="7005" y="1026"/>
                    <a:pt x="8465" y="2713"/>
                    <a:pt x="9049" y="5582"/>
                  </a:cubicBezTo>
                  <a:cubicBezTo>
                    <a:pt x="9632" y="8451"/>
                    <a:pt x="9340" y="12501"/>
                    <a:pt x="8757" y="15201"/>
                  </a:cubicBezTo>
                  <a:cubicBezTo>
                    <a:pt x="8173" y="17901"/>
                    <a:pt x="7297" y="19251"/>
                    <a:pt x="7589" y="20095"/>
                  </a:cubicBezTo>
                  <a:cubicBezTo>
                    <a:pt x="7881" y="20938"/>
                    <a:pt x="9340" y="21276"/>
                    <a:pt x="11822" y="20770"/>
                  </a:cubicBezTo>
                  <a:cubicBezTo>
                    <a:pt x="14303" y="20263"/>
                    <a:pt x="17805" y="18913"/>
                    <a:pt x="21308" y="1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900426" y="4578992"/>
              <a:ext cx="140547" cy="48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86" fill="norm" stroke="1" extrusionOk="0">
                  <a:moveTo>
                    <a:pt x="0" y="1201"/>
                  </a:moveTo>
                  <a:cubicBezTo>
                    <a:pt x="1271" y="731"/>
                    <a:pt x="2541" y="262"/>
                    <a:pt x="4129" y="74"/>
                  </a:cubicBezTo>
                  <a:cubicBezTo>
                    <a:pt x="5718" y="-114"/>
                    <a:pt x="7624" y="-20"/>
                    <a:pt x="9212" y="1248"/>
                  </a:cubicBezTo>
                  <a:cubicBezTo>
                    <a:pt x="10800" y="2516"/>
                    <a:pt x="12071" y="4957"/>
                    <a:pt x="12229" y="6648"/>
                  </a:cubicBezTo>
                  <a:cubicBezTo>
                    <a:pt x="12388" y="8338"/>
                    <a:pt x="11435" y="9277"/>
                    <a:pt x="10641" y="9982"/>
                  </a:cubicBezTo>
                  <a:cubicBezTo>
                    <a:pt x="9847" y="10686"/>
                    <a:pt x="9212" y="11156"/>
                    <a:pt x="9688" y="11531"/>
                  </a:cubicBezTo>
                  <a:cubicBezTo>
                    <a:pt x="10165" y="11907"/>
                    <a:pt x="11753" y="12189"/>
                    <a:pt x="13976" y="13034"/>
                  </a:cubicBezTo>
                  <a:cubicBezTo>
                    <a:pt x="16200" y="13879"/>
                    <a:pt x="19059" y="15288"/>
                    <a:pt x="20329" y="16462"/>
                  </a:cubicBezTo>
                  <a:cubicBezTo>
                    <a:pt x="21600" y="17636"/>
                    <a:pt x="21282" y="18575"/>
                    <a:pt x="19376" y="19373"/>
                  </a:cubicBezTo>
                  <a:cubicBezTo>
                    <a:pt x="17471" y="20171"/>
                    <a:pt x="13976" y="20829"/>
                    <a:pt x="1048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5" name="Drawing"/>
          <p:cNvGrpSpPr/>
          <p:nvPr/>
        </p:nvGrpSpPr>
        <p:grpSpPr>
          <a:xfrm>
            <a:off x="1295399" y="1120543"/>
            <a:ext cx="11632290" cy="8521184"/>
            <a:chOff x="0" y="0"/>
            <a:chExt cx="11632288" cy="8521182"/>
          </a:xfrm>
        </p:grpSpPr>
        <p:sp>
          <p:nvSpPr>
            <p:cNvPr id="1814" name="Line"/>
            <p:cNvSpPr/>
            <p:nvPr/>
          </p:nvSpPr>
          <p:spPr>
            <a:xfrm>
              <a:off x="486322" y="638138"/>
              <a:ext cx="155349" cy="33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06" fill="norm" stroke="1" extrusionOk="0">
                  <a:moveTo>
                    <a:pt x="8877" y="3180"/>
                  </a:moveTo>
                  <a:cubicBezTo>
                    <a:pt x="8877" y="2505"/>
                    <a:pt x="8877" y="1830"/>
                    <a:pt x="8301" y="1223"/>
                  </a:cubicBezTo>
                  <a:cubicBezTo>
                    <a:pt x="7725" y="615"/>
                    <a:pt x="6573" y="75"/>
                    <a:pt x="5421" y="8"/>
                  </a:cubicBezTo>
                  <a:cubicBezTo>
                    <a:pt x="4269" y="-60"/>
                    <a:pt x="3117" y="345"/>
                    <a:pt x="1965" y="1358"/>
                  </a:cubicBezTo>
                  <a:cubicBezTo>
                    <a:pt x="813" y="2370"/>
                    <a:pt x="-339" y="3990"/>
                    <a:pt x="93" y="5408"/>
                  </a:cubicBezTo>
                  <a:cubicBezTo>
                    <a:pt x="525" y="6825"/>
                    <a:pt x="2541" y="8040"/>
                    <a:pt x="6141" y="9660"/>
                  </a:cubicBezTo>
                  <a:cubicBezTo>
                    <a:pt x="9741" y="11280"/>
                    <a:pt x="14925" y="13305"/>
                    <a:pt x="17805" y="14993"/>
                  </a:cubicBezTo>
                  <a:cubicBezTo>
                    <a:pt x="20685" y="16680"/>
                    <a:pt x="21261" y="18030"/>
                    <a:pt x="21117" y="18975"/>
                  </a:cubicBezTo>
                  <a:cubicBezTo>
                    <a:pt x="20973" y="19920"/>
                    <a:pt x="20109" y="20460"/>
                    <a:pt x="18237" y="20865"/>
                  </a:cubicBezTo>
                  <a:cubicBezTo>
                    <a:pt x="16365" y="21270"/>
                    <a:pt x="13485" y="21540"/>
                    <a:pt x="11613" y="21337"/>
                  </a:cubicBezTo>
                  <a:cubicBezTo>
                    <a:pt x="9741" y="21135"/>
                    <a:pt x="8877" y="20460"/>
                    <a:pt x="8733" y="19650"/>
                  </a:cubicBezTo>
                  <a:cubicBezTo>
                    <a:pt x="8589" y="18840"/>
                    <a:pt x="9165" y="17895"/>
                    <a:pt x="9741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93288" y="573692"/>
              <a:ext cx="88476" cy="34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7" fill="norm" stroke="1" extrusionOk="0">
                  <a:moveTo>
                    <a:pt x="1440" y="0"/>
                  </a:moveTo>
                  <a:cubicBezTo>
                    <a:pt x="926" y="4478"/>
                    <a:pt x="411" y="8956"/>
                    <a:pt x="154" y="12315"/>
                  </a:cubicBezTo>
                  <a:cubicBezTo>
                    <a:pt x="-103" y="15673"/>
                    <a:pt x="-103" y="17912"/>
                    <a:pt x="668" y="19295"/>
                  </a:cubicBezTo>
                  <a:cubicBezTo>
                    <a:pt x="1440" y="20678"/>
                    <a:pt x="2983" y="21205"/>
                    <a:pt x="5040" y="21402"/>
                  </a:cubicBezTo>
                  <a:cubicBezTo>
                    <a:pt x="7097" y="21600"/>
                    <a:pt x="9668" y="21468"/>
                    <a:pt x="12497" y="20810"/>
                  </a:cubicBezTo>
                  <a:cubicBezTo>
                    <a:pt x="15326" y="20151"/>
                    <a:pt x="18411" y="18966"/>
                    <a:pt x="21497" y="17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78046" y="770542"/>
              <a:ext cx="11641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21600"/>
                  </a:moveTo>
                  <a:cubicBezTo>
                    <a:pt x="3142" y="20400"/>
                    <a:pt x="0" y="19200"/>
                    <a:pt x="0" y="17400"/>
                  </a:cubicBezTo>
                  <a:cubicBezTo>
                    <a:pt x="0" y="15600"/>
                    <a:pt x="3142" y="13200"/>
                    <a:pt x="7265" y="10200"/>
                  </a:cubicBezTo>
                  <a:cubicBezTo>
                    <a:pt x="11389" y="7200"/>
                    <a:pt x="1649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900813" y="743931"/>
              <a:ext cx="76201" cy="17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0692"/>
                  </a:moveTo>
                  <a:cubicBezTo>
                    <a:pt x="4800" y="8934"/>
                    <a:pt x="9600" y="7176"/>
                    <a:pt x="13200" y="5292"/>
                  </a:cubicBezTo>
                  <a:cubicBezTo>
                    <a:pt x="16800" y="3408"/>
                    <a:pt x="19200" y="1399"/>
                    <a:pt x="18900" y="520"/>
                  </a:cubicBezTo>
                  <a:cubicBezTo>
                    <a:pt x="18600" y="-359"/>
                    <a:pt x="15600" y="-108"/>
                    <a:pt x="12300" y="1148"/>
                  </a:cubicBezTo>
                  <a:cubicBezTo>
                    <a:pt x="9000" y="2404"/>
                    <a:pt x="5400" y="4664"/>
                    <a:pt x="3300" y="7301"/>
                  </a:cubicBezTo>
                  <a:cubicBezTo>
                    <a:pt x="1200" y="9939"/>
                    <a:pt x="600" y="12953"/>
                    <a:pt x="3900" y="15339"/>
                  </a:cubicBezTo>
                  <a:cubicBezTo>
                    <a:pt x="7200" y="17725"/>
                    <a:pt x="14400" y="19483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53683" y="729925"/>
              <a:ext cx="117257" cy="22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334" fill="norm" stroke="1" extrusionOk="0">
                  <a:moveTo>
                    <a:pt x="4543" y="7614"/>
                  </a:moveTo>
                  <a:cubicBezTo>
                    <a:pt x="3000" y="9699"/>
                    <a:pt x="1457" y="11783"/>
                    <a:pt x="685" y="14720"/>
                  </a:cubicBezTo>
                  <a:cubicBezTo>
                    <a:pt x="-86" y="17657"/>
                    <a:pt x="-86" y="21446"/>
                    <a:pt x="107" y="20025"/>
                  </a:cubicBezTo>
                  <a:cubicBezTo>
                    <a:pt x="300" y="18604"/>
                    <a:pt x="685" y="11972"/>
                    <a:pt x="1264" y="8088"/>
                  </a:cubicBezTo>
                  <a:cubicBezTo>
                    <a:pt x="1843" y="4204"/>
                    <a:pt x="2614" y="3067"/>
                    <a:pt x="3578" y="2120"/>
                  </a:cubicBezTo>
                  <a:cubicBezTo>
                    <a:pt x="4543" y="1172"/>
                    <a:pt x="5700" y="414"/>
                    <a:pt x="7243" y="130"/>
                  </a:cubicBezTo>
                  <a:cubicBezTo>
                    <a:pt x="8785" y="-154"/>
                    <a:pt x="10714" y="35"/>
                    <a:pt x="13028" y="604"/>
                  </a:cubicBezTo>
                  <a:cubicBezTo>
                    <a:pt x="15343" y="1172"/>
                    <a:pt x="18043" y="2120"/>
                    <a:pt x="19585" y="3067"/>
                  </a:cubicBezTo>
                  <a:cubicBezTo>
                    <a:pt x="21128" y="4014"/>
                    <a:pt x="21514" y="4962"/>
                    <a:pt x="21321" y="5909"/>
                  </a:cubicBezTo>
                  <a:cubicBezTo>
                    <a:pt x="21128" y="6857"/>
                    <a:pt x="20357" y="7804"/>
                    <a:pt x="17657" y="8183"/>
                  </a:cubicBezTo>
                  <a:cubicBezTo>
                    <a:pt x="14957" y="8562"/>
                    <a:pt x="10328" y="8372"/>
                    <a:pt x="5700" y="8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478663" y="624492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56"/>
                    <a:pt x="12000" y="9712"/>
                    <a:pt x="8400" y="13312"/>
                  </a:cubicBezTo>
                  <a:cubicBezTo>
                    <a:pt x="4800" y="16912"/>
                    <a:pt x="24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27813" y="891192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678563" y="954692"/>
              <a:ext cx="850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0" y="19964"/>
                    <a:pt x="860" y="18327"/>
                    <a:pt x="1934" y="16691"/>
                  </a:cubicBezTo>
                  <a:cubicBezTo>
                    <a:pt x="3009" y="15055"/>
                    <a:pt x="4728" y="13418"/>
                    <a:pt x="6501" y="11945"/>
                  </a:cubicBezTo>
                  <a:cubicBezTo>
                    <a:pt x="8275" y="10473"/>
                    <a:pt x="10101" y="9164"/>
                    <a:pt x="12090" y="7855"/>
                  </a:cubicBezTo>
                  <a:cubicBezTo>
                    <a:pt x="14078" y="6545"/>
                    <a:pt x="16227" y="5236"/>
                    <a:pt x="17839" y="3927"/>
                  </a:cubicBezTo>
                  <a:cubicBezTo>
                    <a:pt x="19451" y="2618"/>
                    <a:pt x="2052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86513" y="1056292"/>
              <a:ext cx="565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74" y="18600"/>
                    <a:pt x="6148" y="15600"/>
                    <a:pt x="9303" y="12600"/>
                  </a:cubicBezTo>
                  <a:cubicBezTo>
                    <a:pt x="12458" y="9600"/>
                    <a:pt x="15694" y="6600"/>
                    <a:pt x="17757" y="4500"/>
                  </a:cubicBezTo>
                  <a:cubicBezTo>
                    <a:pt x="19820" y="2400"/>
                    <a:pt x="2071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700913" y="707042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719963" y="87214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248537" y="581779"/>
              <a:ext cx="119127" cy="33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6" fill="norm" stroke="1" extrusionOk="0">
                  <a:moveTo>
                    <a:pt x="21327" y="3534"/>
                  </a:moveTo>
                  <a:cubicBezTo>
                    <a:pt x="20569" y="2319"/>
                    <a:pt x="19811" y="1104"/>
                    <a:pt x="18485" y="497"/>
                  </a:cubicBezTo>
                  <a:cubicBezTo>
                    <a:pt x="17159" y="-111"/>
                    <a:pt x="15264" y="-111"/>
                    <a:pt x="13748" y="227"/>
                  </a:cubicBezTo>
                  <a:cubicBezTo>
                    <a:pt x="12232" y="564"/>
                    <a:pt x="11095" y="1239"/>
                    <a:pt x="8822" y="3264"/>
                  </a:cubicBezTo>
                  <a:cubicBezTo>
                    <a:pt x="6548" y="5289"/>
                    <a:pt x="3138" y="8664"/>
                    <a:pt x="1432" y="11701"/>
                  </a:cubicBezTo>
                  <a:cubicBezTo>
                    <a:pt x="-273" y="14739"/>
                    <a:pt x="-273" y="17439"/>
                    <a:pt x="485" y="19126"/>
                  </a:cubicBezTo>
                  <a:cubicBezTo>
                    <a:pt x="1243" y="20814"/>
                    <a:pt x="2759" y="21489"/>
                    <a:pt x="6359" y="21421"/>
                  </a:cubicBezTo>
                  <a:cubicBezTo>
                    <a:pt x="9959" y="21354"/>
                    <a:pt x="15643" y="20544"/>
                    <a:pt x="21327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410106" y="764192"/>
              <a:ext cx="73077" cy="13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048" fill="norm" stroke="1" extrusionOk="0">
                  <a:moveTo>
                    <a:pt x="16769" y="967"/>
                  </a:moveTo>
                  <a:cubicBezTo>
                    <a:pt x="13769" y="645"/>
                    <a:pt x="10769" y="322"/>
                    <a:pt x="8069" y="806"/>
                  </a:cubicBezTo>
                  <a:cubicBezTo>
                    <a:pt x="5369" y="1290"/>
                    <a:pt x="2969" y="2579"/>
                    <a:pt x="1469" y="4997"/>
                  </a:cubicBezTo>
                  <a:cubicBezTo>
                    <a:pt x="-31" y="7415"/>
                    <a:pt x="-631" y="10961"/>
                    <a:pt x="869" y="14024"/>
                  </a:cubicBezTo>
                  <a:cubicBezTo>
                    <a:pt x="2369" y="17087"/>
                    <a:pt x="5969" y="19666"/>
                    <a:pt x="9269" y="20633"/>
                  </a:cubicBezTo>
                  <a:cubicBezTo>
                    <a:pt x="12569" y="21600"/>
                    <a:pt x="15569" y="20955"/>
                    <a:pt x="17669" y="17893"/>
                  </a:cubicBezTo>
                  <a:cubicBezTo>
                    <a:pt x="19769" y="14830"/>
                    <a:pt x="20969" y="9349"/>
                    <a:pt x="20669" y="5964"/>
                  </a:cubicBezTo>
                  <a:cubicBezTo>
                    <a:pt x="20369" y="2579"/>
                    <a:pt x="18569" y="1290"/>
                    <a:pt x="167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551813" y="742227"/>
              <a:ext cx="196851" cy="15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802"/>
                  </a:moveTo>
                  <a:cubicBezTo>
                    <a:pt x="697" y="8634"/>
                    <a:pt x="1394" y="13465"/>
                    <a:pt x="1742" y="16592"/>
                  </a:cubicBezTo>
                  <a:cubicBezTo>
                    <a:pt x="2090" y="19718"/>
                    <a:pt x="2090" y="21139"/>
                    <a:pt x="2090" y="21139"/>
                  </a:cubicBezTo>
                  <a:cubicBezTo>
                    <a:pt x="2090" y="21139"/>
                    <a:pt x="2090" y="19718"/>
                    <a:pt x="2555" y="16876"/>
                  </a:cubicBezTo>
                  <a:cubicBezTo>
                    <a:pt x="3019" y="14034"/>
                    <a:pt x="3948" y="9771"/>
                    <a:pt x="4994" y="6502"/>
                  </a:cubicBezTo>
                  <a:cubicBezTo>
                    <a:pt x="6039" y="3234"/>
                    <a:pt x="7200" y="960"/>
                    <a:pt x="8245" y="250"/>
                  </a:cubicBezTo>
                  <a:cubicBezTo>
                    <a:pt x="9290" y="-461"/>
                    <a:pt x="10219" y="392"/>
                    <a:pt x="10684" y="2239"/>
                  </a:cubicBezTo>
                  <a:cubicBezTo>
                    <a:pt x="11148" y="4086"/>
                    <a:pt x="11148" y="6928"/>
                    <a:pt x="11148" y="9060"/>
                  </a:cubicBezTo>
                  <a:cubicBezTo>
                    <a:pt x="11148" y="11192"/>
                    <a:pt x="11148" y="12613"/>
                    <a:pt x="11032" y="12613"/>
                  </a:cubicBezTo>
                  <a:cubicBezTo>
                    <a:pt x="10916" y="12613"/>
                    <a:pt x="10684" y="11192"/>
                    <a:pt x="11381" y="8918"/>
                  </a:cubicBezTo>
                  <a:cubicBezTo>
                    <a:pt x="12077" y="6644"/>
                    <a:pt x="13703" y="3518"/>
                    <a:pt x="15097" y="1813"/>
                  </a:cubicBezTo>
                  <a:cubicBezTo>
                    <a:pt x="16490" y="107"/>
                    <a:pt x="17652" y="-177"/>
                    <a:pt x="18581" y="392"/>
                  </a:cubicBezTo>
                  <a:cubicBezTo>
                    <a:pt x="19510" y="960"/>
                    <a:pt x="20206" y="2381"/>
                    <a:pt x="20671" y="5792"/>
                  </a:cubicBezTo>
                  <a:cubicBezTo>
                    <a:pt x="21135" y="9202"/>
                    <a:pt x="21368" y="14602"/>
                    <a:pt x="21600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799463" y="687526"/>
              <a:ext cx="95272" cy="40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59" fill="norm" stroke="1" extrusionOk="0">
                  <a:moveTo>
                    <a:pt x="8452" y="2739"/>
                  </a:moveTo>
                  <a:cubicBezTo>
                    <a:pt x="7983" y="6019"/>
                    <a:pt x="7513" y="9298"/>
                    <a:pt x="6809" y="12182"/>
                  </a:cubicBezTo>
                  <a:cubicBezTo>
                    <a:pt x="6104" y="15066"/>
                    <a:pt x="5165" y="17554"/>
                    <a:pt x="4461" y="19137"/>
                  </a:cubicBezTo>
                  <a:cubicBezTo>
                    <a:pt x="3757" y="20720"/>
                    <a:pt x="3287" y="21399"/>
                    <a:pt x="3052" y="21455"/>
                  </a:cubicBezTo>
                  <a:cubicBezTo>
                    <a:pt x="2817" y="21512"/>
                    <a:pt x="2817" y="20947"/>
                    <a:pt x="3052" y="18741"/>
                  </a:cubicBezTo>
                  <a:cubicBezTo>
                    <a:pt x="3287" y="16536"/>
                    <a:pt x="3757" y="12691"/>
                    <a:pt x="4461" y="9355"/>
                  </a:cubicBezTo>
                  <a:cubicBezTo>
                    <a:pt x="5165" y="6019"/>
                    <a:pt x="6104" y="3192"/>
                    <a:pt x="7748" y="1665"/>
                  </a:cubicBezTo>
                  <a:cubicBezTo>
                    <a:pt x="9391" y="138"/>
                    <a:pt x="11739" y="-88"/>
                    <a:pt x="13852" y="25"/>
                  </a:cubicBezTo>
                  <a:cubicBezTo>
                    <a:pt x="15965" y="138"/>
                    <a:pt x="17843" y="591"/>
                    <a:pt x="19252" y="1552"/>
                  </a:cubicBezTo>
                  <a:cubicBezTo>
                    <a:pt x="20661" y="2513"/>
                    <a:pt x="21600" y="3983"/>
                    <a:pt x="20896" y="5397"/>
                  </a:cubicBezTo>
                  <a:cubicBezTo>
                    <a:pt x="20191" y="6810"/>
                    <a:pt x="17843" y="8167"/>
                    <a:pt x="14791" y="8959"/>
                  </a:cubicBezTo>
                  <a:cubicBezTo>
                    <a:pt x="11739" y="9751"/>
                    <a:pt x="7983" y="9977"/>
                    <a:pt x="5400" y="9864"/>
                  </a:cubicBezTo>
                  <a:cubicBezTo>
                    <a:pt x="2817" y="9751"/>
                    <a:pt x="1409" y="9298"/>
                    <a:pt x="0" y="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936646" y="528110"/>
              <a:ext cx="269218" cy="34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1" fill="norm" stroke="1" extrusionOk="0">
                  <a:moveTo>
                    <a:pt x="1719" y="13110"/>
                  </a:moveTo>
                  <a:cubicBezTo>
                    <a:pt x="1044" y="15085"/>
                    <a:pt x="369" y="17061"/>
                    <a:pt x="116" y="18378"/>
                  </a:cubicBezTo>
                  <a:cubicBezTo>
                    <a:pt x="-137" y="19695"/>
                    <a:pt x="32" y="20354"/>
                    <a:pt x="538" y="20815"/>
                  </a:cubicBezTo>
                  <a:cubicBezTo>
                    <a:pt x="1044" y="21276"/>
                    <a:pt x="1888" y="21539"/>
                    <a:pt x="2563" y="21407"/>
                  </a:cubicBezTo>
                  <a:cubicBezTo>
                    <a:pt x="3238" y="21276"/>
                    <a:pt x="3744" y="20749"/>
                    <a:pt x="4419" y="19893"/>
                  </a:cubicBezTo>
                  <a:cubicBezTo>
                    <a:pt x="5094" y="19037"/>
                    <a:pt x="5938" y="17851"/>
                    <a:pt x="6444" y="16929"/>
                  </a:cubicBezTo>
                  <a:cubicBezTo>
                    <a:pt x="6950" y="16007"/>
                    <a:pt x="7119" y="15349"/>
                    <a:pt x="7372" y="15415"/>
                  </a:cubicBezTo>
                  <a:cubicBezTo>
                    <a:pt x="7626" y="15480"/>
                    <a:pt x="7963" y="16271"/>
                    <a:pt x="8554" y="16732"/>
                  </a:cubicBezTo>
                  <a:cubicBezTo>
                    <a:pt x="9144" y="17193"/>
                    <a:pt x="9988" y="17324"/>
                    <a:pt x="10747" y="16995"/>
                  </a:cubicBezTo>
                  <a:cubicBezTo>
                    <a:pt x="11507" y="16666"/>
                    <a:pt x="12182" y="15876"/>
                    <a:pt x="13532" y="13505"/>
                  </a:cubicBezTo>
                  <a:cubicBezTo>
                    <a:pt x="14882" y="11134"/>
                    <a:pt x="16907" y="7183"/>
                    <a:pt x="17919" y="4878"/>
                  </a:cubicBezTo>
                  <a:cubicBezTo>
                    <a:pt x="18932" y="2573"/>
                    <a:pt x="18932" y="1915"/>
                    <a:pt x="19016" y="1256"/>
                  </a:cubicBezTo>
                  <a:cubicBezTo>
                    <a:pt x="19101" y="598"/>
                    <a:pt x="19269" y="-61"/>
                    <a:pt x="19101" y="5"/>
                  </a:cubicBezTo>
                  <a:cubicBezTo>
                    <a:pt x="18932" y="71"/>
                    <a:pt x="18426" y="861"/>
                    <a:pt x="17835" y="3561"/>
                  </a:cubicBezTo>
                  <a:cubicBezTo>
                    <a:pt x="17244" y="6261"/>
                    <a:pt x="16569" y="10871"/>
                    <a:pt x="16232" y="13702"/>
                  </a:cubicBezTo>
                  <a:cubicBezTo>
                    <a:pt x="15894" y="16534"/>
                    <a:pt x="15894" y="17588"/>
                    <a:pt x="15979" y="18510"/>
                  </a:cubicBezTo>
                  <a:cubicBezTo>
                    <a:pt x="16063" y="19432"/>
                    <a:pt x="16232" y="20222"/>
                    <a:pt x="16738" y="20551"/>
                  </a:cubicBezTo>
                  <a:cubicBezTo>
                    <a:pt x="17244" y="20880"/>
                    <a:pt x="18088" y="20749"/>
                    <a:pt x="18932" y="20354"/>
                  </a:cubicBezTo>
                  <a:cubicBezTo>
                    <a:pt x="19776" y="19959"/>
                    <a:pt x="20619" y="19300"/>
                    <a:pt x="21463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104263" y="719742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210840" y="667639"/>
              <a:ext cx="198224" cy="17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40" fill="norm" stroke="1" extrusionOk="0">
                  <a:moveTo>
                    <a:pt x="3521" y="11091"/>
                  </a:moveTo>
                  <a:cubicBezTo>
                    <a:pt x="5321" y="9009"/>
                    <a:pt x="7121" y="6927"/>
                    <a:pt x="8358" y="4975"/>
                  </a:cubicBezTo>
                  <a:cubicBezTo>
                    <a:pt x="9596" y="3023"/>
                    <a:pt x="10271" y="1201"/>
                    <a:pt x="10046" y="421"/>
                  </a:cubicBezTo>
                  <a:cubicBezTo>
                    <a:pt x="9821" y="-360"/>
                    <a:pt x="8696" y="-100"/>
                    <a:pt x="7008" y="1592"/>
                  </a:cubicBezTo>
                  <a:cubicBezTo>
                    <a:pt x="5321" y="3283"/>
                    <a:pt x="3071" y="6406"/>
                    <a:pt x="1608" y="9659"/>
                  </a:cubicBezTo>
                  <a:cubicBezTo>
                    <a:pt x="146" y="12912"/>
                    <a:pt x="-529" y="16295"/>
                    <a:pt x="483" y="18377"/>
                  </a:cubicBezTo>
                  <a:cubicBezTo>
                    <a:pt x="1496" y="20459"/>
                    <a:pt x="4196" y="21240"/>
                    <a:pt x="7908" y="21240"/>
                  </a:cubicBezTo>
                  <a:cubicBezTo>
                    <a:pt x="11621" y="21240"/>
                    <a:pt x="16346" y="20459"/>
                    <a:pt x="21071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4094863" y="522892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755"/>
                    <a:pt x="16800" y="9509"/>
                    <a:pt x="13200" y="13109"/>
                  </a:cubicBezTo>
                  <a:cubicBezTo>
                    <a:pt x="9600" y="16709"/>
                    <a:pt x="480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923156" y="527349"/>
              <a:ext cx="279658" cy="9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057" fill="norm" stroke="1" extrusionOk="0">
                  <a:moveTo>
                    <a:pt x="2455" y="21057"/>
                  </a:moveTo>
                  <a:cubicBezTo>
                    <a:pt x="1319" y="19584"/>
                    <a:pt x="182" y="18112"/>
                    <a:pt x="19" y="16639"/>
                  </a:cubicBezTo>
                  <a:cubicBezTo>
                    <a:pt x="-143" y="15166"/>
                    <a:pt x="669" y="13693"/>
                    <a:pt x="3592" y="10748"/>
                  </a:cubicBezTo>
                  <a:cubicBezTo>
                    <a:pt x="6516" y="7802"/>
                    <a:pt x="11550" y="3384"/>
                    <a:pt x="14880" y="1421"/>
                  </a:cubicBezTo>
                  <a:cubicBezTo>
                    <a:pt x="18209" y="-543"/>
                    <a:pt x="19833" y="-52"/>
                    <a:pt x="21457" y="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136418" y="808642"/>
              <a:ext cx="59104" cy="10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980" fill="norm" stroke="1" extrusionOk="0">
                  <a:moveTo>
                    <a:pt x="16660" y="0"/>
                  </a:moveTo>
                  <a:cubicBezTo>
                    <a:pt x="12936" y="864"/>
                    <a:pt x="9212" y="1728"/>
                    <a:pt x="6232" y="4104"/>
                  </a:cubicBezTo>
                  <a:cubicBezTo>
                    <a:pt x="3253" y="6480"/>
                    <a:pt x="1019" y="10368"/>
                    <a:pt x="274" y="13392"/>
                  </a:cubicBezTo>
                  <a:cubicBezTo>
                    <a:pt x="-471" y="16416"/>
                    <a:pt x="274" y="18576"/>
                    <a:pt x="2881" y="19872"/>
                  </a:cubicBezTo>
                  <a:cubicBezTo>
                    <a:pt x="5488" y="21168"/>
                    <a:pt x="9957" y="21600"/>
                    <a:pt x="13681" y="19656"/>
                  </a:cubicBezTo>
                  <a:cubicBezTo>
                    <a:pt x="17405" y="17712"/>
                    <a:pt x="20384" y="13392"/>
                    <a:pt x="20757" y="10152"/>
                  </a:cubicBezTo>
                  <a:cubicBezTo>
                    <a:pt x="21129" y="6912"/>
                    <a:pt x="18895" y="4752"/>
                    <a:pt x="1666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256512" y="675292"/>
              <a:ext cx="70391" cy="27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94" fill="norm" stroke="1" extrusionOk="0">
                  <a:moveTo>
                    <a:pt x="6753" y="0"/>
                  </a:moveTo>
                  <a:cubicBezTo>
                    <a:pt x="6118" y="5441"/>
                    <a:pt x="5483" y="10882"/>
                    <a:pt x="5165" y="14015"/>
                  </a:cubicBezTo>
                  <a:cubicBezTo>
                    <a:pt x="4847" y="17148"/>
                    <a:pt x="4847" y="17973"/>
                    <a:pt x="4212" y="18797"/>
                  </a:cubicBezTo>
                  <a:cubicBezTo>
                    <a:pt x="3577" y="19621"/>
                    <a:pt x="2306" y="20446"/>
                    <a:pt x="1353" y="20363"/>
                  </a:cubicBezTo>
                  <a:cubicBezTo>
                    <a:pt x="400" y="20281"/>
                    <a:pt x="-235" y="19292"/>
                    <a:pt x="83" y="18055"/>
                  </a:cubicBezTo>
                  <a:cubicBezTo>
                    <a:pt x="400" y="16818"/>
                    <a:pt x="1671" y="15334"/>
                    <a:pt x="3577" y="14180"/>
                  </a:cubicBezTo>
                  <a:cubicBezTo>
                    <a:pt x="5483" y="13026"/>
                    <a:pt x="8024" y="12202"/>
                    <a:pt x="10565" y="12037"/>
                  </a:cubicBezTo>
                  <a:cubicBezTo>
                    <a:pt x="13106" y="11872"/>
                    <a:pt x="15647" y="12366"/>
                    <a:pt x="17553" y="13108"/>
                  </a:cubicBezTo>
                  <a:cubicBezTo>
                    <a:pt x="19459" y="13850"/>
                    <a:pt x="20730" y="14840"/>
                    <a:pt x="21047" y="16076"/>
                  </a:cubicBezTo>
                  <a:cubicBezTo>
                    <a:pt x="21365" y="17313"/>
                    <a:pt x="20730" y="18797"/>
                    <a:pt x="19141" y="19786"/>
                  </a:cubicBezTo>
                  <a:cubicBezTo>
                    <a:pt x="17553" y="20776"/>
                    <a:pt x="15012" y="21270"/>
                    <a:pt x="11518" y="21435"/>
                  </a:cubicBezTo>
                  <a:cubicBezTo>
                    <a:pt x="8024" y="21600"/>
                    <a:pt x="3577" y="21435"/>
                    <a:pt x="1989" y="20693"/>
                  </a:cubicBezTo>
                  <a:cubicBezTo>
                    <a:pt x="400" y="19951"/>
                    <a:pt x="1671" y="18632"/>
                    <a:pt x="2941" y="1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376354" y="823048"/>
              <a:ext cx="76190" cy="14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0965" fill="norm" stroke="1" extrusionOk="0">
                  <a:moveTo>
                    <a:pt x="7964" y="3406"/>
                  </a:moveTo>
                  <a:cubicBezTo>
                    <a:pt x="9101" y="1885"/>
                    <a:pt x="10238" y="363"/>
                    <a:pt x="8817" y="59"/>
                  </a:cubicBezTo>
                  <a:cubicBezTo>
                    <a:pt x="7396" y="-245"/>
                    <a:pt x="3417" y="668"/>
                    <a:pt x="1427" y="1885"/>
                  </a:cubicBezTo>
                  <a:cubicBezTo>
                    <a:pt x="-562" y="3101"/>
                    <a:pt x="-562" y="4623"/>
                    <a:pt x="1996" y="6448"/>
                  </a:cubicBezTo>
                  <a:cubicBezTo>
                    <a:pt x="4554" y="8273"/>
                    <a:pt x="9670" y="10403"/>
                    <a:pt x="13080" y="12076"/>
                  </a:cubicBezTo>
                  <a:cubicBezTo>
                    <a:pt x="16491" y="13749"/>
                    <a:pt x="18196" y="14966"/>
                    <a:pt x="19333" y="16335"/>
                  </a:cubicBezTo>
                  <a:cubicBezTo>
                    <a:pt x="20470" y="17704"/>
                    <a:pt x="21038" y="19225"/>
                    <a:pt x="19617" y="20138"/>
                  </a:cubicBezTo>
                  <a:cubicBezTo>
                    <a:pt x="18196" y="21051"/>
                    <a:pt x="14785" y="21355"/>
                    <a:pt x="12227" y="20290"/>
                  </a:cubicBezTo>
                  <a:cubicBezTo>
                    <a:pt x="9670" y="19225"/>
                    <a:pt x="7964" y="16792"/>
                    <a:pt x="6259" y="14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640962" y="63719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628262" y="783242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161662" y="440342"/>
              <a:ext cx="444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382"/>
                    <a:pt x="6171" y="6764"/>
                    <a:pt x="8743" y="10036"/>
                  </a:cubicBezTo>
                  <a:cubicBezTo>
                    <a:pt x="11314" y="13309"/>
                    <a:pt x="13371" y="16473"/>
                    <a:pt x="15429" y="18382"/>
                  </a:cubicBezTo>
                  <a:cubicBezTo>
                    <a:pt x="17486" y="20291"/>
                    <a:pt x="19543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336727" y="560992"/>
              <a:ext cx="2178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0210" y="0"/>
                  </a:moveTo>
                  <a:cubicBezTo>
                    <a:pt x="12355" y="5220"/>
                    <a:pt x="4501" y="10440"/>
                    <a:pt x="1555" y="13590"/>
                  </a:cubicBezTo>
                  <a:cubicBezTo>
                    <a:pt x="-1390" y="16740"/>
                    <a:pt x="574" y="17820"/>
                    <a:pt x="1555" y="18810"/>
                  </a:cubicBezTo>
                  <a:cubicBezTo>
                    <a:pt x="2537" y="19800"/>
                    <a:pt x="2537" y="20700"/>
                    <a:pt x="3519" y="21150"/>
                  </a:cubicBezTo>
                  <a:cubicBezTo>
                    <a:pt x="4501" y="21600"/>
                    <a:pt x="6465" y="21600"/>
                    <a:pt x="84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305268" y="510768"/>
              <a:ext cx="166529" cy="31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82" fill="norm" stroke="1" extrusionOk="0">
                  <a:moveTo>
                    <a:pt x="312" y="5930"/>
                  </a:moveTo>
                  <a:cubicBezTo>
                    <a:pt x="42" y="4082"/>
                    <a:pt x="-228" y="2235"/>
                    <a:pt x="312" y="1169"/>
                  </a:cubicBezTo>
                  <a:cubicBezTo>
                    <a:pt x="852" y="103"/>
                    <a:pt x="2202" y="-181"/>
                    <a:pt x="5037" y="103"/>
                  </a:cubicBezTo>
                  <a:cubicBezTo>
                    <a:pt x="7872" y="387"/>
                    <a:pt x="12192" y="1240"/>
                    <a:pt x="15567" y="3087"/>
                  </a:cubicBezTo>
                  <a:cubicBezTo>
                    <a:pt x="18942" y="4935"/>
                    <a:pt x="21372" y="7777"/>
                    <a:pt x="21237" y="10690"/>
                  </a:cubicBezTo>
                  <a:cubicBezTo>
                    <a:pt x="21102" y="13603"/>
                    <a:pt x="18402" y="16587"/>
                    <a:pt x="15297" y="18435"/>
                  </a:cubicBezTo>
                  <a:cubicBezTo>
                    <a:pt x="12192" y="20282"/>
                    <a:pt x="8682" y="20993"/>
                    <a:pt x="6252" y="21206"/>
                  </a:cubicBezTo>
                  <a:cubicBezTo>
                    <a:pt x="3822" y="21419"/>
                    <a:pt x="2472" y="21135"/>
                    <a:pt x="2742" y="20922"/>
                  </a:cubicBezTo>
                  <a:cubicBezTo>
                    <a:pt x="3012" y="20708"/>
                    <a:pt x="4902" y="20566"/>
                    <a:pt x="6792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498212" y="789592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212462" y="414942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6800"/>
                    <a:pt x="12454" y="12000"/>
                    <a:pt x="16054" y="8400"/>
                  </a:cubicBezTo>
                  <a:cubicBezTo>
                    <a:pt x="19654" y="4800"/>
                    <a:pt x="2062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866512" y="68799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336412" y="503842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26"/>
                    <a:pt x="21600" y="8452"/>
                    <a:pt x="18000" y="12052"/>
                  </a:cubicBezTo>
                  <a:cubicBezTo>
                    <a:pt x="14400" y="15652"/>
                    <a:pt x="7200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296584" y="501401"/>
              <a:ext cx="206035" cy="33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61" fill="norm" stroke="1" extrusionOk="0">
                  <a:moveTo>
                    <a:pt x="178" y="4232"/>
                  </a:moveTo>
                  <a:cubicBezTo>
                    <a:pt x="-40" y="3145"/>
                    <a:pt x="-258" y="2059"/>
                    <a:pt x="833" y="1243"/>
                  </a:cubicBezTo>
                  <a:cubicBezTo>
                    <a:pt x="1924" y="428"/>
                    <a:pt x="4324" y="-115"/>
                    <a:pt x="7378" y="21"/>
                  </a:cubicBezTo>
                  <a:cubicBezTo>
                    <a:pt x="10433" y="157"/>
                    <a:pt x="14142" y="972"/>
                    <a:pt x="16869" y="2738"/>
                  </a:cubicBezTo>
                  <a:cubicBezTo>
                    <a:pt x="19597" y="4504"/>
                    <a:pt x="21342" y="7221"/>
                    <a:pt x="21233" y="9938"/>
                  </a:cubicBezTo>
                  <a:cubicBezTo>
                    <a:pt x="21124" y="12655"/>
                    <a:pt x="19160" y="15372"/>
                    <a:pt x="16651" y="17342"/>
                  </a:cubicBezTo>
                  <a:cubicBezTo>
                    <a:pt x="14142" y="19311"/>
                    <a:pt x="11087" y="20534"/>
                    <a:pt x="8906" y="21010"/>
                  </a:cubicBezTo>
                  <a:cubicBezTo>
                    <a:pt x="6724" y="21485"/>
                    <a:pt x="5415" y="21213"/>
                    <a:pt x="5415" y="20806"/>
                  </a:cubicBezTo>
                  <a:cubicBezTo>
                    <a:pt x="5415" y="20398"/>
                    <a:pt x="6724" y="19855"/>
                    <a:pt x="8033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526912" y="770492"/>
              <a:ext cx="133351" cy="13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021"/>
                  </a:moveTo>
                  <a:cubicBezTo>
                    <a:pt x="1714" y="346"/>
                    <a:pt x="3429" y="-329"/>
                    <a:pt x="5829" y="177"/>
                  </a:cubicBezTo>
                  <a:cubicBezTo>
                    <a:pt x="8229" y="683"/>
                    <a:pt x="11314" y="2371"/>
                    <a:pt x="12171" y="4902"/>
                  </a:cubicBezTo>
                  <a:cubicBezTo>
                    <a:pt x="13029" y="7433"/>
                    <a:pt x="11657" y="10808"/>
                    <a:pt x="10286" y="13002"/>
                  </a:cubicBezTo>
                  <a:cubicBezTo>
                    <a:pt x="8914" y="15196"/>
                    <a:pt x="7543" y="16209"/>
                    <a:pt x="5829" y="17390"/>
                  </a:cubicBezTo>
                  <a:cubicBezTo>
                    <a:pt x="4114" y="18571"/>
                    <a:pt x="2057" y="19921"/>
                    <a:pt x="2057" y="20596"/>
                  </a:cubicBezTo>
                  <a:cubicBezTo>
                    <a:pt x="2057" y="21271"/>
                    <a:pt x="4114" y="21271"/>
                    <a:pt x="7714" y="20596"/>
                  </a:cubicBezTo>
                  <a:cubicBezTo>
                    <a:pt x="11314" y="19921"/>
                    <a:pt x="16457" y="18571"/>
                    <a:pt x="21600" y="17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247512" y="402242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800" y="14400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780912" y="313342"/>
              <a:ext cx="1905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880"/>
                    <a:pt x="21600" y="5760"/>
                    <a:pt x="20400" y="8532"/>
                  </a:cubicBezTo>
                  <a:cubicBezTo>
                    <a:pt x="19200" y="11304"/>
                    <a:pt x="16800" y="13968"/>
                    <a:pt x="13200" y="16128"/>
                  </a:cubicBezTo>
                  <a:cubicBezTo>
                    <a:pt x="9600" y="18288"/>
                    <a:pt x="4800" y="199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21216" y="1727180"/>
              <a:ext cx="162807" cy="38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283" fill="norm" stroke="1" extrusionOk="0">
                  <a:moveTo>
                    <a:pt x="11767" y="2235"/>
                  </a:moveTo>
                  <a:cubicBezTo>
                    <a:pt x="11767" y="1648"/>
                    <a:pt x="11767" y="1061"/>
                    <a:pt x="11092" y="592"/>
                  </a:cubicBezTo>
                  <a:cubicBezTo>
                    <a:pt x="10417" y="122"/>
                    <a:pt x="9067" y="-230"/>
                    <a:pt x="7042" y="181"/>
                  </a:cubicBezTo>
                  <a:cubicBezTo>
                    <a:pt x="5017" y="592"/>
                    <a:pt x="2317" y="1766"/>
                    <a:pt x="967" y="2998"/>
                  </a:cubicBezTo>
                  <a:cubicBezTo>
                    <a:pt x="-383" y="4231"/>
                    <a:pt x="-383" y="5522"/>
                    <a:pt x="1372" y="6931"/>
                  </a:cubicBezTo>
                  <a:cubicBezTo>
                    <a:pt x="3127" y="8340"/>
                    <a:pt x="6637" y="9866"/>
                    <a:pt x="10282" y="11509"/>
                  </a:cubicBezTo>
                  <a:cubicBezTo>
                    <a:pt x="13927" y="13153"/>
                    <a:pt x="17707" y="14913"/>
                    <a:pt x="19462" y="16381"/>
                  </a:cubicBezTo>
                  <a:cubicBezTo>
                    <a:pt x="21217" y="17848"/>
                    <a:pt x="20947" y="19022"/>
                    <a:pt x="20137" y="19844"/>
                  </a:cubicBezTo>
                  <a:cubicBezTo>
                    <a:pt x="19327" y="20666"/>
                    <a:pt x="17977" y="21135"/>
                    <a:pt x="15682" y="21253"/>
                  </a:cubicBezTo>
                  <a:cubicBezTo>
                    <a:pt x="13387" y="21370"/>
                    <a:pt x="10147" y="21135"/>
                    <a:pt x="8392" y="20724"/>
                  </a:cubicBezTo>
                  <a:cubicBezTo>
                    <a:pt x="6637" y="20313"/>
                    <a:pt x="6367" y="19727"/>
                    <a:pt x="6637" y="19198"/>
                  </a:cubicBezTo>
                  <a:cubicBezTo>
                    <a:pt x="6907" y="18670"/>
                    <a:pt x="7717" y="18200"/>
                    <a:pt x="8527" y="1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59777" y="1736903"/>
              <a:ext cx="82287" cy="35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61" fill="norm" stroke="1" extrusionOk="0">
                  <a:moveTo>
                    <a:pt x="1593" y="1087"/>
                  </a:moveTo>
                  <a:cubicBezTo>
                    <a:pt x="1039" y="444"/>
                    <a:pt x="485" y="-199"/>
                    <a:pt x="208" y="58"/>
                  </a:cubicBezTo>
                  <a:cubicBezTo>
                    <a:pt x="-69" y="315"/>
                    <a:pt x="-69" y="1472"/>
                    <a:pt x="208" y="4108"/>
                  </a:cubicBezTo>
                  <a:cubicBezTo>
                    <a:pt x="485" y="6744"/>
                    <a:pt x="1039" y="10858"/>
                    <a:pt x="1593" y="13687"/>
                  </a:cubicBezTo>
                  <a:cubicBezTo>
                    <a:pt x="2146" y="16515"/>
                    <a:pt x="2700" y="18058"/>
                    <a:pt x="3531" y="19151"/>
                  </a:cubicBezTo>
                  <a:cubicBezTo>
                    <a:pt x="4362" y="20244"/>
                    <a:pt x="5469" y="20887"/>
                    <a:pt x="7408" y="21144"/>
                  </a:cubicBezTo>
                  <a:cubicBezTo>
                    <a:pt x="9346" y="21401"/>
                    <a:pt x="12116" y="21272"/>
                    <a:pt x="14608" y="20372"/>
                  </a:cubicBezTo>
                  <a:cubicBezTo>
                    <a:pt x="17100" y="19472"/>
                    <a:pt x="19316" y="17801"/>
                    <a:pt x="21531" y="1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21413" y="190719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0" y="21600"/>
                  </a:moveTo>
                  <a:cubicBezTo>
                    <a:pt x="1600" y="21600"/>
                    <a:pt x="0" y="21600"/>
                    <a:pt x="0" y="20400"/>
                  </a:cubicBezTo>
                  <a:cubicBezTo>
                    <a:pt x="0" y="19200"/>
                    <a:pt x="1600" y="16800"/>
                    <a:pt x="5467" y="13200"/>
                  </a:cubicBezTo>
                  <a:cubicBezTo>
                    <a:pt x="9333" y="9600"/>
                    <a:pt x="1546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72780" y="1872180"/>
              <a:ext cx="121684" cy="16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03" fill="norm" stroke="1" extrusionOk="0">
                  <a:moveTo>
                    <a:pt x="7866" y="7073"/>
                  </a:moveTo>
                  <a:cubicBezTo>
                    <a:pt x="8599" y="5688"/>
                    <a:pt x="9331" y="4304"/>
                    <a:pt x="10429" y="2919"/>
                  </a:cubicBezTo>
                  <a:cubicBezTo>
                    <a:pt x="11527" y="1535"/>
                    <a:pt x="12992" y="150"/>
                    <a:pt x="12443" y="11"/>
                  </a:cubicBezTo>
                  <a:cubicBezTo>
                    <a:pt x="11893" y="-127"/>
                    <a:pt x="9331" y="981"/>
                    <a:pt x="6768" y="4165"/>
                  </a:cubicBezTo>
                  <a:cubicBezTo>
                    <a:pt x="4205" y="7350"/>
                    <a:pt x="1643" y="12611"/>
                    <a:pt x="544" y="15935"/>
                  </a:cubicBezTo>
                  <a:cubicBezTo>
                    <a:pt x="-554" y="19258"/>
                    <a:pt x="-188" y="20642"/>
                    <a:pt x="3473" y="21058"/>
                  </a:cubicBezTo>
                  <a:cubicBezTo>
                    <a:pt x="7134" y="21473"/>
                    <a:pt x="14090" y="20919"/>
                    <a:pt x="21046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33033" y="1846607"/>
              <a:ext cx="123061" cy="36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4" fill="norm" stroke="1" extrusionOk="0">
                  <a:moveTo>
                    <a:pt x="4312" y="4698"/>
                  </a:moveTo>
                  <a:cubicBezTo>
                    <a:pt x="2848" y="8193"/>
                    <a:pt x="1383" y="11689"/>
                    <a:pt x="651" y="14249"/>
                  </a:cubicBezTo>
                  <a:cubicBezTo>
                    <a:pt x="-81" y="16808"/>
                    <a:pt x="-81" y="18432"/>
                    <a:pt x="102" y="19618"/>
                  </a:cubicBezTo>
                  <a:cubicBezTo>
                    <a:pt x="285" y="20804"/>
                    <a:pt x="651" y="21553"/>
                    <a:pt x="834" y="21491"/>
                  </a:cubicBezTo>
                  <a:cubicBezTo>
                    <a:pt x="1017" y="21428"/>
                    <a:pt x="1017" y="20554"/>
                    <a:pt x="1200" y="17682"/>
                  </a:cubicBezTo>
                  <a:cubicBezTo>
                    <a:pt x="1383" y="14811"/>
                    <a:pt x="1750" y="9941"/>
                    <a:pt x="2482" y="6758"/>
                  </a:cubicBezTo>
                  <a:cubicBezTo>
                    <a:pt x="3214" y="3574"/>
                    <a:pt x="4312" y="2076"/>
                    <a:pt x="5777" y="1202"/>
                  </a:cubicBezTo>
                  <a:cubicBezTo>
                    <a:pt x="7241" y="328"/>
                    <a:pt x="9072" y="78"/>
                    <a:pt x="11268" y="15"/>
                  </a:cubicBezTo>
                  <a:cubicBezTo>
                    <a:pt x="13465" y="-47"/>
                    <a:pt x="16027" y="78"/>
                    <a:pt x="17858" y="452"/>
                  </a:cubicBezTo>
                  <a:cubicBezTo>
                    <a:pt x="19688" y="827"/>
                    <a:pt x="20787" y="1451"/>
                    <a:pt x="21153" y="2825"/>
                  </a:cubicBezTo>
                  <a:cubicBezTo>
                    <a:pt x="21519" y="4198"/>
                    <a:pt x="21153" y="6321"/>
                    <a:pt x="19688" y="7819"/>
                  </a:cubicBezTo>
                  <a:cubicBezTo>
                    <a:pt x="18224" y="9317"/>
                    <a:pt x="15661" y="10191"/>
                    <a:pt x="13465" y="10628"/>
                  </a:cubicBezTo>
                  <a:cubicBezTo>
                    <a:pt x="11268" y="11065"/>
                    <a:pt x="9438" y="11065"/>
                    <a:pt x="7973" y="10566"/>
                  </a:cubicBezTo>
                  <a:cubicBezTo>
                    <a:pt x="6509" y="10066"/>
                    <a:pt x="5411" y="9067"/>
                    <a:pt x="4312" y="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246043" y="1760593"/>
              <a:ext cx="207221" cy="26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06" fill="norm" stroke="1" extrusionOk="0">
                  <a:moveTo>
                    <a:pt x="1069" y="3081"/>
                  </a:moveTo>
                  <a:cubicBezTo>
                    <a:pt x="415" y="2068"/>
                    <a:pt x="-240" y="1056"/>
                    <a:pt x="87" y="465"/>
                  </a:cubicBezTo>
                  <a:cubicBezTo>
                    <a:pt x="415" y="-125"/>
                    <a:pt x="1724" y="-294"/>
                    <a:pt x="3469" y="803"/>
                  </a:cubicBezTo>
                  <a:cubicBezTo>
                    <a:pt x="5215" y="1900"/>
                    <a:pt x="7396" y="4262"/>
                    <a:pt x="8160" y="6456"/>
                  </a:cubicBezTo>
                  <a:cubicBezTo>
                    <a:pt x="8924" y="8650"/>
                    <a:pt x="8269" y="10675"/>
                    <a:pt x="7287" y="12447"/>
                  </a:cubicBezTo>
                  <a:cubicBezTo>
                    <a:pt x="6305" y="14219"/>
                    <a:pt x="4996" y="15737"/>
                    <a:pt x="3905" y="17087"/>
                  </a:cubicBezTo>
                  <a:cubicBezTo>
                    <a:pt x="2815" y="18437"/>
                    <a:pt x="1942" y="19619"/>
                    <a:pt x="2051" y="20294"/>
                  </a:cubicBezTo>
                  <a:cubicBezTo>
                    <a:pt x="2160" y="20969"/>
                    <a:pt x="3251" y="21137"/>
                    <a:pt x="6633" y="21222"/>
                  </a:cubicBezTo>
                  <a:cubicBezTo>
                    <a:pt x="10015" y="21306"/>
                    <a:pt x="15687" y="21306"/>
                    <a:pt x="2136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92813" y="2159075"/>
              <a:ext cx="7620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0" y="15916"/>
                    <a:pt x="4920" y="10232"/>
                    <a:pt x="7350" y="6253"/>
                  </a:cubicBezTo>
                  <a:cubicBezTo>
                    <a:pt x="9780" y="2274"/>
                    <a:pt x="12180" y="0"/>
                    <a:pt x="14550" y="0"/>
                  </a:cubicBezTo>
                  <a:cubicBezTo>
                    <a:pt x="16920" y="0"/>
                    <a:pt x="19260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84913" y="2167542"/>
              <a:ext cx="520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8600"/>
                    <a:pt x="6673" y="15600"/>
                    <a:pt x="10054" y="12600"/>
                  </a:cubicBezTo>
                  <a:cubicBezTo>
                    <a:pt x="13434" y="9600"/>
                    <a:pt x="16859" y="6600"/>
                    <a:pt x="18790" y="4500"/>
                  </a:cubicBezTo>
                  <a:cubicBezTo>
                    <a:pt x="20722" y="2400"/>
                    <a:pt x="2116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707263" y="176749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719963" y="191354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381274" y="1610288"/>
              <a:ext cx="131993" cy="46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528" fill="norm" stroke="1" extrusionOk="0">
                  <a:moveTo>
                    <a:pt x="1851" y="6142"/>
                  </a:moveTo>
                  <a:cubicBezTo>
                    <a:pt x="1851" y="8410"/>
                    <a:pt x="1851" y="10679"/>
                    <a:pt x="2349" y="13046"/>
                  </a:cubicBezTo>
                  <a:cubicBezTo>
                    <a:pt x="2848" y="15413"/>
                    <a:pt x="3845" y="17879"/>
                    <a:pt x="4343" y="19407"/>
                  </a:cubicBezTo>
                  <a:cubicBezTo>
                    <a:pt x="4842" y="20936"/>
                    <a:pt x="4842" y="21528"/>
                    <a:pt x="4675" y="21528"/>
                  </a:cubicBezTo>
                  <a:cubicBezTo>
                    <a:pt x="4509" y="21528"/>
                    <a:pt x="4177" y="20936"/>
                    <a:pt x="3346" y="18964"/>
                  </a:cubicBezTo>
                  <a:cubicBezTo>
                    <a:pt x="2515" y="16991"/>
                    <a:pt x="1186" y="13638"/>
                    <a:pt x="522" y="10728"/>
                  </a:cubicBezTo>
                  <a:cubicBezTo>
                    <a:pt x="-143" y="7818"/>
                    <a:pt x="-143" y="5353"/>
                    <a:pt x="355" y="3775"/>
                  </a:cubicBezTo>
                  <a:cubicBezTo>
                    <a:pt x="854" y="2196"/>
                    <a:pt x="1851" y="1506"/>
                    <a:pt x="3014" y="1013"/>
                  </a:cubicBezTo>
                  <a:cubicBezTo>
                    <a:pt x="4177" y="520"/>
                    <a:pt x="5506" y="224"/>
                    <a:pt x="7002" y="76"/>
                  </a:cubicBezTo>
                  <a:cubicBezTo>
                    <a:pt x="8497" y="-72"/>
                    <a:pt x="10159" y="-72"/>
                    <a:pt x="12817" y="717"/>
                  </a:cubicBezTo>
                  <a:cubicBezTo>
                    <a:pt x="15475" y="1506"/>
                    <a:pt x="19131" y="3084"/>
                    <a:pt x="20294" y="4761"/>
                  </a:cubicBezTo>
                  <a:cubicBezTo>
                    <a:pt x="21457" y="6438"/>
                    <a:pt x="20128" y="8213"/>
                    <a:pt x="17802" y="9446"/>
                  </a:cubicBezTo>
                  <a:cubicBezTo>
                    <a:pt x="15475" y="10679"/>
                    <a:pt x="12152" y="11369"/>
                    <a:pt x="9494" y="11665"/>
                  </a:cubicBezTo>
                  <a:cubicBezTo>
                    <a:pt x="6835" y="11961"/>
                    <a:pt x="4842" y="11862"/>
                    <a:pt x="5174" y="11665"/>
                  </a:cubicBezTo>
                  <a:cubicBezTo>
                    <a:pt x="5506" y="11468"/>
                    <a:pt x="8165" y="11172"/>
                    <a:pt x="10823" y="1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538629" y="1842216"/>
              <a:ext cx="152885" cy="18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935" fill="norm" stroke="1" extrusionOk="0">
                  <a:moveTo>
                    <a:pt x="942" y="8807"/>
                  </a:moveTo>
                  <a:cubicBezTo>
                    <a:pt x="3569" y="7127"/>
                    <a:pt x="6197" y="5447"/>
                    <a:pt x="7802" y="3887"/>
                  </a:cubicBezTo>
                  <a:cubicBezTo>
                    <a:pt x="9407" y="2327"/>
                    <a:pt x="9991" y="887"/>
                    <a:pt x="9553" y="287"/>
                  </a:cubicBezTo>
                  <a:cubicBezTo>
                    <a:pt x="9115" y="-313"/>
                    <a:pt x="7656" y="-73"/>
                    <a:pt x="5613" y="1967"/>
                  </a:cubicBezTo>
                  <a:cubicBezTo>
                    <a:pt x="3569" y="4007"/>
                    <a:pt x="942" y="7847"/>
                    <a:pt x="213" y="11207"/>
                  </a:cubicBezTo>
                  <a:cubicBezTo>
                    <a:pt x="-517" y="14567"/>
                    <a:pt x="651" y="17447"/>
                    <a:pt x="3424" y="19127"/>
                  </a:cubicBezTo>
                  <a:cubicBezTo>
                    <a:pt x="6197" y="20807"/>
                    <a:pt x="10575" y="21287"/>
                    <a:pt x="13786" y="20687"/>
                  </a:cubicBezTo>
                  <a:cubicBezTo>
                    <a:pt x="16997" y="20087"/>
                    <a:pt x="19040" y="18407"/>
                    <a:pt x="21083" y="1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697863" y="1832645"/>
              <a:ext cx="171451" cy="19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1849"/>
                  </a:moveTo>
                  <a:cubicBezTo>
                    <a:pt x="1333" y="1849"/>
                    <a:pt x="2667" y="1849"/>
                    <a:pt x="4933" y="4099"/>
                  </a:cubicBezTo>
                  <a:cubicBezTo>
                    <a:pt x="7200" y="6349"/>
                    <a:pt x="10400" y="10849"/>
                    <a:pt x="11867" y="13662"/>
                  </a:cubicBezTo>
                  <a:cubicBezTo>
                    <a:pt x="13333" y="16474"/>
                    <a:pt x="13067" y="17599"/>
                    <a:pt x="12533" y="18611"/>
                  </a:cubicBezTo>
                  <a:cubicBezTo>
                    <a:pt x="12000" y="19624"/>
                    <a:pt x="11200" y="20524"/>
                    <a:pt x="10133" y="20862"/>
                  </a:cubicBezTo>
                  <a:cubicBezTo>
                    <a:pt x="9067" y="21199"/>
                    <a:pt x="7733" y="20974"/>
                    <a:pt x="7067" y="18499"/>
                  </a:cubicBezTo>
                  <a:cubicBezTo>
                    <a:pt x="6400" y="16024"/>
                    <a:pt x="6400" y="11299"/>
                    <a:pt x="8267" y="7699"/>
                  </a:cubicBezTo>
                  <a:cubicBezTo>
                    <a:pt x="10133" y="4099"/>
                    <a:pt x="13867" y="1624"/>
                    <a:pt x="16400" y="611"/>
                  </a:cubicBezTo>
                  <a:cubicBezTo>
                    <a:pt x="18933" y="-401"/>
                    <a:pt x="20267" y="49"/>
                    <a:pt x="21600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895354" y="1825328"/>
              <a:ext cx="177160" cy="18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997" fill="norm" stroke="1" extrusionOk="0">
                  <a:moveTo>
                    <a:pt x="693" y="3446"/>
                  </a:moveTo>
                  <a:cubicBezTo>
                    <a:pt x="951" y="8611"/>
                    <a:pt x="1208" y="13776"/>
                    <a:pt x="1079" y="16946"/>
                  </a:cubicBezTo>
                  <a:cubicBezTo>
                    <a:pt x="951" y="20115"/>
                    <a:pt x="436" y="21289"/>
                    <a:pt x="179" y="20937"/>
                  </a:cubicBezTo>
                  <a:cubicBezTo>
                    <a:pt x="-78" y="20585"/>
                    <a:pt x="-78" y="18706"/>
                    <a:pt x="308" y="15889"/>
                  </a:cubicBezTo>
                  <a:cubicBezTo>
                    <a:pt x="693" y="13072"/>
                    <a:pt x="1465" y="9315"/>
                    <a:pt x="2236" y="6967"/>
                  </a:cubicBezTo>
                  <a:cubicBezTo>
                    <a:pt x="3008" y="4619"/>
                    <a:pt x="3779" y="3680"/>
                    <a:pt x="4679" y="3563"/>
                  </a:cubicBezTo>
                  <a:cubicBezTo>
                    <a:pt x="5579" y="3446"/>
                    <a:pt x="6608" y="4150"/>
                    <a:pt x="7251" y="6380"/>
                  </a:cubicBezTo>
                  <a:cubicBezTo>
                    <a:pt x="7893" y="8611"/>
                    <a:pt x="8151" y="12367"/>
                    <a:pt x="8665" y="12132"/>
                  </a:cubicBezTo>
                  <a:cubicBezTo>
                    <a:pt x="9179" y="11898"/>
                    <a:pt x="9951" y="7672"/>
                    <a:pt x="10851" y="4854"/>
                  </a:cubicBezTo>
                  <a:cubicBezTo>
                    <a:pt x="11751" y="2037"/>
                    <a:pt x="12779" y="628"/>
                    <a:pt x="13936" y="159"/>
                  </a:cubicBezTo>
                  <a:cubicBezTo>
                    <a:pt x="15093" y="-311"/>
                    <a:pt x="16379" y="159"/>
                    <a:pt x="17279" y="2976"/>
                  </a:cubicBezTo>
                  <a:cubicBezTo>
                    <a:pt x="18179" y="5793"/>
                    <a:pt x="18693" y="10959"/>
                    <a:pt x="18822" y="14128"/>
                  </a:cubicBezTo>
                  <a:cubicBezTo>
                    <a:pt x="18951" y="17298"/>
                    <a:pt x="18693" y="18472"/>
                    <a:pt x="18693" y="18472"/>
                  </a:cubicBezTo>
                  <a:cubicBezTo>
                    <a:pt x="18693" y="18472"/>
                    <a:pt x="18951" y="17298"/>
                    <a:pt x="19465" y="16124"/>
                  </a:cubicBezTo>
                  <a:cubicBezTo>
                    <a:pt x="19979" y="14950"/>
                    <a:pt x="20751" y="13776"/>
                    <a:pt x="21522" y="12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104263" y="1875442"/>
              <a:ext cx="171451" cy="11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0"/>
                  </a:moveTo>
                  <a:cubicBezTo>
                    <a:pt x="0" y="5498"/>
                    <a:pt x="0" y="10996"/>
                    <a:pt x="133" y="14727"/>
                  </a:cubicBezTo>
                  <a:cubicBezTo>
                    <a:pt x="267" y="18458"/>
                    <a:pt x="533" y="20422"/>
                    <a:pt x="1333" y="21011"/>
                  </a:cubicBezTo>
                  <a:cubicBezTo>
                    <a:pt x="2133" y="21600"/>
                    <a:pt x="3467" y="20815"/>
                    <a:pt x="4800" y="18458"/>
                  </a:cubicBezTo>
                  <a:cubicBezTo>
                    <a:pt x="6133" y="16102"/>
                    <a:pt x="7467" y="12175"/>
                    <a:pt x="8400" y="9229"/>
                  </a:cubicBezTo>
                  <a:cubicBezTo>
                    <a:pt x="9333" y="6284"/>
                    <a:pt x="9867" y="4320"/>
                    <a:pt x="10133" y="4320"/>
                  </a:cubicBezTo>
                  <a:cubicBezTo>
                    <a:pt x="10400" y="4320"/>
                    <a:pt x="10400" y="6284"/>
                    <a:pt x="10400" y="8247"/>
                  </a:cubicBezTo>
                  <a:cubicBezTo>
                    <a:pt x="10400" y="10211"/>
                    <a:pt x="10400" y="12175"/>
                    <a:pt x="10667" y="14138"/>
                  </a:cubicBezTo>
                  <a:cubicBezTo>
                    <a:pt x="10933" y="16102"/>
                    <a:pt x="11467" y="18065"/>
                    <a:pt x="12400" y="18655"/>
                  </a:cubicBezTo>
                  <a:cubicBezTo>
                    <a:pt x="13333" y="19244"/>
                    <a:pt x="14667" y="18458"/>
                    <a:pt x="16267" y="15316"/>
                  </a:cubicBezTo>
                  <a:cubicBezTo>
                    <a:pt x="17867" y="12175"/>
                    <a:pt x="19733" y="6676"/>
                    <a:pt x="21600" y="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307826" y="1608742"/>
              <a:ext cx="69488" cy="39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6" fill="norm" stroke="1" extrusionOk="0">
                  <a:moveTo>
                    <a:pt x="9706" y="0"/>
                  </a:moveTo>
                  <a:cubicBezTo>
                    <a:pt x="7088" y="2643"/>
                    <a:pt x="4470" y="5285"/>
                    <a:pt x="2833" y="8272"/>
                  </a:cubicBezTo>
                  <a:cubicBezTo>
                    <a:pt x="1197" y="11260"/>
                    <a:pt x="543" y="14591"/>
                    <a:pt x="215" y="16545"/>
                  </a:cubicBezTo>
                  <a:cubicBezTo>
                    <a:pt x="-112" y="18498"/>
                    <a:pt x="-112" y="19072"/>
                    <a:pt x="543" y="19647"/>
                  </a:cubicBezTo>
                  <a:cubicBezTo>
                    <a:pt x="1197" y="20221"/>
                    <a:pt x="2506" y="20796"/>
                    <a:pt x="4797" y="21140"/>
                  </a:cubicBezTo>
                  <a:cubicBezTo>
                    <a:pt x="7088" y="21485"/>
                    <a:pt x="10361" y="21600"/>
                    <a:pt x="12652" y="21313"/>
                  </a:cubicBezTo>
                  <a:cubicBezTo>
                    <a:pt x="14943" y="21026"/>
                    <a:pt x="16252" y="20336"/>
                    <a:pt x="17561" y="19302"/>
                  </a:cubicBezTo>
                  <a:cubicBezTo>
                    <a:pt x="18870" y="18268"/>
                    <a:pt x="20179" y="16889"/>
                    <a:pt x="21488" y="15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301113" y="1811942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400592" y="1788096"/>
              <a:ext cx="198972" cy="17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95" fill="norm" stroke="1" extrusionOk="0">
                  <a:moveTo>
                    <a:pt x="2895" y="9724"/>
                  </a:moveTo>
                  <a:cubicBezTo>
                    <a:pt x="2004" y="10486"/>
                    <a:pt x="1113" y="11248"/>
                    <a:pt x="1225" y="11248"/>
                  </a:cubicBezTo>
                  <a:cubicBezTo>
                    <a:pt x="1336" y="11248"/>
                    <a:pt x="2450" y="10486"/>
                    <a:pt x="4120" y="9088"/>
                  </a:cubicBezTo>
                  <a:cubicBezTo>
                    <a:pt x="5790" y="7691"/>
                    <a:pt x="8017" y="5658"/>
                    <a:pt x="9464" y="4006"/>
                  </a:cubicBezTo>
                  <a:cubicBezTo>
                    <a:pt x="10911" y="2354"/>
                    <a:pt x="11579" y="1084"/>
                    <a:pt x="11357" y="448"/>
                  </a:cubicBezTo>
                  <a:cubicBezTo>
                    <a:pt x="11134" y="-187"/>
                    <a:pt x="10021" y="-187"/>
                    <a:pt x="8239" y="702"/>
                  </a:cubicBezTo>
                  <a:cubicBezTo>
                    <a:pt x="6458" y="1592"/>
                    <a:pt x="4008" y="3371"/>
                    <a:pt x="2227" y="6547"/>
                  </a:cubicBezTo>
                  <a:cubicBezTo>
                    <a:pt x="445" y="9724"/>
                    <a:pt x="-668" y="14298"/>
                    <a:pt x="445" y="17220"/>
                  </a:cubicBezTo>
                  <a:cubicBezTo>
                    <a:pt x="1559" y="20142"/>
                    <a:pt x="4899" y="21413"/>
                    <a:pt x="8685" y="21286"/>
                  </a:cubicBezTo>
                  <a:cubicBezTo>
                    <a:pt x="12470" y="21159"/>
                    <a:pt x="16701" y="19634"/>
                    <a:pt x="20932" y="1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606162" y="1818292"/>
              <a:ext cx="98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60"/>
                    <a:pt x="21600" y="11520"/>
                    <a:pt x="19440" y="15120"/>
                  </a:cubicBezTo>
                  <a:cubicBezTo>
                    <a:pt x="17280" y="18720"/>
                    <a:pt x="86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606162" y="174844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659079" y="1769123"/>
              <a:ext cx="121991" cy="22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39" fill="norm" stroke="1" extrusionOk="0">
                  <a:moveTo>
                    <a:pt x="745" y="3511"/>
                  </a:moveTo>
                  <a:cubicBezTo>
                    <a:pt x="745" y="8605"/>
                    <a:pt x="745" y="13699"/>
                    <a:pt x="559" y="16858"/>
                  </a:cubicBezTo>
                  <a:cubicBezTo>
                    <a:pt x="372" y="20016"/>
                    <a:pt x="0" y="21239"/>
                    <a:pt x="0" y="21239"/>
                  </a:cubicBezTo>
                  <a:cubicBezTo>
                    <a:pt x="0" y="21239"/>
                    <a:pt x="372" y="20016"/>
                    <a:pt x="1303" y="16960"/>
                  </a:cubicBezTo>
                  <a:cubicBezTo>
                    <a:pt x="2234" y="13903"/>
                    <a:pt x="3724" y="9013"/>
                    <a:pt x="5959" y="5752"/>
                  </a:cubicBezTo>
                  <a:cubicBezTo>
                    <a:pt x="8193" y="2492"/>
                    <a:pt x="11172" y="862"/>
                    <a:pt x="13593" y="250"/>
                  </a:cubicBezTo>
                  <a:cubicBezTo>
                    <a:pt x="16014" y="-361"/>
                    <a:pt x="17876" y="47"/>
                    <a:pt x="19179" y="2594"/>
                  </a:cubicBezTo>
                  <a:cubicBezTo>
                    <a:pt x="20483" y="5141"/>
                    <a:pt x="21228" y="9828"/>
                    <a:pt x="21414" y="12681"/>
                  </a:cubicBezTo>
                  <a:cubicBezTo>
                    <a:pt x="21600" y="15533"/>
                    <a:pt x="21228" y="16552"/>
                    <a:pt x="20855" y="17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6253252" y="1585236"/>
              <a:ext cx="445112" cy="33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31" fill="norm" stroke="1" extrusionOk="0">
                  <a:moveTo>
                    <a:pt x="5226" y="14369"/>
                  </a:moveTo>
                  <a:cubicBezTo>
                    <a:pt x="5226" y="13699"/>
                    <a:pt x="5226" y="13028"/>
                    <a:pt x="5073" y="12424"/>
                  </a:cubicBezTo>
                  <a:cubicBezTo>
                    <a:pt x="4920" y="11820"/>
                    <a:pt x="4615" y="11284"/>
                    <a:pt x="3698" y="11887"/>
                  </a:cubicBezTo>
                  <a:cubicBezTo>
                    <a:pt x="2781" y="12491"/>
                    <a:pt x="1252" y="14235"/>
                    <a:pt x="539" y="15778"/>
                  </a:cubicBezTo>
                  <a:cubicBezTo>
                    <a:pt x="-174" y="17321"/>
                    <a:pt x="-72" y="18663"/>
                    <a:pt x="234" y="19468"/>
                  </a:cubicBezTo>
                  <a:cubicBezTo>
                    <a:pt x="539" y="20273"/>
                    <a:pt x="1049" y="20541"/>
                    <a:pt x="1762" y="20138"/>
                  </a:cubicBezTo>
                  <a:cubicBezTo>
                    <a:pt x="2475" y="19736"/>
                    <a:pt x="3392" y="18663"/>
                    <a:pt x="3901" y="17791"/>
                  </a:cubicBezTo>
                  <a:cubicBezTo>
                    <a:pt x="4411" y="16919"/>
                    <a:pt x="4513" y="16248"/>
                    <a:pt x="4564" y="15577"/>
                  </a:cubicBezTo>
                  <a:cubicBezTo>
                    <a:pt x="4615" y="14906"/>
                    <a:pt x="4615" y="14235"/>
                    <a:pt x="4564" y="14235"/>
                  </a:cubicBezTo>
                  <a:cubicBezTo>
                    <a:pt x="4513" y="14235"/>
                    <a:pt x="4411" y="14906"/>
                    <a:pt x="4360" y="15577"/>
                  </a:cubicBezTo>
                  <a:cubicBezTo>
                    <a:pt x="4309" y="16248"/>
                    <a:pt x="4309" y="16919"/>
                    <a:pt x="4462" y="17723"/>
                  </a:cubicBezTo>
                  <a:cubicBezTo>
                    <a:pt x="4615" y="18528"/>
                    <a:pt x="4920" y="19468"/>
                    <a:pt x="5328" y="19870"/>
                  </a:cubicBezTo>
                  <a:cubicBezTo>
                    <a:pt x="5735" y="20273"/>
                    <a:pt x="6245" y="20138"/>
                    <a:pt x="6856" y="18797"/>
                  </a:cubicBezTo>
                  <a:cubicBezTo>
                    <a:pt x="7468" y="17455"/>
                    <a:pt x="8181" y="14906"/>
                    <a:pt x="8792" y="11955"/>
                  </a:cubicBezTo>
                  <a:cubicBezTo>
                    <a:pt x="9403" y="9003"/>
                    <a:pt x="9913" y="5649"/>
                    <a:pt x="10218" y="3435"/>
                  </a:cubicBezTo>
                  <a:cubicBezTo>
                    <a:pt x="10524" y="1222"/>
                    <a:pt x="10626" y="148"/>
                    <a:pt x="10575" y="14"/>
                  </a:cubicBezTo>
                  <a:cubicBezTo>
                    <a:pt x="10524" y="-120"/>
                    <a:pt x="10320" y="685"/>
                    <a:pt x="10066" y="3234"/>
                  </a:cubicBezTo>
                  <a:cubicBezTo>
                    <a:pt x="9811" y="5783"/>
                    <a:pt x="9505" y="10076"/>
                    <a:pt x="9403" y="12961"/>
                  </a:cubicBezTo>
                  <a:cubicBezTo>
                    <a:pt x="9301" y="15845"/>
                    <a:pt x="9403" y="17321"/>
                    <a:pt x="9658" y="18461"/>
                  </a:cubicBezTo>
                  <a:cubicBezTo>
                    <a:pt x="9913" y="19602"/>
                    <a:pt x="10320" y="20407"/>
                    <a:pt x="10779" y="20876"/>
                  </a:cubicBezTo>
                  <a:cubicBezTo>
                    <a:pt x="11237" y="21346"/>
                    <a:pt x="11747" y="21480"/>
                    <a:pt x="12409" y="21145"/>
                  </a:cubicBezTo>
                  <a:cubicBezTo>
                    <a:pt x="13071" y="20809"/>
                    <a:pt x="13886" y="20004"/>
                    <a:pt x="14803" y="17791"/>
                  </a:cubicBezTo>
                  <a:cubicBezTo>
                    <a:pt x="15720" y="15577"/>
                    <a:pt x="16739" y="11955"/>
                    <a:pt x="17351" y="9271"/>
                  </a:cubicBezTo>
                  <a:cubicBezTo>
                    <a:pt x="17962" y="6588"/>
                    <a:pt x="18166" y="4844"/>
                    <a:pt x="18268" y="3435"/>
                  </a:cubicBezTo>
                  <a:cubicBezTo>
                    <a:pt x="18369" y="2027"/>
                    <a:pt x="18369" y="953"/>
                    <a:pt x="18166" y="618"/>
                  </a:cubicBezTo>
                  <a:cubicBezTo>
                    <a:pt x="17962" y="282"/>
                    <a:pt x="17554" y="685"/>
                    <a:pt x="17147" y="2228"/>
                  </a:cubicBezTo>
                  <a:cubicBezTo>
                    <a:pt x="16739" y="3771"/>
                    <a:pt x="16332" y="6454"/>
                    <a:pt x="16230" y="8869"/>
                  </a:cubicBezTo>
                  <a:cubicBezTo>
                    <a:pt x="16128" y="11284"/>
                    <a:pt x="16332" y="13430"/>
                    <a:pt x="16994" y="14973"/>
                  </a:cubicBezTo>
                  <a:cubicBezTo>
                    <a:pt x="17656" y="16516"/>
                    <a:pt x="18777" y="17455"/>
                    <a:pt x="19592" y="17723"/>
                  </a:cubicBezTo>
                  <a:cubicBezTo>
                    <a:pt x="20407" y="17992"/>
                    <a:pt x="20917" y="17589"/>
                    <a:pt x="21426" y="17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142862" y="1576992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233"/>
                    <a:pt x="9600" y="6465"/>
                    <a:pt x="12600" y="9771"/>
                  </a:cubicBezTo>
                  <a:cubicBezTo>
                    <a:pt x="15600" y="13078"/>
                    <a:pt x="16800" y="16457"/>
                    <a:pt x="17400" y="18588"/>
                  </a:cubicBezTo>
                  <a:cubicBezTo>
                    <a:pt x="18000" y="20718"/>
                    <a:pt x="18000" y="21600"/>
                    <a:pt x="18600" y="21600"/>
                  </a:cubicBezTo>
                  <a:cubicBezTo>
                    <a:pt x="19200" y="21600"/>
                    <a:pt x="20400" y="20718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138214" y="1659542"/>
              <a:ext cx="131649" cy="19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67" fill="norm" stroke="1" extrusionOk="0">
                  <a:moveTo>
                    <a:pt x="20295" y="0"/>
                  </a:moveTo>
                  <a:cubicBezTo>
                    <a:pt x="20638" y="1125"/>
                    <a:pt x="20981" y="2250"/>
                    <a:pt x="18238" y="3938"/>
                  </a:cubicBezTo>
                  <a:cubicBezTo>
                    <a:pt x="15495" y="5625"/>
                    <a:pt x="9667" y="7875"/>
                    <a:pt x="6067" y="9337"/>
                  </a:cubicBezTo>
                  <a:cubicBezTo>
                    <a:pt x="2467" y="10800"/>
                    <a:pt x="1095" y="11475"/>
                    <a:pt x="410" y="12375"/>
                  </a:cubicBezTo>
                  <a:cubicBezTo>
                    <a:pt x="-276" y="13275"/>
                    <a:pt x="-276" y="14400"/>
                    <a:pt x="1781" y="16088"/>
                  </a:cubicBezTo>
                  <a:cubicBezTo>
                    <a:pt x="3838" y="17775"/>
                    <a:pt x="7953" y="20025"/>
                    <a:pt x="11553" y="20813"/>
                  </a:cubicBezTo>
                  <a:cubicBezTo>
                    <a:pt x="15153" y="21600"/>
                    <a:pt x="18238" y="20925"/>
                    <a:pt x="2132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422262" y="1526192"/>
              <a:ext cx="423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09"/>
                    <a:pt x="21600" y="10017"/>
                    <a:pt x="21600" y="13617"/>
                  </a:cubicBezTo>
                  <a:cubicBezTo>
                    <a:pt x="21600" y="17217"/>
                    <a:pt x="1080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415862" y="1926242"/>
              <a:ext cx="65007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1979" y="2945"/>
                  </a:moveTo>
                  <a:cubicBezTo>
                    <a:pt x="670" y="7855"/>
                    <a:pt x="-639" y="12764"/>
                    <a:pt x="343" y="16200"/>
                  </a:cubicBezTo>
                  <a:cubicBezTo>
                    <a:pt x="1325" y="19636"/>
                    <a:pt x="4597" y="21600"/>
                    <a:pt x="8525" y="21600"/>
                  </a:cubicBezTo>
                  <a:cubicBezTo>
                    <a:pt x="12452" y="21600"/>
                    <a:pt x="17034" y="19636"/>
                    <a:pt x="18997" y="16200"/>
                  </a:cubicBezTo>
                  <a:cubicBezTo>
                    <a:pt x="20961" y="12764"/>
                    <a:pt x="20306" y="7855"/>
                    <a:pt x="17034" y="4909"/>
                  </a:cubicBezTo>
                  <a:cubicBezTo>
                    <a:pt x="13761" y="1964"/>
                    <a:pt x="7870" y="982"/>
                    <a:pt x="19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946902" y="1665892"/>
              <a:ext cx="199262" cy="15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8" fill="norm" stroke="1" extrusionOk="0">
                  <a:moveTo>
                    <a:pt x="2305" y="0"/>
                  </a:moveTo>
                  <a:cubicBezTo>
                    <a:pt x="1396" y="5116"/>
                    <a:pt x="486" y="10232"/>
                    <a:pt x="145" y="13500"/>
                  </a:cubicBezTo>
                  <a:cubicBezTo>
                    <a:pt x="-196" y="16768"/>
                    <a:pt x="31" y="18189"/>
                    <a:pt x="1168" y="19184"/>
                  </a:cubicBezTo>
                  <a:cubicBezTo>
                    <a:pt x="2305" y="20179"/>
                    <a:pt x="4351" y="20747"/>
                    <a:pt x="5602" y="20321"/>
                  </a:cubicBezTo>
                  <a:cubicBezTo>
                    <a:pt x="6852" y="19895"/>
                    <a:pt x="7307" y="18474"/>
                    <a:pt x="8103" y="18189"/>
                  </a:cubicBezTo>
                  <a:cubicBezTo>
                    <a:pt x="8899" y="17905"/>
                    <a:pt x="10036" y="18758"/>
                    <a:pt x="11059" y="19611"/>
                  </a:cubicBezTo>
                  <a:cubicBezTo>
                    <a:pt x="12082" y="20463"/>
                    <a:pt x="12991" y="21316"/>
                    <a:pt x="14583" y="21458"/>
                  </a:cubicBezTo>
                  <a:cubicBezTo>
                    <a:pt x="16175" y="21600"/>
                    <a:pt x="18448" y="21032"/>
                    <a:pt x="19471" y="18758"/>
                  </a:cubicBezTo>
                  <a:cubicBezTo>
                    <a:pt x="20495" y="16484"/>
                    <a:pt x="20267" y="12505"/>
                    <a:pt x="19699" y="9805"/>
                  </a:cubicBezTo>
                  <a:cubicBezTo>
                    <a:pt x="19130" y="7105"/>
                    <a:pt x="18221" y="5684"/>
                    <a:pt x="18448" y="5542"/>
                  </a:cubicBezTo>
                  <a:cubicBezTo>
                    <a:pt x="18676" y="5400"/>
                    <a:pt x="20040" y="6537"/>
                    <a:pt x="21404" y="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204472" y="1675280"/>
              <a:ext cx="132191" cy="15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99" fill="norm" stroke="1" extrusionOk="0">
                  <a:moveTo>
                    <a:pt x="11126" y="9091"/>
                  </a:moveTo>
                  <a:cubicBezTo>
                    <a:pt x="11469" y="7651"/>
                    <a:pt x="11812" y="6211"/>
                    <a:pt x="11983" y="4771"/>
                  </a:cubicBezTo>
                  <a:cubicBezTo>
                    <a:pt x="12155" y="3331"/>
                    <a:pt x="12155" y="1891"/>
                    <a:pt x="11298" y="883"/>
                  </a:cubicBezTo>
                  <a:cubicBezTo>
                    <a:pt x="10441" y="-125"/>
                    <a:pt x="8726" y="-701"/>
                    <a:pt x="6669" y="1603"/>
                  </a:cubicBezTo>
                  <a:cubicBezTo>
                    <a:pt x="4612" y="3907"/>
                    <a:pt x="2212" y="9091"/>
                    <a:pt x="1012" y="12403"/>
                  </a:cubicBezTo>
                  <a:cubicBezTo>
                    <a:pt x="-188" y="15715"/>
                    <a:pt x="-188" y="17155"/>
                    <a:pt x="326" y="18451"/>
                  </a:cubicBezTo>
                  <a:cubicBezTo>
                    <a:pt x="841" y="19747"/>
                    <a:pt x="1869" y="20899"/>
                    <a:pt x="3241" y="20899"/>
                  </a:cubicBezTo>
                  <a:cubicBezTo>
                    <a:pt x="4612" y="20899"/>
                    <a:pt x="6326" y="19747"/>
                    <a:pt x="7869" y="17875"/>
                  </a:cubicBezTo>
                  <a:cubicBezTo>
                    <a:pt x="9412" y="16003"/>
                    <a:pt x="10783" y="13411"/>
                    <a:pt x="11641" y="11251"/>
                  </a:cubicBezTo>
                  <a:cubicBezTo>
                    <a:pt x="12498" y="9091"/>
                    <a:pt x="12841" y="7363"/>
                    <a:pt x="12669" y="7219"/>
                  </a:cubicBezTo>
                  <a:cubicBezTo>
                    <a:pt x="12498" y="7075"/>
                    <a:pt x="11812" y="8515"/>
                    <a:pt x="11469" y="9955"/>
                  </a:cubicBezTo>
                  <a:cubicBezTo>
                    <a:pt x="11126" y="11395"/>
                    <a:pt x="11126" y="12835"/>
                    <a:pt x="11298" y="14707"/>
                  </a:cubicBezTo>
                  <a:cubicBezTo>
                    <a:pt x="11469" y="16579"/>
                    <a:pt x="11812" y="18883"/>
                    <a:pt x="13526" y="19603"/>
                  </a:cubicBezTo>
                  <a:cubicBezTo>
                    <a:pt x="15241" y="20323"/>
                    <a:pt x="18326" y="19459"/>
                    <a:pt x="21412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371328" y="1643577"/>
              <a:ext cx="258519" cy="43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32" fill="norm" stroke="1" extrusionOk="0">
                  <a:moveTo>
                    <a:pt x="805" y="2993"/>
                  </a:moveTo>
                  <a:cubicBezTo>
                    <a:pt x="457" y="4251"/>
                    <a:pt x="108" y="5509"/>
                    <a:pt x="21" y="6401"/>
                  </a:cubicBezTo>
                  <a:cubicBezTo>
                    <a:pt x="-66" y="7292"/>
                    <a:pt x="108" y="7816"/>
                    <a:pt x="631" y="8131"/>
                  </a:cubicBezTo>
                  <a:cubicBezTo>
                    <a:pt x="1153" y="8445"/>
                    <a:pt x="2024" y="8550"/>
                    <a:pt x="3069" y="8183"/>
                  </a:cubicBezTo>
                  <a:cubicBezTo>
                    <a:pt x="4115" y="7816"/>
                    <a:pt x="5334" y="6977"/>
                    <a:pt x="6118" y="6296"/>
                  </a:cubicBezTo>
                  <a:cubicBezTo>
                    <a:pt x="6902" y="5614"/>
                    <a:pt x="7250" y="5090"/>
                    <a:pt x="7250" y="4513"/>
                  </a:cubicBezTo>
                  <a:cubicBezTo>
                    <a:pt x="7250" y="3936"/>
                    <a:pt x="6902" y="3307"/>
                    <a:pt x="6728" y="3412"/>
                  </a:cubicBezTo>
                  <a:cubicBezTo>
                    <a:pt x="6553" y="3517"/>
                    <a:pt x="6553" y="4356"/>
                    <a:pt x="6902" y="6296"/>
                  </a:cubicBezTo>
                  <a:cubicBezTo>
                    <a:pt x="7250" y="8235"/>
                    <a:pt x="7947" y="11276"/>
                    <a:pt x="7947" y="13898"/>
                  </a:cubicBezTo>
                  <a:cubicBezTo>
                    <a:pt x="7947" y="16519"/>
                    <a:pt x="7250" y="18721"/>
                    <a:pt x="6379" y="19979"/>
                  </a:cubicBezTo>
                  <a:cubicBezTo>
                    <a:pt x="5508" y="21237"/>
                    <a:pt x="4463" y="21552"/>
                    <a:pt x="3766" y="21395"/>
                  </a:cubicBezTo>
                  <a:cubicBezTo>
                    <a:pt x="3069" y="21237"/>
                    <a:pt x="2721" y="20608"/>
                    <a:pt x="2895" y="18983"/>
                  </a:cubicBezTo>
                  <a:cubicBezTo>
                    <a:pt x="3069" y="17358"/>
                    <a:pt x="3766" y="14736"/>
                    <a:pt x="5769" y="12377"/>
                  </a:cubicBezTo>
                  <a:cubicBezTo>
                    <a:pt x="7773" y="10018"/>
                    <a:pt x="11082" y="7921"/>
                    <a:pt x="13260" y="6296"/>
                  </a:cubicBezTo>
                  <a:cubicBezTo>
                    <a:pt x="15437" y="4670"/>
                    <a:pt x="16482" y="3517"/>
                    <a:pt x="17005" y="2678"/>
                  </a:cubicBezTo>
                  <a:cubicBezTo>
                    <a:pt x="17528" y="1839"/>
                    <a:pt x="17528" y="1315"/>
                    <a:pt x="17266" y="843"/>
                  </a:cubicBezTo>
                  <a:cubicBezTo>
                    <a:pt x="17005" y="371"/>
                    <a:pt x="16482" y="-48"/>
                    <a:pt x="15960" y="4"/>
                  </a:cubicBezTo>
                  <a:cubicBezTo>
                    <a:pt x="15437" y="57"/>
                    <a:pt x="14915" y="581"/>
                    <a:pt x="14653" y="1105"/>
                  </a:cubicBezTo>
                  <a:cubicBezTo>
                    <a:pt x="14392" y="1630"/>
                    <a:pt x="14392" y="2154"/>
                    <a:pt x="15176" y="3045"/>
                  </a:cubicBezTo>
                  <a:cubicBezTo>
                    <a:pt x="15960" y="3936"/>
                    <a:pt x="17528" y="5195"/>
                    <a:pt x="18660" y="6034"/>
                  </a:cubicBezTo>
                  <a:cubicBezTo>
                    <a:pt x="19792" y="6872"/>
                    <a:pt x="20489" y="7292"/>
                    <a:pt x="20924" y="7869"/>
                  </a:cubicBezTo>
                  <a:cubicBezTo>
                    <a:pt x="21360" y="8445"/>
                    <a:pt x="21534" y="9179"/>
                    <a:pt x="20576" y="9599"/>
                  </a:cubicBezTo>
                  <a:cubicBezTo>
                    <a:pt x="19618" y="10018"/>
                    <a:pt x="17528" y="10123"/>
                    <a:pt x="15437" y="1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180084" y="1463853"/>
              <a:ext cx="267830" cy="39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71" fill="norm" stroke="1" extrusionOk="0">
                  <a:moveTo>
                    <a:pt x="4683" y="976"/>
                  </a:moveTo>
                  <a:cubicBezTo>
                    <a:pt x="4853" y="399"/>
                    <a:pt x="5023" y="-179"/>
                    <a:pt x="5023" y="52"/>
                  </a:cubicBezTo>
                  <a:cubicBezTo>
                    <a:pt x="5023" y="283"/>
                    <a:pt x="4853" y="1323"/>
                    <a:pt x="4343" y="3864"/>
                  </a:cubicBezTo>
                  <a:cubicBezTo>
                    <a:pt x="3833" y="6405"/>
                    <a:pt x="2982" y="10448"/>
                    <a:pt x="2642" y="13393"/>
                  </a:cubicBezTo>
                  <a:cubicBezTo>
                    <a:pt x="2302" y="16339"/>
                    <a:pt x="2472" y="18187"/>
                    <a:pt x="2897" y="19342"/>
                  </a:cubicBezTo>
                  <a:cubicBezTo>
                    <a:pt x="3323" y="20497"/>
                    <a:pt x="4003" y="20959"/>
                    <a:pt x="4768" y="21190"/>
                  </a:cubicBezTo>
                  <a:cubicBezTo>
                    <a:pt x="5534" y="21421"/>
                    <a:pt x="6384" y="21421"/>
                    <a:pt x="7234" y="21248"/>
                  </a:cubicBezTo>
                  <a:cubicBezTo>
                    <a:pt x="8085" y="21074"/>
                    <a:pt x="8935" y="20728"/>
                    <a:pt x="9530" y="20208"/>
                  </a:cubicBezTo>
                  <a:cubicBezTo>
                    <a:pt x="10126" y="19688"/>
                    <a:pt x="10466" y="18995"/>
                    <a:pt x="9956" y="18071"/>
                  </a:cubicBezTo>
                  <a:cubicBezTo>
                    <a:pt x="9445" y="17147"/>
                    <a:pt x="8085" y="15992"/>
                    <a:pt x="6639" y="15241"/>
                  </a:cubicBezTo>
                  <a:cubicBezTo>
                    <a:pt x="5193" y="14491"/>
                    <a:pt x="3663" y="14144"/>
                    <a:pt x="2387" y="13913"/>
                  </a:cubicBezTo>
                  <a:cubicBezTo>
                    <a:pt x="1112" y="13682"/>
                    <a:pt x="91" y="13566"/>
                    <a:pt x="6" y="13393"/>
                  </a:cubicBezTo>
                  <a:cubicBezTo>
                    <a:pt x="-79" y="13220"/>
                    <a:pt x="771" y="12989"/>
                    <a:pt x="4003" y="12758"/>
                  </a:cubicBezTo>
                  <a:cubicBezTo>
                    <a:pt x="7234" y="12527"/>
                    <a:pt x="12847" y="12296"/>
                    <a:pt x="16164" y="12180"/>
                  </a:cubicBezTo>
                  <a:cubicBezTo>
                    <a:pt x="19480" y="12065"/>
                    <a:pt x="20501" y="12065"/>
                    <a:pt x="21521" y="12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357640" y="1691292"/>
              <a:ext cx="132097" cy="12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427" fill="norm" stroke="1" extrusionOk="0">
                  <a:moveTo>
                    <a:pt x="11012" y="0"/>
                  </a:moveTo>
                  <a:cubicBezTo>
                    <a:pt x="7739" y="1490"/>
                    <a:pt x="4466" y="2979"/>
                    <a:pt x="2339" y="5772"/>
                  </a:cubicBezTo>
                  <a:cubicBezTo>
                    <a:pt x="212" y="8566"/>
                    <a:pt x="-770" y="12662"/>
                    <a:pt x="703" y="15828"/>
                  </a:cubicBezTo>
                  <a:cubicBezTo>
                    <a:pt x="2175" y="18993"/>
                    <a:pt x="6103" y="21228"/>
                    <a:pt x="9866" y="21414"/>
                  </a:cubicBezTo>
                  <a:cubicBezTo>
                    <a:pt x="13630" y="21600"/>
                    <a:pt x="17230" y="19738"/>
                    <a:pt x="19030" y="17876"/>
                  </a:cubicBezTo>
                  <a:cubicBezTo>
                    <a:pt x="20830" y="16014"/>
                    <a:pt x="20830" y="14152"/>
                    <a:pt x="19357" y="11731"/>
                  </a:cubicBezTo>
                  <a:cubicBezTo>
                    <a:pt x="17885" y="9310"/>
                    <a:pt x="14939" y="6331"/>
                    <a:pt x="12485" y="4841"/>
                  </a:cubicBezTo>
                  <a:cubicBezTo>
                    <a:pt x="10030" y="3352"/>
                    <a:pt x="8066" y="3352"/>
                    <a:pt x="7739" y="3910"/>
                  </a:cubicBezTo>
                  <a:cubicBezTo>
                    <a:pt x="7412" y="4469"/>
                    <a:pt x="8721" y="5586"/>
                    <a:pt x="10030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035553" y="1707825"/>
              <a:ext cx="91811" cy="30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8" fill="norm" stroke="1" extrusionOk="0">
                  <a:moveTo>
                    <a:pt x="21293" y="2379"/>
                  </a:moveTo>
                  <a:cubicBezTo>
                    <a:pt x="20311" y="1644"/>
                    <a:pt x="19329" y="910"/>
                    <a:pt x="16384" y="469"/>
                  </a:cubicBezTo>
                  <a:cubicBezTo>
                    <a:pt x="13438" y="28"/>
                    <a:pt x="8529" y="-119"/>
                    <a:pt x="5338" y="101"/>
                  </a:cubicBezTo>
                  <a:cubicBezTo>
                    <a:pt x="2148" y="322"/>
                    <a:pt x="675" y="910"/>
                    <a:pt x="184" y="1571"/>
                  </a:cubicBezTo>
                  <a:cubicBezTo>
                    <a:pt x="-307" y="2232"/>
                    <a:pt x="184" y="2967"/>
                    <a:pt x="1657" y="3261"/>
                  </a:cubicBezTo>
                  <a:cubicBezTo>
                    <a:pt x="3129" y="3554"/>
                    <a:pt x="5584" y="3408"/>
                    <a:pt x="8038" y="2820"/>
                  </a:cubicBezTo>
                  <a:cubicBezTo>
                    <a:pt x="10493" y="2232"/>
                    <a:pt x="12948" y="1203"/>
                    <a:pt x="14175" y="1203"/>
                  </a:cubicBezTo>
                  <a:cubicBezTo>
                    <a:pt x="15402" y="1203"/>
                    <a:pt x="15402" y="2232"/>
                    <a:pt x="15648" y="4803"/>
                  </a:cubicBezTo>
                  <a:cubicBezTo>
                    <a:pt x="15893" y="7375"/>
                    <a:pt x="16384" y="11489"/>
                    <a:pt x="16138" y="14428"/>
                  </a:cubicBezTo>
                  <a:cubicBezTo>
                    <a:pt x="15893" y="17367"/>
                    <a:pt x="14911" y="19130"/>
                    <a:pt x="13193" y="20159"/>
                  </a:cubicBezTo>
                  <a:cubicBezTo>
                    <a:pt x="11475" y="21187"/>
                    <a:pt x="9020" y="21481"/>
                    <a:pt x="6811" y="21408"/>
                  </a:cubicBezTo>
                  <a:cubicBezTo>
                    <a:pt x="4602" y="21334"/>
                    <a:pt x="2638" y="20893"/>
                    <a:pt x="1657" y="19203"/>
                  </a:cubicBezTo>
                  <a:cubicBezTo>
                    <a:pt x="675" y="17514"/>
                    <a:pt x="675" y="14575"/>
                    <a:pt x="675" y="11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0160395" y="1535631"/>
              <a:ext cx="246368" cy="31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33" fill="norm" stroke="1" extrusionOk="0">
                  <a:moveTo>
                    <a:pt x="996" y="16425"/>
                  </a:moveTo>
                  <a:cubicBezTo>
                    <a:pt x="1919" y="16425"/>
                    <a:pt x="2842" y="16425"/>
                    <a:pt x="3673" y="16206"/>
                  </a:cubicBezTo>
                  <a:cubicBezTo>
                    <a:pt x="4503" y="15987"/>
                    <a:pt x="5242" y="15549"/>
                    <a:pt x="5796" y="14819"/>
                  </a:cubicBezTo>
                  <a:cubicBezTo>
                    <a:pt x="6350" y="14090"/>
                    <a:pt x="6719" y="13068"/>
                    <a:pt x="6257" y="12484"/>
                  </a:cubicBezTo>
                  <a:cubicBezTo>
                    <a:pt x="5796" y="11901"/>
                    <a:pt x="4503" y="11755"/>
                    <a:pt x="3303" y="12411"/>
                  </a:cubicBezTo>
                  <a:cubicBezTo>
                    <a:pt x="2103" y="13068"/>
                    <a:pt x="996" y="14528"/>
                    <a:pt x="442" y="15987"/>
                  </a:cubicBezTo>
                  <a:cubicBezTo>
                    <a:pt x="-112" y="17447"/>
                    <a:pt x="-112" y="18906"/>
                    <a:pt x="257" y="19928"/>
                  </a:cubicBezTo>
                  <a:cubicBezTo>
                    <a:pt x="626" y="20949"/>
                    <a:pt x="1365" y="21533"/>
                    <a:pt x="3119" y="21533"/>
                  </a:cubicBezTo>
                  <a:cubicBezTo>
                    <a:pt x="4873" y="21533"/>
                    <a:pt x="7642" y="20949"/>
                    <a:pt x="10411" y="18687"/>
                  </a:cubicBezTo>
                  <a:cubicBezTo>
                    <a:pt x="13180" y="16425"/>
                    <a:pt x="15950" y="12484"/>
                    <a:pt x="17796" y="9347"/>
                  </a:cubicBezTo>
                  <a:cubicBezTo>
                    <a:pt x="19642" y="6209"/>
                    <a:pt x="20565" y="3874"/>
                    <a:pt x="21026" y="2341"/>
                  </a:cubicBezTo>
                  <a:cubicBezTo>
                    <a:pt x="21488" y="809"/>
                    <a:pt x="21488" y="79"/>
                    <a:pt x="21211" y="6"/>
                  </a:cubicBezTo>
                  <a:cubicBezTo>
                    <a:pt x="20934" y="-67"/>
                    <a:pt x="20380" y="517"/>
                    <a:pt x="19457" y="2779"/>
                  </a:cubicBezTo>
                  <a:cubicBezTo>
                    <a:pt x="18534" y="5041"/>
                    <a:pt x="17242" y="8982"/>
                    <a:pt x="16596" y="11755"/>
                  </a:cubicBezTo>
                  <a:cubicBezTo>
                    <a:pt x="15950" y="14528"/>
                    <a:pt x="15950" y="16133"/>
                    <a:pt x="16042" y="17301"/>
                  </a:cubicBezTo>
                  <a:cubicBezTo>
                    <a:pt x="16134" y="18468"/>
                    <a:pt x="16319" y="19198"/>
                    <a:pt x="16873" y="19709"/>
                  </a:cubicBezTo>
                  <a:cubicBezTo>
                    <a:pt x="17426" y="20219"/>
                    <a:pt x="18350" y="20511"/>
                    <a:pt x="19180" y="19928"/>
                  </a:cubicBezTo>
                  <a:cubicBezTo>
                    <a:pt x="20011" y="19344"/>
                    <a:pt x="20750" y="17884"/>
                    <a:pt x="21488" y="16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0305162" y="1684942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840"/>
                    <a:pt x="11314" y="10080"/>
                    <a:pt x="14914" y="6480"/>
                  </a:cubicBezTo>
                  <a:cubicBezTo>
                    <a:pt x="18514" y="2880"/>
                    <a:pt x="200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386713" y="2554892"/>
              <a:ext cx="191934" cy="37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93" fill="norm" stroke="1" extrusionOk="0">
                  <a:moveTo>
                    <a:pt x="0" y="6120"/>
                  </a:moveTo>
                  <a:cubicBezTo>
                    <a:pt x="1149" y="9240"/>
                    <a:pt x="2298" y="12360"/>
                    <a:pt x="2987" y="14580"/>
                  </a:cubicBezTo>
                  <a:cubicBezTo>
                    <a:pt x="3677" y="16800"/>
                    <a:pt x="3906" y="18120"/>
                    <a:pt x="4021" y="19260"/>
                  </a:cubicBezTo>
                  <a:cubicBezTo>
                    <a:pt x="4136" y="20400"/>
                    <a:pt x="4136" y="21360"/>
                    <a:pt x="4021" y="21480"/>
                  </a:cubicBezTo>
                  <a:cubicBezTo>
                    <a:pt x="3906" y="21600"/>
                    <a:pt x="3677" y="20880"/>
                    <a:pt x="2987" y="18300"/>
                  </a:cubicBezTo>
                  <a:cubicBezTo>
                    <a:pt x="2298" y="15720"/>
                    <a:pt x="1149" y="11280"/>
                    <a:pt x="689" y="8040"/>
                  </a:cubicBezTo>
                  <a:cubicBezTo>
                    <a:pt x="230" y="4800"/>
                    <a:pt x="460" y="2760"/>
                    <a:pt x="1034" y="1560"/>
                  </a:cubicBezTo>
                  <a:cubicBezTo>
                    <a:pt x="1609" y="360"/>
                    <a:pt x="2528" y="0"/>
                    <a:pt x="4251" y="0"/>
                  </a:cubicBezTo>
                  <a:cubicBezTo>
                    <a:pt x="5974" y="0"/>
                    <a:pt x="8502" y="360"/>
                    <a:pt x="11719" y="2040"/>
                  </a:cubicBezTo>
                  <a:cubicBezTo>
                    <a:pt x="14936" y="3720"/>
                    <a:pt x="18843" y="6720"/>
                    <a:pt x="20221" y="9600"/>
                  </a:cubicBezTo>
                  <a:cubicBezTo>
                    <a:pt x="21600" y="12480"/>
                    <a:pt x="20451" y="15240"/>
                    <a:pt x="18843" y="17040"/>
                  </a:cubicBezTo>
                  <a:cubicBezTo>
                    <a:pt x="17234" y="18840"/>
                    <a:pt x="15166" y="19680"/>
                    <a:pt x="12983" y="20100"/>
                  </a:cubicBezTo>
                  <a:cubicBezTo>
                    <a:pt x="10800" y="20520"/>
                    <a:pt x="8502" y="20520"/>
                    <a:pt x="6664" y="20340"/>
                  </a:cubicBezTo>
                  <a:cubicBezTo>
                    <a:pt x="4826" y="20160"/>
                    <a:pt x="3447" y="19800"/>
                    <a:pt x="2528" y="19260"/>
                  </a:cubicBezTo>
                  <a:cubicBezTo>
                    <a:pt x="1609" y="18720"/>
                    <a:pt x="1149" y="18000"/>
                    <a:pt x="1723" y="17460"/>
                  </a:cubicBezTo>
                  <a:cubicBezTo>
                    <a:pt x="2298" y="16920"/>
                    <a:pt x="3906" y="16560"/>
                    <a:pt x="551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621663" y="2853342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615313" y="2459642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590971" y="2366093"/>
              <a:ext cx="68793" cy="5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57" fill="norm" stroke="1" extrusionOk="0">
                  <a:moveTo>
                    <a:pt x="7528" y="4157"/>
                  </a:moveTo>
                  <a:cubicBezTo>
                    <a:pt x="4909" y="1757"/>
                    <a:pt x="2291" y="-643"/>
                    <a:pt x="982" y="157"/>
                  </a:cubicBezTo>
                  <a:cubicBezTo>
                    <a:pt x="-327" y="957"/>
                    <a:pt x="-327" y="4957"/>
                    <a:pt x="982" y="8157"/>
                  </a:cubicBezTo>
                  <a:cubicBezTo>
                    <a:pt x="2291" y="11357"/>
                    <a:pt x="4909" y="13757"/>
                    <a:pt x="7200" y="12957"/>
                  </a:cubicBezTo>
                  <a:cubicBezTo>
                    <a:pt x="9491" y="12157"/>
                    <a:pt x="11455" y="8157"/>
                    <a:pt x="11128" y="7357"/>
                  </a:cubicBezTo>
                  <a:cubicBezTo>
                    <a:pt x="10800" y="6557"/>
                    <a:pt x="8182" y="8957"/>
                    <a:pt x="8182" y="11357"/>
                  </a:cubicBezTo>
                  <a:cubicBezTo>
                    <a:pt x="8182" y="13757"/>
                    <a:pt x="10800" y="16157"/>
                    <a:pt x="13418" y="17757"/>
                  </a:cubicBezTo>
                  <a:cubicBezTo>
                    <a:pt x="16037" y="19357"/>
                    <a:pt x="18655" y="20157"/>
                    <a:pt x="21273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136004" y="2626472"/>
              <a:ext cx="114310" cy="24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80" fill="norm" stroke="1" extrusionOk="0">
                  <a:moveTo>
                    <a:pt x="21209" y="16048"/>
                  </a:moveTo>
                  <a:cubicBezTo>
                    <a:pt x="18853" y="14372"/>
                    <a:pt x="16496" y="12696"/>
                    <a:pt x="14336" y="10369"/>
                  </a:cubicBezTo>
                  <a:cubicBezTo>
                    <a:pt x="12176" y="8041"/>
                    <a:pt x="10213" y="5062"/>
                    <a:pt x="9624" y="3107"/>
                  </a:cubicBezTo>
                  <a:cubicBezTo>
                    <a:pt x="9034" y="1151"/>
                    <a:pt x="9820" y="220"/>
                    <a:pt x="11194" y="34"/>
                  </a:cubicBezTo>
                  <a:cubicBezTo>
                    <a:pt x="12569" y="-152"/>
                    <a:pt x="14533" y="407"/>
                    <a:pt x="15711" y="2176"/>
                  </a:cubicBezTo>
                  <a:cubicBezTo>
                    <a:pt x="16889" y="3945"/>
                    <a:pt x="17282" y="6924"/>
                    <a:pt x="15711" y="9438"/>
                  </a:cubicBezTo>
                  <a:cubicBezTo>
                    <a:pt x="14140" y="11951"/>
                    <a:pt x="10605" y="14000"/>
                    <a:pt x="7856" y="15303"/>
                  </a:cubicBezTo>
                  <a:cubicBezTo>
                    <a:pt x="5107" y="16607"/>
                    <a:pt x="3144" y="17165"/>
                    <a:pt x="1769" y="17910"/>
                  </a:cubicBezTo>
                  <a:cubicBezTo>
                    <a:pt x="394" y="18655"/>
                    <a:pt x="-391" y="19586"/>
                    <a:pt x="198" y="20238"/>
                  </a:cubicBezTo>
                  <a:cubicBezTo>
                    <a:pt x="787" y="20889"/>
                    <a:pt x="2751" y="21262"/>
                    <a:pt x="6089" y="21355"/>
                  </a:cubicBezTo>
                  <a:cubicBezTo>
                    <a:pt x="9427" y="21448"/>
                    <a:pt x="14140" y="21262"/>
                    <a:pt x="18853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742162" y="2549071"/>
              <a:ext cx="132770" cy="34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20" fill="norm" stroke="1" extrusionOk="0">
                  <a:moveTo>
                    <a:pt x="550" y="7474"/>
                  </a:moveTo>
                  <a:cubicBezTo>
                    <a:pt x="1225" y="11689"/>
                    <a:pt x="1900" y="15903"/>
                    <a:pt x="2237" y="18340"/>
                  </a:cubicBezTo>
                  <a:cubicBezTo>
                    <a:pt x="2575" y="20776"/>
                    <a:pt x="2575" y="21435"/>
                    <a:pt x="2237" y="21303"/>
                  </a:cubicBezTo>
                  <a:cubicBezTo>
                    <a:pt x="1900" y="21172"/>
                    <a:pt x="1225" y="20250"/>
                    <a:pt x="719" y="17286"/>
                  </a:cubicBezTo>
                  <a:cubicBezTo>
                    <a:pt x="212" y="14323"/>
                    <a:pt x="-125" y="9318"/>
                    <a:pt x="44" y="6157"/>
                  </a:cubicBezTo>
                  <a:cubicBezTo>
                    <a:pt x="212" y="2996"/>
                    <a:pt x="887" y="1679"/>
                    <a:pt x="2069" y="889"/>
                  </a:cubicBezTo>
                  <a:cubicBezTo>
                    <a:pt x="3250" y="98"/>
                    <a:pt x="4938" y="-165"/>
                    <a:pt x="7131" y="98"/>
                  </a:cubicBezTo>
                  <a:cubicBezTo>
                    <a:pt x="9325" y="362"/>
                    <a:pt x="12025" y="1152"/>
                    <a:pt x="14894" y="3194"/>
                  </a:cubicBezTo>
                  <a:cubicBezTo>
                    <a:pt x="17762" y="5235"/>
                    <a:pt x="20800" y="8528"/>
                    <a:pt x="21137" y="11359"/>
                  </a:cubicBezTo>
                  <a:cubicBezTo>
                    <a:pt x="21475" y="14191"/>
                    <a:pt x="19112" y="16562"/>
                    <a:pt x="16244" y="18076"/>
                  </a:cubicBezTo>
                  <a:cubicBezTo>
                    <a:pt x="13375" y="19591"/>
                    <a:pt x="10000" y="20250"/>
                    <a:pt x="6963" y="20645"/>
                  </a:cubicBezTo>
                  <a:cubicBezTo>
                    <a:pt x="3925" y="21040"/>
                    <a:pt x="1225" y="21172"/>
                    <a:pt x="1394" y="21040"/>
                  </a:cubicBezTo>
                  <a:cubicBezTo>
                    <a:pt x="1562" y="20908"/>
                    <a:pt x="4600" y="20513"/>
                    <a:pt x="7637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891079" y="2835204"/>
              <a:ext cx="114885" cy="14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50" fill="norm" stroke="1" extrusionOk="0">
                  <a:moveTo>
                    <a:pt x="1264" y="3471"/>
                  </a:moveTo>
                  <a:cubicBezTo>
                    <a:pt x="2421" y="2271"/>
                    <a:pt x="3578" y="1071"/>
                    <a:pt x="5121" y="471"/>
                  </a:cubicBezTo>
                  <a:cubicBezTo>
                    <a:pt x="6664" y="-129"/>
                    <a:pt x="8592" y="-129"/>
                    <a:pt x="10328" y="321"/>
                  </a:cubicBezTo>
                  <a:cubicBezTo>
                    <a:pt x="12064" y="771"/>
                    <a:pt x="13606" y="1671"/>
                    <a:pt x="13028" y="4071"/>
                  </a:cubicBezTo>
                  <a:cubicBezTo>
                    <a:pt x="12449" y="6471"/>
                    <a:pt x="9749" y="10371"/>
                    <a:pt x="7628" y="12771"/>
                  </a:cubicBezTo>
                  <a:cubicBezTo>
                    <a:pt x="5506" y="15171"/>
                    <a:pt x="3964" y="16071"/>
                    <a:pt x="2421" y="17271"/>
                  </a:cubicBezTo>
                  <a:cubicBezTo>
                    <a:pt x="878" y="18471"/>
                    <a:pt x="-665" y="19971"/>
                    <a:pt x="299" y="20721"/>
                  </a:cubicBezTo>
                  <a:cubicBezTo>
                    <a:pt x="1264" y="21471"/>
                    <a:pt x="4735" y="21471"/>
                    <a:pt x="8592" y="20421"/>
                  </a:cubicBezTo>
                  <a:cubicBezTo>
                    <a:pt x="12449" y="19371"/>
                    <a:pt x="16692" y="17271"/>
                    <a:pt x="20935" y="15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948813" y="244059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917012" y="2362275"/>
              <a:ext cx="47766" cy="3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0432" fill="norm" stroke="1" extrusionOk="0">
                  <a:moveTo>
                    <a:pt x="10821" y="10080"/>
                  </a:moveTo>
                  <a:cubicBezTo>
                    <a:pt x="7221" y="5760"/>
                    <a:pt x="3621" y="1440"/>
                    <a:pt x="1821" y="2880"/>
                  </a:cubicBezTo>
                  <a:cubicBezTo>
                    <a:pt x="21" y="4320"/>
                    <a:pt x="21" y="11520"/>
                    <a:pt x="2271" y="15840"/>
                  </a:cubicBezTo>
                  <a:cubicBezTo>
                    <a:pt x="4521" y="20160"/>
                    <a:pt x="9021" y="21600"/>
                    <a:pt x="13071" y="19440"/>
                  </a:cubicBezTo>
                  <a:cubicBezTo>
                    <a:pt x="17121" y="17280"/>
                    <a:pt x="20721" y="11520"/>
                    <a:pt x="20271" y="7200"/>
                  </a:cubicBezTo>
                  <a:cubicBezTo>
                    <a:pt x="19821" y="2880"/>
                    <a:pt x="15321" y="0"/>
                    <a:pt x="10821" y="0"/>
                  </a:cubicBezTo>
                  <a:cubicBezTo>
                    <a:pt x="6321" y="0"/>
                    <a:pt x="1821" y="2880"/>
                    <a:pt x="471" y="6480"/>
                  </a:cubicBezTo>
                  <a:cubicBezTo>
                    <a:pt x="-879" y="10080"/>
                    <a:pt x="921" y="14400"/>
                    <a:pt x="2721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634612" y="2543003"/>
              <a:ext cx="84996" cy="26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58" fill="norm" stroke="1" extrusionOk="0">
                  <a:moveTo>
                    <a:pt x="20546" y="2996"/>
                  </a:moveTo>
                  <a:cubicBezTo>
                    <a:pt x="21073" y="2146"/>
                    <a:pt x="21600" y="1296"/>
                    <a:pt x="20546" y="700"/>
                  </a:cubicBezTo>
                  <a:cubicBezTo>
                    <a:pt x="19493" y="105"/>
                    <a:pt x="16859" y="-235"/>
                    <a:pt x="13961" y="190"/>
                  </a:cubicBezTo>
                  <a:cubicBezTo>
                    <a:pt x="11063" y="615"/>
                    <a:pt x="7902" y="1806"/>
                    <a:pt x="6322" y="3762"/>
                  </a:cubicBezTo>
                  <a:cubicBezTo>
                    <a:pt x="4741" y="5718"/>
                    <a:pt x="4741" y="8439"/>
                    <a:pt x="7112" y="10820"/>
                  </a:cubicBezTo>
                  <a:cubicBezTo>
                    <a:pt x="9483" y="13201"/>
                    <a:pt x="14224" y="15242"/>
                    <a:pt x="16859" y="16688"/>
                  </a:cubicBezTo>
                  <a:cubicBezTo>
                    <a:pt x="19493" y="18134"/>
                    <a:pt x="20020" y="18984"/>
                    <a:pt x="18966" y="19664"/>
                  </a:cubicBezTo>
                  <a:cubicBezTo>
                    <a:pt x="17912" y="20345"/>
                    <a:pt x="15278" y="20855"/>
                    <a:pt x="12380" y="21110"/>
                  </a:cubicBezTo>
                  <a:cubicBezTo>
                    <a:pt x="9483" y="21365"/>
                    <a:pt x="6322" y="21365"/>
                    <a:pt x="4215" y="20515"/>
                  </a:cubicBezTo>
                  <a:cubicBezTo>
                    <a:pt x="2107" y="19664"/>
                    <a:pt x="1054" y="17963"/>
                    <a:pt x="0" y="16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755989" y="2432565"/>
              <a:ext cx="408119" cy="36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52" fill="norm" stroke="1" extrusionOk="0">
                  <a:moveTo>
                    <a:pt x="630" y="10407"/>
                  </a:moveTo>
                  <a:cubicBezTo>
                    <a:pt x="407" y="12616"/>
                    <a:pt x="185" y="14825"/>
                    <a:pt x="73" y="16236"/>
                  </a:cubicBezTo>
                  <a:cubicBezTo>
                    <a:pt x="-38" y="17647"/>
                    <a:pt x="-38" y="18261"/>
                    <a:pt x="185" y="18752"/>
                  </a:cubicBezTo>
                  <a:cubicBezTo>
                    <a:pt x="407" y="19243"/>
                    <a:pt x="853" y="19611"/>
                    <a:pt x="1298" y="19550"/>
                  </a:cubicBezTo>
                  <a:cubicBezTo>
                    <a:pt x="1743" y="19488"/>
                    <a:pt x="2189" y="18997"/>
                    <a:pt x="2578" y="18016"/>
                  </a:cubicBezTo>
                  <a:cubicBezTo>
                    <a:pt x="2968" y="17034"/>
                    <a:pt x="3302" y="15561"/>
                    <a:pt x="3469" y="15193"/>
                  </a:cubicBezTo>
                  <a:cubicBezTo>
                    <a:pt x="3636" y="14825"/>
                    <a:pt x="3636" y="15561"/>
                    <a:pt x="3970" y="16359"/>
                  </a:cubicBezTo>
                  <a:cubicBezTo>
                    <a:pt x="4304" y="17157"/>
                    <a:pt x="4972" y="18016"/>
                    <a:pt x="5585" y="18261"/>
                  </a:cubicBezTo>
                  <a:cubicBezTo>
                    <a:pt x="6197" y="18507"/>
                    <a:pt x="6754" y="18138"/>
                    <a:pt x="7255" y="16972"/>
                  </a:cubicBezTo>
                  <a:cubicBezTo>
                    <a:pt x="7756" y="15807"/>
                    <a:pt x="8201" y="13843"/>
                    <a:pt x="8535" y="12554"/>
                  </a:cubicBezTo>
                  <a:cubicBezTo>
                    <a:pt x="8869" y="11266"/>
                    <a:pt x="9092" y="10652"/>
                    <a:pt x="9482" y="10222"/>
                  </a:cubicBezTo>
                  <a:cubicBezTo>
                    <a:pt x="9871" y="9793"/>
                    <a:pt x="10428" y="9547"/>
                    <a:pt x="10873" y="9670"/>
                  </a:cubicBezTo>
                  <a:cubicBezTo>
                    <a:pt x="11319" y="9793"/>
                    <a:pt x="11653" y="10284"/>
                    <a:pt x="11541" y="10468"/>
                  </a:cubicBezTo>
                  <a:cubicBezTo>
                    <a:pt x="11430" y="10652"/>
                    <a:pt x="10873" y="10529"/>
                    <a:pt x="10317" y="10713"/>
                  </a:cubicBezTo>
                  <a:cubicBezTo>
                    <a:pt x="9760" y="10897"/>
                    <a:pt x="9203" y="11388"/>
                    <a:pt x="8647" y="12616"/>
                  </a:cubicBezTo>
                  <a:cubicBezTo>
                    <a:pt x="8090" y="13843"/>
                    <a:pt x="7533" y="15807"/>
                    <a:pt x="7255" y="17157"/>
                  </a:cubicBezTo>
                  <a:cubicBezTo>
                    <a:pt x="6976" y="18507"/>
                    <a:pt x="6976" y="19243"/>
                    <a:pt x="7255" y="19795"/>
                  </a:cubicBezTo>
                  <a:cubicBezTo>
                    <a:pt x="7533" y="20347"/>
                    <a:pt x="8090" y="20716"/>
                    <a:pt x="8647" y="20838"/>
                  </a:cubicBezTo>
                  <a:cubicBezTo>
                    <a:pt x="9203" y="20961"/>
                    <a:pt x="9760" y="20838"/>
                    <a:pt x="10762" y="19857"/>
                  </a:cubicBezTo>
                  <a:cubicBezTo>
                    <a:pt x="11764" y="18875"/>
                    <a:pt x="13211" y="17034"/>
                    <a:pt x="14548" y="13904"/>
                  </a:cubicBezTo>
                  <a:cubicBezTo>
                    <a:pt x="15884" y="10775"/>
                    <a:pt x="17108" y="6357"/>
                    <a:pt x="17776" y="3718"/>
                  </a:cubicBezTo>
                  <a:cubicBezTo>
                    <a:pt x="18444" y="1079"/>
                    <a:pt x="18556" y="220"/>
                    <a:pt x="18444" y="36"/>
                  </a:cubicBezTo>
                  <a:cubicBezTo>
                    <a:pt x="18333" y="-148"/>
                    <a:pt x="17999" y="343"/>
                    <a:pt x="17498" y="2307"/>
                  </a:cubicBezTo>
                  <a:cubicBezTo>
                    <a:pt x="16997" y="4270"/>
                    <a:pt x="16329" y="7707"/>
                    <a:pt x="15884" y="10222"/>
                  </a:cubicBezTo>
                  <a:cubicBezTo>
                    <a:pt x="15438" y="12738"/>
                    <a:pt x="15216" y="14334"/>
                    <a:pt x="15104" y="15438"/>
                  </a:cubicBezTo>
                  <a:cubicBezTo>
                    <a:pt x="14993" y="16543"/>
                    <a:pt x="14993" y="17157"/>
                    <a:pt x="15160" y="17218"/>
                  </a:cubicBezTo>
                  <a:cubicBezTo>
                    <a:pt x="15327" y="17279"/>
                    <a:pt x="15661" y="16788"/>
                    <a:pt x="15995" y="16113"/>
                  </a:cubicBezTo>
                  <a:cubicBezTo>
                    <a:pt x="16329" y="15438"/>
                    <a:pt x="16663" y="14579"/>
                    <a:pt x="17108" y="13966"/>
                  </a:cubicBezTo>
                  <a:cubicBezTo>
                    <a:pt x="17554" y="13352"/>
                    <a:pt x="18110" y="12984"/>
                    <a:pt x="18611" y="13107"/>
                  </a:cubicBezTo>
                  <a:cubicBezTo>
                    <a:pt x="19113" y="13229"/>
                    <a:pt x="19558" y="13843"/>
                    <a:pt x="20059" y="14886"/>
                  </a:cubicBezTo>
                  <a:cubicBezTo>
                    <a:pt x="20560" y="15929"/>
                    <a:pt x="21117" y="17402"/>
                    <a:pt x="21339" y="18568"/>
                  </a:cubicBezTo>
                  <a:cubicBezTo>
                    <a:pt x="21562" y="19734"/>
                    <a:pt x="21451" y="20593"/>
                    <a:pt x="2133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693932" y="2433508"/>
              <a:ext cx="305932" cy="31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89" fill="norm" stroke="1" extrusionOk="0">
                  <a:moveTo>
                    <a:pt x="7230" y="1743"/>
                  </a:moveTo>
                  <a:cubicBezTo>
                    <a:pt x="7230" y="755"/>
                    <a:pt x="7230" y="-233"/>
                    <a:pt x="7007" y="49"/>
                  </a:cubicBezTo>
                  <a:cubicBezTo>
                    <a:pt x="6783" y="332"/>
                    <a:pt x="6337" y="1885"/>
                    <a:pt x="5890" y="4779"/>
                  </a:cubicBezTo>
                  <a:cubicBezTo>
                    <a:pt x="5443" y="7673"/>
                    <a:pt x="4996" y="11908"/>
                    <a:pt x="4847" y="14802"/>
                  </a:cubicBezTo>
                  <a:cubicBezTo>
                    <a:pt x="4698" y="17696"/>
                    <a:pt x="4847" y="19249"/>
                    <a:pt x="5294" y="20167"/>
                  </a:cubicBezTo>
                  <a:cubicBezTo>
                    <a:pt x="5741" y="21085"/>
                    <a:pt x="6485" y="21367"/>
                    <a:pt x="7007" y="21085"/>
                  </a:cubicBezTo>
                  <a:cubicBezTo>
                    <a:pt x="7528" y="20802"/>
                    <a:pt x="7826" y="19955"/>
                    <a:pt x="7305" y="18191"/>
                  </a:cubicBezTo>
                  <a:cubicBezTo>
                    <a:pt x="6783" y="16426"/>
                    <a:pt x="5443" y="13743"/>
                    <a:pt x="4400" y="12191"/>
                  </a:cubicBezTo>
                  <a:cubicBezTo>
                    <a:pt x="3357" y="10638"/>
                    <a:pt x="2612" y="10214"/>
                    <a:pt x="1793" y="10143"/>
                  </a:cubicBezTo>
                  <a:cubicBezTo>
                    <a:pt x="974" y="10073"/>
                    <a:pt x="80" y="10355"/>
                    <a:pt x="5" y="10355"/>
                  </a:cubicBezTo>
                  <a:cubicBezTo>
                    <a:pt x="-69" y="10355"/>
                    <a:pt x="676" y="10073"/>
                    <a:pt x="2091" y="8732"/>
                  </a:cubicBezTo>
                  <a:cubicBezTo>
                    <a:pt x="3506" y="7391"/>
                    <a:pt x="5592" y="4991"/>
                    <a:pt x="6932" y="3508"/>
                  </a:cubicBezTo>
                  <a:cubicBezTo>
                    <a:pt x="8273" y="2026"/>
                    <a:pt x="8869" y="1461"/>
                    <a:pt x="9539" y="1179"/>
                  </a:cubicBezTo>
                  <a:cubicBezTo>
                    <a:pt x="10210" y="896"/>
                    <a:pt x="10954" y="896"/>
                    <a:pt x="11476" y="1461"/>
                  </a:cubicBezTo>
                  <a:cubicBezTo>
                    <a:pt x="11997" y="2026"/>
                    <a:pt x="12295" y="3155"/>
                    <a:pt x="12370" y="5626"/>
                  </a:cubicBezTo>
                  <a:cubicBezTo>
                    <a:pt x="12444" y="8096"/>
                    <a:pt x="12295" y="11908"/>
                    <a:pt x="12072" y="14238"/>
                  </a:cubicBezTo>
                  <a:cubicBezTo>
                    <a:pt x="11848" y="16567"/>
                    <a:pt x="11550" y="17414"/>
                    <a:pt x="11327" y="17485"/>
                  </a:cubicBezTo>
                  <a:cubicBezTo>
                    <a:pt x="11103" y="17555"/>
                    <a:pt x="10954" y="16849"/>
                    <a:pt x="11401" y="16426"/>
                  </a:cubicBezTo>
                  <a:cubicBezTo>
                    <a:pt x="11848" y="16002"/>
                    <a:pt x="12891" y="15861"/>
                    <a:pt x="14232" y="16285"/>
                  </a:cubicBezTo>
                  <a:cubicBezTo>
                    <a:pt x="15572" y="16708"/>
                    <a:pt x="17211" y="17696"/>
                    <a:pt x="18477" y="18261"/>
                  </a:cubicBezTo>
                  <a:cubicBezTo>
                    <a:pt x="19743" y="18826"/>
                    <a:pt x="20637" y="18967"/>
                    <a:pt x="21531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009652" y="2435472"/>
              <a:ext cx="260175" cy="27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19" fill="norm" stroke="1" extrusionOk="0">
                  <a:moveTo>
                    <a:pt x="5988" y="14787"/>
                  </a:moveTo>
                  <a:cubicBezTo>
                    <a:pt x="5291" y="14147"/>
                    <a:pt x="4594" y="13507"/>
                    <a:pt x="3810" y="13267"/>
                  </a:cubicBezTo>
                  <a:cubicBezTo>
                    <a:pt x="3026" y="13027"/>
                    <a:pt x="2156" y="13187"/>
                    <a:pt x="1459" y="14067"/>
                  </a:cubicBezTo>
                  <a:cubicBezTo>
                    <a:pt x="762" y="14947"/>
                    <a:pt x="239" y="16547"/>
                    <a:pt x="65" y="17747"/>
                  </a:cubicBezTo>
                  <a:cubicBezTo>
                    <a:pt x="-109" y="18947"/>
                    <a:pt x="65" y="19747"/>
                    <a:pt x="588" y="19827"/>
                  </a:cubicBezTo>
                  <a:cubicBezTo>
                    <a:pt x="1110" y="19907"/>
                    <a:pt x="1981" y="19267"/>
                    <a:pt x="2591" y="18547"/>
                  </a:cubicBezTo>
                  <a:cubicBezTo>
                    <a:pt x="3201" y="17827"/>
                    <a:pt x="3549" y="17027"/>
                    <a:pt x="3810" y="17027"/>
                  </a:cubicBezTo>
                  <a:cubicBezTo>
                    <a:pt x="4072" y="17027"/>
                    <a:pt x="4246" y="17827"/>
                    <a:pt x="4507" y="18627"/>
                  </a:cubicBezTo>
                  <a:cubicBezTo>
                    <a:pt x="4768" y="19427"/>
                    <a:pt x="5117" y="20227"/>
                    <a:pt x="5814" y="20707"/>
                  </a:cubicBezTo>
                  <a:cubicBezTo>
                    <a:pt x="6510" y="21187"/>
                    <a:pt x="7556" y="21347"/>
                    <a:pt x="9210" y="19427"/>
                  </a:cubicBezTo>
                  <a:cubicBezTo>
                    <a:pt x="10865" y="17507"/>
                    <a:pt x="13130" y="13507"/>
                    <a:pt x="14523" y="10467"/>
                  </a:cubicBezTo>
                  <a:cubicBezTo>
                    <a:pt x="15917" y="7427"/>
                    <a:pt x="16439" y="5347"/>
                    <a:pt x="16788" y="3587"/>
                  </a:cubicBezTo>
                  <a:cubicBezTo>
                    <a:pt x="17136" y="1827"/>
                    <a:pt x="17310" y="387"/>
                    <a:pt x="17136" y="67"/>
                  </a:cubicBezTo>
                  <a:cubicBezTo>
                    <a:pt x="16962" y="-253"/>
                    <a:pt x="16439" y="547"/>
                    <a:pt x="15830" y="3027"/>
                  </a:cubicBezTo>
                  <a:cubicBezTo>
                    <a:pt x="15220" y="5507"/>
                    <a:pt x="14523" y="9667"/>
                    <a:pt x="14349" y="12627"/>
                  </a:cubicBezTo>
                  <a:cubicBezTo>
                    <a:pt x="14175" y="15587"/>
                    <a:pt x="14523" y="17347"/>
                    <a:pt x="15568" y="18387"/>
                  </a:cubicBezTo>
                  <a:cubicBezTo>
                    <a:pt x="16614" y="19427"/>
                    <a:pt x="18356" y="19747"/>
                    <a:pt x="19575" y="19507"/>
                  </a:cubicBezTo>
                  <a:cubicBezTo>
                    <a:pt x="20794" y="19267"/>
                    <a:pt x="21491" y="18467"/>
                    <a:pt x="21404" y="17187"/>
                  </a:cubicBezTo>
                  <a:cubicBezTo>
                    <a:pt x="21317" y="15907"/>
                    <a:pt x="20446" y="14147"/>
                    <a:pt x="19575" y="12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123209" y="2542192"/>
              <a:ext cx="19415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4581" y="21600"/>
                  </a:moveTo>
                  <a:cubicBezTo>
                    <a:pt x="2491" y="21600"/>
                    <a:pt x="401" y="21600"/>
                    <a:pt x="52" y="20571"/>
                  </a:cubicBezTo>
                  <a:cubicBezTo>
                    <a:pt x="-296" y="19543"/>
                    <a:pt x="1098" y="17486"/>
                    <a:pt x="4001" y="14400"/>
                  </a:cubicBezTo>
                  <a:cubicBezTo>
                    <a:pt x="6904" y="11314"/>
                    <a:pt x="11317" y="7200"/>
                    <a:pt x="14452" y="4629"/>
                  </a:cubicBezTo>
                  <a:cubicBezTo>
                    <a:pt x="17588" y="2057"/>
                    <a:pt x="19446" y="1029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914262" y="2435240"/>
              <a:ext cx="31751" cy="34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925"/>
                  </a:moveTo>
                  <a:cubicBezTo>
                    <a:pt x="2880" y="997"/>
                    <a:pt x="5760" y="70"/>
                    <a:pt x="8640" y="3"/>
                  </a:cubicBezTo>
                  <a:cubicBezTo>
                    <a:pt x="11520" y="-63"/>
                    <a:pt x="14400" y="732"/>
                    <a:pt x="16560" y="3714"/>
                  </a:cubicBezTo>
                  <a:cubicBezTo>
                    <a:pt x="18720" y="6695"/>
                    <a:pt x="20160" y="11863"/>
                    <a:pt x="20880" y="14779"/>
                  </a:cubicBezTo>
                  <a:cubicBezTo>
                    <a:pt x="21600" y="17694"/>
                    <a:pt x="21600" y="18357"/>
                    <a:pt x="20880" y="19218"/>
                  </a:cubicBezTo>
                  <a:cubicBezTo>
                    <a:pt x="20160" y="20079"/>
                    <a:pt x="18720" y="21139"/>
                    <a:pt x="18720" y="21338"/>
                  </a:cubicBezTo>
                  <a:cubicBezTo>
                    <a:pt x="18720" y="21537"/>
                    <a:pt x="20160" y="20874"/>
                    <a:pt x="21600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989332" y="2440788"/>
              <a:ext cx="140846" cy="35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60" fill="norm" stroke="1" extrusionOk="0">
                  <a:moveTo>
                    <a:pt x="6741" y="6890"/>
                  </a:moveTo>
                  <a:cubicBezTo>
                    <a:pt x="6428" y="10340"/>
                    <a:pt x="6115" y="13791"/>
                    <a:pt x="5958" y="15836"/>
                  </a:cubicBezTo>
                  <a:cubicBezTo>
                    <a:pt x="5802" y="17881"/>
                    <a:pt x="5802" y="18520"/>
                    <a:pt x="5645" y="18520"/>
                  </a:cubicBezTo>
                  <a:cubicBezTo>
                    <a:pt x="5489" y="18520"/>
                    <a:pt x="5176" y="17881"/>
                    <a:pt x="4863" y="15261"/>
                  </a:cubicBezTo>
                  <a:cubicBezTo>
                    <a:pt x="4550" y="12641"/>
                    <a:pt x="4237" y="8040"/>
                    <a:pt x="4237" y="5420"/>
                  </a:cubicBezTo>
                  <a:cubicBezTo>
                    <a:pt x="4237" y="2800"/>
                    <a:pt x="4550" y="2161"/>
                    <a:pt x="5176" y="1522"/>
                  </a:cubicBezTo>
                  <a:cubicBezTo>
                    <a:pt x="5802" y="882"/>
                    <a:pt x="6741" y="243"/>
                    <a:pt x="7993" y="52"/>
                  </a:cubicBezTo>
                  <a:cubicBezTo>
                    <a:pt x="9245" y="-140"/>
                    <a:pt x="10811" y="116"/>
                    <a:pt x="13471" y="2224"/>
                  </a:cubicBezTo>
                  <a:cubicBezTo>
                    <a:pt x="16132" y="4333"/>
                    <a:pt x="19889" y="8296"/>
                    <a:pt x="20671" y="11555"/>
                  </a:cubicBezTo>
                  <a:cubicBezTo>
                    <a:pt x="21454" y="14814"/>
                    <a:pt x="19263" y="17370"/>
                    <a:pt x="15819" y="18776"/>
                  </a:cubicBezTo>
                  <a:cubicBezTo>
                    <a:pt x="12376" y="20182"/>
                    <a:pt x="7680" y="20438"/>
                    <a:pt x="4550" y="20565"/>
                  </a:cubicBezTo>
                  <a:cubicBezTo>
                    <a:pt x="1419" y="20693"/>
                    <a:pt x="-146" y="20693"/>
                    <a:pt x="11" y="20821"/>
                  </a:cubicBezTo>
                  <a:cubicBezTo>
                    <a:pt x="167" y="20949"/>
                    <a:pt x="2045" y="21204"/>
                    <a:pt x="392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161912" y="273904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200012" y="239614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176729" y="2314534"/>
              <a:ext cx="67735" cy="6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5400" y="4000"/>
                  </a:moveTo>
                  <a:cubicBezTo>
                    <a:pt x="2700" y="1840"/>
                    <a:pt x="0" y="-320"/>
                    <a:pt x="0" y="40"/>
                  </a:cubicBezTo>
                  <a:cubicBezTo>
                    <a:pt x="0" y="400"/>
                    <a:pt x="2700" y="3280"/>
                    <a:pt x="5737" y="5080"/>
                  </a:cubicBezTo>
                  <a:cubicBezTo>
                    <a:pt x="8775" y="6880"/>
                    <a:pt x="12150" y="7600"/>
                    <a:pt x="11475" y="7600"/>
                  </a:cubicBezTo>
                  <a:cubicBezTo>
                    <a:pt x="10800" y="7600"/>
                    <a:pt x="6075" y="6880"/>
                    <a:pt x="4725" y="8320"/>
                  </a:cubicBezTo>
                  <a:cubicBezTo>
                    <a:pt x="3375" y="9760"/>
                    <a:pt x="5400" y="13360"/>
                    <a:pt x="8775" y="15880"/>
                  </a:cubicBezTo>
                  <a:cubicBezTo>
                    <a:pt x="12150" y="18400"/>
                    <a:pt x="16875" y="19840"/>
                    <a:pt x="2160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314312" y="2396142"/>
              <a:ext cx="69851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2618" y="3473"/>
                    <a:pt x="5236" y="6947"/>
                    <a:pt x="6873" y="10257"/>
                  </a:cubicBezTo>
                  <a:cubicBezTo>
                    <a:pt x="8509" y="13568"/>
                    <a:pt x="9164" y="16716"/>
                    <a:pt x="10145" y="18669"/>
                  </a:cubicBezTo>
                  <a:cubicBezTo>
                    <a:pt x="11127" y="20623"/>
                    <a:pt x="12436" y="21383"/>
                    <a:pt x="14400" y="21491"/>
                  </a:cubicBezTo>
                  <a:cubicBezTo>
                    <a:pt x="16364" y="21600"/>
                    <a:pt x="18982" y="21057"/>
                    <a:pt x="2160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460362" y="2583649"/>
              <a:ext cx="127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80" y="11918"/>
                    <a:pt x="9360" y="3818"/>
                    <a:pt x="12960" y="1118"/>
                  </a:cubicBezTo>
                  <a:cubicBezTo>
                    <a:pt x="16560" y="-1582"/>
                    <a:pt x="190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479412" y="2675542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702196" y="2539860"/>
              <a:ext cx="142432" cy="19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1" fill="norm" stroke="1" extrusionOk="0">
                  <a:moveTo>
                    <a:pt x="1826" y="3739"/>
                  </a:moveTo>
                  <a:cubicBezTo>
                    <a:pt x="1508" y="8849"/>
                    <a:pt x="1191" y="13959"/>
                    <a:pt x="873" y="17094"/>
                  </a:cubicBezTo>
                  <a:cubicBezTo>
                    <a:pt x="555" y="20230"/>
                    <a:pt x="238" y="21391"/>
                    <a:pt x="79" y="21391"/>
                  </a:cubicBezTo>
                  <a:cubicBezTo>
                    <a:pt x="-80" y="21391"/>
                    <a:pt x="-80" y="20230"/>
                    <a:pt x="873" y="16862"/>
                  </a:cubicBezTo>
                  <a:cubicBezTo>
                    <a:pt x="1826" y="13494"/>
                    <a:pt x="3732" y="7920"/>
                    <a:pt x="5161" y="4668"/>
                  </a:cubicBezTo>
                  <a:cubicBezTo>
                    <a:pt x="6591" y="1417"/>
                    <a:pt x="7544" y="488"/>
                    <a:pt x="9608" y="139"/>
                  </a:cubicBezTo>
                  <a:cubicBezTo>
                    <a:pt x="11673" y="-209"/>
                    <a:pt x="14849" y="23"/>
                    <a:pt x="17232" y="1649"/>
                  </a:cubicBezTo>
                  <a:cubicBezTo>
                    <a:pt x="19614" y="3275"/>
                    <a:pt x="21202" y="6294"/>
                    <a:pt x="21361" y="8849"/>
                  </a:cubicBezTo>
                  <a:cubicBezTo>
                    <a:pt x="21520" y="11404"/>
                    <a:pt x="20249" y="13494"/>
                    <a:pt x="18979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216012" y="2505368"/>
              <a:ext cx="159027" cy="25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94" fill="norm" stroke="1" extrusionOk="0">
                  <a:moveTo>
                    <a:pt x="13465" y="11484"/>
                  </a:moveTo>
                  <a:cubicBezTo>
                    <a:pt x="12343" y="9904"/>
                    <a:pt x="11221" y="8323"/>
                    <a:pt x="10800" y="6655"/>
                  </a:cubicBezTo>
                  <a:cubicBezTo>
                    <a:pt x="10379" y="4987"/>
                    <a:pt x="10660" y="3231"/>
                    <a:pt x="11782" y="2089"/>
                  </a:cubicBezTo>
                  <a:cubicBezTo>
                    <a:pt x="12904" y="948"/>
                    <a:pt x="14868" y="421"/>
                    <a:pt x="16551" y="157"/>
                  </a:cubicBezTo>
                  <a:cubicBezTo>
                    <a:pt x="18234" y="-106"/>
                    <a:pt x="19636" y="-106"/>
                    <a:pt x="20478" y="684"/>
                  </a:cubicBezTo>
                  <a:cubicBezTo>
                    <a:pt x="21319" y="1474"/>
                    <a:pt x="21600" y="3055"/>
                    <a:pt x="19075" y="5426"/>
                  </a:cubicBezTo>
                  <a:cubicBezTo>
                    <a:pt x="16551" y="7796"/>
                    <a:pt x="11221" y="10957"/>
                    <a:pt x="7855" y="12977"/>
                  </a:cubicBezTo>
                  <a:cubicBezTo>
                    <a:pt x="4488" y="14996"/>
                    <a:pt x="3086" y="15874"/>
                    <a:pt x="1964" y="16665"/>
                  </a:cubicBezTo>
                  <a:cubicBezTo>
                    <a:pt x="842" y="17455"/>
                    <a:pt x="0" y="18157"/>
                    <a:pt x="0" y="18860"/>
                  </a:cubicBezTo>
                  <a:cubicBezTo>
                    <a:pt x="0" y="19562"/>
                    <a:pt x="842" y="20265"/>
                    <a:pt x="1964" y="20528"/>
                  </a:cubicBezTo>
                  <a:cubicBezTo>
                    <a:pt x="3086" y="20792"/>
                    <a:pt x="4488" y="20616"/>
                    <a:pt x="6452" y="20704"/>
                  </a:cubicBezTo>
                  <a:cubicBezTo>
                    <a:pt x="8416" y="20792"/>
                    <a:pt x="10940" y="21143"/>
                    <a:pt x="1346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889754" y="2421542"/>
              <a:ext cx="31110" cy="34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47" fill="norm" stroke="1" extrusionOk="0">
                  <a:moveTo>
                    <a:pt x="3884" y="0"/>
                  </a:moveTo>
                  <a:cubicBezTo>
                    <a:pt x="5324" y="4656"/>
                    <a:pt x="6764" y="9313"/>
                    <a:pt x="6044" y="12352"/>
                  </a:cubicBezTo>
                  <a:cubicBezTo>
                    <a:pt x="5324" y="15392"/>
                    <a:pt x="2444" y="16814"/>
                    <a:pt x="1004" y="18172"/>
                  </a:cubicBezTo>
                  <a:cubicBezTo>
                    <a:pt x="-436" y="19531"/>
                    <a:pt x="-436" y="20824"/>
                    <a:pt x="1724" y="21212"/>
                  </a:cubicBezTo>
                  <a:cubicBezTo>
                    <a:pt x="3884" y="21600"/>
                    <a:pt x="8204" y="21083"/>
                    <a:pt x="11804" y="20501"/>
                  </a:cubicBezTo>
                  <a:cubicBezTo>
                    <a:pt x="15404" y="19919"/>
                    <a:pt x="18284" y="19272"/>
                    <a:pt x="21164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989490" y="2437909"/>
              <a:ext cx="129329" cy="29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08" fill="norm" stroke="1" extrusionOk="0">
                  <a:moveTo>
                    <a:pt x="6472" y="3363"/>
                  </a:moveTo>
                  <a:cubicBezTo>
                    <a:pt x="6124" y="6384"/>
                    <a:pt x="5776" y="9405"/>
                    <a:pt x="5427" y="11897"/>
                  </a:cubicBezTo>
                  <a:cubicBezTo>
                    <a:pt x="5079" y="14390"/>
                    <a:pt x="4730" y="16353"/>
                    <a:pt x="4382" y="17713"/>
                  </a:cubicBezTo>
                  <a:cubicBezTo>
                    <a:pt x="4034" y="19072"/>
                    <a:pt x="3685" y="19828"/>
                    <a:pt x="3163" y="19676"/>
                  </a:cubicBezTo>
                  <a:cubicBezTo>
                    <a:pt x="2640" y="19525"/>
                    <a:pt x="1943" y="18468"/>
                    <a:pt x="1247" y="15825"/>
                  </a:cubicBezTo>
                  <a:cubicBezTo>
                    <a:pt x="550" y="13181"/>
                    <a:pt x="-147" y="8952"/>
                    <a:pt x="27" y="6007"/>
                  </a:cubicBezTo>
                  <a:cubicBezTo>
                    <a:pt x="201" y="3061"/>
                    <a:pt x="1247" y="1400"/>
                    <a:pt x="3859" y="569"/>
                  </a:cubicBezTo>
                  <a:cubicBezTo>
                    <a:pt x="6472" y="-262"/>
                    <a:pt x="10653" y="-262"/>
                    <a:pt x="14311" y="1097"/>
                  </a:cubicBezTo>
                  <a:cubicBezTo>
                    <a:pt x="17969" y="2457"/>
                    <a:pt x="21105" y="5176"/>
                    <a:pt x="21279" y="8046"/>
                  </a:cubicBezTo>
                  <a:cubicBezTo>
                    <a:pt x="21453" y="10916"/>
                    <a:pt x="18666" y="13937"/>
                    <a:pt x="15356" y="16127"/>
                  </a:cubicBezTo>
                  <a:cubicBezTo>
                    <a:pt x="12047" y="18317"/>
                    <a:pt x="8214" y="19676"/>
                    <a:pt x="5427" y="20432"/>
                  </a:cubicBezTo>
                  <a:cubicBezTo>
                    <a:pt x="2640" y="21187"/>
                    <a:pt x="898" y="21338"/>
                    <a:pt x="550" y="21111"/>
                  </a:cubicBezTo>
                  <a:cubicBezTo>
                    <a:pt x="201" y="20885"/>
                    <a:pt x="1247" y="20281"/>
                    <a:pt x="3337" y="19299"/>
                  </a:cubicBezTo>
                  <a:cubicBezTo>
                    <a:pt x="5427" y="18317"/>
                    <a:pt x="8563" y="16958"/>
                    <a:pt x="11698" y="15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9134551" y="2662842"/>
              <a:ext cx="110163" cy="13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29" fill="norm" stroke="1" extrusionOk="0">
                  <a:moveTo>
                    <a:pt x="1618" y="0"/>
                  </a:moveTo>
                  <a:cubicBezTo>
                    <a:pt x="3618" y="343"/>
                    <a:pt x="5618" y="686"/>
                    <a:pt x="7618" y="2229"/>
                  </a:cubicBezTo>
                  <a:cubicBezTo>
                    <a:pt x="9618" y="3771"/>
                    <a:pt x="11618" y="6514"/>
                    <a:pt x="11618" y="8743"/>
                  </a:cubicBezTo>
                  <a:cubicBezTo>
                    <a:pt x="11618" y="10971"/>
                    <a:pt x="9618" y="12686"/>
                    <a:pt x="7618" y="14057"/>
                  </a:cubicBezTo>
                  <a:cubicBezTo>
                    <a:pt x="5618" y="15429"/>
                    <a:pt x="3618" y="16457"/>
                    <a:pt x="2018" y="17657"/>
                  </a:cubicBezTo>
                  <a:cubicBezTo>
                    <a:pt x="418" y="18857"/>
                    <a:pt x="-782" y="20229"/>
                    <a:pt x="618" y="20914"/>
                  </a:cubicBezTo>
                  <a:cubicBezTo>
                    <a:pt x="2018" y="21600"/>
                    <a:pt x="6018" y="21600"/>
                    <a:pt x="9818" y="20914"/>
                  </a:cubicBezTo>
                  <a:cubicBezTo>
                    <a:pt x="13618" y="20229"/>
                    <a:pt x="17218" y="18857"/>
                    <a:pt x="20818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9200262" y="2332642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9167295" y="2272227"/>
              <a:ext cx="52019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06" fill="norm" stroke="1" extrusionOk="0">
                  <a:moveTo>
                    <a:pt x="5681" y="8146"/>
                  </a:moveTo>
                  <a:cubicBezTo>
                    <a:pt x="3089" y="3826"/>
                    <a:pt x="497" y="-494"/>
                    <a:pt x="65" y="46"/>
                  </a:cubicBezTo>
                  <a:cubicBezTo>
                    <a:pt x="-367" y="586"/>
                    <a:pt x="1361" y="5986"/>
                    <a:pt x="5249" y="10306"/>
                  </a:cubicBezTo>
                  <a:cubicBezTo>
                    <a:pt x="9137" y="14626"/>
                    <a:pt x="15185" y="17866"/>
                    <a:pt x="21233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359012" y="2382313"/>
              <a:ext cx="57151" cy="35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593"/>
                  </a:moveTo>
                  <a:cubicBezTo>
                    <a:pt x="0" y="830"/>
                    <a:pt x="0" y="68"/>
                    <a:pt x="1200" y="5"/>
                  </a:cubicBezTo>
                  <a:cubicBezTo>
                    <a:pt x="2400" y="-59"/>
                    <a:pt x="4800" y="576"/>
                    <a:pt x="8000" y="2673"/>
                  </a:cubicBezTo>
                  <a:cubicBezTo>
                    <a:pt x="11200" y="4769"/>
                    <a:pt x="15200" y="8327"/>
                    <a:pt x="17200" y="11440"/>
                  </a:cubicBezTo>
                  <a:cubicBezTo>
                    <a:pt x="19200" y="14553"/>
                    <a:pt x="19200" y="17221"/>
                    <a:pt x="18800" y="18936"/>
                  </a:cubicBezTo>
                  <a:cubicBezTo>
                    <a:pt x="18400" y="20652"/>
                    <a:pt x="17600" y="21414"/>
                    <a:pt x="18000" y="21477"/>
                  </a:cubicBezTo>
                  <a:cubicBezTo>
                    <a:pt x="18400" y="21541"/>
                    <a:pt x="20000" y="20906"/>
                    <a:pt x="21600" y="20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562212" y="254854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0"/>
                    <a:pt x="11400" y="0"/>
                    <a:pt x="15000" y="3600"/>
                  </a:cubicBezTo>
                  <a:cubicBezTo>
                    <a:pt x="18600" y="7200"/>
                    <a:pt x="201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593962" y="2637442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333" y="18900"/>
                    <a:pt x="10667" y="21600"/>
                    <a:pt x="14267" y="18900"/>
                  </a:cubicBezTo>
                  <a:cubicBezTo>
                    <a:pt x="17867" y="16200"/>
                    <a:pt x="19733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889503" y="2472854"/>
              <a:ext cx="168545" cy="16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60" fill="norm" stroke="1" extrusionOk="0">
                  <a:moveTo>
                    <a:pt x="1966" y="5675"/>
                  </a:moveTo>
                  <a:cubicBezTo>
                    <a:pt x="2233" y="8409"/>
                    <a:pt x="2500" y="11144"/>
                    <a:pt x="2500" y="13194"/>
                  </a:cubicBezTo>
                  <a:cubicBezTo>
                    <a:pt x="2500" y="15245"/>
                    <a:pt x="2233" y="16612"/>
                    <a:pt x="1700" y="18116"/>
                  </a:cubicBezTo>
                  <a:cubicBezTo>
                    <a:pt x="1166" y="19619"/>
                    <a:pt x="366" y="21260"/>
                    <a:pt x="100" y="21260"/>
                  </a:cubicBezTo>
                  <a:cubicBezTo>
                    <a:pt x="-167" y="21260"/>
                    <a:pt x="100" y="19619"/>
                    <a:pt x="900" y="17159"/>
                  </a:cubicBezTo>
                  <a:cubicBezTo>
                    <a:pt x="1700" y="14698"/>
                    <a:pt x="3033" y="11417"/>
                    <a:pt x="4100" y="8956"/>
                  </a:cubicBezTo>
                  <a:cubicBezTo>
                    <a:pt x="5166" y="6495"/>
                    <a:pt x="5966" y="4855"/>
                    <a:pt x="6633" y="4718"/>
                  </a:cubicBezTo>
                  <a:cubicBezTo>
                    <a:pt x="7300" y="4582"/>
                    <a:pt x="7833" y="5949"/>
                    <a:pt x="7833" y="7589"/>
                  </a:cubicBezTo>
                  <a:cubicBezTo>
                    <a:pt x="7833" y="9230"/>
                    <a:pt x="7300" y="11144"/>
                    <a:pt x="7433" y="11280"/>
                  </a:cubicBezTo>
                  <a:cubicBezTo>
                    <a:pt x="7566" y="11417"/>
                    <a:pt x="8366" y="9776"/>
                    <a:pt x="9700" y="7726"/>
                  </a:cubicBezTo>
                  <a:cubicBezTo>
                    <a:pt x="11033" y="5675"/>
                    <a:pt x="12900" y="3214"/>
                    <a:pt x="14766" y="1711"/>
                  </a:cubicBezTo>
                  <a:cubicBezTo>
                    <a:pt x="16633" y="207"/>
                    <a:pt x="18500" y="-340"/>
                    <a:pt x="19700" y="207"/>
                  </a:cubicBezTo>
                  <a:cubicBezTo>
                    <a:pt x="20900" y="754"/>
                    <a:pt x="21433" y="2394"/>
                    <a:pt x="21166" y="5128"/>
                  </a:cubicBezTo>
                  <a:cubicBezTo>
                    <a:pt x="20900" y="7863"/>
                    <a:pt x="19833" y="11690"/>
                    <a:pt x="18766" y="14151"/>
                  </a:cubicBezTo>
                  <a:cubicBezTo>
                    <a:pt x="17700" y="16612"/>
                    <a:pt x="16633" y="17706"/>
                    <a:pt x="15566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121012" y="257394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652326" y="3241213"/>
              <a:ext cx="337638" cy="39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42" fill="norm" stroke="1" extrusionOk="0">
                  <a:moveTo>
                    <a:pt x="9326" y="3704"/>
                  </a:moveTo>
                  <a:cubicBezTo>
                    <a:pt x="9326" y="3139"/>
                    <a:pt x="9326" y="2573"/>
                    <a:pt x="9125" y="1838"/>
                  </a:cubicBezTo>
                  <a:cubicBezTo>
                    <a:pt x="8924" y="1103"/>
                    <a:pt x="8521" y="198"/>
                    <a:pt x="7717" y="29"/>
                  </a:cubicBezTo>
                  <a:cubicBezTo>
                    <a:pt x="6912" y="-141"/>
                    <a:pt x="5704" y="424"/>
                    <a:pt x="4899" y="2177"/>
                  </a:cubicBezTo>
                  <a:cubicBezTo>
                    <a:pt x="4094" y="3930"/>
                    <a:pt x="3692" y="6871"/>
                    <a:pt x="3960" y="10037"/>
                  </a:cubicBezTo>
                  <a:cubicBezTo>
                    <a:pt x="4228" y="13204"/>
                    <a:pt x="5167" y="16596"/>
                    <a:pt x="5704" y="18575"/>
                  </a:cubicBezTo>
                  <a:cubicBezTo>
                    <a:pt x="6241" y="20554"/>
                    <a:pt x="6375" y="21120"/>
                    <a:pt x="6107" y="21289"/>
                  </a:cubicBezTo>
                  <a:cubicBezTo>
                    <a:pt x="5838" y="21459"/>
                    <a:pt x="5167" y="21233"/>
                    <a:pt x="4094" y="20385"/>
                  </a:cubicBezTo>
                  <a:cubicBezTo>
                    <a:pt x="3021" y="19536"/>
                    <a:pt x="1545" y="18066"/>
                    <a:pt x="740" y="17049"/>
                  </a:cubicBezTo>
                  <a:cubicBezTo>
                    <a:pt x="-65" y="16031"/>
                    <a:pt x="-199" y="15465"/>
                    <a:pt x="271" y="15013"/>
                  </a:cubicBezTo>
                  <a:cubicBezTo>
                    <a:pt x="740" y="14561"/>
                    <a:pt x="1813" y="14221"/>
                    <a:pt x="3625" y="13939"/>
                  </a:cubicBezTo>
                  <a:cubicBezTo>
                    <a:pt x="5436" y="13656"/>
                    <a:pt x="7985" y="13430"/>
                    <a:pt x="9796" y="13317"/>
                  </a:cubicBezTo>
                  <a:cubicBezTo>
                    <a:pt x="11607" y="13204"/>
                    <a:pt x="12681" y="13204"/>
                    <a:pt x="12882" y="13147"/>
                  </a:cubicBezTo>
                  <a:cubicBezTo>
                    <a:pt x="13083" y="13090"/>
                    <a:pt x="12412" y="12977"/>
                    <a:pt x="11741" y="12977"/>
                  </a:cubicBezTo>
                  <a:cubicBezTo>
                    <a:pt x="11071" y="12977"/>
                    <a:pt x="10400" y="13090"/>
                    <a:pt x="9863" y="13373"/>
                  </a:cubicBezTo>
                  <a:cubicBezTo>
                    <a:pt x="9326" y="13656"/>
                    <a:pt x="8924" y="14108"/>
                    <a:pt x="8723" y="14617"/>
                  </a:cubicBezTo>
                  <a:cubicBezTo>
                    <a:pt x="8521" y="15126"/>
                    <a:pt x="8521" y="15691"/>
                    <a:pt x="9058" y="16370"/>
                  </a:cubicBezTo>
                  <a:cubicBezTo>
                    <a:pt x="9595" y="17049"/>
                    <a:pt x="10668" y="17840"/>
                    <a:pt x="11540" y="18179"/>
                  </a:cubicBezTo>
                  <a:cubicBezTo>
                    <a:pt x="12412" y="18519"/>
                    <a:pt x="13083" y="18406"/>
                    <a:pt x="13485" y="18010"/>
                  </a:cubicBezTo>
                  <a:cubicBezTo>
                    <a:pt x="13888" y="17614"/>
                    <a:pt x="14022" y="16935"/>
                    <a:pt x="13955" y="15805"/>
                  </a:cubicBezTo>
                  <a:cubicBezTo>
                    <a:pt x="13888" y="14674"/>
                    <a:pt x="13620" y="13090"/>
                    <a:pt x="13418" y="12016"/>
                  </a:cubicBezTo>
                  <a:cubicBezTo>
                    <a:pt x="13217" y="10942"/>
                    <a:pt x="13083" y="10376"/>
                    <a:pt x="13284" y="10263"/>
                  </a:cubicBezTo>
                  <a:cubicBezTo>
                    <a:pt x="13485" y="10150"/>
                    <a:pt x="14022" y="10489"/>
                    <a:pt x="15028" y="11564"/>
                  </a:cubicBezTo>
                  <a:cubicBezTo>
                    <a:pt x="16035" y="12638"/>
                    <a:pt x="17510" y="14447"/>
                    <a:pt x="18248" y="15861"/>
                  </a:cubicBezTo>
                  <a:cubicBezTo>
                    <a:pt x="18986" y="17275"/>
                    <a:pt x="18986" y="18293"/>
                    <a:pt x="18718" y="18519"/>
                  </a:cubicBezTo>
                  <a:cubicBezTo>
                    <a:pt x="18449" y="18745"/>
                    <a:pt x="17913" y="18179"/>
                    <a:pt x="17577" y="17162"/>
                  </a:cubicBezTo>
                  <a:cubicBezTo>
                    <a:pt x="17242" y="16144"/>
                    <a:pt x="17108" y="14674"/>
                    <a:pt x="17779" y="13430"/>
                  </a:cubicBezTo>
                  <a:cubicBezTo>
                    <a:pt x="18449" y="12186"/>
                    <a:pt x="19925" y="11168"/>
                    <a:pt x="21401" y="1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588979" y="3270325"/>
              <a:ext cx="39158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38" y="13694"/>
                  </a:moveTo>
                  <a:cubicBezTo>
                    <a:pt x="5371" y="13271"/>
                    <a:pt x="4904" y="12847"/>
                    <a:pt x="4086" y="12988"/>
                  </a:cubicBezTo>
                  <a:cubicBezTo>
                    <a:pt x="3269" y="13129"/>
                    <a:pt x="2102" y="13835"/>
                    <a:pt x="1284" y="14965"/>
                  </a:cubicBezTo>
                  <a:cubicBezTo>
                    <a:pt x="467" y="16094"/>
                    <a:pt x="0" y="17647"/>
                    <a:pt x="0" y="18635"/>
                  </a:cubicBezTo>
                  <a:cubicBezTo>
                    <a:pt x="0" y="19624"/>
                    <a:pt x="467" y="20047"/>
                    <a:pt x="992" y="20118"/>
                  </a:cubicBezTo>
                  <a:cubicBezTo>
                    <a:pt x="1518" y="20188"/>
                    <a:pt x="2102" y="19906"/>
                    <a:pt x="2627" y="19482"/>
                  </a:cubicBezTo>
                  <a:cubicBezTo>
                    <a:pt x="3152" y="19059"/>
                    <a:pt x="3619" y="18494"/>
                    <a:pt x="3970" y="17788"/>
                  </a:cubicBezTo>
                  <a:cubicBezTo>
                    <a:pt x="4320" y="17082"/>
                    <a:pt x="4554" y="16235"/>
                    <a:pt x="4729" y="16235"/>
                  </a:cubicBezTo>
                  <a:cubicBezTo>
                    <a:pt x="4904" y="16235"/>
                    <a:pt x="5021" y="17082"/>
                    <a:pt x="5429" y="17576"/>
                  </a:cubicBezTo>
                  <a:cubicBezTo>
                    <a:pt x="5838" y="18071"/>
                    <a:pt x="6538" y="18212"/>
                    <a:pt x="7239" y="17576"/>
                  </a:cubicBezTo>
                  <a:cubicBezTo>
                    <a:pt x="7939" y="16941"/>
                    <a:pt x="8640" y="15529"/>
                    <a:pt x="9341" y="12847"/>
                  </a:cubicBezTo>
                  <a:cubicBezTo>
                    <a:pt x="10041" y="10165"/>
                    <a:pt x="10742" y="6212"/>
                    <a:pt x="11092" y="3812"/>
                  </a:cubicBezTo>
                  <a:cubicBezTo>
                    <a:pt x="11442" y="1412"/>
                    <a:pt x="11442" y="565"/>
                    <a:pt x="11384" y="494"/>
                  </a:cubicBezTo>
                  <a:cubicBezTo>
                    <a:pt x="11325" y="424"/>
                    <a:pt x="11209" y="1129"/>
                    <a:pt x="10975" y="3812"/>
                  </a:cubicBezTo>
                  <a:cubicBezTo>
                    <a:pt x="10742" y="6494"/>
                    <a:pt x="10391" y="11153"/>
                    <a:pt x="10275" y="14259"/>
                  </a:cubicBezTo>
                  <a:cubicBezTo>
                    <a:pt x="10158" y="17365"/>
                    <a:pt x="10275" y="18918"/>
                    <a:pt x="10566" y="19976"/>
                  </a:cubicBezTo>
                  <a:cubicBezTo>
                    <a:pt x="10858" y="21035"/>
                    <a:pt x="11325" y="21600"/>
                    <a:pt x="11851" y="21600"/>
                  </a:cubicBezTo>
                  <a:cubicBezTo>
                    <a:pt x="12376" y="21600"/>
                    <a:pt x="12960" y="21035"/>
                    <a:pt x="14011" y="18706"/>
                  </a:cubicBezTo>
                  <a:cubicBezTo>
                    <a:pt x="15062" y="16376"/>
                    <a:pt x="16579" y="12282"/>
                    <a:pt x="17397" y="9106"/>
                  </a:cubicBezTo>
                  <a:cubicBezTo>
                    <a:pt x="18214" y="5929"/>
                    <a:pt x="18331" y="3671"/>
                    <a:pt x="18331" y="2188"/>
                  </a:cubicBezTo>
                  <a:cubicBezTo>
                    <a:pt x="18331" y="706"/>
                    <a:pt x="18214" y="0"/>
                    <a:pt x="17981" y="0"/>
                  </a:cubicBezTo>
                  <a:cubicBezTo>
                    <a:pt x="17747" y="0"/>
                    <a:pt x="17397" y="706"/>
                    <a:pt x="17105" y="2894"/>
                  </a:cubicBezTo>
                  <a:cubicBezTo>
                    <a:pt x="16813" y="5082"/>
                    <a:pt x="16579" y="8753"/>
                    <a:pt x="16755" y="11788"/>
                  </a:cubicBezTo>
                  <a:cubicBezTo>
                    <a:pt x="16930" y="14824"/>
                    <a:pt x="17514" y="17224"/>
                    <a:pt x="18389" y="18565"/>
                  </a:cubicBezTo>
                  <a:cubicBezTo>
                    <a:pt x="19265" y="19906"/>
                    <a:pt x="20432" y="20188"/>
                    <a:pt x="21600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628262" y="3405792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604042" y="3278792"/>
              <a:ext cx="54792" cy="7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150" fill="norm" stroke="1" extrusionOk="0">
                  <a:moveTo>
                    <a:pt x="11554" y="0"/>
                  </a:moveTo>
                  <a:cubicBezTo>
                    <a:pt x="7554" y="600"/>
                    <a:pt x="3554" y="1200"/>
                    <a:pt x="1554" y="3000"/>
                  </a:cubicBezTo>
                  <a:cubicBezTo>
                    <a:pt x="-446" y="4800"/>
                    <a:pt x="-446" y="7800"/>
                    <a:pt x="1154" y="11100"/>
                  </a:cubicBezTo>
                  <a:cubicBezTo>
                    <a:pt x="2754" y="14400"/>
                    <a:pt x="5954" y="18000"/>
                    <a:pt x="9554" y="19800"/>
                  </a:cubicBezTo>
                  <a:cubicBezTo>
                    <a:pt x="13154" y="21600"/>
                    <a:pt x="17154" y="21600"/>
                    <a:pt x="19154" y="19800"/>
                  </a:cubicBezTo>
                  <a:cubicBezTo>
                    <a:pt x="21154" y="18000"/>
                    <a:pt x="21154" y="14400"/>
                    <a:pt x="19554" y="11700"/>
                  </a:cubicBezTo>
                  <a:cubicBezTo>
                    <a:pt x="17954" y="9000"/>
                    <a:pt x="14754" y="7200"/>
                    <a:pt x="11554" y="7200"/>
                  </a:cubicBezTo>
                  <a:cubicBezTo>
                    <a:pt x="8354" y="7200"/>
                    <a:pt x="5154" y="9000"/>
                    <a:pt x="5554" y="11400"/>
                  </a:cubicBezTo>
                  <a:cubicBezTo>
                    <a:pt x="5954" y="13800"/>
                    <a:pt x="9954" y="16800"/>
                    <a:pt x="13954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755262" y="3424842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768689" y="3513742"/>
              <a:ext cx="132624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0897" fill="norm" stroke="1" extrusionOk="0">
                  <a:moveTo>
                    <a:pt x="1879" y="9969"/>
                  </a:moveTo>
                  <a:cubicBezTo>
                    <a:pt x="550" y="14954"/>
                    <a:pt x="-779" y="19938"/>
                    <a:pt x="550" y="20769"/>
                  </a:cubicBezTo>
                  <a:cubicBezTo>
                    <a:pt x="1879" y="21600"/>
                    <a:pt x="5867" y="18277"/>
                    <a:pt x="9689" y="14123"/>
                  </a:cubicBezTo>
                  <a:cubicBezTo>
                    <a:pt x="13510" y="9969"/>
                    <a:pt x="17166" y="4985"/>
                    <a:pt x="208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041012" y="3285142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320"/>
                    <a:pt x="12960" y="8640"/>
                    <a:pt x="9360" y="12240"/>
                  </a:cubicBezTo>
                  <a:cubicBezTo>
                    <a:pt x="5760" y="15840"/>
                    <a:pt x="288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362782" y="3253392"/>
              <a:ext cx="40182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521" fill="norm" stroke="1" extrusionOk="0">
                  <a:moveTo>
                    <a:pt x="17262" y="0"/>
                  </a:moveTo>
                  <a:cubicBezTo>
                    <a:pt x="10782" y="5875"/>
                    <a:pt x="4302" y="11750"/>
                    <a:pt x="1602" y="15120"/>
                  </a:cubicBezTo>
                  <a:cubicBezTo>
                    <a:pt x="-1098" y="18490"/>
                    <a:pt x="-18" y="19354"/>
                    <a:pt x="2142" y="20131"/>
                  </a:cubicBezTo>
                  <a:cubicBezTo>
                    <a:pt x="4302" y="20909"/>
                    <a:pt x="7542" y="21600"/>
                    <a:pt x="10782" y="21514"/>
                  </a:cubicBezTo>
                  <a:cubicBezTo>
                    <a:pt x="14022" y="21427"/>
                    <a:pt x="17262" y="20563"/>
                    <a:pt x="20502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307712" y="3387319"/>
              <a:ext cx="223183" cy="10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54" fill="norm" stroke="1" extrusionOk="0">
                  <a:moveTo>
                    <a:pt x="0" y="6627"/>
                  </a:moveTo>
                  <a:cubicBezTo>
                    <a:pt x="4845" y="5727"/>
                    <a:pt x="9690" y="4827"/>
                    <a:pt x="13021" y="3927"/>
                  </a:cubicBezTo>
                  <a:cubicBezTo>
                    <a:pt x="16351" y="3027"/>
                    <a:pt x="18168" y="2127"/>
                    <a:pt x="18572" y="1452"/>
                  </a:cubicBezTo>
                  <a:cubicBezTo>
                    <a:pt x="18976" y="777"/>
                    <a:pt x="17966" y="327"/>
                    <a:pt x="16957" y="102"/>
                  </a:cubicBezTo>
                  <a:cubicBezTo>
                    <a:pt x="15948" y="-123"/>
                    <a:pt x="14938" y="-123"/>
                    <a:pt x="13828" y="1677"/>
                  </a:cubicBezTo>
                  <a:cubicBezTo>
                    <a:pt x="12718" y="3477"/>
                    <a:pt x="11507" y="7077"/>
                    <a:pt x="11607" y="10677"/>
                  </a:cubicBezTo>
                  <a:cubicBezTo>
                    <a:pt x="11708" y="14277"/>
                    <a:pt x="13121" y="17877"/>
                    <a:pt x="14434" y="19677"/>
                  </a:cubicBezTo>
                  <a:cubicBezTo>
                    <a:pt x="15746" y="21477"/>
                    <a:pt x="16957" y="21477"/>
                    <a:pt x="18067" y="21252"/>
                  </a:cubicBezTo>
                  <a:cubicBezTo>
                    <a:pt x="19178" y="21027"/>
                    <a:pt x="20187" y="20577"/>
                    <a:pt x="20793" y="18777"/>
                  </a:cubicBezTo>
                  <a:cubicBezTo>
                    <a:pt x="21398" y="16977"/>
                    <a:pt x="21600" y="13827"/>
                    <a:pt x="20490" y="10902"/>
                  </a:cubicBezTo>
                  <a:cubicBezTo>
                    <a:pt x="19379" y="7977"/>
                    <a:pt x="16957" y="5277"/>
                    <a:pt x="14535" y="2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809362" y="3196242"/>
              <a:ext cx="38101" cy="28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0"/>
                  </a:moveTo>
                  <a:cubicBezTo>
                    <a:pt x="3600" y="4257"/>
                    <a:pt x="7200" y="8514"/>
                    <a:pt x="9600" y="11588"/>
                  </a:cubicBezTo>
                  <a:cubicBezTo>
                    <a:pt x="12000" y="14663"/>
                    <a:pt x="13200" y="16555"/>
                    <a:pt x="13800" y="18210"/>
                  </a:cubicBezTo>
                  <a:cubicBezTo>
                    <a:pt x="14400" y="19866"/>
                    <a:pt x="14400" y="21285"/>
                    <a:pt x="15600" y="21442"/>
                  </a:cubicBezTo>
                  <a:cubicBezTo>
                    <a:pt x="16800" y="21600"/>
                    <a:pt x="19200" y="20496"/>
                    <a:pt x="21600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797605" y="3291492"/>
              <a:ext cx="119708" cy="1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9" fill="norm" stroke="1" extrusionOk="0">
                  <a:moveTo>
                    <a:pt x="20294" y="0"/>
                  </a:moveTo>
                  <a:cubicBezTo>
                    <a:pt x="16126" y="2805"/>
                    <a:pt x="11957" y="5610"/>
                    <a:pt x="8926" y="7434"/>
                  </a:cubicBezTo>
                  <a:cubicBezTo>
                    <a:pt x="5894" y="9257"/>
                    <a:pt x="3999" y="10099"/>
                    <a:pt x="2484" y="11081"/>
                  </a:cubicBezTo>
                  <a:cubicBezTo>
                    <a:pt x="968" y="12062"/>
                    <a:pt x="-169" y="13184"/>
                    <a:pt x="20" y="14166"/>
                  </a:cubicBezTo>
                  <a:cubicBezTo>
                    <a:pt x="210" y="15148"/>
                    <a:pt x="1726" y="15990"/>
                    <a:pt x="4568" y="17252"/>
                  </a:cubicBezTo>
                  <a:cubicBezTo>
                    <a:pt x="7410" y="18514"/>
                    <a:pt x="11578" y="20197"/>
                    <a:pt x="14610" y="20899"/>
                  </a:cubicBezTo>
                  <a:cubicBezTo>
                    <a:pt x="17642" y="21600"/>
                    <a:pt x="19536" y="21319"/>
                    <a:pt x="21431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101462" y="3151792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05"/>
                    <a:pt x="14400" y="10611"/>
                    <a:pt x="10800" y="14211"/>
                  </a:cubicBezTo>
                  <a:cubicBezTo>
                    <a:pt x="7200" y="17811"/>
                    <a:pt x="36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046429" y="3469292"/>
              <a:ext cx="66084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86" fill="norm" stroke="1" extrusionOk="0">
                  <a:moveTo>
                    <a:pt x="11475" y="0"/>
                  </a:moveTo>
                  <a:cubicBezTo>
                    <a:pt x="8100" y="1137"/>
                    <a:pt x="4725" y="2274"/>
                    <a:pt x="2700" y="4263"/>
                  </a:cubicBezTo>
                  <a:cubicBezTo>
                    <a:pt x="675" y="6253"/>
                    <a:pt x="0" y="9095"/>
                    <a:pt x="0" y="11937"/>
                  </a:cubicBezTo>
                  <a:cubicBezTo>
                    <a:pt x="0" y="14779"/>
                    <a:pt x="675" y="17621"/>
                    <a:pt x="2700" y="19326"/>
                  </a:cubicBezTo>
                  <a:cubicBezTo>
                    <a:pt x="4725" y="21032"/>
                    <a:pt x="8100" y="21600"/>
                    <a:pt x="11475" y="21316"/>
                  </a:cubicBezTo>
                  <a:cubicBezTo>
                    <a:pt x="14850" y="21032"/>
                    <a:pt x="18225" y="19895"/>
                    <a:pt x="19912" y="17905"/>
                  </a:cubicBezTo>
                  <a:cubicBezTo>
                    <a:pt x="21600" y="15916"/>
                    <a:pt x="21600" y="13074"/>
                    <a:pt x="18900" y="10516"/>
                  </a:cubicBezTo>
                  <a:cubicBezTo>
                    <a:pt x="16200" y="7958"/>
                    <a:pt x="10800" y="5684"/>
                    <a:pt x="54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61237" y="3915909"/>
              <a:ext cx="109611" cy="34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503" fill="norm" stroke="1" extrusionOk="0">
                  <a:moveTo>
                    <a:pt x="17665" y="2239"/>
                  </a:moveTo>
                  <a:cubicBezTo>
                    <a:pt x="17265" y="1580"/>
                    <a:pt x="16865" y="922"/>
                    <a:pt x="15665" y="527"/>
                  </a:cubicBezTo>
                  <a:cubicBezTo>
                    <a:pt x="14465" y="132"/>
                    <a:pt x="12465" y="0"/>
                    <a:pt x="10265" y="0"/>
                  </a:cubicBezTo>
                  <a:cubicBezTo>
                    <a:pt x="8065" y="0"/>
                    <a:pt x="5665" y="132"/>
                    <a:pt x="3465" y="1185"/>
                  </a:cubicBezTo>
                  <a:cubicBezTo>
                    <a:pt x="1265" y="2239"/>
                    <a:pt x="-735" y="4215"/>
                    <a:pt x="265" y="6256"/>
                  </a:cubicBezTo>
                  <a:cubicBezTo>
                    <a:pt x="1265" y="8298"/>
                    <a:pt x="5265" y="10405"/>
                    <a:pt x="8865" y="11985"/>
                  </a:cubicBezTo>
                  <a:cubicBezTo>
                    <a:pt x="12465" y="13566"/>
                    <a:pt x="15665" y="14620"/>
                    <a:pt x="17665" y="15476"/>
                  </a:cubicBezTo>
                  <a:cubicBezTo>
                    <a:pt x="19665" y="16332"/>
                    <a:pt x="20465" y="16990"/>
                    <a:pt x="20665" y="17649"/>
                  </a:cubicBezTo>
                  <a:cubicBezTo>
                    <a:pt x="20865" y="18307"/>
                    <a:pt x="20465" y="18966"/>
                    <a:pt x="19265" y="19624"/>
                  </a:cubicBezTo>
                  <a:cubicBezTo>
                    <a:pt x="18065" y="20283"/>
                    <a:pt x="16065" y="20941"/>
                    <a:pt x="13665" y="21271"/>
                  </a:cubicBezTo>
                  <a:cubicBezTo>
                    <a:pt x="11265" y="21600"/>
                    <a:pt x="8465" y="21600"/>
                    <a:pt x="7465" y="21139"/>
                  </a:cubicBezTo>
                  <a:cubicBezTo>
                    <a:pt x="6465" y="20678"/>
                    <a:pt x="7265" y="19756"/>
                    <a:pt x="8065" y="1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53385" y="3945542"/>
              <a:ext cx="325061" cy="50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83" fill="norm" stroke="1" extrusionOk="0">
                  <a:moveTo>
                    <a:pt x="1865" y="0"/>
                  </a:moveTo>
                  <a:cubicBezTo>
                    <a:pt x="1308" y="1356"/>
                    <a:pt x="750" y="2711"/>
                    <a:pt x="402" y="4428"/>
                  </a:cubicBezTo>
                  <a:cubicBezTo>
                    <a:pt x="53" y="6146"/>
                    <a:pt x="-86" y="8224"/>
                    <a:pt x="53" y="9670"/>
                  </a:cubicBezTo>
                  <a:cubicBezTo>
                    <a:pt x="193" y="11116"/>
                    <a:pt x="611" y="11930"/>
                    <a:pt x="1238" y="12336"/>
                  </a:cubicBezTo>
                  <a:cubicBezTo>
                    <a:pt x="1865" y="12743"/>
                    <a:pt x="2701" y="12743"/>
                    <a:pt x="3398" y="12427"/>
                  </a:cubicBezTo>
                  <a:cubicBezTo>
                    <a:pt x="4095" y="12110"/>
                    <a:pt x="4652" y="11478"/>
                    <a:pt x="4931" y="10936"/>
                  </a:cubicBezTo>
                  <a:cubicBezTo>
                    <a:pt x="5209" y="10393"/>
                    <a:pt x="5209" y="9941"/>
                    <a:pt x="4861" y="9535"/>
                  </a:cubicBezTo>
                  <a:cubicBezTo>
                    <a:pt x="4513" y="9128"/>
                    <a:pt x="3816" y="8767"/>
                    <a:pt x="3189" y="8450"/>
                  </a:cubicBezTo>
                  <a:cubicBezTo>
                    <a:pt x="2562" y="8134"/>
                    <a:pt x="2004" y="7863"/>
                    <a:pt x="1377" y="7682"/>
                  </a:cubicBezTo>
                  <a:cubicBezTo>
                    <a:pt x="750" y="7501"/>
                    <a:pt x="53" y="7411"/>
                    <a:pt x="123" y="7321"/>
                  </a:cubicBezTo>
                  <a:cubicBezTo>
                    <a:pt x="193" y="7230"/>
                    <a:pt x="1029" y="7140"/>
                    <a:pt x="2213" y="7095"/>
                  </a:cubicBezTo>
                  <a:cubicBezTo>
                    <a:pt x="3398" y="7049"/>
                    <a:pt x="4931" y="7049"/>
                    <a:pt x="6046" y="7049"/>
                  </a:cubicBezTo>
                  <a:cubicBezTo>
                    <a:pt x="7160" y="7049"/>
                    <a:pt x="7857" y="7049"/>
                    <a:pt x="8415" y="6869"/>
                  </a:cubicBezTo>
                  <a:cubicBezTo>
                    <a:pt x="8972" y="6688"/>
                    <a:pt x="9390" y="6326"/>
                    <a:pt x="9320" y="6010"/>
                  </a:cubicBezTo>
                  <a:cubicBezTo>
                    <a:pt x="9251" y="5694"/>
                    <a:pt x="8693" y="5423"/>
                    <a:pt x="8136" y="5468"/>
                  </a:cubicBezTo>
                  <a:cubicBezTo>
                    <a:pt x="7579" y="5513"/>
                    <a:pt x="7021" y="5874"/>
                    <a:pt x="6603" y="6733"/>
                  </a:cubicBezTo>
                  <a:cubicBezTo>
                    <a:pt x="6185" y="7592"/>
                    <a:pt x="5906" y="8947"/>
                    <a:pt x="5837" y="9851"/>
                  </a:cubicBezTo>
                  <a:cubicBezTo>
                    <a:pt x="5767" y="10755"/>
                    <a:pt x="5906" y="11207"/>
                    <a:pt x="6324" y="11523"/>
                  </a:cubicBezTo>
                  <a:cubicBezTo>
                    <a:pt x="6742" y="11839"/>
                    <a:pt x="7439" y="12020"/>
                    <a:pt x="8415" y="11839"/>
                  </a:cubicBezTo>
                  <a:cubicBezTo>
                    <a:pt x="9390" y="11659"/>
                    <a:pt x="10644" y="11116"/>
                    <a:pt x="11480" y="10619"/>
                  </a:cubicBezTo>
                  <a:cubicBezTo>
                    <a:pt x="12317" y="10122"/>
                    <a:pt x="12735" y="9670"/>
                    <a:pt x="13083" y="9218"/>
                  </a:cubicBezTo>
                  <a:cubicBezTo>
                    <a:pt x="13431" y="8767"/>
                    <a:pt x="13710" y="8315"/>
                    <a:pt x="13849" y="8450"/>
                  </a:cubicBezTo>
                  <a:cubicBezTo>
                    <a:pt x="13989" y="8586"/>
                    <a:pt x="13989" y="9309"/>
                    <a:pt x="13849" y="11162"/>
                  </a:cubicBezTo>
                  <a:cubicBezTo>
                    <a:pt x="13710" y="13014"/>
                    <a:pt x="13431" y="15997"/>
                    <a:pt x="13292" y="17714"/>
                  </a:cubicBezTo>
                  <a:cubicBezTo>
                    <a:pt x="13153" y="19431"/>
                    <a:pt x="13153" y="19883"/>
                    <a:pt x="13013" y="20425"/>
                  </a:cubicBezTo>
                  <a:cubicBezTo>
                    <a:pt x="12874" y="20967"/>
                    <a:pt x="12595" y="21600"/>
                    <a:pt x="12526" y="21464"/>
                  </a:cubicBezTo>
                  <a:cubicBezTo>
                    <a:pt x="12456" y="21329"/>
                    <a:pt x="12595" y="20425"/>
                    <a:pt x="12874" y="18482"/>
                  </a:cubicBezTo>
                  <a:cubicBezTo>
                    <a:pt x="13153" y="16539"/>
                    <a:pt x="13571" y="13556"/>
                    <a:pt x="14198" y="11071"/>
                  </a:cubicBezTo>
                  <a:cubicBezTo>
                    <a:pt x="14825" y="8586"/>
                    <a:pt x="15661" y="6597"/>
                    <a:pt x="16288" y="5423"/>
                  </a:cubicBezTo>
                  <a:cubicBezTo>
                    <a:pt x="16915" y="4248"/>
                    <a:pt x="17333" y="3886"/>
                    <a:pt x="17891" y="3751"/>
                  </a:cubicBezTo>
                  <a:cubicBezTo>
                    <a:pt x="18448" y="3615"/>
                    <a:pt x="19145" y="3705"/>
                    <a:pt x="19842" y="4293"/>
                  </a:cubicBezTo>
                  <a:cubicBezTo>
                    <a:pt x="20539" y="4880"/>
                    <a:pt x="21235" y="5965"/>
                    <a:pt x="21375" y="7004"/>
                  </a:cubicBezTo>
                  <a:cubicBezTo>
                    <a:pt x="21514" y="8044"/>
                    <a:pt x="21096" y="9038"/>
                    <a:pt x="20190" y="9715"/>
                  </a:cubicBezTo>
                  <a:cubicBezTo>
                    <a:pt x="19284" y="10393"/>
                    <a:pt x="17891" y="10755"/>
                    <a:pt x="16637" y="10800"/>
                  </a:cubicBezTo>
                  <a:cubicBezTo>
                    <a:pt x="15382" y="10845"/>
                    <a:pt x="14268" y="10574"/>
                    <a:pt x="13153" y="1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907163" y="3985015"/>
              <a:ext cx="130476" cy="2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89" fill="norm" stroke="1" extrusionOk="0">
                  <a:moveTo>
                    <a:pt x="7200" y="1946"/>
                  </a:moveTo>
                  <a:cubicBezTo>
                    <a:pt x="8229" y="1260"/>
                    <a:pt x="9257" y="575"/>
                    <a:pt x="10629" y="232"/>
                  </a:cubicBezTo>
                  <a:cubicBezTo>
                    <a:pt x="12000" y="-111"/>
                    <a:pt x="13714" y="-111"/>
                    <a:pt x="15771" y="489"/>
                  </a:cubicBezTo>
                  <a:cubicBezTo>
                    <a:pt x="17829" y="1089"/>
                    <a:pt x="20229" y="2289"/>
                    <a:pt x="20914" y="3832"/>
                  </a:cubicBezTo>
                  <a:cubicBezTo>
                    <a:pt x="21600" y="5375"/>
                    <a:pt x="20571" y="7260"/>
                    <a:pt x="19371" y="8460"/>
                  </a:cubicBezTo>
                  <a:cubicBezTo>
                    <a:pt x="18171" y="9660"/>
                    <a:pt x="16800" y="10175"/>
                    <a:pt x="16629" y="11546"/>
                  </a:cubicBezTo>
                  <a:cubicBezTo>
                    <a:pt x="16457" y="12918"/>
                    <a:pt x="17486" y="15146"/>
                    <a:pt x="16286" y="16860"/>
                  </a:cubicBezTo>
                  <a:cubicBezTo>
                    <a:pt x="15086" y="18575"/>
                    <a:pt x="11657" y="19775"/>
                    <a:pt x="8571" y="20460"/>
                  </a:cubicBezTo>
                  <a:cubicBezTo>
                    <a:pt x="5486" y="21146"/>
                    <a:pt x="2743" y="21318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97563" y="4345592"/>
              <a:ext cx="558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7" y="16200"/>
                    <a:pt x="6055" y="10800"/>
                    <a:pt x="9164" y="7200"/>
                  </a:cubicBezTo>
                  <a:cubicBezTo>
                    <a:pt x="12273" y="3600"/>
                    <a:pt x="15464" y="1800"/>
                    <a:pt x="17550" y="900"/>
                  </a:cubicBezTo>
                  <a:cubicBezTo>
                    <a:pt x="19636" y="0"/>
                    <a:pt x="206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40463" y="4307492"/>
              <a:ext cx="330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8" y="20880"/>
                    <a:pt x="3877" y="20160"/>
                    <a:pt x="7477" y="16560"/>
                  </a:cubicBezTo>
                  <a:cubicBezTo>
                    <a:pt x="11077" y="12960"/>
                    <a:pt x="16338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192913" y="409159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224663" y="4205892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624713" y="4097942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06"/>
                    <a:pt x="7200" y="11012"/>
                    <a:pt x="10800" y="14612"/>
                  </a:cubicBezTo>
                  <a:cubicBezTo>
                    <a:pt x="14400" y="18212"/>
                    <a:pt x="180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624713" y="4015392"/>
              <a:ext cx="209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964" y="10800"/>
                  </a:cubicBezTo>
                  <a:cubicBezTo>
                    <a:pt x="3927" y="7200"/>
                    <a:pt x="7855" y="3600"/>
                    <a:pt x="11455" y="18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586613" y="4199542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200"/>
                    <a:pt x="8894" y="10800"/>
                    <a:pt x="12494" y="7200"/>
                  </a:cubicBezTo>
                  <a:cubicBezTo>
                    <a:pt x="16094" y="3600"/>
                    <a:pt x="1884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778109" y="4250342"/>
              <a:ext cx="86908" cy="13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14" fill="norm" stroke="1" extrusionOk="0">
                  <a:moveTo>
                    <a:pt x="16729" y="0"/>
                  </a:moveTo>
                  <a:cubicBezTo>
                    <a:pt x="13129" y="0"/>
                    <a:pt x="9529" y="0"/>
                    <a:pt x="6187" y="1543"/>
                  </a:cubicBezTo>
                  <a:cubicBezTo>
                    <a:pt x="2844" y="3086"/>
                    <a:pt x="-242" y="6171"/>
                    <a:pt x="15" y="9771"/>
                  </a:cubicBezTo>
                  <a:cubicBezTo>
                    <a:pt x="272" y="13371"/>
                    <a:pt x="3872" y="17486"/>
                    <a:pt x="6958" y="19543"/>
                  </a:cubicBezTo>
                  <a:cubicBezTo>
                    <a:pt x="10044" y="21600"/>
                    <a:pt x="12615" y="21600"/>
                    <a:pt x="15444" y="20400"/>
                  </a:cubicBezTo>
                  <a:cubicBezTo>
                    <a:pt x="18272" y="19200"/>
                    <a:pt x="21358" y="16800"/>
                    <a:pt x="21101" y="13200"/>
                  </a:cubicBezTo>
                  <a:cubicBezTo>
                    <a:pt x="20844" y="9600"/>
                    <a:pt x="17244" y="4800"/>
                    <a:pt x="136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904113" y="4174142"/>
              <a:ext cx="146051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6612"/>
                  </a:moveTo>
                  <a:cubicBezTo>
                    <a:pt x="3757" y="7714"/>
                    <a:pt x="7513" y="8816"/>
                    <a:pt x="9704" y="10690"/>
                  </a:cubicBezTo>
                  <a:cubicBezTo>
                    <a:pt x="11896" y="12563"/>
                    <a:pt x="12522" y="15208"/>
                    <a:pt x="12678" y="17082"/>
                  </a:cubicBezTo>
                  <a:cubicBezTo>
                    <a:pt x="12835" y="18955"/>
                    <a:pt x="12522" y="20057"/>
                    <a:pt x="11583" y="20718"/>
                  </a:cubicBezTo>
                  <a:cubicBezTo>
                    <a:pt x="10643" y="21380"/>
                    <a:pt x="9078" y="21600"/>
                    <a:pt x="8139" y="21049"/>
                  </a:cubicBezTo>
                  <a:cubicBezTo>
                    <a:pt x="7200" y="20498"/>
                    <a:pt x="6887" y="19176"/>
                    <a:pt x="7826" y="15869"/>
                  </a:cubicBezTo>
                  <a:cubicBezTo>
                    <a:pt x="8765" y="12563"/>
                    <a:pt x="10957" y="7273"/>
                    <a:pt x="13461" y="4298"/>
                  </a:cubicBezTo>
                  <a:cubicBezTo>
                    <a:pt x="15965" y="1322"/>
                    <a:pt x="18783" y="6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589229" y="4222740"/>
              <a:ext cx="146735" cy="18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06" fill="norm" stroke="1" extrusionOk="0">
                  <a:moveTo>
                    <a:pt x="997" y="9401"/>
                  </a:moveTo>
                  <a:cubicBezTo>
                    <a:pt x="3997" y="9166"/>
                    <a:pt x="6997" y="8932"/>
                    <a:pt x="9847" y="7992"/>
                  </a:cubicBezTo>
                  <a:cubicBezTo>
                    <a:pt x="12697" y="7053"/>
                    <a:pt x="15397" y="5410"/>
                    <a:pt x="16597" y="4001"/>
                  </a:cubicBezTo>
                  <a:cubicBezTo>
                    <a:pt x="17797" y="2592"/>
                    <a:pt x="17497" y="1418"/>
                    <a:pt x="16447" y="714"/>
                  </a:cubicBezTo>
                  <a:cubicBezTo>
                    <a:pt x="15397" y="10"/>
                    <a:pt x="13597" y="-225"/>
                    <a:pt x="10897" y="245"/>
                  </a:cubicBezTo>
                  <a:cubicBezTo>
                    <a:pt x="8197" y="714"/>
                    <a:pt x="4597" y="1888"/>
                    <a:pt x="2347" y="4705"/>
                  </a:cubicBezTo>
                  <a:cubicBezTo>
                    <a:pt x="97" y="7523"/>
                    <a:pt x="-803" y="11984"/>
                    <a:pt x="847" y="15153"/>
                  </a:cubicBezTo>
                  <a:cubicBezTo>
                    <a:pt x="2497" y="18323"/>
                    <a:pt x="6697" y="20201"/>
                    <a:pt x="10447" y="20788"/>
                  </a:cubicBezTo>
                  <a:cubicBezTo>
                    <a:pt x="14197" y="21375"/>
                    <a:pt x="17497" y="20671"/>
                    <a:pt x="20797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754483" y="4235647"/>
              <a:ext cx="152931" cy="13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49" fill="norm" stroke="1" extrusionOk="0">
                  <a:moveTo>
                    <a:pt x="16940" y="314"/>
                  </a:moveTo>
                  <a:cubicBezTo>
                    <a:pt x="13981" y="-19"/>
                    <a:pt x="11022" y="-351"/>
                    <a:pt x="8359" y="812"/>
                  </a:cubicBezTo>
                  <a:cubicBezTo>
                    <a:pt x="5696" y="1975"/>
                    <a:pt x="3329" y="4634"/>
                    <a:pt x="1849" y="7624"/>
                  </a:cubicBezTo>
                  <a:cubicBezTo>
                    <a:pt x="370" y="10615"/>
                    <a:pt x="-222" y="13938"/>
                    <a:pt x="74" y="16098"/>
                  </a:cubicBezTo>
                  <a:cubicBezTo>
                    <a:pt x="370" y="18258"/>
                    <a:pt x="1553" y="19255"/>
                    <a:pt x="2885" y="19587"/>
                  </a:cubicBezTo>
                  <a:cubicBezTo>
                    <a:pt x="4216" y="19920"/>
                    <a:pt x="5696" y="19587"/>
                    <a:pt x="7323" y="17760"/>
                  </a:cubicBezTo>
                  <a:cubicBezTo>
                    <a:pt x="8951" y="15932"/>
                    <a:pt x="10726" y="12609"/>
                    <a:pt x="11762" y="9784"/>
                  </a:cubicBezTo>
                  <a:cubicBezTo>
                    <a:pt x="12797" y="6960"/>
                    <a:pt x="13093" y="4634"/>
                    <a:pt x="13241" y="4301"/>
                  </a:cubicBezTo>
                  <a:cubicBezTo>
                    <a:pt x="13389" y="3969"/>
                    <a:pt x="13389" y="5631"/>
                    <a:pt x="13981" y="8289"/>
                  </a:cubicBezTo>
                  <a:cubicBezTo>
                    <a:pt x="14573" y="10947"/>
                    <a:pt x="15756" y="14603"/>
                    <a:pt x="17088" y="16929"/>
                  </a:cubicBezTo>
                  <a:cubicBezTo>
                    <a:pt x="18419" y="19255"/>
                    <a:pt x="19899" y="20252"/>
                    <a:pt x="21378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928759" y="4224379"/>
              <a:ext cx="73905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407" fill="norm" stroke="1" extrusionOk="0">
                  <a:moveTo>
                    <a:pt x="20383" y="861"/>
                  </a:moveTo>
                  <a:cubicBezTo>
                    <a:pt x="16880" y="334"/>
                    <a:pt x="13378" y="-193"/>
                    <a:pt x="10751" y="70"/>
                  </a:cubicBezTo>
                  <a:cubicBezTo>
                    <a:pt x="8124" y="334"/>
                    <a:pt x="6372" y="1387"/>
                    <a:pt x="4037" y="4022"/>
                  </a:cubicBezTo>
                  <a:cubicBezTo>
                    <a:pt x="1702" y="6656"/>
                    <a:pt x="-1217" y="10870"/>
                    <a:pt x="534" y="14031"/>
                  </a:cubicBezTo>
                  <a:cubicBezTo>
                    <a:pt x="2286" y="17192"/>
                    <a:pt x="8707" y="19300"/>
                    <a:pt x="15129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044435" y="4084113"/>
              <a:ext cx="123329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29" fill="norm" stroke="1" extrusionOk="0">
                  <a:moveTo>
                    <a:pt x="10348" y="1906"/>
                  </a:moveTo>
                  <a:cubicBezTo>
                    <a:pt x="10714" y="994"/>
                    <a:pt x="11080" y="81"/>
                    <a:pt x="10897" y="5"/>
                  </a:cubicBezTo>
                  <a:cubicBezTo>
                    <a:pt x="10714" y="-71"/>
                    <a:pt x="9982" y="690"/>
                    <a:pt x="8517" y="3199"/>
                  </a:cubicBezTo>
                  <a:cubicBezTo>
                    <a:pt x="7053" y="5709"/>
                    <a:pt x="4856" y="9968"/>
                    <a:pt x="3575" y="12478"/>
                  </a:cubicBezTo>
                  <a:cubicBezTo>
                    <a:pt x="2294" y="14988"/>
                    <a:pt x="1928" y="15749"/>
                    <a:pt x="1562" y="16585"/>
                  </a:cubicBezTo>
                  <a:cubicBezTo>
                    <a:pt x="1195" y="17422"/>
                    <a:pt x="829" y="18335"/>
                    <a:pt x="463" y="19171"/>
                  </a:cubicBezTo>
                  <a:cubicBezTo>
                    <a:pt x="97" y="20008"/>
                    <a:pt x="-269" y="20768"/>
                    <a:pt x="280" y="20616"/>
                  </a:cubicBezTo>
                  <a:cubicBezTo>
                    <a:pt x="829" y="20464"/>
                    <a:pt x="2294" y="19399"/>
                    <a:pt x="4490" y="17878"/>
                  </a:cubicBezTo>
                  <a:cubicBezTo>
                    <a:pt x="6687" y="16357"/>
                    <a:pt x="9616" y="14380"/>
                    <a:pt x="11995" y="13239"/>
                  </a:cubicBezTo>
                  <a:cubicBezTo>
                    <a:pt x="14375" y="12098"/>
                    <a:pt x="16206" y="11794"/>
                    <a:pt x="17487" y="12098"/>
                  </a:cubicBezTo>
                  <a:cubicBezTo>
                    <a:pt x="18768" y="12402"/>
                    <a:pt x="19500" y="13315"/>
                    <a:pt x="20050" y="14988"/>
                  </a:cubicBezTo>
                  <a:cubicBezTo>
                    <a:pt x="20599" y="16661"/>
                    <a:pt x="20965" y="19095"/>
                    <a:pt x="21331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593213" y="425034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577618" y="4123342"/>
              <a:ext cx="62126" cy="9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118" fill="norm" stroke="1" extrusionOk="0">
                  <a:moveTo>
                    <a:pt x="15585" y="0"/>
                  </a:moveTo>
                  <a:cubicBezTo>
                    <a:pt x="12101" y="0"/>
                    <a:pt x="8617" y="0"/>
                    <a:pt x="5830" y="1149"/>
                  </a:cubicBezTo>
                  <a:cubicBezTo>
                    <a:pt x="3043" y="2298"/>
                    <a:pt x="953" y="4596"/>
                    <a:pt x="256" y="8043"/>
                  </a:cubicBezTo>
                  <a:cubicBezTo>
                    <a:pt x="-441" y="11489"/>
                    <a:pt x="256" y="16085"/>
                    <a:pt x="2694" y="18613"/>
                  </a:cubicBezTo>
                  <a:cubicBezTo>
                    <a:pt x="5133" y="21140"/>
                    <a:pt x="9314" y="21600"/>
                    <a:pt x="12449" y="20681"/>
                  </a:cubicBezTo>
                  <a:cubicBezTo>
                    <a:pt x="15585" y="19762"/>
                    <a:pt x="17675" y="17464"/>
                    <a:pt x="19069" y="14706"/>
                  </a:cubicBezTo>
                  <a:cubicBezTo>
                    <a:pt x="20462" y="11949"/>
                    <a:pt x="21159" y="8732"/>
                    <a:pt x="19417" y="6664"/>
                  </a:cubicBezTo>
                  <a:cubicBezTo>
                    <a:pt x="17675" y="4596"/>
                    <a:pt x="13494" y="3677"/>
                    <a:pt x="10359" y="4596"/>
                  </a:cubicBezTo>
                  <a:cubicBezTo>
                    <a:pt x="7224" y="5515"/>
                    <a:pt x="5133" y="8272"/>
                    <a:pt x="3043" y="1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650363" y="4415442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999476" y="4220608"/>
              <a:ext cx="171588" cy="20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075" fill="norm" stroke="1" extrusionOk="0">
                  <a:moveTo>
                    <a:pt x="10947" y="3004"/>
                  </a:moveTo>
                  <a:cubicBezTo>
                    <a:pt x="10686" y="1935"/>
                    <a:pt x="10426" y="865"/>
                    <a:pt x="9645" y="331"/>
                  </a:cubicBezTo>
                  <a:cubicBezTo>
                    <a:pt x="8865" y="-204"/>
                    <a:pt x="7563" y="-204"/>
                    <a:pt x="5872" y="1186"/>
                  </a:cubicBezTo>
                  <a:cubicBezTo>
                    <a:pt x="4180" y="2576"/>
                    <a:pt x="2098" y="5356"/>
                    <a:pt x="927" y="8671"/>
                  </a:cubicBezTo>
                  <a:cubicBezTo>
                    <a:pt x="-244" y="11986"/>
                    <a:pt x="-504" y="15836"/>
                    <a:pt x="1318" y="18188"/>
                  </a:cubicBezTo>
                  <a:cubicBezTo>
                    <a:pt x="3139" y="20541"/>
                    <a:pt x="7043" y="21396"/>
                    <a:pt x="10686" y="20968"/>
                  </a:cubicBezTo>
                  <a:cubicBezTo>
                    <a:pt x="14330" y="20541"/>
                    <a:pt x="17713" y="18830"/>
                    <a:pt x="21096" y="17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155891" y="4269392"/>
              <a:ext cx="120084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435" fill="norm" stroke="1" extrusionOk="0">
                  <a:moveTo>
                    <a:pt x="12300" y="0"/>
                  </a:moveTo>
                  <a:cubicBezTo>
                    <a:pt x="8700" y="1770"/>
                    <a:pt x="5100" y="3541"/>
                    <a:pt x="2760" y="6551"/>
                  </a:cubicBezTo>
                  <a:cubicBezTo>
                    <a:pt x="420" y="9561"/>
                    <a:pt x="-660" y="13810"/>
                    <a:pt x="420" y="16820"/>
                  </a:cubicBezTo>
                  <a:cubicBezTo>
                    <a:pt x="1500" y="19830"/>
                    <a:pt x="4740" y="21600"/>
                    <a:pt x="8520" y="21423"/>
                  </a:cubicBezTo>
                  <a:cubicBezTo>
                    <a:pt x="12300" y="21246"/>
                    <a:pt x="16620" y="19121"/>
                    <a:pt x="18780" y="17174"/>
                  </a:cubicBezTo>
                  <a:cubicBezTo>
                    <a:pt x="20940" y="15226"/>
                    <a:pt x="20940" y="13456"/>
                    <a:pt x="18960" y="11508"/>
                  </a:cubicBezTo>
                  <a:cubicBezTo>
                    <a:pt x="16980" y="9561"/>
                    <a:pt x="13020" y="7436"/>
                    <a:pt x="9060" y="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4367913" y="4262126"/>
              <a:ext cx="215901" cy="16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3443"/>
                  </a:moveTo>
                  <a:cubicBezTo>
                    <a:pt x="847" y="5935"/>
                    <a:pt x="1694" y="8428"/>
                    <a:pt x="2118" y="10920"/>
                  </a:cubicBezTo>
                  <a:cubicBezTo>
                    <a:pt x="2541" y="13412"/>
                    <a:pt x="2541" y="15904"/>
                    <a:pt x="2224" y="17843"/>
                  </a:cubicBezTo>
                  <a:cubicBezTo>
                    <a:pt x="1906" y="19781"/>
                    <a:pt x="1271" y="21166"/>
                    <a:pt x="953" y="21028"/>
                  </a:cubicBezTo>
                  <a:cubicBezTo>
                    <a:pt x="635" y="20889"/>
                    <a:pt x="635" y="19228"/>
                    <a:pt x="1271" y="16043"/>
                  </a:cubicBezTo>
                  <a:cubicBezTo>
                    <a:pt x="1906" y="12858"/>
                    <a:pt x="3176" y="8151"/>
                    <a:pt x="4341" y="5520"/>
                  </a:cubicBezTo>
                  <a:cubicBezTo>
                    <a:pt x="5506" y="2889"/>
                    <a:pt x="6565" y="2335"/>
                    <a:pt x="7518" y="2474"/>
                  </a:cubicBezTo>
                  <a:cubicBezTo>
                    <a:pt x="8471" y="2612"/>
                    <a:pt x="9318" y="3443"/>
                    <a:pt x="9847" y="4551"/>
                  </a:cubicBezTo>
                  <a:cubicBezTo>
                    <a:pt x="10376" y="5658"/>
                    <a:pt x="10588" y="7043"/>
                    <a:pt x="10694" y="8428"/>
                  </a:cubicBezTo>
                  <a:cubicBezTo>
                    <a:pt x="10800" y="9812"/>
                    <a:pt x="10800" y="11197"/>
                    <a:pt x="10694" y="11197"/>
                  </a:cubicBezTo>
                  <a:cubicBezTo>
                    <a:pt x="10588" y="11197"/>
                    <a:pt x="10376" y="9812"/>
                    <a:pt x="10906" y="7735"/>
                  </a:cubicBezTo>
                  <a:cubicBezTo>
                    <a:pt x="11435" y="5658"/>
                    <a:pt x="12706" y="2889"/>
                    <a:pt x="14188" y="1366"/>
                  </a:cubicBezTo>
                  <a:cubicBezTo>
                    <a:pt x="15671" y="-157"/>
                    <a:pt x="17365" y="-434"/>
                    <a:pt x="18635" y="674"/>
                  </a:cubicBezTo>
                  <a:cubicBezTo>
                    <a:pt x="19906" y="1781"/>
                    <a:pt x="20753" y="4274"/>
                    <a:pt x="21176" y="7735"/>
                  </a:cubicBezTo>
                  <a:cubicBezTo>
                    <a:pt x="21600" y="11197"/>
                    <a:pt x="21600" y="15628"/>
                    <a:pt x="21600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622824" y="4282159"/>
              <a:ext cx="136716" cy="37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74" fill="norm" stroke="1" extrusionOk="0">
                  <a:moveTo>
                    <a:pt x="10659" y="1076"/>
                  </a:moveTo>
                  <a:cubicBezTo>
                    <a:pt x="9023" y="5156"/>
                    <a:pt x="7386" y="9236"/>
                    <a:pt x="6077" y="12476"/>
                  </a:cubicBezTo>
                  <a:cubicBezTo>
                    <a:pt x="4768" y="15716"/>
                    <a:pt x="3786" y="18116"/>
                    <a:pt x="2804" y="19556"/>
                  </a:cubicBezTo>
                  <a:cubicBezTo>
                    <a:pt x="1823" y="20996"/>
                    <a:pt x="841" y="21476"/>
                    <a:pt x="350" y="21356"/>
                  </a:cubicBezTo>
                  <a:cubicBezTo>
                    <a:pt x="-141" y="21236"/>
                    <a:pt x="-141" y="20516"/>
                    <a:pt x="514" y="18236"/>
                  </a:cubicBezTo>
                  <a:cubicBezTo>
                    <a:pt x="1168" y="15956"/>
                    <a:pt x="2477" y="12116"/>
                    <a:pt x="3950" y="9056"/>
                  </a:cubicBezTo>
                  <a:cubicBezTo>
                    <a:pt x="5423" y="5996"/>
                    <a:pt x="7059" y="3716"/>
                    <a:pt x="8368" y="2276"/>
                  </a:cubicBezTo>
                  <a:cubicBezTo>
                    <a:pt x="9677" y="836"/>
                    <a:pt x="10659" y="236"/>
                    <a:pt x="11968" y="56"/>
                  </a:cubicBezTo>
                  <a:cubicBezTo>
                    <a:pt x="13277" y="-124"/>
                    <a:pt x="14914" y="116"/>
                    <a:pt x="16550" y="956"/>
                  </a:cubicBezTo>
                  <a:cubicBezTo>
                    <a:pt x="18186" y="1796"/>
                    <a:pt x="19823" y="3236"/>
                    <a:pt x="20641" y="4316"/>
                  </a:cubicBezTo>
                  <a:cubicBezTo>
                    <a:pt x="21459" y="5396"/>
                    <a:pt x="21459" y="6116"/>
                    <a:pt x="19168" y="6956"/>
                  </a:cubicBezTo>
                  <a:cubicBezTo>
                    <a:pt x="16877" y="7796"/>
                    <a:pt x="12295" y="8756"/>
                    <a:pt x="9350" y="9056"/>
                  </a:cubicBezTo>
                  <a:cubicBezTo>
                    <a:pt x="6404" y="9356"/>
                    <a:pt x="5095" y="8996"/>
                    <a:pt x="3786" y="8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813859" y="4077762"/>
              <a:ext cx="287717" cy="35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13" fill="norm" stroke="1" extrusionOk="0">
                  <a:moveTo>
                    <a:pt x="2730" y="12573"/>
                  </a:moveTo>
                  <a:cubicBezTo>
                    <a:pt x="1784" y="14467"/>
                    <a:pt x="838" y="16362"/>
                    <a:pt x="365" y="17815"/>
                  </a:cubicBezTo>
                  <a:cubicBezTo>
                    <a:pt x="-108" y="19267"/>
                    <a:pt x="-108" y="20278"/>
                    <a:pt x="286" y="20846"/>
                  </a:cubicBezTo>
                  <a:cubicBezTo>
                    <a:pt x="680" y="21415"/>
                    <a:pt x="1469" y="21541"/>
                    <a:pt x="2336" y="21288"/>
                  </a:cubicBezTo>
                  <a:cubicBezTo>
                    <a:pt x="3203" y="21036"/>
                    <a:pt x="4149" y="20404"/>
                    <a:pt x="4780" y="19773"/>
                  </a:cubicBezTo>
                  <a:cubicBezTo>
                    <a:pt x="5410" y="19141"/>
                    <a:pt x="5726" y="18509"/>
                    <a:pt x="6120" y="17941"/>
                  </a:cubicBezTo>
                  <a:cubicBezTo>
                    <a:pt x="6514" y="17373"/>
                    <a:pt x="6987" y="16867"/>
                    <a:pt x="7381" y="17120"/>
                  </a:cubicBezTo>
                  <a:cubicBezTo>
                    <a:pt x="7775" y="17373"/>
                    <a:pt x="8091" y="18383"/>
                    <a:pt x="8721" y="18888"/>
                  </a:cubicBezTo>
                  <a:cubicBezTo>
                    <a:pt x="9352" y="19394"/>
                    <a:pt x="10298" y="19394"/>
                    <a:pt x="11559" y="18067"/>
                  </a:cubicBezTo>
                  <a:cubicBezTo>
                    <a:pt x="12820" y="16741"/>
                    <a:pt x="14397" y="14088"/>
                    <a:pt x="16053" y="11120"/>
                  </a:cubicBezTo>
                  <a:cubicBezTo>
                    <a:pt x="17708" y="8152"/>
                    <a:pt x="19442" y="4867"/>
                    <a:pt x="20388" y="2846"/>
                  </a:cubicBezTo>
                  <a:cubicBezTo>
                    <a:pt x="21334" y="825"/>
                    <a:pt x="21492" y="67"/>
                    <a:pt x="21413" y="4"/>
                  </a:cubicBezTo>
                  <a:cubicBezTo>
                    <a:pt x="21334" y="-59"/>
                    <a:pt x="21019" y="573"/>
                    <a:pt x="20231" y="2341"/>
                  </a:cubicBezTo>
                  <a:cubicBezTo>
                    <a:pt x="19442" y="4109"/>
                    <a:pt x="18181" y="7015"/>
                    <a:pt x="17393" y="9920"/>
                  </a:cubicBezTo>
                  <a:cubicBezTo>
                    <a:pt x="16604" y="12825"/>
                    <a:pt x="16289" y="15730"/>
                    <a:pt x="16526" y="17309"/>
                  </a:cubicBezTo>
                  <a:cubicBezTo>
                    <a:pt x="16762" y="18888"/>
                    <a:pt x="17550" y="19141"/>
                    <a:pt x="18418" y="19204"/>
                  </a:cubicBezTo>
                  <a:cubicBezTo>
                    <a:pt x="19285" y="19267"/>
                    <a:pt x="20231" y="19141"/>
                    <a:pt x="21177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990212" y="426939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134035" y="4239230"/>
              <a:ext cx="148279" cy="15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375" fill="norm" stroke="1" extrusionOk="0">
                  <a:moveTo>
                    <a:pt x="5638" y="8775"/>
                  </a:moveTo>
                  <a:cubicBezTo>
                    <a:pt x="8301" y="6975"/>
                    <a:pt x="10964" y="5175"/>
                    <a:pt x="12739" y="3675"/>
                  </a:cubicBezTo>
                  <a:cubicBezTo>
                    <a:pt x="14514" y="2175"/>
                    <a:pt x="15402" y="975"/>
                    <a:pt x="15106" y="375"/>
                  </a:cubicBezTo>
                  <a:cubicBezTo>
                    <a:pt x="14810" y="-225"/>
                    <a:pt x="13331" y="-225"/>
                    <a:pt x="10668" y="1275"/>
                  </a:cubicBezTo>
                  <a:cubicBezTo>
                    <a:pt x="8005" y="2775"/>
                    <a:pt x="4158" y="5775"/>
                    <a:pt x="1939" y="8475"/>
                  </a:cubicBezTo>
                  <a:cubicBezTo>
                    <a:pt x="-280" y="11175"/>
                    <a:pt x="-872" y="13575"/>
                    <a:pt x="1643" y="15675"/>
                  </a:cubicBezTo>
                  <a:cubicBezTo>
                    <a:pt x="4158" y="17775"/>
                    <a:pt x="9780" y="19575"/>
                    <a:pt x="13479" y="20475"/>
                  </a:cubicBezTo>
                  <a:cubicBezTo>
                    <a:pt x="17177" y="21375"/>
                    <a:pt x="18953" y="21375"/>
                    <a:pt x="20728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6063362" y="4059842"/>
              <a:ext cx="6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18000" y="148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841112" y="4002692"/>
              <a:ext cx="393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7811"/>
                    <a:pt x="4645" y="14021"/>
                    <a:pt x="7374" y="10800"/>
                  </a:cubicBezTo>
                  <a:cubicBezTo>
                    <a:pt x="10103" y="7579"/>
                    <a:pt x="13239" y="4926"/>
                    <a:pt x="15677" y="3221"/>
                  </a:cubicBezTo>
                  <a:cubicBezTo>
                    <a:pt x="18116" y="1516"/>
                    <a:pt x="19858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209412" y="441544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196168" y="4218592"/>
              <a:ext cx="53548" cy="9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125" fill="norm" stroke="1" extrusionOk="0">
                  <a:moveTo>
                    <a:pt x="14606" y="0"/>
                  </a:moveTo>
                  <a:cubicBezTo>
                    <a:pt x="10606" y="460"/>
                    <a:pt x="6606" y="919"/>
                    <a:pt x="3806" y="2298"/>
                  </a:cubicBezTo>
                  <a:cubicBezTo>
                    <a:pt x="1006" y="3677"/>
                    <a:pt x="-594" y="5974"/>
                    <a:pt x="206" y="9191"/>
                  </a:cubicBezTo>
                  <a:cubicBezTo>
                    <a:pt x="1006" y="12409"/>
                    <a:pt x="4206" y="16545"/>
                    <a:pt x="7806" y="18843"/>
                  </a:cubicBezTo>
                  <a:cubicBezTo>
                    <a:pt x="11406" y="21140"/>
                    <a:pt x="15406" y="21600"/>
                    <a:pt x="17806" y="20681"/>
                  </a:cubicBezTo>
                  <a:cubicBezTo>
                    <a:pt x="20206" y="19762"/>
                    <a:pt x="21006" y="17464"/>
                    <a:pt x="19406" y="14706"/>
                  </a:cubicBezTo>
                  <a:cubicBezTo>
                    <a:pt x="17806" y="11949"/>
                    <a:pt x="13806" y="8732"/>
                    <a:pt x="9806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450712" y="421859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469762" y="4294792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028827" y="3989992"/>
              <a:ext cx="608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2976"/>
                    <a:pt x="6300" y="5952"/>
                    <a:pt x="2700" y="9312"/>
                  </a:cubicBezTo>
                  <a:cubicBezTo>
                    <a:pt x="-900" y="12672"/>
                    <a:pt x="-900" y="16416"/>
                    <a:pt x="2700" y="18528"/>
                  </a:cubicBezTo>
                  <a:cubicBezTo>
                    <a:pt x="6300" y="20640"/>
                    <a:pt x="13500" y="2112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200012" y="4142392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168262" y="4068008"/>
              <a:ext cx="183154" cy="34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86" fill="norm" stroke="1" extrusionOk="0">
                  <a:moveTo>
                    <a:pt x="0" y="4686"/>
                  </a:moveTo>
                  <a:cubicBezTo>
                    <a:pt x="0" y="3753"/>
                    <a:pt x="0" y="2819"/>
                    <a:pt x="0" y="2019"/>
                  </a:cubicBezTo>
                  <a:cubicBezTo>
                    <a:pt x="0" y="1219"/>
                    <a:pt x="0" y="553"/>
                    <a:pt x="1366" y="219"/>
                  </a:cubicBezTo>
                  <a:cubicBezTo>
                    <a:pt x="2731" y="-114"/>
                    <a:pt x="5462" y="-114"/>
                    <a:pt x="8441" y="553"/>
                  </a:cubicBezTo>
                  <a:cubicBezTo>
                    <a:pt x="11421" y="1219"/>
                    <a:pt x="14648" y="2553"/>
                    <a:pt x="17131" y="4153"/>
                  </a:cubicBezTo>
                  <a:cubicBezTo>
                    <a:pt x="19614" y="5753"/>
                    <a:pt x="21352" y="7619"/>
                    <a:pt x="21476" y="9753"/>
                  </a:cubicBezTo>
                  <a:cubicBezTo>
                    <a:pt x="21600" y="11886"/>
                    <a:pt x="20110" y="14286"/>
                    <a:pt x="17628" y="16153"/>
                  </a:cubicBezTo>
                  <a:cubicBezTo>
                    <a:pt x="15145" y="18019"/>
                    <a:pt x="11669" y="19353"/>
                    <a:pt x="8814" y="20153"/>
                  </a:cubicBezTo>
                  <a:cubicBezTo>
                    <a:pt x="5959" y="20953"/>
                    <a:pt x="3724" y="21219"/>
                    <a:pt x="149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384162" y="437099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7422262" y="4047142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7406652" y="3960359"/>
              <a:ext cx="50272" cy="5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803" fill="norm" stroke="1" extrusionOk="0">
                  <a:moveTo>
                    <a:pt x="14148" y="1600"/>
                  </a:moveTo>
                  <a:cubicBezTo>
                    <a:pt x="9828" y="800"/>
                    <a:pt x="5508" y="0"/>
                    <a:pt x="2916" y="1600"/>
                  </a:cubicBezTo>
                  <a:cubicBezTo>
                    <a:pt x="324" y="3200"/>
                    <a:pt x="-540" y="7200"/>
                    <a:pt x="324" y="11200"/>
                  </a:cubicBezTo>
                  <a:cubicBezTo>
                    <a:pt x="1188" y="15200"/>
                    <a:pt x="3780" y="19200"/>
                    <a:pt x="7236" y="20400"/>
                  </a:cubicBezTo>
                  <a:cubicBezTo>
                    <a:pt x="10692" y="21600"/>
                    <a:pt x="15012" y="20000"/>
                    <a:pt x="17604" y="17200"/>
                  </a:cubicBezTo>
                  <a:cubicBezTo>
                    <a:pt x="20196" y="14400"/>
                    <a:pt x="21060" y="10400"/>
                    <a:pt x="20196" y="6800"/>
                  </a:cubicBezTo>
                  <a:cubicBezTo>
                    <a:pt x="19332" y="3200"/>
                    <a:pt x="16740" y="0"/>
                    <a:pt x="13716" y="0"/>
                  </a:cubicBezTo>
                  <a:cubicBezTo>
                    <a:pt x="10692" y="0"/>
                    <a:pt x="7236" y="3200"/>
                    <a:pt x="3780" y="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7111112" y="3856642"/>
              <a:ext cx="273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727062" y="4237642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8000"/>
                    <a:pt x="11880" y="14400"/>
                    <a:pt x="15480" y="10800"/>
                  </a:cubicBezTo>
                  <a:cubicBezTo>
                    <a:pt x="19080" y="7200"/>
                    <a:pt x="203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139812" y="4129692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18000" y="4566"/>
                    <a:pt x="21600" y="9132"/>
                    <a:pt x="21600" y="12380"/>
                  </a:cubicBezTo>
                  <a:cubicBezTo>
                    <a:pt x="21600" y="15629"/>
                    <a:pt x="18000" y="17561"/>
                    <a:pt x="13800" y="18878"/>
                  </a:cubicBezTo>
                  <a:cubicBezTo>
                    <a:pt x="9600" y="20195"/>
                    <a:pt x="4800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8089012" y="4087130"/>
              <a:ext cx="215014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38" fill="norm" stroke="1" extrusionOk="0">
                  <a:moveTo>
                    <a:pt x="4937" y="2131"/>
                  </a:moveTo>
                  <a:cubicBezTo>
                    <a:pt x="5349" y="1375"/>
                    <a:pt x="5760" y="620"/>
                    <a:pt x="6583" y="243"/>
                  </a:cubicBezTo>
                  <a:cubicBezTo>
                    <a:pt x="7406" y="-135"/>
                    <a:pt x="8640" y="-135"/>
                    <a:pt x="10800" y="696"/>
                  </a:cubicBezTo>
                  <a:cubicBezTo>
                    <a:pt x="12960" y="1527"/>
                    <a:pt x="16046" y="3188"/>
                    <a:pt x="18206" y="5378"/>
                  </a:cubicBezTo>
                  <a:cubicBezTo>
                    <a:pt x="20366" y="7568"/>
                    <a:pt x="21600" y="10287"/>
                    <a:pt x="20469" y="12704"/>
                  </a:cubicBezTo>
                  <a:cubicBezTo>
                    <a:pt x="19337" y="15121"/>
                    <a:pt x="15840" y="17236"/>
                    <a:pt x="12857" y="18671"/>
                  </a:cubicBezTo>
                  <a:cubicBezTo>
                    <a:pt x="9874" y="20106"/>
                    <a:pt x="7406" y="20861"/>
                    <a:pt x="5349" y="21163"/>
                  </a:cubicBezTo>
                  <a:cubicBezTo>
                    <a:pt x="3291" y="21465"/>
                    <a:pt x="1646" y="21314"/>
                    <a:pt x="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8273162" y="4362272"/>
              <a:ext cx="146051" cy="11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651"/>
                  </a:moveTo>
                  <a:cubicBezTo>
                    <a:pt x="1565" y="1906"/>
                    <a:pt x="3130" y="1162"/>
                    <a:pt x="4852" y="603"/>
                  </a:cubicBezTo>
                  <a:cubicBezTo>
                    <a:pt x="6574" y="44"/>
                    <a:pt x="8452" y="-328"/>
                    <a:pt x="9704" y="417"/>
                  </a:cubicBezTo>
                  <a:cubicBezTo>
                    <a:pt x="10957" y="1162"/>
                    <a:pt x="11583" y="3024"/>
                    <a:pt x="10957" y="5631"/>
                  </a:cubicBezTo>
                  <a:cubicBezTo>
                    <a:pt x="10330" y="8238"/>
                    <a:pt x="8452" y="11589"/>
                    <a:pt x="6887" y="13824"/>
                  </a:cubicBezTo>
                  <a:cubicBezTo>
                    <a:pt x="5322" y="16058"/>
                    <a:pt x="4070" y="17175"/>
                    <a:pt x="4070" y="18293"/>
                  </a:cubicBezTo>
                  <a:cubicBezTo>
                    <a:pt x="4070" y="19410"/>
                    <a:pt x="5322" y="20527"/>
                    <a:pt x="8452" y="20900"/>
                  </a:cubicBezTo>
                  <a:cubicBezTo>
                    <a:pt x="11583" y="21272"/>
                    <a:pt x="16591" y="20900"/>
                    <a:pt x="2160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8400162" y="404714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393812" y="3958242"/>
              <a:ext cx="5923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600" fill="norm" stroke="1" extrusionOk="0">
                  <a:moveTo>
                    <a:pt x="8640" y="0"/>
                  </a:moveTo>
                  <a:cubicBezTo>
                    <a:pt x="5040" y="2700"/>
                    <a:pt x="1440" y="5400"/>
                    <a:pt x="360" y="9000"/>
                  </a:cubicBezTo>
                  <a:cubicBezTo>
                    <a:pt x="-720" y="12600"/>
                    <a:pt x="720" y="17100"/>
                    <a:pt x="4320" y="19350"/>
                  </a:cubicBezTo>
                  <a:cubicBezTo>
                    <a:pt x="7920" y="21600"/>
                    <a:pt x="13680" y="21600"/>
                    <a:pt x="16920" y="19350"/>
                  </a:cubicBezTo>
                  <a:cubicBezTo>
                    <a:pt x="20160" y="17100"/>
                    <a:pt x="20880" y="12600"/>
                    <a:pt x="19440" y="9900"/>
                  </a:cubicBezTo>
                  <a:cubicBezTo>
                    <a:pt x="18000" y="7200"/>
                    <a:pt x="14400" y="6300"/>
                    <a:pt x="11160" y="7200"/>
                  </a:cubicBezTo>
                  <a:cubicBezTo>
                    <a:pt x="7920" y="8100"/>
                    <a:pt x="5040" y="10800"/>
                    <a:pt x="3240" y="13500"/>
                  </a:cubicBezTo>
                  <a:cubicBezTo>
                    <a:pt x="1440" y="16200"/>
                    <a:pt x="72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095362" y="3926492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558912" y="3932842"/>
              <a:ext cx="5205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4985" y="0"/>
                  </a:moveTo>
                  <a:cubicBezTo>
                    <a:pt x="9969" y="2057"/>
                    <a:pt x="14954" y="4114"/>
                    <a:pt x="17862" y="6643"/>
                  </a:cubicBezTo>
                  <a:cubicBezTo>
                    <a:pt x="20769" y="9171"/>
                    <a:pt x="21600" y="12171"/>
                    <a:pt x="18277" y="14743"/>
                  </a:cubicBezTo>
                  <a:cubicBezTo>
                    <a:pt x="14954" y="17314"/>
                    <a:pt x="7477" y="19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4136402" y="1576821"/>
              <a:ext cx="180712" cy="45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13" fill="norm" stroke="1" extrusionOk="0">
                  <a:moveTo>
                    <a:pt x="21443" y="2994"/>
                  </a:moveTo>
                  <a:cubicBezTo>
                    <a:pt x="20187" y="1999"/>
                    <a:pt x="18931" y="1003"/>
                    <a:pt x="16922" y="456"/>
                  </a:cubicBezTo>
                  <a:cubicBezTo>
                    <a:pt x="14913" y="-91"/>
                    <a:pt x="12150" y="-191"/>
                    <a:pt x="10266" y="406"/>
                  </a:cubicBezTo>
                  <a:cubicBezTo>
                    <a:pt x="8383" y="1003"/>
                    <a:pt x="7378" y="2297"/>
                    <a:pt x="7880" y="3641"/>
                  </a:cubicBezTo>
                  <a:cubicBezTo>
                    <a:pt x="8383" y="4985"/>
                    <a:pt x="10392" y="6379"/>
                    <a:pt x="11271" y="7623"/>
                  </a:cubicBezTo>
                  <a:cubicBezTo>
                    <a:pt x="12150" y="8867"/>
                    <a:pt x="11899" y="9962"/>
                    <a:pt x="10894" y="10957"/>
                  </a:cubicBezTo>
                  <a:cubicBezTo>
                    <a:pt x="9890" y="11953"/>
                    <a:pt x="8131" y="12849"/>
                    <a:pt x="6499" y="13993"/>
                  </a:cubicBezTo>
                  <a:cubicBezTo>
                    <a:pt x="4866" y="15138"/>
                    <a:pt x="3359" y="16532"/>
                    <a:pt x="2229" y="17527"/>
                  </a:cubicBezTo>
                  <a:cubicBezTo>
                    <a:pt x="1099" y="18522"/>
                    <a:pt x="345" y="19120"/>
                    <a:pt x="94" y="19667"/>
                  </a:cubicBezTo>
                  <a:cubicBezTo>
                    <a:pt x="-157" y="20215"/>
                    <a:pt x="94" y="20712"/>
                    <a:pt x="848" y="21011"/>
                  </a:cubicBezTo>
                  <a:cubicBezTo>
                    <a:pt x="1601" y="21309"/>
                    <a:pt x="2857" y="21409"/>
                    <a:pt x="5871" y="21210"/>
                  </a:cubicBezTo>
                  <a:cubicBezTo>
                    <a:pt x="8885" y="21011"/>
                    <a:pt x="13657" y="20513"/>
                    <a:pt x="18429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350188" y="1672366"/>
              <a:ext cx="177776" cy="31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389" fill="norm" stroke="1" extrusionOk="0">
                  <a:moveTo>
                    <a:pt x="5059" y="4255"/>
                  </a:moveTo>
                  <a:cubicBezTo>
                    <a:pt x="5555" y="6671"/>
                    <a:pt x="6052" y="9087"/>
                    <a:pt x="6673" y="11503"/>
                  </a:cubicBezTo>
                  <a:cubicBezTo>
                    <a:pt x="7293" y="13918"/>
                    <a:pt x="8038" y="16334"/>
                    <a:pt x="8535" y="18111"/>
                  </a:cubicBezTo>
                  <a:cubicBezTo>
                    <a:pt x="9031" y="19887"/>
                    <a:pt x="9279" y="21024"/>
                    <a:pt x="9031" y="21166"/>
                  </a:cubicBezTo>
                  <a:cubicBezTo>
                    <a:pt x="8783" y="21308"/>
                    <a:pt x="8038" y="20455"/>
                    <a:pt x="6424" y="17826"/>
                  </a:cubicBezTo>
                  <a:cubicBezTo>
                    <a:pt x="4811" y="15197"/>
                    <a:pt x="2328" y="10792"/>
                    <a:pt x="1086" y="7808"/>
                  </a:cubicBezTo>
                  <a:cubicBezTo>
                    <a:pt x="-155" y="4824"/>
                    <a:pt x="-155" y="3261"/>
                    <a:pt x="217" y="2124"/>
                  </a:cubicBezTo>
                  <a:cubicBezTo>
                    <a:pt x="590" y="987"/>
                    <a:pt x="1335" y="276"/>
                    <a:pt x="3569" y="63"/>
                  </a:cubicBezTo>
                  <a:cubicBezTo>
                    <a:pt x="5804" y="-150"/>
                    <a:pt x="9528" y="134"/>
                    <a:pt x="12879" y="1626"/>
                  </a:cubicBezTo>
                  <a:cubicBezTo>
                    <a:pt x="16231" y="3118"/>
                    <a:pt x="19211" y="5818"/>
                    <a:pt x="20328" y="8376"/>
                  </a:cubicBezTo>
                  <a:cubicBezTo>
                    <a:pt x="21445" y="10934"/>
                    <a:pt x="20700" y="13350"/>
                    <a:pt x="18838" y="15411"/>
                  </a:cubicBezTo>
                  <a:cubicBezTo>
                    <a:pt x="16976" y="17471"/>
                    <a:pt x="13997" y="19176"/>
                    <a:pt x="11886" y="20171"/>
                  </a:cubicBezTo>
                  <a:cubicBezTo>
                    <a:pt x="9776" y="21166"/>
                    <a:pt x="8535" y="21450"/>
                    <a:pt x="7417" y="21379"/>
                  </a:cubicBezTo>
                  <a:cubicBezTo>
                    <a:pt x="6300" y="21308"/>
                    <a:pt x="5307" y="20882"/>
                    <a:pt x="5431" y="20526"/>
                  </a:cubicBezTo>
                  <a:cubicBezTo>
                    <a:pt x="5555" y="20171"/>
                    <a:pt x="6797" y="19887"/>
                    <a:pt x="8038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602862" y="1919892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679062" y="1938942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907662" y="1716692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38"/>
                    <a:pt x="0" y="6277"/>
                    <a:pt x="0" y="9877"/>
                  </a:cubicBezTo>
                  <a:cubicBezTo>
                    <a:pt x="0" y="13477"/>
                    <a:pt x="1080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875912" y="1657290"/>
              <a:ext cx="173714" cy="29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53" fill="norm" stroke="1" extrusionOk="0">
                  <a:moveTo>
                    <a:pt x="2342" y="4268"/>
                  </a:moveTo>
                  <a:cubicBezTo>
                    <a:pt x="2342" y="2899"/>
                    <a:pt x="2342" y="1530"/>
                    <a:pt x="4684" y="694"/>
                  </a:cubicBezTo>
                  <a:cubicBezTo>
                    <a:pt x="7027" y="-143"/>
                    <a:pt x="11711" y="-447"/>
                    <a:pt x="15354" y="1074"/>
                  </a:cubicBezTo>
                  <a:cubicBezTo>
                    <a:pt x="18998" y="2595"/>
                    <a:pt x="21600" y="5942"/>
                    <a:pt x="21340" y="9136"/>
                  </a:cubicBezTo>
                  <a:cubicBezTo>
                    <a:pt x="21080" y="12330"/>
                    <a:pt x="17957" y="15373"/>
                    <a:pt x="13923" y="17350"/>
                  </a:cubicBezTo>
                  <a:cubicBezTo>
                    <a:pt x="9889" y="19328"/>
                    <a:pt x="4945" y="20240"/>
                    <a:pt x="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064296" y="1898639"/>
              <a:ext cx="154518" cy="13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08" fill="norm" stroke="1" extrusionOk="0">
                  <a:moveTo>
                    <a:pt x="292" y="5414"/>
                  </a:moveTo>
                  <a:cubicBezTo>
                    <a:pt x="0" y="3726"/>
                    <a:pt x="-292" y="2039"/>
                    <a:pt x="584" y="1026"/>
                  </a:cubicBezTo>
                  <a:cubicBezTo>
                    <a:pt x="1459" y="14"/>
                    <a:pt x="3503" y="-324"/>
                    <a:pt x="5254" y="351"/>
                  </a:cubicBezTo>
                  <a:cubicBezTo>
                    <a:pt x="7005" y="1026"/>
                    <a:pt x="8465" y="2713"/>
                    <a:pt x="9049" y="5582"/>
                  </a:cubicBezTo>
                  <a:cubicBezTo>
                    <a:pt x="9632" y="8451"/>
                    <a:pt x="9340" y="12501"/>
                    <a:pt x="8757" y="15201"/>
                  </a:cubicBezTo>
                  <a:cubicBezTo>
                    <a:pt x="8173" y="17901"/>
                    <a:pt x="7297" y="19251"/>
                    <a:pt x="7589" y="20095"/>
                  </a:cubicBezTo>
                  <a:cubicBezTo>
                    <a:pt x="7881" y="20938"/>
                    <a:pt x="9340" y="21276"/>
                    <a:pt x="11822" y="20770"/>
                  </a:cubicBezTo>
                  <a:cubicBezTo>
                    <a:pt x="14303" y="20263"/>
                    <a:pt x="17805" y="18913"/>
                    <a:pt x="21308" y="1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161662" y="1607069"/>
              <a:ext cx="140548" cy="48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86" fill="norm" stroke="1" extrusionOk="0">
                  <a:moveTo>
                    <a:pt x="0" y="1201"/>
                  </a:moveTo>
                  <a:cubicBezTo>
                    <a:pt x="1271" y="731"/>
                    <a:pt x="2541" y="262"/>
                    <a:pt x="4129" y="74"/>
                  </a:cubicBezTo>
                  <a:cubicBezTo>
                    <a:pt x="5718" y="-114"/>
                    <a:pt x="7624" y="-20"/>
                    <a:pt x="9212" y="1248"/>
                  </a:cubicBezTo>
                  <a:cubicBezTo>
                    <a:pt x="10800" y="2516"/>
                    <a:pt x="12071" y="4957"/>
                    <a:pt x="12229" y="6648"/>
                  </a:cubicBezTo>
                  <a:cubicBezTo>
                    <a:pt x="12388" y="8338"/>
                    <a:pt x="11435" y="9277"/>
                    <a:pt x="10641" y="9982"/>
                  </a:cubicBezTo>
                  <a:cubicBezTo>
                    <a:pt x="9847" y="10686"/>
                    <a:pt x="9212" y="11156"/>
                    <a:pt x="9688" y="11531"/>
                  </a:cubicBezTo>
                  <a:cubicBezTo>
                    <a:pt x="10165" y="11907"/>
                    <a:pt x="11753" y="12189"/>
                    <a:pt x="13976" y="13034"/>
                  </a:cubicBezTo>
                  <a:cubicBezTo>
                    <a:pt x="16200" y="13879"/>
                    <a:pt x="19059" y="15288"/>
                    <a:pt x="20329" y="16462"/>
                  </a:cubicBezTo>
                  <a:cubicBezTo>
                    <a:pt x="21600" y="17636"/>
                    <a:pt x="21282" y="18575"/>
                    <a:pt x="19376" y="19373"/>
                  </a:cubicBezTo>
                  <a:cubicBezTo>
                    <a:pt x="17471" y="20171"/>
                    <a:pt x="13976" y="20829"/>
                    <a:pt x="10482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8699" y="5342666"/>
              <a:ext cx="147801" cy="339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233" fill="norm" stroke="1" extrusionOk="0">
                  <a:moveTo>
                    <a:pt x="16294" y="4839"/>
                  </a:moveTo>
                  <a:cubicBezTo>
                    <a:pt x="16294" y="3513"/>
                    <a:pt x="16294" y="2188"/>
                    <a:pt x="15564" y="1261"/>
                  </a:cubicBezTo>
                  <a:cubicBezTo>
                    <a:pt x="14834" y="333"/>
                    <a:pt x="13375" y="-197"/>
                    <a:pt x="10310" y="68"/>
                  </a:cubicBezTo>
                  <a:cubicBezTo>
                    <a:pt x="7245" y="333"/>
                    <a:pt x="2575" y="1393"/>
                    <a:pt x="823" y="2917"/>
                  </a:cubicBezTo>
                  <a:cubicBezTo>
                    <a:pt x="-928" y="4441"/>
                    <a:pt x="240" y="6429"/>
                    <a:pt x="3158" y="8085"/>
                  </a:cubicBezTo>
                  <a:cubicBezTo>
                    <a:pt x="6077" y="9742"/>
                    <a:pt x="10748" y="11067"/>
                    <a:pt x="13958" y="12458"/>
                  </a:cubicBezTo>
                  <a:cubicBezTo>
                    <a:pt x="17169" y="13850"/>
                    <a:pt x="18921" y="15307"/>
                    <a:pt x="19796" y="16367"/>
                  </a:cubicBezTo>
                  <a:cubicBezTo>
                    <a:pt x="20672" y="17428"/>
                    <a:pt x="20672" y="18090"/>
                    <a:pt x="19067" y="18885"/>
                  </a:cubicBezTo>
                  <a:cubicBezTo>
                    <a:pt x="17461" y="19680"/>
                    <a:pt x="14250" y="20608"/>
                    <a:pt x="11915" y="21005"/>
                  </a:cubicBezTo>
                  <a:cubicBezTo>
                    <a:pt x="9580" y="21403"/>
                    <a:pt x="8121" y="21270"/>
                    <a:pt x="7683" y="20674"/>
                  </a:cubicBezTo>
                  <a:cubicBezTo>
                    <a:pt x="7245" y="20078"/>
                    <a:pt x="7829" y="19018"/>
                    <a:pt x="8413" y="1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39487" y="5292956"/>
              <a:ext cx="111363" cy="37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83" fill="norm" stroke="1" extrusionOk="0">
                  <a:moveTo>
                    <a:pt x="9216" y="0"/>
                  </a:moveTo>
                  <a:cubicBezTo>
                    <a:pt x="6770" y="3762"/>
                    <a:pt x="4325" y="7524"/>
                    <a:pt x="2695" y="10739"/>
                  </a:cubicBezTo>
                  <a:cubicBezTo>
                    <a:pt x="1065" y="13955"/>
                    <a:pt x="250" y="16625"/>
                    <a:pt x="46" y="18263"/>
                  </a:cubicBezTo>
                  <a:cubicBezTo>
                    <a:pt x="-158" y="19901"/>
                    <a:pt x="250" y="20508"/>
                    <a:pt x="2695" y="20933"/>
                  </a:cubicBezTo>
                  <a:cubicBezTo>
                    <a:pt x="5140" y="21357"/>
                    <a:pt x="9623" y="21600"/>
                    <a:pt x="13087" y="21115"/>
                  </a:cubicBezTo>
                  <a:cubicBezTo>
                    <a:pt x="16551" y="20629"/>
                    <a:pt x="18997" y="19416"/>
                    <a:pt x="21442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23850" y="5442428"/>
              <a:ext cx="422365" cy="41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32" fill="norm" stroke="1" extrusionOk="0">
                  <a:moveTo>
                    <a:pt x="0" y="4474"/>
                  </a:moveTo>
                  <a:cubicBezTo>
                    <a:pt x="2484" y="4141"/>
                    <a:pt x="4968" y="3809"/>
                    <a:pt x="6480" y="3643"/>
                  </a:cubicBezTo>
                  <a:cubicBezTo>
                    <a:pt x="7992" y="3477"/>
                    <a:pt x="8532" y="3477"/>
                    <a:pt x="9072" y="3255"/>
                  </a:cubicBezTo>
                  <a:cubicBezTo>
                    <a:pt x="9612" y="3034"/>
                    <a:pt x="10152" y="2590"/>
                    <a:pt x="10206" y="2203"/>
                  </a:cubicBezTo>
                  <a:cubicBezTo>
                    <a:pt x="10260" y="1815"/>
                    <a:pt x="9828" y="1483"/>
                    <a:pt x="9342" y="1483"/>
                  </a:cubicBezTo>
                  <a:cubicBezTo>
                    <a:pt x="8856" y="1483"/>
                    <a:pt x="8316" y="1815"/>
                    <a:pt x="7830" y="2535"/>
                  </a:cubicBezTo>
                  <a:cubicBezTo>
                    <a:pt x="7344" y="3255"/>
                    <a:pt x="6912" y="4363"/>
                    <a:pt x="6912" y="5637"/>
                  </a:cubicBezTo>
                  <a:cubicBezTo>
                    <a:pt x="6912" y="6910"/>
                    <a:pt x="7344" y="8350"/>
                    <a:pt x="8154" y="9237"/>
                  </a:cubicBezTo>
                  <a:cubicBezTo>
                    <a:pt x="8964" y="10123"/>
                    <a:pt x="10152" y="10455"/>
                    <a:pt x="11286" y="10400"/>
                  </a:cubicBezTo>
                  <a:cubicBezTo>
                    <a:pt x="12420" y="10344"/>
                    <a:pt x="13500" y="9901"/>
                    <a:pt x="14310" y="9347"/>
                  </a:cubicBezTo>
                  <a:cubicBezTo>
                    <a:pt x="15120" y="8794"/>
                    <a:pt x="15660" y="8129"/>
                    <a:pt x="16038" y="7409"/>
                  </a:cubicBezTo>
                  <a:cubicBezTo>
                    <a:pt x="16416" y="6689"/>
                    <a:pt x="16632" y="5914"/>
                    <a:pt x="16524" y="5803"/>
                  </a:cubicBezTo>
                  <a:cubicBezTo>
                    <a:pt x="16416" y="5692"/>
                    <a:pt x="15984" y="6246"/>
                    <a:pt x="15660" y="8240"/>
                  </a:cubicBezTo>
                  <a:cubicBezTo>
                    <a:pt x="15336" y="10234"/>
                    <a:pt x="15120" y="13667"/>
                    <a:pt x="15012" y="15938"/>
                  </a:cubicBezTo>
                  <a:cubicBezTo>
                    <a:pt x="14904" y="18209"/>
                    <a:pt x="14904" y="19317"/>
                    <a:pt x="14904" y="20147"/>
                  </a:cubicBezTo>
                  <a:cubicBezTo>
                    <a:pt x="14904" y="20978"/>
                    <a:pt x="14904" y="21532"/>
                    <a:pt x="15012" y="21532"/>
                  </a:cubicBezTo>
                  <a:cubicBezTo>
                    <a:pt x="15120" y="21532"/>
                    <a:pt x="15336" y="20978"/>
                    <a:pt x="15444" y="18707"/>
                  </a:cubicBezTo>
                  <a:cubicBezTo>
                    <a:pt x="15552" y="16437"/>
                    <a:pt x="15552" y="12449"/>
                    <a:pt x="15768" y="9292"/>
                  </a:cubicBezTo>
                  <a:cubicBezTo>
                    <a:pt x="15984" y="6135"/>
                    <a:pt x="16416" y="3809"/>
                    <a:pt x="16794" y="2424"/>
                  </a:cubicBezTo>
                  <a:cubicBezTo>
                    <a:pt x="17172" y="1040"/>
                    <a:pt x="17496" y="597"/>
                    <a:pt x="17928" y="320"/>
                  </a:cubicBezTo>
                  <a:cubicBezTo>
                    <a:pt x="18360" y="43"/>
                    <a:pt x="18900" y="-68"/>
                    <a:pt x="19386" y="43"/>
                  </a:cubicBezTo>
                  <a:cubicBezTo>
                    <a:pt x="19872" y="154"/>
                    <a:pt x="20304" y="486"/>
                    <a:pt x="20736" y="1317"/>
                  </a:cubicBezTo>
                  <a:cubicBezTo>
                    <a:pt x="21168" y="2147"/>
                    <a:pt x="21600" y="3477"/>
                    <a:pt x="21546" y="4640"/>
                  </a:cubicBezTo>
                  <a:cubicBezTo>
                    <a:pt x="21492" y="5803"/>
                    <a:pt x="20952" y="6800"/>
                    <a:pt x="20034" y="7464"/>
                  </a:cubicBezTo>
                  <a:cubicBezTo>
                    <a:pt x="19116" y="8129"/>
                    <a:pt x="17820" y="8461"/>
                    <a:pt x="16524" y="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032742" y="5286606"/>
              <a:ext cx="161058" cy="28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27" fill="norm" stroke="1" extrusionOk="0">
                  <a:moveTo>
                    <a:pt x="10405" y="0"/>
                  </a:moveTo>
                  <a:cubicBezTo>
                    <a:pt x="7880" y="4480"/>
                    <a:pt x="5355" y="8960"/>
                    <a:pt x="3672" y="12000"/>
                  </a:cubicBezTo>
                  <a:cubicBezTo>
                    <a:pt x="1989" y="15040"/>
                    <a:pt x="1148" y="16640"/>
                    <a:pt x="587" y="18000"/>
                  </a:cubicBezTo>
                  <a:cubicBezTo>
                    <a:pt x="26" y="19360"/>
                    <a:pt x="-255" y="20480"/>
                    <a:pt x="306" y="21040"/>
                  </a:cubicBezTo>
                  <a:cubicBezTo>
                    <a:pt x="867" y="21600"/>
                    <a:pt x="2270" y="21600"/>
                    <a:pt x="5916" y="20720"/>
                  </a:cubicBezTo>
                  <a:cubicBezTo>
                    <a:pt x="9563" y="19840"/>
                    <a:pt x="15454" y="18080"/>
                    <a:pt x="21345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1123950" y="5489806"/>
              <a:ext cx="69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2109" y="1636"/>
                  </a:cubicBezTo>
                  <a:cubicBezTo>
                    <a:pt x="9164" y="3273"/>
                    <a:pt x="6545" y="6545"/>
                    <a:pt x="4582" y="10145"/>
                  </a:cubicBezTo>
                  <a:cubicBezTo>
                    <a:pt x="2618" y="13745"/>
                    <a:pt x="1309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9850" y="5860223"/>
              <a:ext cx="10096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0" y="17843"/>
                    <a:pt x="3260" y="14087"/>
                    <a:pt x="5026" y="10800"/>
                  </a:cubicBezTo>
                  <a:cubicBezTo>
                    <a:pt x="6792" y="7513"/>
                    <a:pt x="8694" y="4696"/>
                    <a:pt x="10596" y="2817"/>
                  </a:cubicBezTo>
                  <a:cubicBezTo>
                    <a:pt x="12498" y="939"/>
                    <a:pt x="14400" y="0"/>
                    <a:pt x="16234" y="0"/>
                  </a:cubicBezTo>
                  <a:cubicBezTo>
                    <a:pt x="18068" y="0"/>
                    <a:pt x="19834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48185" y="5864456"/>
              <a:ext cx="774166" cy="7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74" fill="norm" stroke="1" extrusionOk="0">
                  <a:moveTo>
                    <a:pt x="1044" y="18514"/>
                  </a:moveTo>
                  <a:cubicBezTo>
                    <a:pt x="573" y="19131"/>
                    <a:pt x="103" y="19749"/>
                    <a:pt x="14" y="20366"/>
                  </a:cubicBezTo>
                  <a:cubicBezTo>
                    <a:pt x="-74" y="20983"/>
                    <a:pt x="220" y="21600"/>
                    <a:pt x="1427" y="21291"/>
                  </a:cubicBezTo>
                  <a:cubicBezTo>
                    <a:pt x="2633" y="20983"/>
                    <a:pt x="4752" y="19749"/>
                    <a:pt x="7106" y="17280"/>
                  </a:cubicBezTo>
                  <a:cubicBezTo>
                    <a:pt x="9461" y="14811"/>
                    <a:pt x="12050" y="11109"/>
                    <a:pt x="14493" y="8023"/>
                  </a:cubicBezTo>
                  <a:cubicBezTo>
                    <a:pt x="16935" y="4937"/>
                    <a:pt x="19231" y="2469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473199" y="5464406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454150" y="566760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223141" y="5512951"/>
              <a:ext cx="167722" cy="52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46" fill="norm" stroke="1" extrusionOk="0">
                  <a:moveTo>
                    <a:pt x="728" y="5276"/>
                  </a:moveTo>
                  <a:cubicBezTo>
                    <a:pt x="728" y="7609"/>
                    <a:pt x="728" y="9941"/>
                    <a:pt x="998" y="12274"/>
                  </a:cubicBezTo>
                  <a:cubicBezTo>
                    <a:pt x="1268" y="14607"/>
                    <a:pt x="1808" y="16940"/>
                    <a:pt x="2078" y="18365"/>
                  </a:cubicBezTo>
                  <a:cubicBezTo>
                    <a:pt x="2348" y="19791"/>
                    <a:pt x="2348" y="20309"/>
                    <a:pt x="1943" y="20741"/>
                  </a:cubicBezTo>
                  <a:cubicBezTo>
                    <a:pt x="1538" y="21173"/>
                    <a:pt x="728" y="21519"/>
                    <a:pt x="323" y="21433"/>
                  </a:cubicBezTo>
                  <a:cubicBezTo>
                    <a:pt x="-82" y="21346"/>
                    <a:pt x="-82" y="20828"/>
                    <a:pt x="188" y="18970"/>
                  </a:cubicBezTo>
                  <a:cubicBezTo>
                    <a:pt x="458" y="17113"/>
                    <a:pt x="998" y="13916"/>
                    <a:pt x="2078" y="11108"/>
                  </a:cubicBezTo>
                  <a:cubicBezTo>
                    <a:pt x="3158" y="8300"/>
                    <a:pt x="4778" y="5881"/>
                    <a:pt x="6398" y="4239"/>
                  </a:cubicBezTo>
                  <a:cubicBezTo>
                    <a:pt x="8018" y="2597"/>
                    <a:pt x="9638" y="1733"/>
                    <a:pt x="10988" y="1129"/>
                  </a:cubicBezTo>
                  <a:cubicBezTo>
                    <a:pt x="12338" y="524"/>
                    <a:pt x="13418" y="178"/>
                    <a:pt x="14633" y="49"/>
                  </a:cubicBezTo>
                  <a:cubicBezTo>
                    <a:pt x="15848" y="-81"/>
                    <a:pt x="17198" y="5"/>
                    <a:pt x="18548" y="826"/>
                  </a:cubicBezTo>
                  <a:cubicBezTo>
                    <a:pt x="19898" y="1647"/>
                    <a:pt x="21248" y="3202"/>
                    <a:pt x="21383" y="4455"/>
                  </a:cubicBezTo>
                  <a:cubicBezTo>
                    <a:pt x="21518" y="5708"/>
                    <a:pt x="20438" y="6658"/>
                    <a:pt x="17873" y="7436"/>
                  </a:cubicBezTo>
                  <a:cubicBezTo>
                    <a:pt x="15308" y="8213"/>
                    <a:pt x="11258" y="8818"/>
                    <a:pt x="8693" y="8948"/>
                  </a:cubicBezTo>
                  <a:cubicBezTo>
                    <a:pt x="6128" y="9077"/>
                    <a:pt x="5048" y="8732"/>
                    <a:pt x="3968" y="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508250" y="5642206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280"/>
                    <a:pt x="3840" y="12960"/>
                    <a:pt x="7440" y="9360"/>
                  </a:cubicBezTo>
                  <a:cubicBezTo>
                    <a:pt x="11040" y="5760"/>
                    <a:pt x="163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667000" y="5527906"/>
              <a:ext cx="114300" cy="18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912"/>
                  </a:moveTo>
                  <a:cubicBezTo>
                    <a:pt x="4000" y="8494"/>
                    <a:pt x="8000" y="14076"/>
                    <a:pt x="10800" y="17353"/>
                  </a:cubicBezTo>
                  <a:cubicBezTo>
                    <a:pt x="13600" y="20629"/>
                    <a:pt x="15200" y="21600"/>
                    <a:pt x="16200" y="21357"/>
                  </a:cubicBezTo>
                  <a:cubicBezTo>
                    <a:pt x="17200" y="21115"/>
                    <a:pt x="17600" y="19658"/>
                    <a:pt x="17800" y="16382"/>
                  </a:cubicBezTo>
                  <a:cubicBezTo>
                    <a:pt x="18000" y="13106"/>
                    <a:pt x="18000" y="8009"/>
                    <a:pt x="18600" y="4975"/>
                  </a:cubicBezTo>
                  <a:cubicBezTo>
                    <a:pt x="19200" y="1942"/>
                    <a:pt x="20400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832100" y="5349387"/>
              <a:ext cx="539750" cy="35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3304" y="13306"/>
                  </a:moveTo>
                  <a:cubicBezTo>
                    <a:pt x="3134" y="12548"/>
                    <a:pt x="2965" y="11790"/>
                    <a:pt x="2668" y="11411"/>
                  </a:cubicBezTo>
                  <a:cubicBezTo>
                    <a:pt x="2372" y="11032"/>
                    <a:pt x="1948" y="11032"/>
                    <a:pt x="1482" y="11790"/>
                  </a:cubicBezTo>
                  <a:cubicBezTo>
                    <a:pt x="1016" y="12548"/>
                    <a:pt x="508" y="14064"/>
                    <a:pt x="254" y="15137"/>
                  </a:cubicBezTo>
                  <a:cubicBezTo>
                    <a:pt x="0" y="16211"/>
                    <a:pt x="0" y="16843"/>
                    <a:pt x="0" y="17474"/>
                  </a:cubicBezTo>
                  <a:cubicBezTo>
                    <a:pt x="0" y="18106"/>
                    <a:pt x="0" y="18737"/>
                    <a:pt x="212" y="19179"/>
                  </a:cubicBezTo>
                  <a:cubicBezTo>
                    <a:pt x="424" y="19622"/>
                    <a:pt x="847" y="19874"/>
                    <a:pt x="1440" y="19243"/>
                  </a:cubicBezTo>
                  <a:cubicBezTo>
                    <a:pt x="2033" y="18611"/>
                    <a:pt x="2795" y="17095"/>
                    <a:pt x="3261" y="16022"/>
                  </a:cubicBezTo>
                  <a:cubicBezTo>
                    <a:pt x="3727" y="14948"/>
                    <a:pt x="3896" y="14316"/>
                    <a:pt x="3896" y="14316"/>
                  </a:cubicBezTo>
                  <a:cubicBezTo>
                    <a:pt x="3896" y="14316"/>
                    <a:pt x="3727" y="14948"/>
                    <a:pt x="3642" y="15579"/>
                  </a:cubicBezTo>
                  <a:cubicBezTo>
                    <a:pt x="3558" y="16211"/>
                    <a:pt x="3558" y="16843"/>
                    <a:pt x="3769" y="17348"/>
                  </a:cubicBezTo>
                  <a:cubicBezTo>
                    <a:pt x="3981" y="17853"/>
                    <a:pt x="4405" y="18232"/>
                    <a:pt x="4786" y="18232"/>
                  </a:cubicBezTo>
                  <a:cubicBezTo>
                    <a:pt x="5167" y="18232"/>
                    <a:pt x="5506" y="17853"/>
                    <a:pt x="6099" y="16022"/>
                  </a:cubicBezTo>
                  <a:cubicBezTo>
                    <a:pt x="6692" y="14190"/>
                    <a:pt x="7539" y="10906"/>
                    <a:pt x="8047" y="8253"/>
                  </a:cubicBezTo>
                  <a:cubicBezTo>
                    <a:pt x="8555" y="5601"/>
                    <a:pt x="8725" y="3579"/>
                    <a:pt x="8767" y="2127"/>
                  </a:cubicBezTo>
                  <a:cubicBezTo>
                    <a:pt x="8809" y="674"/>
                    <a:pt x="8725" y="-210"/>
                    <a:pt x="8513" y="43"/>
                  </a:cubicBezTo>
                  <a:cubicBezTo>
                    <a:pt x="8301" y="295"/>
                    <a:pt x="7962" y="1685"/>
                    <a:pt x="7708" y="3895"/>
                  </a:cubicBezTo>
                  <a:cubicBezTo>
                    <a:pt x="7454" y="6106"/>
                    <a:pt x="7285" y="9137"/>
                    <a:pt x="7285" y="11916"/>
                  </a:cubicBezTo>
                  <a:cubicBezTo>
                    <a:pt x="7285" y="14695"/>
                    <a:pt x="7454" y="17222"/>
                    <a:pt x="7708" y="18801"/>
                  </a:cubicBezTo>
                  <a:cubicBezTo>
                    <a:pt x="7962" y="20379"/>
                    <a:pt x="8301" y="21011"/>
                    <a:pt x="8682" y="21201"/>
                  </a:cubicBezTo>
                  <a:cubicBezTo>
                    <a:pt x="9064" y="21390"/>
                    <a:pt x="9487" y="21137"/>
                    <a:pt x="9868" y="20127"/>
                  </a:cubicBezTo>
                  <a:cubicBezTo>
                    <a:pt x="10249" y="19116"/>
                    <a:pt x="10588" y="17348"/>
                    <a:pt x="10800" y="16148"/>
                  </a:cubicBezTo>
                  <a:cubicBezTo>
                    <a:pt x="11012" y="14948"/>
                    <a:pt x="11096" y="14316"/>
                    <a:pt x="11054" y="14316"/>
                  </a:cubicBezTo>
                  <a:cubicBezTo>
                    <a:pt x="11012" y="14316"/>
                    <a:pt x="10842" y="14948"/>
                    <a:pt x="10758" y="15579"/>
                  </a:cubicBezTo>
                  <a:cubicBezTo>
                    <a:pt x="10673" y="16211"/>
                    <a:pt x="10673" y="16843"/>
                    <a:pt x="10673" y="17537"/>
                  </a:cubicBezTo>
                  <a:cubicBezTo>
                    <a:pt x="10673" y="18232"/>
                    <a:pt x="10673" y="18990"/>
                    <a:pt x="10927" y="19306"/>
                  </a:cubicBezTo>
                  <a:cubicBezTo>
                    <a:pt x="11181" y="19622"/>
                    <a:pt x="11689" y="19495"/>
                    <a:pt x="12325" y="18674"/>
                  </a:cubicBezTo>
                  <a:cubicBezTo>
                    <a:pt x="12960" y="17853"/>
                    <a:pt x="13722" y="16337"/>
                    <a:pt x="14188" y="15264"/>
                  </a:cubicBezTo>
                  <a:cubicBezTo>
                    <a:pt x="14654" y="14190"/>
                    <a:pt x="14824" y="13558"/>
                    <a:pt x="14866" y="13622"/>
                  </a:cubicBezTo>
                  <a:cubicBezTo>
                    <a:pt x="14908" y="13685"/>
                    <a:pt x="14824" y="14443"/>
                    <a:pt x="14739" y="15137"/>
                  </a:cubicBezTo>
                  <a:cubicBezTo>
                    <a:pt x="14654" y="15832"/>
                    <a:pt x="14569" y="16464"/>
                    <a:pt x="14527" y="17158"/>
                  </a:cubicBezTo>
                  <a:cubicBezTo>
                    <a:pt x="14485" y="17853"/>
                    <a:pt x="14485" y="18611"/>
                    <a:pt x="14696" y="19053"/>
                  </a:cubicBezTo>
                  <a:cubicBezTo>
                    <a:pt x="14908" y="19495"/>
                    <a:pt x="15332" y="19622"/>
                    <a:pt x="16052" y="18864"/>
                  </a:cubicBezTo>
                  <a:cubicBezTo>
                    <a:pt x="16772" y="18106"/>
                    <a:pt x="17788" y="16464"/>
                    <a:pt x="18424" y="15390"/>
                  </a:cubicBezTo>
                  <a:cubicBezTo>
                    <a:pt x="19059" y="14316"/>
                    <a:pt x="19313" y="13811"/>
                    <a:pt x="19440" y="13243"/>
                  </a:cubicBezTo>
                  <a:cubicBezTo>
                    <a:pt x="19567" y="12674"/>
                    <a:pt x="19567" y="12043"/>
                    <a:pt x="19355" y="11979"/>
                  </a:cubicBezTo>
                  <a:cubicBezTo>
                    <a:pt x="19144" y="11916"/>
                    <a:pt x="18720" y="12422"/>
                    <a:pt x="18212" y="13306"/>
                  </a:cubicBezTo>
                  <a:cubicBezTo>
                    <a:pt x="17704" y="14190"/>
                    <a:pt x="17111" y="15453"/>
                    <a:pt x="16772" y="16401"/>
                  </a:cubicBezTo>
                  <a:cubicBezTo>
                    <a:pt x="16433" y="17348"/>
                    <a:pt x="16348" y="17979"/>
                    <a:pt x="17195" y="18548"/>
                  </a:cubicBezTo>
                  <a:cubicBezTo>
                    <a:pt x="18042" y="19116"/>
                    <a:pt x="19821" y="19622"/>
                    <a:pt x="21600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810000" y="5562550"/>
              <a:ext cx="1778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14" y="2735"/>
                    <a:pt x="11829" y="-1585"/>
                    <a:pt x="15429" y="575"/>
                  </a:cubicBezTo>
                  <a:cubicBezTo>
                    <a:pt x="19029" y="2735"/>
                    <a:pt x="2031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803650" y="5699356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933949" y="5369156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752"/>
                    <a:pt x="2400" y="9504"/>
                    <a:pt x="3600" y="12888"/>
                  </a:cubicBezTo>
                  <a:cubicBezTo>
                    <a:pt x="4800" y="16272"/>
                    <a:pt x="6000" y="18288"/>
                    <a:pt x="9000" y="19512"/>
                  </a:cubicBezTo>
                  <a:cubicBezTo>
                    <a:pt x="12000" y="20736"/>
                    <a:pt x="16800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767109" y="5750156"/>
              <a:ext cx="37639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823" y="0"/>
                  </a:moveTo>
                  <a:cubicBezTo>
                    <a:pt x="341" y="7200"/>
                    <a:pt x="-142" y="14400"/>
                    <a:pt x="39" y="18000"/>
                  </a:cubicBezTo>
                  <a:cubicBezTo>
                    <a:pt x="220" y="21600"/>
                    <a:pt x="1065" y="21600"/>
                    <a:pt x="4081" y="21600"/>
                  </a:cubicBezTo>
                  <a:cubicBezTo>
                    <a:pt x="7098" y="21600"/>
                    <a:pt x="12287" y="21600"/>
                    <a:pt x="15545" y="21600"/>
                  </a:cubicBezTo>
                  <a:cubicBezTo>
                    <a:pt x="18803" y="21600"/>
                    <a:pt x="20131" y="21600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762500" y="6010506"/>
              <a:ext cx="6350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0" y="3941"/>
                    <a:pt x="0" y="7881"/>
                    <a:pt x="3600" y="11238"/>
                  </a:cubicBezTo>
                  <a:cubicBezTo>
                    <a:pt x="7200" y="14595"/>
                    <a:pt x="14400" y="17368"/>
                    <a:pt x="14400" y="19119"/>
                  </a:cubicBezTo>
                  <a:cubicBezTo>
                    <a:pt x="14400" y="20870"/>
                    <a:pt x="7200" y="21600"/>
                    <a:pt x="7200" y="21527"/>
                  </a:cubicBezTo>
                  <a:cubicBezTo>
                    <a:pt x="7200" y="21454"/>
                    <a:pt x="14400" y="20578"/>
                    <a:pt x="2160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758266" y="6093056"/>
              <a:ext cx="15028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862" y="0"/>
                  </a:moveTo>
                  <a:cubicBezTo>
                    <a:pt x="13994" y="3055"/>
                    <a:pt x="9127" y="6109"/>
                    <a:pt x="5628" y="7745"/>
                  </a:cubicBezTo>
                  <a:cubicBezTo>
                    <a:pt x="2130" y="9382"/>
                    <a:pt x="0" y="9600"/>
                    <a:pt x="0" y="10036"/>
                  </a:cubicBezTo>
                  <a:cubicBezTo>
                    <a:pt x="0" y="10473"/>
                    <a:pt x="2130" y="11127"/>
                    <a:pt x="4715" y="12545"/>
                  </a:cubicBezTo>
                  <a:cubicBezTo>
                    <a:pt x="7301" y="13964"/>
                    <a:pt x="10344" y="16145"/>
                    <a:pt x="13234" y="17782"/>
                  </a:cubicBezTo>
                  <a:cubicBezTo>
                    <a:pt x="16124" y="19418"/>
                    <a:pt x="18862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058833" y="5997806"/>
              <a:ext cx="84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63"/>
                    <a:pt x="0" y="7727"/>
                    <a:pt x="0" y="11327"/>
                  </a:cubicBezTo>
                  <a:cubicBezTo>
                    <a:pt x="0" y="14927"/>
                    <a:pt x="10800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031316" y="6407291"/>
              <a:ext cx="94125" cy="10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11" fill="norm" stroke="1" extrusionOk="0">
                  <a:moveTo>
                    <a:pt x="12209" y="3133"/>
                  </a:moveTo>
                  <a:cubicBezTo>
                    <a:pt x="10800" y="1472"/>
                    <a:pt x="9391" y="-190"/>
                    <a:pt x="7513" y="18"/>
                  </a:cubicBezTo>
                  <a:cubicBezTo>
                    <a:pt x="5635" y="225"/>
                    <a:pt x="3287" y="2302"/>
                    <a:pt x="1878" y="5002"/>
                  </a:cubicBezTo>
                  <a:cubicBezTo>
                    <a:pt x="470" y="7702"/>
                    <a:pt x="0" y="11025"/>
                    <a:pt x="0" y="13725"/>
                  </a:cubicBezTo>
                  <a:cubicBezTo>
                    <a:pt x="0" y="16425"/>
                    <a:pt x="470" y="18502"/>
                    <a:pt x="1878" y="19748"/>
                  </a:cubicBezTo>
                  <a:cubicBezTo>
                    <a:pt x="3287" y="20995"/>
                    <a:pt x="5635" y="21410"/>
                    <a:pt x="8922" y="20579"/>
                  </a:cubicBezTo>
                  <a:cubicBezTo>
                    <a:pt x="12209" y="19748"/>
                    <a:pt x="16435" y="17672"/>
                    <a:pt x="18783" y="15387"/>
                  </a:cubicBezTo>
                  <a:cubicBezTo>
                    <a:pt x="21130" y="13102"/>
                    <a:pt x="21600" y="10610"/>
                    <a:pt x="19722" y="8533"/>
                  </a:cubicBezTo>
                  <a:cubicBezTo>
                    <a:pt x="17843" y="6456"/>
                    <a:pt x="13617" y="4795"/>
                    <a:pt x="9391" y="3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592192" y="5432656"/>
              <a:ext cx="567308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9835" y="0"/>
                  </a:moveTo>
                  <a:cubicBezTo>
                    <a:pt x="19353" y="647"/>
                    <a:pt x="18871" y="1294"/>
                    <a:pt x="17707" y="2184"/>
                  </a:cubicBezTo>
                  <a:cubicBezTo>
                    <a:pt x="16543" y="3074"/>
                    <a:pt x="14696" y="4207"/>
                    <a:pt x="12889" y="5178"/>
                  </a:cubicBezTo>
                  <a:cubicBezTo>
                    <a:pt x="11082" y="6148"/>
                    <a:pt x="9316" y="6957"/>
                    <a:pt x="8232" y="7483"/>
                  </a:cubicBezTo>
                  <a:cubicBezTo>
                    <a:pt x="7148" y="8009"/>
                    <a:pt x="6746" y="8252"/>
                    <a:pt x="6465" y="8575"/>
                  </a:cubicBezTo>
                  <a:cubicBezTo>
                    <a:pt x="6184" y="8899"/>
                    <a:pt x="6024" y="9303"/>
                    <a:pt x="6184" y="9506"/>
                  </a:cubicBezTo>
                  <a:cubicBezTo>
                    <a:pt x="6345" y="9708"/>
                    <a:pt x="6827" y="9708"/>
                    <a:pt x="7951" y="9748"/>
                  </a:cubicBezTo>
                  <a:cubicBezTo>
                    <a:pt x="9075" y="9789"/>
                    <a:pt x="10841" y="9870"/>
                    <a:pt x="11925" y="9951"/>
                  </a:cubicBezTo>
                  <a:cubicBezTo>
                    <a:pt x="13009" y="10031"/>
                    <a:pt x="13411" y="10112"/>
                    <a:pt x="13572" y="10355"/>
                  </a:cubicBezTo>
                  <a:cubicBezTo>
                    <a:pt x="13732" y="10598"/>
                    <a:pt x="13652" y="11002"/>
                    <a:pt x="13130" y="11447"/>
                  </a:cubicBezTo>
                  <a:cubicBezTo>
                    <a:pt x="12608" y="11892"/>
                    <a:pt x="11644" y="12378"/>
                    <a:pt x="10159" y="13146"/>
                  </a:cubicBezTo>
                  <a:cubicBezTo>
                    <a:pt x="8673" y="13915"/>
                    <a:pt x="6666" y="14966"/>
                    <a:pt x="5060" y="15856"/>
                  </a:cubicBezTo>
                  <a:cubicBezTo>
                    <a:pt x="3454" y="16746"/>
                    <a:pt x="2250" y="17474"/>
                    <a:pt x="1447" y="18040"/>
                  </a:cubicBezTo>
                  <a:cubicBezTo>
                    <a:pt x="644" y="18607"/>
                    <a:pt x="242" y="19011"/>
                    <a:pt x="82" y="19416"/>
                  </a:cubicBezTo>
                  <a:cubicBezTo>
                    <a:pt x="-79" y="19820"/>
                    <a:pt x="1" y="20225"/>
                    <a:pt x="282" y="20467"/>
                  </a:cubicBezTo>
                  <a:cubicBezTo>
                    <a:pt x="563" y="20710"/>
                    <a:pt x="1045" y="20791"/>
                    <a:pt x="2892" y="20872"/>
                  </a:cubicBezTo>
                  <a:cubicBezTo>
                    <a:pt x="4739" y="20953"/>
                    <a:pt x="7951" y="21034"/>
                    <a:pt x="10801" y="21074"/>
                  </a:cubicBezTo>
                  <a:cubicBezTo>
                    <a:pt x="13652" y="21115"/>
                    <a:pt x="16141" y="21115"/>
                    <a:pt x="17867" y="21196"/>
                  </a:cubicBezTo>
                  <a:cubicBezTo>
                    <a:pt x="19594" y="21276"/>
                    <a:pt x="20557" y="21438"/>
                    <a:pt x="21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702300" y="6232756"/>
              <a:ext cx="2369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716"/>
                    <a:pt x="21600" y="7432"/>
                    <a:pt x="19800" y="11032"/>
                  </a:cubicBezTo>
                  <a:cubicBezTo>
                    <a:pt x="18000" y="14632"/>
                    <a:pt x="900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715000" y="611845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835650" y="6264506"/>
              <a:ext cx="133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841999" y="633435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108700" y="6232756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816600" y="5106690"/>
              <a:ext cx="15694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1742"/>
                  </a:moveTo>
                  <a:cubicBezTo>
                    <a:pt x="0" y="871"/>
                    <a:pt x="0" y="0"/>
                    <a:pt x="0" y="0"/>
                  </a:cubicBezTo>
                  <a:cubicBezTo>
                    <a:pt x="0" y="0"/>
                    <a:pt x="0" y="871"/>
                    <a:pt x="4050" y="4094"/>
                  </a:cubicBezTo>
                  <a:cubicBezTo>
                    <a:pt x="8100" y="7316"/>
                    <a:pt x="16200" y="12890"/>
                    <a:pt x="18900" y="16200"/>
                  </a:cubicBezTo>
                  <a:cubicBezTo>
                    <a:pt x="21600" y="19510"/>
                    <a:pt x="18900" y="20555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831017" y="5165956"/>
              <a:ext cx="9353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16890" y="0"/>
                  </a:moveTo>
                  <a:cubicBezTo>
                    <a:pt x="12090" y="3600"/>
                    <a:pt x="7290" y="7200"/>
                    <a:pt x="4170" y="9554"/>
                  </a:cubicBezTo>
                  <a:cubicBezTo>
                    <a:pt x="1050" y="11908"/>
                    <a:pt x="-390" y="13015"/>
                    <a:pt x="90" y="13708"/>
                  </a:cubicBezTo>
                  <a:cubicBezTo>
                    <a:pt x="570" y="14400"/>
                    <a:pt x="2970" y="14677"/>
                    <a:pt x="6810" y="15923"/>
                  </a:cubicBezTo>
                  <a:cubicBezTo>
                    <a:pt x="10650" y="17169"/>
                    <a:pt x="15930" y="19385"/>
                    <a:pt x="212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000750" y="5013556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322"/>
                    <a:pt x="14400" y="12644"/>
                    <a:pt x="18000" y="16244"/>
                  </a:cubicBezTo>
                  <a:cubicBezTo>
                    <a:pt x="21600" y="19844"/>
                    <a:pt x="2160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989229" y="5343756"/>
              <a:ext cx="54792" cy="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273" fill="norm" stroke="1" extrusionOk="0">
                  <a:moveTo>
                    <a:pt x="9154" y="0"/>
                  </a:moveTo>
                  <a:cubicBezTo>
                    <a:pt x="5954" y="2314"/>
                    <a:pt x="2754" y="4629"/>
                    <a:pt x="1154" y="7714"/>
                  </a:cubicBezTo>
                  <a:cubicBezTo>
                    <a:pt x="-446" y="10800"/>
                    <a:pt x="-446" y="14657"/>
                    <a:pt x="1554" y="17357"/>
                  </a:cubicBezTo>
                  <a:cubicBezTo>
                    <a:pt x="3554" y="20057"/>
                    <a:pt x="7554" y="21600"/>
                    <a:pt x="11154" y="21214"/>
                  </a:cubicBezTo>
                  <a:cubicBezTo>
                    <a:pt x="14754" y="20829"/>
                    <a:pt x="17954" y="18514"/>
                    <a:pt x="19554" y="15429"/>
                  </a:cubicBezTo>
                  <a:cubicBezTo>
                    <a:pt x="21154" y="12343"/>
                    <a:pt x="21154" y="8486"/>
                    <a:pt x="19154" y="6557"/>
                  </a:cubicBezTo>
                  <a:cubicBezTo>
                    <a:pt x="17154" y="4629"/>
                    <a:pt x="13154" y="4629"/>
                    <a:pt x="10754" y="5400"/>
                  </a:cubicBezTo>
                  <a:cubicBezTo>
                    <a:pt x="8354" y="6171"/>
                    <a:pt x="7554" y="7714"/>
                    <a:pt x="6754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610350" y="5502506"/>
              <a:ext cx="254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14"/>
                    <a:pt x="7200" y="5029"/>
                    <a:pt x="9900" y="8286"/>
                  </a:cubicBezTo>
                  <a:cubicBezTo>
                    <a:pt x="12600" y="11543"/>
                    <a:pt x="14400" y="15543"/>
                    <a:pt x="16200" y="17886"/>
                  </a:cubicBezTo>
                  <a:cubicBezTo>
                    <a:pt x="18000" y="20229"/>
                    <a:pt x="19800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6457950" y="5521556"/>
              <a:ext cx="342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3" y="15840"/>
                    <a:pt x="5067" y="10080"/>
                    <a:pt x="8267" y="6120"/>
                  </a:cubicBezTo>
                  <a:cubicBezTo>
                    <a:pt x="11467" y="2160"/>
                    <a:pt x="15333" y="0"/>
                    <a:pt x="17667" y="0"/>
                  </a:cubicBezTo>
                  <a:cubicBezTo>
                    <a:pt x="20000" y="0"/>
                    <a:pt x="20800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438900" y="5915256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8720"/>
                    <a:pt x="8064" y="15840"/>
                    <a:pt x="11664" y="12240"/>
                  </a:cubicBezTo>
                  <a:cubicBezTo>
                    <a:pt x="15264" y="8640"/>
                    <a:pt x="1843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107805" y="5443430"/>
              <a:ext cx="188346" cy="46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93" fill="norm" stroke="1" extrusionOk="0">
                  <a:moveTo>
                    <a:pt x="21121" y="1261"/>
                  </a:moveTo>
                  <a:cubicBezTo>
                    <a:pt x="20884" y="773"/>
                    <a:pt x="20646" y="284"/>
                    <a:pt x="19934" y="88"/>
                  </a:cubicBezTo>
                  <a:cubicBezTo>
                    <a:pt x="19222" y="-107"/>
                    <a:pt x="18035" y="-9"/>
                    <a:pt x="15662" y="675"/>
                  </a:cubicBezTo>
                  <a:cubicBezTo>
                    <a:pt x="13288" y="1359"/>
                    <a:pt x="9728" y="2630"/>
                    <a:pt x="6761" y="4242"/>
                  </a:cubicBezTo>
                  <a:cubicBezTo>
                    <a:pt x="3794" y="5855"/>
                    <a:pt x="1420" y="7810"/>
                    <a:pt x="470" y="10058"/>
                  </a:cubicBezTo>
                  <a:cubicBezTo>
                    <a:pt x="-479" y="12306"/>
                    <a:pt x="-4" y="14847"/>
                    <a:pt x="2013" y="16802"/>
                  </a:cubicBezTo>
                  <a:cubicBezTo>
                    <a:pt x="4031" y="18756"/>
                    <a:pt x="7591" y="20125"/>
                    <a:pt x="10321" y="20809"/>
                  </a:cubicBezTo>
                  <a:cubicBezTo>
                    <a:pt x="13051" y="21493"/>
                    <a:pt x="14950" y="21493"/>
                    <a:pt x="1684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505700" y="5597756"/>
              <a:ext cx="980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070"/>
                    <a:pt x="21600" y="8139"/>
                    <a:pt x="19440" y="11739"/>
                  </a:cubicBezTo>
                  <a:cubicBezTo>
                    <a:pt x="17280" y="15339"/>
                    <a:pt x="864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334250" y="5578656"/>
              <a:ext cx="349250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1964" y="16360"/>
                    <a:pt x="3927" y="11689"/>
                    <a:pt x="7069" y="7895"/>
                  </a:cubicBezTo>
                  <a:cubicBezTo>
                    <a:pt x="10211" y="4100"/>
                    <a:pt x="14531" y="1181"/>
                    <a:pt x="17149" y="306"/>
                  </a:cubicBezTo>
                  <a:cubicBezTo>
                    <a:pt x="19767" y="-570"/>
                    <a:pt x="20684" y="598"/>
                    <a:pt x="21600" y="1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661456" y="5908906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29"/>
                    <a:pt x="-1582" y="11657"/>
                    <a:pt x="1118" y="15257"/>
                  </a:cubicBezTo>
                  <a:cubicBezTo>
                    <a:pt x="3818" y="18857"/>
                    <a:pt x="11918" y="2022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630392" y="5794606"/>
              <a:ext cx="72158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15485" y="0"/>
                  </a:moveTo>
                  <a:cubicBezTo>
                    <a:pt x="12399" y="0"/>
                    <a:pt x="9313" y="0"/>
                    <a:pt x="6845" y="1490"/>
                  </a:cubicBezTo>
                  <a:cubicBezTo>
                    <a:pt x="4376" y="2979"/>
                    <a:pt x="2525" y="5959"/>
                    <a:pt x="1290" y="9310"/>
                  </a:cubicBezTo>
                  <a:cubicBezTo>
                    <a:pt x="56" y="12662"/>
                    <a:pt x="-561" y="16386"/>
                    <a:pt x="673" y="18621"/>
                  </a:cubicBezTo>
                  <a:cubicBezTo>
                    <a:pt x="1908" y="20855"/>
                    <a:pt x="4993" y="21600"/>
                    <a:pt x="8079" y="21600"/>
                  </a:cubicBezTo>
                  <a:cubicBezTo>
                    <a:pt x="11165" y="21600"/>
                    <a:pt x="14250" y="20855"/>
                    <a:pt x="16719" y="18621"/>
                  </a:cubicBezTo>
                  <a:cubicBezTo>
                    <a:pt x="19188" y="16386"/>
                    <a:pt x="21039" y="12662"/>
                    <a:pt x="21039" y="9310"/>
                  </a:cubicBezTo>
                  <a:cubicBezTo>
                    <a:pt x="21039" y="5959"/>
                    <a:pt x="19188" y="2979"/>
                    <a:pt x="16102" y="1862"/>
                  </a:cubicBezTo>
                  <a:cubicBezTo>
                    <a:pt x="13016" y="745"/>
                    <a:pt x="8696" y="1490"/>
                    <a:pt x="4376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083549" y="5642206"/>
              <a:ext cx="2751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55" y="2035"/>
                    <a:pt x="7311" y="4070"/>
                    <a:pt x="10468" y="5713"/>
                  </a:cubicBezTo>
                  <a:cubicBezTo>
                    <a:pt x="13625" y="7357"/>
                    <a:pt x="16283" y="8609"/>
                    <a:pt x="18277" y="9626"/>
                  </a:cubicBezTo>
                  <a:cubicBezTo>
                    <a:pt x="20271" y="10643"/>
                    <a:pt x="21600" y="11426"/>
                    <a:pt x="21600" y="11817"/>
                  </a:cubicBezTo>
                  <a:cubicBezTo>
                    <a:pt x="21600" y="12209"/>
                    <a:pt x="20271" y="12209"/>
                    <a:pt x="18028" y="13226"/>
                  </a:cubicBezTo>
                  <a:cubicBezTo>
                    <a:pt x="15785" y="14243"/>
                    <a:pt x="12628" y="16278"/>
                    <a:pt x="10052" y="17843"/>
                  </a:cubicBezTo>
                  <a:cubicBezTo>
                    <a:pt x="7477" y="19409"/>
                    <a:pt x="5483" y="20504"/>
                    <a:pt x="3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782050" y="5616806"/>
              <a:ext cx="25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900" y="12024"/>
                  </a:cubicBezTo>
                  <a:cubicBezTo>
                    <a:pt x="1800" y="15408"/>
                    <a:pt x="3600" y="17856"/>
                    <a:pt x="7200" y="19296"/>
                  </a:cubicBezTo>
                  <a:cubicBezTo>
                    <a:pt x="10800" y="20736"/>
                    <a:pt x="16200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636000" y="5610456"/>
              <a:ext cx="450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" y="18327"/>
                    <a:pt x="203" y="15055"/>
                    <a:pt x="507" y="13091"/>
                  </a:cubicBezTo>
                  <a:cubicBezTo>
                    <a:pt x="811" y="11127"/>
                    <a:pt x="1318" y="10473"/>
                    <a:pt x="3346" y="8509"/>
                  </a:cubicBezTo>
                  <a:cubicBezTo>
                    <a:pt x="5375" y="6545"/>
                    <a:pt x="8924" y="3273"/>
                    <a:pt x="12220" y="1636"/>
                  </a:cubicBezTo>
                  <a:cubicBezTo>
                    <a:pt x="15515" y="0"/>
                    <a:pt x="185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8909462" y="5907683"/>
              <a:ext cx="92330" cy="11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0881" fill="norm" stroke="1" extrusionOk="0">
                  <a:moveTo>
                    <a:pt x="15404" y="1356"/>
                  </a:moveTo>
                  <a:cubicBezTo>
                    <a:pt x="12587" y="598"/>
                    <a:pt x="9769" y="-160"/>
                    <a:pt x="7422" y="29"/>
                  </a:cubicBezTo>
                  <a:cubicBezTo>
                    <a:pt x="5074" y="219"/>
                    <a:pt x="3196" y="1356"/>
                    <a:pt x="1787" y="3819"/>
                  </a:cubicBezTo>
                  <a:cubicBezTo>
                    <a:pt x="378" y="6282"/>
                    <a:pt x="-561" y="10072"/>
                    <a:pt x="378" y="13482"/>
                  </a:cubicBezTo>
                  <a:cubicBezTo>
                    <a:pt x="1317" y="16893"/>
                    <a:pt x="4135" y="19924"/>
                    <a:pt x="7891" y="20682"/>
                  </a:cubicBezTo>
                  <a:cubicBezTo>
                    <a:pt x="11648" y="21440"/>
                    <a:pt x="16343" y="19924"/>
                    <a:pt x="18691" y="18029"/>
                  </a:cubicBezTo>
                  <a:cubicBezTo>
                    <a:pt x="21039" y="16135"/>
                    <a:pt x="21039" y="13861"/>
                    <a:pt x="18926" y="11966"/>
                  </a:cubicBezTo>
                  <a:cubicBezTo>
                    <a:pt x="16813" y="10072"/>
                    <a:pt x="12587" y="8556"/>
                    <a:pt x="8361" y="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055099" y="5775556"/>
              <a:ext cx="118945" cy="27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95" fill="norm" stroke="1" extrusionOk="0">
                  <a:moveTo>
                    <a:pt x="11368" y="0"/>
                  </a:moveTo>
                  <a:cubicBezTo>
                    <a:pt x="10232" y="3086"/>
                    <a:pt x="9095" y="6171"/>
                    <a:pt x="8526" y="9014"/>
                  </a:cubicBezTo>
                  <a:cubicBezTo>
                    <a:pt x="7958" y="11856"/>
                    <a:pt x="7958" y="14454"/>
                    <a:pt x="7768" y="16159"/>
                  </a:cubicBezTo>
                  <a:cubicBezTo>
                    <a:pt x="7579" y="17865"/>
                    <a:pt x="7200" y="18677"/>
                    <a:pt x="7011" y="19489"/>
                  </a:cubicBezTo>
                  <a:cubicBezTo>
                    <a:pt x="6821" y="20301"/>
                    <a:pt x="6821" y="21113"/>
                    <a:pt x="6632" y="21113"/>
                  </a:cubicBezTo>
                  <a:cubicBezTo>
                    <a:pt x="6442" y="21113"/>
                    <a:pt x="6063" y="20301"/>
                    <a:pt x="6253" y="19083"/>
                  </a:cubicBezTo>
                  <a:cubicBezTo>
                    <a:pt x="6442" y="17865"/>
                    <a:pt x="7200" y="16241"/>
                    <a:pt x="8526" y="15023"/>
                  </a:cubicBezTo>
                  <a:cubicBezTo>
                    <a:pt x="9853" y="13805"/>
                    <a:pt x="11747" y="12992"/>
                    <a:pt x="13642" y="12668"/>
                  </a:cubicBezTo>
                  <a:cubicBezTo>
                    <a:pt x="15537" y="12343"/>
                    <a:pt x="17432" y="12505"/>
                    <a:pt x="18947" y="12992"/>
                  </a:cubicBezTo>
                  <a:cubicBezTo>
                    <a:pt x="20463" y="13480"/>
                    <a:pt x="21600" y="14292"/>
                    <a:pt x="21221" y="15672"/>
                  </a:cubicBezTo>
                  <a:cubicBezTo>
                    <a:pt x="20842" y="17053"/>
                    <a:pt x="18947" y="19002"/>
                    <a:pt x="16674" y="20138"/>
                  </a:cubicBezTo>
                  <a:cubicBezTo>
                    <a:pt x="14400" y="21275"/>
                    <a:pt x="11747" y="21600"/>
                    <a:pt x="8905" y="21275"/>
                  </a:cubicBezTo>
                  <a:cubicBezTo>
                    <a:pt x="6063" y="20950"/>
                    <a:pt x="3032" y="19976"/>
                    <a:pt x="0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9226310" y="5915256"/>
              <a:ext cx="95491" cy="18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541" fill="norm" stroke="1" extrusionOk="0">
                  <a:moveTo>
                    <a:pt x="20733" y="1490"/>
                  </a:moveTo>
                  <a:cubicBezTo>
                    <a:pt x="18895" y="745"/>
                    <a:pt x="17056" y="0"/>
                    <a:pt x="13610" y="0"/>
                  </a:cubicBezTo>
                  <a:cubicBezTo>
                    <a:pt x="10163" y="0"/>
                    <a:pt x="5107" y="745"/>
                    <a:pt x="2350" y="1738"/>
                  </a:cubicBezTo>
                  <a:cubicBezTo>
                    <a:pt x="-407" y="2731"/>
                    <a:pt x="-867" y="3972"/>
                    <a:pt x="1661" y="6331"/>
                  </a:cubicBezTo>
                  <a:cubicBezTo>
                    <a:pt x="4188" y="8690"/>
                    <a:pt x="9703" y="12166"/>
                    <a:pt x="12920" y="14772"/>
                  </a:cubicBezTo>
                  <a:cubicBezTo>
                    <a:pt x="16137" y="17379"/>
                    <a:pt x="17056" y="19117"/>
                    <a:pt x="16367" y="20110"/>
                  </a:cubicBezTo>
                  <a:cubicBezTo>
                    <a:pt x="15678" y="21103"/>
                    <a:pt x="13380" y="21352"/>
                    <a:pt x="10852" y="21476"/>
                  </a:cubicBezTo>
                  <a:cubicBezTo>
                    <a:pt x="8324" y="21600"/>
                    <a:pt x="5567" y="21600"/>
                    <a:pt x="3729" y="20979"/>
                  </a:cubicBezTo>
                  <a:cubicBezTo>
                    <a:pt x="1890" y="20359"/>
                    <a:pt x="971" y="19117"/>
                    <a:pt x="52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9455150" y="5527906"/>
              <a:ext cx="191542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3447" y="0"/>
                  </a:moveTo>
                  <a:cubicBezTo>
                    <a:pt x="8272" y="2022"/>
                    <a:pt x="13098" y="4045"/>
                    <a:pt x="16430" y="6310"/>
                  </a:cubicBezTo>
                  <a:cubicBezTo>
                    <a:pt x="19762" y="8575"/>
                    <a:pt x="21600" y="11083"/>
                    <a:pt x="20451" y="13308"/>
                  </a:cubicBezTo>
                  <a:cubicBezTo>
                    <a:pt x="19302" y="15533"/>
                    <a:pt x="15166" y="17474"/>
                    <a:pt x="11260" y="18809"/>
                  </a:cubicBezTo>
                  <a:cubicBezTo>
                    <a:pt x="7353" y="20144"/>
                    <a:pt x="3677" y="20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413249" y="5043565"/>
              <a:ext cx="44451" cy="150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206"/>
                  </a:moveTo>
                  <a:cubicBezTo>
                    <a:pt x="16457" y="85"/>
                    <a:pt x="11314" y="-36"/>
                    <a:pt x="9257" y="9"/>
                  </a:cubicBezTo>
                  <a:cubicBezTo>
                    <a:pt x="7200" y="55"/>
                    <a:pt x="8229" y="267"/>
                    <a:pt x="9771" y="812"/>
                  </a:cubicBezTo>
                  <a:cubicBezTo>
                    <a:pt x="11314" y="1358"/>
                    <a:pt x="13371" y="2236"/>
                    <a:pt x="15429" y="3296"/>
                  </a:cubicBezTo>
                  <a:cubicBezTo>
                    <a:pt x="17486" y="4357"/>
                    <a:pt x="19543" y="5599"/>
                    <a:pt x="20571" y="6901"/>
                  </a:cubicBezTo>
                  <a:cubicBezTo>
                    <a:pt x="21600" y="8204"/>
                    <a:pt x="21600" y="9567"/>
                    <a:pt x="21600" y="10870"/>
                  </a:cubicBezTo>
                  <a:cubicBezTo>
                    <a:pt x="21600" y="12173"/>
                    <a:pt x="21600" y="13415"/>
                    <a:pt x="19543" y="14551"/>
                  </a:cubicBezTo>
                  <a:cubicBezTo>
                    <a:pt x="17486" y="15687"/>
                    <a:pt x="13371" y="16717"/>
                    <a:pt x="9771" y="17717"/>
                  </a:cubicBezTo>
                  <a:cubicBezTo>
                    <a:pt x="6171" y="18716"/>
                    <a:pt x="3086" y="19686"/>
                    <a:pt x="1543" y="20322"/>
                  </a:cubicBezTo>
                  <a:cubicBezTo>
                    <a:pt x="0" y="20958"/>
                    <a:pt x="0" y="21261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230097" y="4886821"/>
              <a:ext cx="6068183" cy="215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97" fill="norm" stroke="1" extrusionOk="0">
                  <a:moveTo>
                    <a:pt x="674" y="1204"/>
                  </a:moveTo>
                  <a:cubicBezTo>
                    <a:pt x="892" y="1035"/>
                    <a:pt x="1110" y="865"/>
                    <a:pt x="1362" y="749"/>
                  </a:cubicBezTo>
                  <a:cubicBezTo>
                    <a:pt x="1615" y="632"/>
                    <a:pt x="1901" y="569"/>
                    <a:pt x="2194" y="526"/>
                  </a:cubicBezTo>
                  <a:cubicBezTo>
                    <a:pt x="2488" y="484"/>
                    <a:pt x="2789" y="463"/>
                    <a:pt x="3079" y="421"/>
                  </a:cubicBezTo>
                  <a:cubicBezTo>
                    <a:pt x="3369" y="378"/>
                    <a:pt x="3647" y="315"/>
                    <a:pt x="3930" y="251"/>
                  </a:cubicBezTo>
                  <a:cubicBezTo>
                    <a:pt x="4212" y="188"/>
                    <a:pt x="4498" y="124"/>
                    <a:pt x="4784" y="82"/>
                  </a:cubicBezTo>
                  <a:cubicBezTo>
                    <a:pt x="5070" y="39"/>
                    <a:pt x="5356" y="18"/>
                    <a:pt x="5654" y="8"/>
                  </a:cubicBezTo>
                  <a:cubicBezTo>
                    <a:pt x="5951" y="-3"/>
                    <a:pt x="6260" y="-3"/>
                    <a:pt x="6557" y="8"/>
                  </a:cubicBezTo>
                  <a:cubicBezTo>
                    <a:pt x="6855" y="18"/>
                    <a:pt x="7141" y="39"/>
                    <a:pt x="7434" y="61"/>
                  </a:cubicBezTo>
                  <a:cubicBezTo>
                    <a:pt x="7728" y="82"/>
                    <a:pt x="8029" y="103"/>
                    <a:pt x="8323" y="124"/>
                  </a:cubicBezTo>
                  <a:cubicBezTo>
                    <a:pt x="8616" y="145"/>
                    <a:pt x="8903" y="166"/>
                    <a:pt x="9192" y="198"/>
                  </a:cubicBezTo>
                  <a:cubicBezTo>
                    <a:pt x="9482" y="230"/>
                    <a:pt x="9776" y="272"/>
                    <a:pt x="10081" y="304"/>
                  </a:cubicBezTo>
                  <a:cubicBezTo>
                    <a:pt x="10386" y="336"/>
                    <a:pt x="10702" y="357"/>
                    <a:pt x="10992" y="389"/>
                  </a:cubicBezTo>
                  <a:cubicBezTo>
                    <a:pt x="11282" y="421"/>
                    <a:pt x="11545" y="463"/>
                    <a:pt x="11812" y="505"/>
                  </a:cubicBezTo>
                  <a:cubicBezTo>
                    <a:pt x="12080" y="548"/>
                    <a:pt x="12351" y="590"/>
                    <a:pt x="12618" y="632"/>
                  </a:cubicBezTo>
                  <a:cubicBezTo>
                    <a:pt x="12885" y="675"/>
                    <a:pt x="13149" y="717"/>
                    <a:pt x="13408" y="759"/>
                  </a:cubicBezTo>
                  <a:cubicBezTo>
                    <a:pt x="13668" y="802"/>
                    <a:pt x="13924" y="844"/>
                    <a:pt x="14180" y="886"/>
                  </a:cubicBezTo>
                  <a:cubicBezTo>
                    <a:pt x="14436" y="929"/>
                    <a:pt x="14692" y="971"/>
                    <a:pt x="14952" y="1003"/>
                  </a:cubicBezTo>
                  <a:cubicBezTo>
                    <a:pt x="15212" y="1035"/>
                    <a:pt x="15475" y="1056"/>
                    <a:pt x="15739" y="1088"/>
                  </a:cubicBezTo>
                  <a:cubicBezTo>
                    <a:pt x="16002" y="1119"/>
                    <a:pt x="16266" y="1162"/>
                    <a:pt x="16555" y="1204"/>
                  </a:cubicBezTo>
                  <a:cubicBezTo>
                    <a:pt x="16845" y="1246"/>
                    <a:pt x="17162" y="1289"/>
                    <a:pt x="17455" y="1321"/>
                  </a:cubicBezTo>
                  <a:cubicBezTo>
                    <a:pt x="17749" y="1352"/>
                    <a:pt x="18020" y="1373"/>
                    <a:pt x="18306" y="1395"/>
                  </a:cubicBezTo>
                  <a:cubicBezTo>
                    <a:pt x="18592" y="1416"/>
                    <a:pt x="18893" y="1437"/>
                    <a:pt x="19176" y="1469"/>
                  </a:cubicBezTo>
                  <a:cubicBezTo>
                    <a:pt x="19458" y="1501"/>
                    <a:pt x="19721" y="1543"/>
                    <a:pt x="19970" y="1596"/>
                  </a:cubicBezTo>
                  <a:cubicBezTo>
                    <a:pt x="20218" y="1649"/>
                    <a:pt x="20452" y="1712"/>
                    <a:pt x="20696" y="1797"/>
                  </a:cubicBezTo>
                  <a:cubicBezTo>
                    <a:pt x="20941" y="1882"/>
                    <a:pt x="21197" y="1988"/>
                    <a:pt x="21344" y="2062"/>
                  </a:cubicBezTo>
                  <a:cubicBezTo>
                    <a:pt x="21491" y="2136"/>
                    <a:pt x="21528" y="2178"/>
                    <a:pt x="21555" y="2316"/>
                  </a:cubicBezTo>
                  <a:cubicBezTo>
                    <a:pt x="21581" y="2453"/>
                    <a:pt x="21596" y="2686"/>
                    <a:pt x="21570" y="3121"/>
                  </a:cubicBezTo>
                  <a:cubicBezTo>
                    <a:pt x="21543" y="3555"/>
                    <a:pt x="21476" y="4190"/>
                    <a:pt x="21408" y="4910"/>
                  </a:cubicBezTo>
                  <a:cubicBezTo>
                    <a:pt x="21340" y="5630"/>
                    <a:pt x="21272" y="6435"/>
                    <a:pt x="21208" y="7197"/>
                  </a:cubicBezTo>
                  <a:cubicBezTo>
                    <a:pt x="21144" y="7959"/>
                    <a:pt x="21084" y="8679"/>
                    <a:pt x="21013" y="9389"/>
                  </a:cubicBezTo>
                  <a:cubicBezTo>
                    <a:pt x="20941" y="10098"/>
                    <a:pt x="20858" y="10797"/>
                    <a:pt x="20787" y="11517"/>
                  </a:cubicBezTo>
                  <a:cubicBezTo>
                    <a:pt x="20715" y="12237"/>
                    <a:pt x="20655" y="12978"/>
                    <a:pt x="20595" y="13741"/>
                  </a:cubicBezTo>
                  <a:cubicBezTo>
                    <a:pt x="20534" y="14503"/>
                    <a:pt x="20474" y="15286"/>
                    <a:pt x="20410" y="15953"/>
                  </a:cubicBezTo>
                  <a:cubicBezTo>
                    <a:pt x="20346" y="16621"/>
                    <a:pt x="20278" y="17171"/>
                    <a:pt x="20184" y="17743"/>
                  </a:cubicBezTo>
                  <a:cubicBezTo>
                    <a:pt x="20090" y="18315"/>
                    <a:pt x="19970" y="18908"/>
                    <a:pt x="19834" y="19416"/>
                  </a:cubicBezTo>
                  <a:cubicBezTo>
                    <a:pt x="19699" y="19924"/>
                    <a:pt x="19548" y="20348"/>
                    <a:pt x="19364" y="20623"/>
                  </a:cubicBezTo>
                  <a:cubicBezTo>
                    <a:pt x="19179" y="20898"/>
                    <a:pt x="18961" y="21025"/>
                    <a:pt x="18712" y="21110"/>
                  </a:cubicBezTo>
                  <a:cubicBezTo>
                    <a:pt x="18464" y="21195"/>
                    <a:pt x="18185" y="21237"/>
                    <a:pt x="17907" y="21269"/>
                  </a:cubicBezTo>
                  <a:cubicBezTo>
                    <a:pt x="17628" y="21301"/>
                    <a:pt x="17350" y="21322"/>
                    <a:pt x="17067" y="21343"/>
                  </a:cubicBezTo>
                  <a:cubicBezTo>
                    <a:pt x="16785" y="21364"/>
                    <a:pt x="16499" y="21385"/>
                    <a:pt x="16202" y="21406"/>
                  </a:cubicBezTo>
                  <a:cubicBezTo>
                    <a:pt x="15904" y="21428"/>
                    <a:pt x="15596" y="21449"/>
                    <a:pt x="15317" y="21470"/>
                  </a:cubicBezTo>
                  <a:cubicBezTo>
                    <a:pt x="15038" y="21491"/>
                    <a:pt x="14790" y="21512"/>
                    <a:pt x="14534" y="21523"/>
                  </a:cubicBezTo>
                  <a:cubicBezTo>
                    <a:pt x="14278" y="21533"/>
                    <a:pt x="14015" y="21533"/>
                    <a:pt x="13747" y="21544"/>
                  </a:cubicBezTo>
                  <a:cubicBezTo>
                    <a:pt x="13480" y="21555"/>
                    <a:pt x="13209" y="21576"/>
                    <a:pt x="12930" y="21586"/>
                  </a:cubicBezTo>
                  <a:cubicBezTo>
                    <a:pt x="12652" y="21597"/>
                    <a:pt x="12366" y="21597"/>
                    <a:pt x="12076" y="21597"/>
                  </a:cubicBezTo>
                  <a:cubicBezTo>
                    <a:pt x="11786" y="21597"/>
                    <a:pt x="11492" y="21597"/>
                    <a:pt x="11214" y="21576"/>
                  </a:cubicBezTo>
                  <a:cubicBezTo>
                    <a:pt x="10935" y="21555"/>
                    <a:pt x="10672" y="21512"/>
                    <a:pt x="10363" y="21459"/>
                  </a:cubicBezTo>
                  <a:cubicBezTo>
                    <a:pt x="10054" y="21406"/>
                    <a:pt x="9701" y="21343"/>
                    <a:pt x="9396" y="21290"/>
                  </a:cubicBezTo>
                  <a:cubicBezTo>
                    <a:pt x="9091" y="21237"/>
                    <a:pt x="8835" y="21195"/>
                    <a:pt x="8579" y="21142"/>
                  </a:cubicBezTo>
                  <a:cubicBezTo>
                    <a:pt x="8323" y="21089"/>
                    <a:pt x="8067" y="21025"/>
                    <a:pt x="7811" y="20962"/>
                  </a:cubicBezTo>
                  <a:cubicBezTo>
                    <a:pt x="7555" y="20898"/>
                    <a:pt x="7299" y="20835"/>
                    <a:pt x="7047" y="20761"/>
                  </a:cubicBezTo>
                  <a:cubicBezTo>
                    <a:pt x="6794" y="20686"/>
                    <a:pt x="6546" y="20602"/>
                    <a:pt x="6260" y="20517"/>
                  </a:cubicBezTo>
                  <a:cubicBezTo>
                    <a:pt x="5974" y="20432"/>
                    <a:pt x="5650" y="20348"/>
                    <a:pt x="5341" y="20252"/>
                  </a:cubicBezTo>
                  <a:cubicBezTo>
                    <a:pt x="5033" y="20157"/>
                    <a:pt x="4739" y="20051"/>
                    <a:pt x="4464" y="19935"/>
                  </a:cubicBezTo>
                  <a:cubicBezTo>
                    <a:pt x="4190" y="19818"/>
                    <a:pt x="3934" y="19691"/>
                    <a:pt x="3666" y="19553"/>
                  </a:cubicBezTo>
                  <a:cubicBezTo>
                    <a:pt x="3399" y="19416"/>
                    <a:pt x="3120" y="19268"/>
                    <a:pt x="2846" y="19119"/>
                  </a:cubicBezTo>
                  <a:cubicBezTo>
                    <a:pt x="2571" y="18971"/>
                    <a:pt x="2300" y="18823"/>
                    <a:pt x="2055" y="18675"/>
                  </a:cubicBezTo>
                  <a:cubicBezTo>
                    <a:pt x="1810" y="18526"/>
                    <a:pt x="1592" y="18378"/>
                    <a:pt x="1351" y="18198"/>
                  </a:cubicBezTo>
                  <a:cubicBezTo>
                    <a:pt x="1110" y="18018"/>
                    <a:pt x="847" y="17806"/>
                    <a:pt x="632" y="17626"/>
                  </a:cubicBezTo>
                  <a:cubicBezTo>
                    <a:pt x="418" y="17446"/>
                    <a:pt x="252" y="17298"/>
                    <a:pt x="147" y="17192"/>
                  </a:cubicBezTo>
                  <a:cubicBezTo>
                    <a:pt x="41" y="17086"/>
                    <a:pt x="-4" y="17023"/>
                    <a:pt x="0" y="16991"/>
                  </a:cubicBezTo>
                  <a:cubicBezTo>
                    <a:pt x="4" y="16959"/>
                    <a:pt x="56" y="16959"/>
                    <a:pt x="98" y="17012"/>
                  </a:cubicBezTo>
                  <a:cubicBezTo>
                    <a:pt x="139" y="17065"/>
                    <a:pt x="169" y="17171"/>
                    <a:pt x="199" y="17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0" y="7290276"/>
              <a:ext cx="120650" cy="37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1600" y="2339"/>
                  </a:moveTo>
                  <a:cubicBezTo>
                    <a:pt x="19326" y="1374"/>
                    <a:pt x="17053" y="408"/>
                    <a:pt x="14211" y="107"/>
                  </a:cubicBezTo>
                  <a:cubicBezTo>
                    <a:pt x="11368" y="-195"/>
                    <a:pt x="7958" y="167"/>
                    <a:pt x="5495" y="891"/>
                  </a:cubicBezTo>
                  <a:cubicBezTo>
                    <a:pt x="3032" y="1615"/>
                    <a:pt x="1516" y="2701"/>
                    <a:pt x="2463" y="4330"/>
                  </a:cubicBezTo>
                  <a:cubicBezTo>
                    <a:pt x="3411" y="5959"/>
                    <a:pt x="6821" y="8131"/>
                    <a:pt x="10421" y="10183"/>
                  </a:cubicBezTo>
                  <a:cubicBezTo>
                    <a:pt x="14021" y="12234"/>
                    <a:pt x="17811" y="14165"/>
                    <a:pt x="19705" y="15733"/>
                  </a:cubicBezTo>
                  <a:cubicBezTo>
                    <a:pt x="21600" y="17302"/>
                    <a:pt x="21600" y="18509"/>
                    <a:pt x="19326" y="19535"/>
                  </a:cubicBezTo>
                  <a:cubicBezTo>
                    <a:pt x="17053" y="20560"/>
                    <a:pt x="12505" y="21405"/>
                    <a:pt x="8905" y="21284"/>
                  </a:cubicBezTo>
                  <a:cubicBezTo>
                    <a:pt x="5305" y="21164"/>
                    <a:pt x="2653" y="20078"/>
                    <a:pt x="0" y="1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04937" y="7280506"/>
              <a:ext cx="157013" cy="36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70" fill="norm" stroke="1" extrusionOk="0">
                  <a:moveTo>
                    <a:pt x="4084" y="0"/>
                  </a:moveTo>
                  <a:cubicBezTo>
                    <a:pt x="2644" y="2441"/>
                    <a:pt x="1204" y="4881"/>
                    <a:pt x="484" y="7749"/>
                  </a:cubicBezTo>
                  <a:cubicBezTo>
                    <a:pt x="-236" y="10617"/>
                    <a:pt x="-236" y="13912"/>
                    <a:pt x="1060" y="16414"/>
                  </a:cubicBezTo>
                  <a:cubicBezTo>
                    <a:pt x="2356" y="18915"/>
                    <a:pt x="4948" y="20624"/>
                    <a:pt x="8548" y="21112"/>
                  </a:cubicBezTo>
                  <a:cubicBezTo>
                    <a:pt x="12148" y="21600"/>
                    <a:pt x="16756" y="20868"/>
                    <a:pt x="21364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96850" y="7455464"/>
              <a:ext cx="323850" cy="14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9535"/>
                  </a:moveTo>
                  <a:cubicBezTo>
                    <a:pt x="1694" y="7406"/>
                    <a:pt x="3388" y="5276"/>
                    <a:pt x="5718" y="4059"/>
                  </a:cubicBezTo>
                  <a:cubicBezTo>
                    <a:pt x="8047" y="2842"/>
                    <a:pt x="11012" y="2538"/>
                    <a:pt x="12847" y="2386"/>
                  </a:cubicBezTo>
                  <a:cubicBezTo>
                    <a:pt x="14682" y="2234"/>
                    <a:pt x="15388" y="2234"/>
                    <a:pt x="15459" y="1777"/>
                  </a:cubicBezTo>
                  <a:cubicBezTo>
                    <a:pt x="15529" y="1321"/>
                    <a:pt x="14965" y="408"/>
                    <a:pt x="14329" y="104"/>
                  </a:cubicBezTo>
                  <a:cubicBezTo>
                    <a:pt x="13694" y="-200"/>
                    <a:pt x="12988" y="104"/>
                    <a:pt x="12212" y="1777"/>
                  </a:cubicBezTo>
                  <a:cubicBezTo>
                    <a:pt x="11435" y="3451"/>
                    <a:pt x="10588" y="6493"/>
                    <a:pt x="10165" y="8927"/>
                  </a:cubicBezTo>
                  <a:cubicBezTo>
                    <a:pt x="9741" y="11361"/>
                    <a:pt x="9741" y="13186"/>
                    <a:pt x="10235" y="15163"/>
                  </a:cubicBezTo>
                  <a:cubicBezTo>
                    <a:pt x="10729" y="17141"/>
                    <a:pt x="11718" y="19270"/>
                    <a:pt x="13129" y="20335"/>
                  </a:cubicBezTo>
                  <a:cubicBezTo>
                    <a:pt x="14541" y="21400"/>
                    <a:pt x="16376" y="21400"/>
                    <a:pt x="17859" y="20639"/>
                  </a:cubicBezTo>
                  <a:cubicBezTo>
                    <a:pt x="19341" y="19879"/>
                    <a:pt x="20471" y="18358"/>
                    <a:pt x="21600" y="16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07999" y="7422279"/>
              <a:ext cx="147765" cy="40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39" fill="norm" stroke="1" extrusionOk="0">
                  <a:moveTo>
                    <a:pt x="9127" y="3547"/>
                  </a:moveTo>
                  <a:cubicBezTo>
                    <a:pt x="6997" y="4434"/>
                    <a:pt x="4868" y="5320"/>
                    <a:pt x="3346" y="7590"/>
                  </a:cubicBezTo>
                  <a:cubicBezTo>
                    <a:pt x="1825" y="9861"/>
                    <a:pt x="913" y="13517"/>
                    <a:pt x="456" y="15843"/>
                  </a:cubicBezTo>
                  <a:cubicBezTo>
                    <a:pt x="0" y="18169"/>
                    <a:pt x="0" y="19166"/>
                    <a:pt x="0" y="19997"/>
                  </a:cubicBezTo>
                  <a:cubicBezTo>
                    <a:pt x="0" y="20827"/>
                    <a:pt x="0" y="21492"/>
                    <a:pt x="152" y="21437"/>
                  </a:cubicBezTo>
                  <a:cubicBezTo>
                    <a:pt x="304" y="21381"/>
                    <a:pt x="608" y="20606"/>
                    <a:pt x="1369" y="18612"/>
                  </a:cubicBezTo>
                  <a:cubicBezTo>
                    <a:pt x="2130" y="16618"/>
                    <a:pt x="3346" y="13406"/>
                    <a:pt x="4715" y="10360"/>
                  </a:cubicBezTo>
                  <a:cubicBezTo>
                    <a:pt x="6085" y="7314"/>
                    <a:pt x="7606" y="4434"/>
                    <a:pt x="8670" y="2717"/>
                  </a:cubicBezTo>
                  <a:cubicBezTo>
                    <a:pt x="9735" y="1000"/>
                    <a:pt x="10344" y="446"/>
                    <a:pt x="11561" y="169"/>
                  </a:cubicBezTo>
                  <a:cubicBezTo>
                    <a:pt x="12777" y="-108"/>
                    <a:pt x="14603" y="-108"/>
                    <a:pt x="16580" y="667"/>
                  </a:cubicBezTo>
                  <a:cubicBezTo>
                    <a:pt x="18558" y="1443"/>
                    <a:pt x="20687" y="2994"/>
                    <a:pt x="21144" y="4378"/>
                  </a:cubicBezTo>
                  <a:cubicBezTo>
                    <a:pt x="21600" y="5763"/>
                    <a:pt x="20383" y="6981"/>
                    <a:pt x="17797" y="7923"/>
                  </a:cubicBezTo>
                  <a:cubicBezTo>
                    <a:pt x="15211" y="8864"/>
                    <a:pt x="11256" y="9529"/>
                    <a:pt x="8366" y="9750"/>
                  </a:cubicBezTo>
                  <a:cubicBezTo>
                    <a:pt x="5476" y="9972"/>
                    <a:pt x="3651" y="9750"/>
                    <a:pt x="1825" y="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15392" y="7319851"/>
              <a:ext cx="106959" cy="31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27" fill="norm" stroke="1" extrusionOk="0">
                  <a:moveTo>
                    <a:pt x="20990" y="347"/>
                  </a:moveTo>
                  <a:cubicBezTo>
                    <a:pt x="16421" y="59"/>
                    <a:pt x="11852" y="-229"/>
                    <a:pt x="8113" y="275"/>
                  </a:cubicBezTo>
                  <a:cubicBezTo>
                    <a:pt x="4375" y="779"/>
                    <a:pt x="1467" y="2075"/>
                    <a:pt x="428" y="3515"/>
                  </a:cubicBezTo>
                  <a:cubicBezTo>
                    <a:pt x="-610" y="4955"/>
                    <a:pt x="221" y="6539"/>
                    <a:pt x="3128" y="8555"/>
                  </a:cubicBezTo>
                  <a:cubicBezTo>
                    <a:pt x="6036" y="10571"/>
                    <a:pt x="11021" y="13019"/>
                    <a:pt x="14136" y="14747"/>
                  </a:cubicBezTo>
                  <a:cubicBezTo>
                    <a:pt x="17252" y="16475"/>
                    <a:pt x="18498" y="17483"/>
                    <a:pt x="17667" y="18491"/>
                  </a:cubicBezTo>
                  <a:cubicBezTo>
                    <a:pt x="16836" y="19499"/>
                    <a:pt x="13928" y="20507"/>
                    <a:pt x="10813" y="20939"/>
                  </a:cubicBezTo>
                  <a:cubicBezTo>
                    <a:pt x="7698" y="21371"/>
                    <a:pt x="4375" y="21227"/>
                    <a:pt x="1052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958850" y="7311125"/>
              <a:ext cx="279400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3927" y="10858"/>
                    <a:pt x="7855" y="889"/>
                    <a:pt x="11455" y="58"/>
                  </a:cubicBezTo>
                  <a:cubicBezTo>
                    <a:pt x="15055" y="-773"/>
                    <a:pt x="18327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4450" y="7775806"/>
              <a:ext cx="1130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4" y="19200"/>
                    <a:pt x="2589" y="16800"/>
                    <a:pt x="3903" y="14400"/>
                  </a:cubicBezTo>
                  <a:cubicBezTo>
                    <a:pt x="5218" y="12000"/>
                    <a:pt x="6553" y="9600"/>
                    <a:pt x="8110" y="8400"/>
                  </a:cubicBezTo>
                  <a:cubicBezTo>
                    <a:pt x="9667" y="7200"/>
                    <a:pt x="11447" y="7200"/>
                    <a:pt x="13126" y="6600"/>
                  </a:cubicBezTo>
                  <a:cubicBezTo>
                    <a:pt x="14804" y="6000"/>
                    <a:pt x="16382" y="4800"/>
                    <a:pt x="17778" y="3600"/>
                  </a:cubicBezTo>
                  <a:cubicBezTo>
                    <a:pt x="19173" y="2400"/>
                    <a:pt x="2038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57618" y="7813906"/>
              <a:ext cx="959982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454" y="21600"/>
                  </a:moveTo>
                  <a:cubicBezTo>
                    <a:pt x="216" y="21086"/>
                    <a:pt x="-22" y="20571"/>
                    <a:pt x="2" y="20057"/>
                  </a:cubicBezTo>
                  <a:cubicBezTo>
                    <a:pt x="26" y="19543"/>
                    <a:pt x="311" y="19029"/>
                    <a:pt x="1167" y="18000"/>
                  </a:cubicBezTo>
                  <a:cubicBezTo>
                    <a:pt x="2024" y="16971"/>
                    <a:pt x="3451" y="15429"/>
                    <a:pt x="4974" y="13886"/>
                  </a:cubicBezTo>
                  <a:cubicBezTo>
                    <a:pt x="6496" y="12343"/>
                    <a:pt x="8114" y="10800"/>
                    <a:pt x="10064" y="9257"/>
                  </a:cubicBezTo>
                  <a:cubicBezTo>
                    <a:pt x="12015" y="7714"/>
                    <a:pt x="14299" y="6171"/>
                    <a:pt x="16273" y="4629"/>
                  </a:cubicBezTo>
                  <a:cubicBezTo>
                    <a:pt x="18248" y="3086"/>
                    <a:pt x="19913" y="1543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416049" y="7502756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460500" y="7629756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911349" y="7364467"/>
              <a:ext cx="199287" cy="40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91" fill="norm" stroke="1" extrusionOk="0">
                  <a:moveTo>
                    <a:pt x="0" y="6371"/>
                  </a:moveTo>
                  <a:cubicBezTo>
                    <a:pt x="682" y="5806"/>
                    <a:pt x="1364" y="5240"/>
                    <a:pt x="1933" y="5466"/>
                  </a:cubicBezTo>
                  <a:cubicBezTo>
                    <a:pt x="2501" y="5693"/>
                    <a:pt x="2956" y="6710"/>
                    <a:pt x="3297" y="9085"/>
                  </a:cubicBezTo>
                  <a:cubicBezTo>
                    <a:pt x="3638" y="11460"/>
                    <a:pt x="3865" y="15192"/>
                    <a:pt x="3979" y="17341"/>
                  </a:cubicBezTo>
                  <a:cubicBezTo>
                    <a:pt x="4093" y="19489"/>
                    <a:pt x="4093" y="20055"/>
                    <a:pt x="3752" y="20564"/>
                  </a:cubicBezTo>
                  <a:cubicBezTo>
                    <a:pt x="3411" y="21073"/>
                    <a:pt x="2728" y="21525"/>
                    <a:pt x="2274" y="21355"/>
                  </a:cubicBezTo>
                  <a:cubicBezTo>
                    <a:pt x="1819" y="21186"/>
                    <a:pt x="1592" y="20394"/>
                    <a:pt x="1819" y="18245"/>
                  </a:cubicBezTo>
                  <a:cubicBezTo>
                    <a:pt x="2046" y="16097"/>
                    <a:pt x="2728" y="12591"/>
                    <a:pt x="4434" y="9481"/>
                  </a:cubicBezTo>
                  <a:cubicBezTo>
                    <a:pt x="6139" y="6371"/>
                    <a:pt x="8867" y="3657"/>
                    <a:pt x="10686" y="2130"/>
                  </a:cubicBezTo>
                  <a:cubicBezTo>
                    <a:pt x="12505" y="604"/>
                    <a:pt x="13415" y="264"/>
                    <a:pt x="14552" y="95"/>
                  </a:cubicBezTo>
                  <a:cubicBezTo>
                    <a:pt x="15688" y="-75"/>
                    <a:pt x="17053" y="-75"/>
                    <a:pt x="18417" y="604"/>
                  </a:cubicBezTo>
                  <a:cubicBezTo>
                    <a:pt x="19781" y="1282"/>
                    <a:pt x="21145" y="2639"/>
                    <a:pt x="21373" y="4279"/>
                  </a:cubicBezTo>
                  <a:cubicBezTo>
                    <a:pt x="21600" y="5919"/>
                    <a:pt x="20691" y="7841"/>
                    <a:pt x="18758" y="9368"/>
                  </a:cubicBezTo>
                  <a:cubicBezTo>
                    <a:pt x="16825" y="10895"/>
                    <a:pt x="13869" y="12026"/>
                    <a:pt x="11709" y="12648"/>
                  </a:cubicBezTo>
                  <a:cubicBezTo>
                    <a:pt x="9549" y="13270"/>
                    <a:pt x="8185" y="13383"/>
                    <a:pt x="8072" y="13722"/>
                  </a:cubicBezTo>
                  <a:cubicBezTo>
                    <a:pt x="7958" y="14061"/>
                    <a:pt x="9095" y="14627"/>
                    <a:pt x="11368" y="15475"/>
                  </a:cubicBezTo>
                  <a:cubicBezTo>
                    <a:pt x="13642" y="16323"/>
                    <a:pt x="17053" y="17454"/>
                    <a:pt x="20463" y="1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152650" y="7586486"/>
              <a:ext cx="107950" cy="1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11877"/>
                  </a:moveTo>
                  <a:cubicBezTo>
                    <a:pt x="4235" y="11145"/>
                    <a:pt x="8471" y="10413"/>
                    <a:pt x="11224" y="9315"/>
                  </a:cubicBezTo>
                  <a:cubicBezTo>
                    <a:pt x="13976" y="8216"/>
                    <a:pt x="15247" y="6752"/>
                    <a:pt x="15882" y="5104"/>
                  </a:cubicBezTo>
                  <a:cubicBezTo>
                    <a:pt x="16518" y="3457"/>
                    <a:pt x="16518" y="1627"/>
                    <a:pt x="15459" y="711"/>
                  </a:cubicBezTo>
                  <a:cubicBezTo>
                    <a:pt x="14400" y="-204"/>
                    <a:pt x="12282" y="-204"/>
                    <a:pt x="10376" y="528"/>
                  </a:cubicBezTo>
                  <a:cubicBezTo>
                    <a:pt x="8471" y="1260"/>
                    <a:pt x="6776" y="2725"/>
                    <a:pt x="5506" y="5654"/>
                  </a:cubicBezTo>
                  <a:cubicBezTo>
                    <a:pt x="4235" y="8582"/>
                    <a:pt x="3388" y="12976"/>
                    <a:pt x="4871" y="15904"/>
                  </a:cubicBezTo>
                  <a:cubicBezTo>
                    <a:pt x="6353" y="18833"/>
                    <a:pt x="10165" y="20298"/>
                    <a:pt x="13341" y="20847"/>
                  </a:cubicBezTo>
                  <a:cubicBezTo>
                    <a:pt x="16518" y="21396"/>
                    <a:pt x="19059" y="21030"/>
                    <a:pt x="21600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317750" y="7585306"/>
              <a:ext cx="69850" cy="31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21600" y="3312"/>
                    <a:pt x="21600" y="6624"/>
                    <a:pt x="21600" y="10008"/>
                  </a:cubicBezTo>
                  <a:cubicBezTo>
                    <a:pt x="21600" y="13392"/>
                    <a:pt x="21600" y="16848"/>
                    <a:pt x="20291" y="18864"/>
                  </a:cubicBezTo>
                  <a:cubicBezTo>
                    <a:pt x="18982" y="20880"/>
                    <a:pt x="16364" y="21456"/>
                    <a:pt x="13745" y="21528"/>
                  </a:cubicBezTo>
                  <a:cubicBezTo>
                    <a:pt x="11127" y="21600"/>
                    <a:pt x="8509" y="21168"/>
                    <a:pt x="6218" y="20448"/>
                  </a:cubicBezTo>
                  <a:cubicBezTo>
                    <a:pt x="3927" y="19728"/>
                    <a:pt x="1964" y="18720"/>
                    <a:pt x="0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425700" y="7490056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476500" y="7548930"/>
              <a:ext cx="101600" cy="17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2905"/>
                  </a:moveTo>
                  <a:cubicBezTo>
                    <a:pt x="5400" y="9562"/>
                    <a:pt x="10800" y="6220"/>
                    <a:pt x="14175" y="3905"/>
                  </a:cubicBezTo>
                  <a:cubicBezTo>
                    <a:pt x="17550" y="1591"/>
                    <a:pt x="18900" y="305"/>
                    <a:pt x="18000" y="48"/>
                  </a:cubicBezTo>
                  <a:cubicBezTo>
                    <a:pt x="17100" y="-209"/>
                    <a:pt x="13950" y="562"/>
                    <a:pt x="11025" y="2620"/>
                  </a:cubicBezTo>
                  <a:cubicBezTo>
                    <a:pt x="8100" y="4677"/>
                    <a:pt x="5400" y="8020"/>
                    <a:pt x="4725" y="11234"/>
                  </a:cubicBezTo>
                  <a:cubicBezTo>
                    <a:pt x="4050" y="14448"/>
                    <a:pt x="5400" y="17534"/>
                    <a:pt x="8550" y="19205"/>
                  </a:cubicBezTo>
                  <a:cubicBezTo>
                    <a:pt x="11700" y="20877"/>
                    <a:pt x="16650" y="21134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642103" y="7566256"/>
              <a:ext cx="113798" cy="14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078" fill="norm" stroke="1" extrusionOk="0">
                  <a:moveTo>
                    <a:pt x="19936" y="0"/>
                  </a:moveTo>
                  <a:cubicBezTo>
                    <a:pt x="15616" y="617"/>
                    <a:pt x="11296" y="1234"/>
                    <a:pt x="7565" y="3394"/>
                  </a:cubicBezTo>
                  <a:cubicBezTo>
                    <a:pt x="3834" y="5554"/>
                    <a:pt x="692" y="9257"/>
                    <a:pt x="103" y="12651"/>
                  </a:cubicBezTo>
                  <a:cubicBezTo>
                    <a:pt x="-486" y="16046"/>
                    <a:pt x="1478" y="19131"/>
                    <a:pt x="5405" y="20366"/>
                  </a:cubicBezTo>
                  <a:cubicBezTo>
                    <a:pt x="9332" y="21600"/>
                    <a:pt x="15223" y="20983"/>
                    <a:pt x="21114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848780" y="7363056"/>
              <a:ext cx="7222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19205" y="0"/>
                  </a:moveTo>
                  <a:cubicBezTo>
                    <a:pt x="14885" y="1067"/>
                    <a:pt x="10565" y="2133"/>
                    <a:pt x="7170" y="4333"/>
                  </a:cubicBezTo>
                  <a:cubicBezTo>
                    <a:pt x="3776" y="6533"/>
                    <a:pt x="1307" y="9867"/>
                    <a:pt x="382" y="12600"/>
                  </a:cubicBezTo>
                  <a:cubicBezTo>
                    <a:pt x="-544" y="15333"/>
                    <a:pt x="73" y="17467"/>
                    <a:pt x="3776" y="18867"/>
                  </a:cubicBezTo>
                  <a:cubicBezTo>
                    <a:pt x="7479" y="20267"/>
                    <a:pt x="14267" y="20933"/>
                    <a:pt x="210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809785" y="7534506"/>
              <a:ext cx="18106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894" y="21600"/>
                  </a:moveTo>
                  <a:cubicBezTo>
                    <a:pt x="890" y="18514"/>
                    <a:pt x="-115" y="15429"/>
                    <a:pt x="11" y="12857"/>
                  </a:cubicBezTo>
                  <a:cubicBezTo>
                    <a:pt x="136" y="10286"/>
                    <a:pt x="1392" y="8229"/>
                    <a:pt x="5159" y="6171"/>
                  </a:cubicBezTo>
                  <a:cubicBezTo>
                    <a:pt x="8927" y="4114"/>
                    <a:pt x="15206" y="2057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708399" y="7369406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19"/>
                    <a:pt x="7200" y="9238"/>
                    <a:pt x="3600" y="12838"/>
                  </a:cubicBezTo>
                  <a:cubicBezTo>
                    <a:pt x="0" y="16438"/>
                    <a:pt x="0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690248" y="7409402"/>
              <a:ext cx="201325" cy="30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68" fill="norm" stroke="1" extrusionOk="0">
                  <a:moveTo>
                    <a:pt x="1254" y="18823"/>
                  </a:moveTo>
                  <a:cubicBezTo>
                    <a:pt x="804" y="17941"/>
                    <a:pt x="354" y="17060"/>
                    <a:pt x="129" y="15958"/>
                  </a:cubicBezTo>
                  <a:cubicBezTo>
                    <a:pt x="-96" y="14856"/>
                    <a:pt x="-96" y="13533"/>
                    <a:pt x="692" y="12799"/>
                  </a:cubicBezTo>
                  <a:cubicBezTo>
                    <a:pt x="1479" y="12064"/>
                    <a:pt x="3054" y="11917"/>
                    <a:pt x="5641" y="11476"/>
                  </a:cubicBezTo>
                  <a:cubicBezTo>
                    <a:pt x="8229" y="11035"/>
                    <a:pt x="11829" y="10301"/>
                    <a:pt x="14642" y="8758"/>
                  </a:cubicBezTo>
                  <a:cubicBezTo>
                    <a:pt x="17454" y="7215"/>
                    <a:pt x="19479" y="4864"/>
                    <a:pt x="20491" y="3101"/>
                  </a:cubicBezTo>
                  <a:cubicBezTo>
                    <a:pt x="21504" y="1337"/>
                    <a:pt x="21504" y="162"/>
                    <a:pt x="21279" y="15"/>
                  </a:cubicBezTo>
                  <a:cubicBezTo>
                    <a:pt x="21054" y="-132"/>
                    <a:pt x="20604" y="750"/>
                    <a:pt x="19929" y="3762"/>
                  </a:cubicBezTo>
                  <a:cubicBezTo>
                    <a:pt x="19254" y="6774"/>
                    <a:pt x="18354" y="11917"/>
                    <a:pt x="18354" y="15223"/>
                  </a:cubicBezTo>
                  <a:cubicBezTo>
                    <a:pt x="18354" y="18529"/>
                    <a:pt x="19254" y="19999"/>
                    <a:pt x="2015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915617" y="7604356"/>
              <a:ext cx="97584" cy="11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95" fill="norm" stroke="1" extrusionOk="0">
                  <a:moveTo>
                    <a:pt x="17051" y="0"/>
                  </a:moveTo>
                  <a:cubicBezTo>
                    <a:pt x="12915" y="1543"/>
                    <a:pt x="8778" y="3086"/>
                    <a:pt x="5791" y="5786"/>
                  </a:cubicBezTo>
                  <a:cubicBezTo>
                    <a:pt x="2804" y="8486"/>
                    <a:pt x="966" y="12343"/>
                    <a:pt x="276" y="15236"/>
                  </a:cubicBezTo>
                  <a:cubicBezTo>
                    <a:pt x="-413" y="18129"/>
                    <a:pt x="47" y="20057"/>
                    <a:pt x="3264" y="20829"/>
                  </a:cubicBezTo>
                  <a:cubicBezTo>
                    <a:pt x="6481" y="21600"/>
                    <a:pt x="12455" y="21214"/>
                    <a:pt x="16132" y="19093"/>
                  </a:cubicBezTo>
                  <a:cubicBezTo>
                    <a:pt x="19808" y="16971"/>
                    <a:pt x="21187" y="13114"/>
                    <a:pt x="21187" y="10414"/>
                  </a:cubicBezTo>
                  <a:cubicBezTo>
                    <a:pt x="21187" y="7714"/>
                    <a:pt x="19808" y="6171"/>
                    <a:pt x="17970" y="5593"/>
                  </a:cubicBezTo>
                  <a:cubicBezTo>
                    <a:pt x="16132" y="5014"/>
                    <a:pt x="13834" y="5400"/>
                    <a:pt x="11536" y="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870449" y="7521806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4857699" y="7405778"/>
              <a:ext cx="25452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801" fill="norm" stroke="1" extrusionOk="0">
                  <a:moveTo>
                    <a:pt x="5024" y="20801"/>
                  </a:moveTo>
                  <a:cubicBezTo>
                    <a:pt x="1701" y="13376"/>
                    <a:pt x="-1622" y="5951"/>
                    <a:pt x="870" y="2576"/>
                  </a:cubicBezTo>
                  <a:cubicBezTo>
                    <a:pt x="3363" y="-799"/>
                    <a:pt x="11670" y="-124"/>
                    <a:pt x="19978" y="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012002" y="7281667"/>
              <a:ext cx="125149" cy="44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41" fill="norm" stroke="1" extrusionOk="0">
                  <a:moveTo>
                    <a:pt x="21285" y="865"/>
                  </a:moveTo>
                  <a:cubicBezTo>
                    <a:pt x="16605" y="353"/>
                    <a:pt x="11925" y="-159"/>
                    <a:pt x="8325" y="46"/>
                  </a:cubicBezTo>
                  <a:cubicBezTo>
                    <a:pt x="4725" y="250"/>
                    <a:pt x="2205" y="1172"/>
                    <a:pt x="945" y="3014"/>
                  </a:cubicBezTo>
                  <a:cubicBezTo>
                    <a:pt x="-315" y="4857"/>
                    <a:pt x="-315" y="7621"/>
                    <a:pt x="945" y="10334"/>
                  </a:cubicBezTo>
                  <a:cubicBezTo>
                    <a:pt x="2205" y="13047"/>
                    <a:pt x="4725" y="15708"/>
                    <a:pt x="5985" y="17551"/>
                  </a:cubicBezTo>
                  <a:cubicBezTo>
                    <a:pt x="7245" y="19394"/>
                    <a:pt x="7245" y="20417"/>
                    <a:pt x="724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972050" y="7513193"/>
              <a:ext cx="196850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1110"/>
                  </a:moveTo>
                  <a:cubicBezTo>
                    <a:pt x="0" y="16895"/>
                    <a:pt x="0" y="12681"/>
                    <a:pt x="2787" y="8993"/>
                  </a:cubicBezTo>
                  <a:cubicBezTo>
                    <a:pt x="5574" y="5305"/>
                    <a:pt x="11148" y="2144"/>
                    <a:pt x="14748" y="827"/>
                  </a:cubicBezTo>
                  <a:cubicBezTo>
                    <a:pt x="18348" y="-490"/>
                    <a:pt x="19974" y="37"/>
                    <a:pt x="21600" y="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921127" y="7484141"/>
              <a:ext cx="160617" cy="45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91" fill="norm" stroke="1" extrusionOk="0">
                  <a:moveTo>
                    <a:pt x="4543" y="9237"/>
                  </a:moveTo>
                  <a:cubicBezTo>
                    <a:pt x="3723" y="10232"/>
                    <a:pt x="2903" y="11227"/>
                    <a:pt x="2492" y="13069"/>
                  </a:cubicBezTo>
                  <a:cubicBezTo>
                    <a:pt x="2082" y="14910"/>
                    <a:pt x="2082" y="17598"/>
                    <a:pt x="1946" y="19240"/>
                  </a:cubicBezTo>
                  <a:cubicBezTo>
                    <a:pt x="1809" y="20883"/>
                    <a:pt x="1536" y="21480"/>
                    <a:pt x="1125" y="21380"/>
                  </a:cubicBezTo>
                  <a:cubicBezTo>
                    <a:pt x="715" y="21281"/>
                    <a:pt x="168" y="20485"/>
                    <a:pt x="32" y="18444"/>
                  </a:cubicBezTo>
                  <a:cubicBezTo>
                    <a:pt x="-105" y="16404"/>
                    <a:pt x="168" y="13119"/>
                    <a:pt x="1399" y="10133"/>
                  </a:cubicBezTo>
                  <a:cubicBezTo>
                    <a:pt x="2629" y="7146"/>
                    <a:pt x="4817" y="4459"/>
                    <a:pt x="6184" y="2866"/>
                  </a:cubicBezTo>
                  <a:cubicBezTo>
                    <a:pt x="7551" y="1274"/>
                    <a:pt x="8098" y="776"/>
                    <a:pt x="9054" y="427"/>
                  </a:cubicBezTo>
                  <a:cubicBezTo>
                    <a:pt x="10011" y="79"/>
                    <a:pt x="11379" y="-120"/>
                    <a:pt x="13156" y="79"/>
                  </a:cubicBezTo>
                  <a:cubicBezTo>
                    <a:pt x="14933" y="278"/>
                    <a:pt x="17120" y="875"/>
                    <a:pt x="18761" y="2120"/>
                  </a:cubicBezTo>
                  <a:cubicBezTo>
                    <a:pt x="20401" y="3364"/>
                    <a:pt x="21495" y="5255"/>
                    <a:pt x="20128" y="6947"/>
                  </a:cubicBezTo>
                  <a:cubicBezTo>
                    <a:pt x="18761" y="8639"/>
                    <a:pt x="14933" y="10133"/>
                    <a:pt x="12336" y="10979"/>
                  </a:cubicBezTo>
                  <a:cubicBezTo>
                    <a:pt x="9738" y="11825"/>
                    <a:pt x="8371" y="12024"/>
                    <a:pt x="7004" y="12074"/>
                  </a:cubicBezTo>
                  <a:cubicBezTo>
                    <a:pt x="5637" y="12123"/>
                    <a:pt x="4270" y="12024"/>
                    <a:pt x="3860" y="11725"/>
                  </a:cubicBezTo>
                  <a:cubicBezTo>
                    <a:pt x="3449" y="11427"/>
                    <a:pt x="3996" y="10929"/>
                    <a:pt x="4543" y="1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191250" y="7629756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343650" y="7521806"/>
              <a:ext cx="120650" cy="16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0"/>
                  </a:moveTo>
                  <a:cubicBezTo>
                    <a:pt x="1895" y="6452"/>
                    <a:pt x="3789" y="12904"/>
                    <a:pt x="5305" y="16691"/>
                  </a:cubicBezTo>
                  <a:cubicBezTo>
                    <a:pt x="6821" y="20478"/>
                    <a:pt x="7958" y="21600"/>
                    <a:pt x="8905" y="21319"/>
                  </a:cubicBezTo>
                  <a:cubicBezTo>
                    <a:pt x="9853" y="21039"/>
                    <a:pt x="10611" y="19356"/>
                    <a:pt x="11747" y="16130"/>
                  </a:cubicBezTo>
                  <a:cubicBezTo>
                    <a:pt x="12884" y="12904"/>
                    <a:pt x="14400" y="8135"/>
                    <a:pt x="16105" y="5190"/>
                  </a:cubicBezTo>
                  <a:cubicBezTo>
                    <a:pt x="17811" y="2244"/>
                    <a:pt x="19705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485466" y="7330175"/>
              <a:ext cx="601134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890" y="16996"/>
                  </a:moveTo>
                  <a:cubicBezTo>
                    <a:pt x="2738" y="16308"/>
                    <a:pt x="2586" y="15620"/>
                    <a:pt x="2244" y="15070"/>
                  </a:cubicBezTo>
                  <a:cubicBezTo>
                    <a:pt x="1901" y="14519"/>
                    <a:pt x="1369" y="14107"/>
                    <a:pt x="989" y="14175"/>
                  </a:cubicBezTo>
                  <a:cubicBezTo>
                    <a:pt x="608" y="14244"/>
                    <a:pt x="380" y="14795"/>
                    <a:pt x="228" y="15414"/>
                  </a:cubicBezTo>
                  <a:cubicBezTo>
                    <a:pt x="76" y="16033"/>
                    <a:pt x="0" y="16721"/>
                    <a:pt x="0" y="17409"/>
                  </a:cubicBezTo>
                  <a:cubicBezTo>
                    <a:pt x="0" y="18097"/>
                    <a:pt x="76" y="18784"/>
                    <a:pt x="304" y="19197"/>
                  </a:cubicBezTo>
                  <a:cubicBezTo>
                    <a:pt x="532" y="19610"/>
                    <a:pt x="913" y="19747"/>
                    <a:pt x="1255" y="19541"/>
                  </a:cubicBezTo>
                  <a:cubicBezTo>
                    <a:pt x="1597" y="19335"/>
                    <a:pt x="1901" y="18784"/>
                    <a:pt x="2168" y="18234"/>
                  </a:cubicBezTo>
                  <a:cubicBezTo>
                    <a:pt x="2434" y="17684"/>
                    <a:pt x="2662" y="17133"/>
                    <a:pt x="2852" y="17271"/>
                  </a:cubicBezTo>
                  <a:cubicBezTo>
                    <a:pt x="3042" y="17409"/>
                    <a:pt x="3194" y="18234"/>
                    <a:pt x="3423" y="18922"/>
                  </a:cubicBezTo>
                  <a:cubicBezTo>
                    <a:pt x="3651" y="19610"/>
                    <a:pt x="3955" y="20160"/>
                    <a:pt x="4297" y="20435"/>
                  </a:cubicBezTo>
                  <a:cubicBezTo>
                    <a:pt x="4639" y="20711"/>
                    <a:pt x="5020" y="20711"/>
                    <a:pt x="5400" y="20091"/>
                  </a:cubicBezTo>
                  <a:cubicBezTo>
                    <a:pt x="5780" y="19472"/>
                    <a:pt x="6161" y="18234"/>
                    <a:pt x="6617" y="15620"/>
                  </a:cubicBezTo>
                  <a:cubicBezTo>
                    <a:pt x="7073" y="13006"/>
                    <a:pt x="7606" y="9016"/>
                    <a:pt x="7872" y="6402"/>
                  </a:cubicBezTo>
                  <a:cubicBezTo>
                    <a:pt x="8138" y="3788"/>
                    <a:pt x="8138" y="2550"/>
                    <a:pt x="8138" y="1587"/>
                  </a:cubicBezTo>
                  <a:cubicBezTo>
                    <a:pt x="8138" y="624"/>
                    <a:pt x="8138" y="-64"/>
                    <a:pt x="8062" y="5"/>
                  </a:cubicBezTo>
                  <a:cubicBezTo>
                    <a:pt x="7986" y="74"/>
                    <a:pt x="7834" y="899"/>
                    <a:pt x="7606" y="3651"/>
                  </a:cubicBezTo>
                  <a:cubicBezTo>
                    <a:pt x="7377" y="6402"/>
                    <a:pt x="7073" y="11080"/>
                    <a:pt x="6921" y="13763"/>
                  </a:cubicBezTo>
                  <a:cubicBezTo>
                    <a:pt x="6769" y="16446"/>
                    <a:pt x="6769" y="17133"/>
                    <a:pt x="6845" y="17821"/>
                  </a:cubicBezTo>
                  <a:cubicBezTo>
                    <a:pt x="6921" y="18509"/>
                    <a:pt x="7073" y="19197"/>
                    <a:pt x="7263" y="19197"/>
                  </a:cubicBezTo>
                  <a:cubicBezTo>
                    <a:pt x="7454" y="19197"/>
                    <a:pt x="7682" y="18509"/>
                    <a:pt x="7986" y="17477"/>
                  </a:cubicBezTo>
                  <a:cubicBezTo>
                    <a:pt x="8290" y="16446"/>
                    <a:pt x="8670" y="15070"/>
                    <a:pt x="8937" y="13969"/>
                  </a:cubicBezTo>
                  <a:cubicBezTo>
                    <a:pt x="9203" y="12868"/>
                    <a:pt x="9355" y="12043"/>
                    <a:pt x="9355" y="12112"/>
                  </a:cubicBezTo>
                  <a:cubicBezTo>
                    <a:pt x="9355" y="12181"/>
                    <a:pt x="9203" y="13144"/>
                    <a:pt x="9127" y="14382"/>
                  </a:cubicBezTo>
                  <a:cubicBezTo>
                    <a:pt x="9051" y="15620"/>
                    <a:pt x="9051" y="17133"/>
                    <a:pt x="9127" y="18234"/>
                  </a:cubicBezTo>
                  <a:cubicBezTo>
                    <a:pt x="9203" y="19335"/>
                    <a:pt x="9355" y="20023"/>
                    <a:pt x="9621" y="20160"/>
                  </a:cubicBezTo>
                  <a:cubicBezTo>
                    <a:pt x="9887" y="20298"/>
                    <a:pt x="10268" y="19885"/>
                    <a:pt x="10724" y="18716"/>
                  </a:cubicBezTo>
                  <a:cubicBezTo>
                    <a:pt x="11180" y="17546"/>
                    <a:pt x="11713" y="15620"/>
                    <a:pt x="12055" y="14244"/>
                  </a:cubicBezTo>
                  <a:cubicBezTo>
                    <a:pt x="12397" y="12868"/>
                    <a:pt x="12549" y="12043"/>
                    <a:pt x="12625" y="11974"/>
                  </a:cubicBezTo>
                  <a:cubicBezTo>
                    <a:pt x="12701" y="11905"/>
                    <a:pt x="12701" y="12593"/>
                    <a:pt x="12663" y="13969"/>
                  </a:cubicBezTo>
                  <a:cubicBezTo>
                    <a:pt x="12625" y="15345"/>
                    <a:pt x="12549" y="17409"/>
                    <a:pt x="12587" y="18784"/>
                  </a:cubicBezTo>
                  <a:cubicBezTo>
                    <a:pt x="12625" y="20160"/>
                    <a:pt x="12777" y="20848"/>
                    <a:pt x="13082" y="21192"/>
                  </a:cubicBezTo>
                  <a:cubicBezTo>
                    <a:pt x="13386" y="21536"/>
                    <a:pt x="13842" y="21536"/>
                    <a:pt x="14527" y="20642"/>
                  </a:cubicBezTo>
                  <a:cubicBezTo>
                    <a:pt x="15211" y="19747"/>
                    <a:pt x="16124" y="17959"/>
                    <a:pt x="16694" y="16721"/>
                  </a:cubicBezTo>
                  <a:cubicBezTo>
                    <a:pt x="17265" y="15482"/>
                    <a:pt x="17493" y="14795"/>
                    <a:pt x="17645" y="14107"/>
                  </a:cubicBezTo>
                  <a:cubicBezTo>
                    <a:pt x="17797" y="13419"/>
                    <a:pt x="17873" y="12731"/>
                    <a:pt x="17721" y="12456"/>
                  </a:cubicBezTo>
                  <a:cubicBezTo>
                    <a:pt x="17569" y="12181"/>
                    <a:pt x="17189" y="12318"/>
                    <a:pt x="16732" y="13006"/>
                  </a:cubicBezTo>
                  <a:cubicBezTo>
                    <a:pt x="16276" y="13694"/>
                    <a:pt x="15744" y="14932"/>
                    <a:pt x="15477" y="16102"/>
                  </a:cubicBezTo>
                  <a:cubicBezTo>
                    <a:pt x="15211" y="17271"/>
                    <a:pt x="15211" y="18372"/>
                    <a:pt x="16276" y="19266"/>
                  </a:cubicBezTo>
                  <a:cubicBezTo>
                    <a:pt x="17341" y="20160"/>
                    <a:pt x="19470" y="20848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422151" y="7471006"/>
              <a:ext cx="20419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9941" y="0"/>
                  </a:moveTo>
                  <a:cubicBezTo>
                    <a:pt x="14651" y="4200"/>
                    <a:pt x="9361" y="8400"/>
                    <a:pt x="5834" y="11250"/>
                  </a:cubicBezTo>
                  <a:cubicBezTo>
                    <a:pt x="2308" y="14100"/>
                    <a:pt x="545" y="15600"/>
                    <a:pt x="104" y="16800"/>
                  </a:cubicBezTo>
                  <a:cubicBezTo>
                    <a:pt x="-337" y="18000"/>
                    <a:pt x="545" y="18900"/>
                    <a:pt x="4292" y="19650"/>
                  </a:cubicBezTo>
                  <a:cubicBezTo>
                    <a:pt x="8039" y="20400"/>
                    <a:pt x="14651" y="21000"/>
                    <a:pt x="212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442200" y="7693256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21600"/>
                    <a:pt x="8727" y="21600"/>
                    <a:pt x="12327" y="18000"/>
                  </a:cubicBezTo>
                  <a:cubicBezTo>
                    <a:pt x="15927" y="14400"/>
                    <a:pt x="187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826290" y="7463680"/>
              <a:ext cx="244561" cy="20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61" fill="norm" stroke="1" extrusionOk="0">
                  <a:moveTo>
                    <a:pt x="15928" y="4730"/>
                  </a:moveTo>
                  <a:cubicBezTo>
                    <a:pt x="15928" y="2967"/>
                    <a:pt x="15928" y="1204"/>
                    <a:pt x="15369" y="432"/>
                  </a:cubicBezTo>
                  <a:cubicBezTo>
                    <a:pt x="14811" y="-339"/>
                    <a:pt x="13693" y="-119"/>
                    <a:pt x="11366" y="1424"/>
                  </a:cubicBezTo>
                  <a:cubicBezTo>
                    <a:pt x="9038" y="2967"/>
                    <a:pt x="5500" y="5832"/>
                    <a:pt x="3266" y="8257"/>
                  </a:cubicBezTo>
                  <a:cubicBezTo>
                    <a:pt x="1031" y="10681"/>
                    <a:pt x="100" y="12665"/>
                    <a:pt x="7" y="14759"/>
                  </a:cubicBezTo>
                  <a:cubicBezTo>
                    <a:pt x="-86" y="16853"/>
                    <a:pt x="659" y="19057"/>
                    <a:pt x="4383" y="20159"/>
                  </a:cubicBezTo>
                  <a:cubicBezTo>
                    <a:pt x="8107" y="21261"/>
                    <a:pt x="14811" y="21261"/>
                    <a:pt x="21514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7740650" y="7788506"/>
              <a:ext cx="279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0"/>
                  </a:moveTo>
                  <a:cubicBezTo>
                    <a:pt x="982" y="0"/>
                    <a:pt x="0" y="0"/>
                    <a:pt x="0" y="1800"/>
                  </a:cubicBezTo>
                  <a:cubicBezTo>
                    <a:pt x="0" y="3600"/>
                    <a:pt x="982" y="7200"/>
                    <a:pt x="4091" y="7200"/>
                  </a:cubicBezTo>
                  <a:cubicBezTo>
                    <a:pt x="7200" y="7200"/>
                    <a:pt x="12436" y="3600"/>
                    <a:pt x="15709" y="5400"/>
                  </a:cubicBezTo>
                  <a:cubicBezTo>
                    <a:pt x="18982" y="7200"/>
                    <a:pt x="2029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7770283" y="7832956"/>
              <a:ext cx="218017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2097" y="16200"/>
                  </a:moveTo>
                  <a:cubicBezTo>
                    <a:pt x="1049" y="18900"/>
                    <a:pt x="0" y="21600"/>
                    <a:pt x="0" y="20250"/>
                  </a:cubicBezTo>
                  <a:cubicBezTo>
                    <a:pt x="0" y="18900"/>
                    <a:pt x="1049" y="13500"/>
                    <a:pt x="4823" y="9450"/>
                  </a:cubicBezTo>
                  <a:cubicBezTo>
                    <a:pt x="8598" y="5400"/>
                    <a:pt x="1509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7719483" y="7915506"/>
              <a:ext cx="148168" cy="27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14194" y="14345"/>
                  </a:moveTo>
                  <a:cubicBezTo>
                    <a:pt x="15429" y="13850"/>
                    <a:pt x="16663" y="13356"/>
                    <a:pt x="16817" y="12779"/>
                  </a:cubicBezTo>
                  <a:cubicBezTo>
                    <a:pt x="16971" y="12202"/>
                    <a:pt x="16046" y="11542"/>
                    <a:pt x="14657" y="11130"/>
                  </a:cubicBezTo>
                  <a:cubicBezTo>
                    <a:pt x="13269" y="10718"/>
                    <a:pt x="11417" y="10553"/>
                    <a:pt x="9103" y="11460"/>
                  </a:cubicBezTo>
                  <a:cubicBezTo>
                    <a:pt x="6789" y="12366"/>
                    <a:pt x="4011" y="14345"/>
                    <a:pt x="2314" y="15829"/>
                  </a:cubicBezTo>
                  <a:cubicBezTo>
                    <a:pt x="617" y="17313"/>
                    <a:pt x="0" y="18302"/>
                    <a:pt x="0" y="19209"/>
                  </a:cubicBezTo>
                  <a:cubicBezTo>
                    <a:pt x="0" y="20116"/>
                    <a:pt x="617" y="20940"/>
                    <a:pt x="1697" y="21270"/>
                  </a:cubicBezTo>
                  <a:cubicBezTo>
                    <a:pt x="2777" y="21600"/>
                    <a:pt x="4320" y="21435"/>
                    <a:pt x="7406" y="18962"/>
                  </a:cubicBezTo>
                  <a:cubicBezTo>
                    <a:pt x="10491" y="16489"/>
                    <a:pt x="15120" y="11707"/>
                    <a:pt x="17589" y="8492"/>
                  </a:cubicBezTo>
                  <a:cubicBezTo>
                    <a:pt x="20057" y="5276"/>
                    <a:pt x="20366" y="3627"/>
                    <a:pt x="20674" y="2308"/>
                  </a:cubicBezTo>
                  <a:cubicBezTo>
                    <a:pt x="20983" y="989"/>
                    <a:pt x="21291" y="0"/>
                    <a:pt x="21446" y="0"/>
                  </a:cubicBezTo>
                  <a:cubicBezTo>
                    <a:pt x="21600" y="0"/>
                    <a:pt x="21600" y="989"/>
                    <a:pt x="20829" y="3545"/>
                  </a:cubicBezTo>
                  <a:cubicBezTo>
                    <a:pt x="20057" y="6101"/>
                    <a:pt x="18514" y="10223"/>
                    <a:pt x="17743" y="13026"/>
                  </a:cubicBezTo>
                  <a:cubicBezTo>
                    <a:pt x="16971" y="15829"/>
                    <a:pt x="16971" y="17313"/>
                    <a:pt x="17743" y="18137"/>
                  </a:cubicBezTo>
                  <a:cubicBezTo>
                    <a:pt x="18514" y="18962"/>
                    <a:pt x="20057" y="19127"/>
                    <a:pt x="21600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906833" y="8059039"/>
              <a:ext cx="106868" cy="12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0957" fill="norm" stroke="1" extrusionOk="0">
                  <a:moveTo>
                    <a:pt x="5904" y="7988"/>
                  </a:moveTo>
                  <a:cubicBezTo>
                    <a:pt x="7942" y="7268"/>
                    <a:pt x="9980" y="6548"/>
                    <a:pt x="11202" y="5288"/>
                  </a:cubicBezTo>
                  <a:cubicBezTo>
                    <a:pt x="12425" y="4028"/>
                    <a:pt x="12833" y="2228"/>
                    <a:pt x="12018" y="1148"/>
                  </a:cubicBezTo>
                  <a:cubicBezTo>
                    <a:pt x="11202" y="68"/>
                    <a:pt x="9165" y="-292"/>
                    <a:pt x="7331" y="248"/>
                  </a:cubicBezTo>
                  <a:cubicBezTo>
                    <a:pt x="5497" y="788"/>
                    <a:pt x="3867" y="2228"/>
                    <a:pt x="2236" y="5108"/>
                  </a:cubicBezTo>
                  <a:cubicBezTo>
                    <a:pt x="606" y="7988"/>
                    <a:pt x="-1024" y="12308"/>
                    <a:pt x="810" y="15368"/>
                  </a:cubicBezTo>
                  <a:cubicBezTo>
                    <a:pt x="2644" y="18428"/>
                    <a:pt x="7942" y="20228"/>
                    <a:pt x="11814" y="20768"/>
                  </a:cubicBezTo>
                  <a:cubicBezTo>
                    <a:pt x="15685" y="21308"/>
                    <a:pt x="18131" y="20588"/>
                    <a:pt x="20576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8096250" y="7913062"/>
              <a:ext cx="57150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82"/>
                  </a:moveTo>
                  <a:cubicBezTo>
                    <a:pt x="17600" y="25"/>
                    <a:pt x="13600" y="-133"/>
                    <a:pt x="10400" y="182"/>
                  </a:cubicBezTo>
                  <a:cubicBezTo>
                    <a:pt x="7200" y="498"/>
                    <a:pt x="4800" y="1286"/>
                    <a:pt x="3600" y="3651"/>
                  </a:cubicBezTo>
                  <a:cubicBezTo>
                    <a:pt x="2400" y="6016"/>
                    <a:pt x="2400" y="9958"/>
                    <a:pt x="2000" y="13190"/>
                  </a:cubicBezTo>
                  <a:cubicBezTo>
                    <a:pt x="1600" y="16422"/>
                    <a:pt x="800" y="18944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8039100" y="8074256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4400"/>
                    <a:pt x="1490" y="7200"/>
                    <a:pt x="5090" y="3600"/>
                  </a:cubicBezTo>
                  <a:cubicBezTo>
                    <a:pt x="8690" y="0"/>
                    <a:pt x="15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8173539" y="8074256"/>
              <a:ext cx="13226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2167" y="2274"/>
                  </a:moveTo>
                  <a:cubicBezTo>
                    <a:pt x="10795" y="1137"/>
                    <a:pt x="9424" y="0"/>
                    <a:pt x="7881" y="0"/>
                  </a:cubicBezTo>
                  <a:cubicBezTo>
                    <a:pt x="6338" y="0"/>
                    <a:pt x="4624" y="1137"/>
                    <a:pt x="3253" y="3789"/>
                  </a:cubicBezTo>
                  <a:cubicBezTo>
                    <a:pt x="1881" y="6442"/>
                    <a:pt x="853" y="10611"/>
                    <a:pt x="338" y="13642"/>
                  </a:cubicBezTo>
                  <a:cubicBezTo>
                    <a:pt x="-176" y="16674"/>
                    <a:pt x="-176" y="18568"/>
                    <a:pt x="853" y="19516"/>
                  </a:cubicBezTo>
                  <a:cubicBezTo>
                    <a:pt x="1881" y="20463"/>
                    <a:pt x="3938" y="20463"/>
                    <a:pt x="6338" y="18947"/>
                  </a:cubicBezTo>
                  <a:cubicBezTo>
                    <a:pt x="8738" y="17432"/>
                    <a:pt x="11481" y="14400"/>
                    <a:pt x="13024" y="11937"/>
                  </a:cubicBezTo>
                  <a:cubicBezTo>
                    <a:pt x="14567" y="9474"/>
                    <a:pt x="14910" y="7579"/>
                    <a:pt x="15081" y="8147"/>
                  </a:cubicBezTo>
                  <a:cubicBezTo>
                    <a:pt x="15253" y="8716"/>
                    <a:pt x="15253" y="11747"/>
                    <a:pt x="15424" y="14211"/>
                  </a:cubicBezTo>
                  <a:cubicBezTo>
                    <a:pt x="15595" y="16674"/>
                    <a:pt x="15938" y="18568"/>
                    <a:pt x="16967" y="19705"/>
                  </a:cubicBezTo>
                  <a:cubicBezTo>
                    <a:pt x="17995" y="20842"/>
                    <a:pt x="19710" y="21221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345079" y="8074256"/>
              <a:ext cx="132171" cy="1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36" fill="norm" stroke="1" extrusionOk="0">
                  <a:moveTo>
                    <a:pt x="3923" y="0"/>
                  </a:moveTo>
                  <a:cubicBezTo>
                    <a:pt x="2552" y="3352"/>
                    <a:pt x="1180" y="6703"/>
                    <a:pt x="495" y="9683"/>
                  </a:cubicBezTo>
                  <a:cubicBezTo>
                    <a:pt x="-191" y="12662"/>
                    <a:pt x="-191" y="15269"/>
                    <a:pt x="666" y="17317"/>
                  </a:cubicBezTo>
                  <a:cubicBezTo>
                    <a:pt x="1523" y="19366"/>
                    <a:pt x="3238" y="20855"/>
                    <a:pt x="4952" y="20669"/>
                  </a:cubicBezTo>
                  <a:cubicBezTo>
                    <a:pt x="6666" y="20483"/>
                    <a:pt x="8380" y="18621"/>
                    <a:pt x="9752" y="16759"/>
                  </a:cubicBezTo>
                  <a:cubicBezTo>
                    <a:pt x="11123" y="14897"/>
                    <a:pt x="12152" y="13034"/>
                    <a:pt x="13009" y="10986"/>
                  </a:cubicBezTo>
                  <a:cubicBezTo>
                    <a:pt x="13866" y="8938"/>
                    <a:pt x="14552" y="6703"/>
                    <a:pt x="14552" y="7634"/>
                  </a:cubicBezTo>
                  <a:cubicBezTo>
                    <a:pt x="14552" y="8566"/>
                    <a:pt x="13866" y="12662"/>
                    <a:pt x="13695" y="15641"/>
                  </a:cubicBezTo>
                  <a:cubicBezTo>
                    <a:pt x="13523" y="18621"/>
                    <a:pt x="13866" y="20483"/>
                    <a:pt x="15238" y="21041"/>
                  </a:cubicBezTo>
                  <a:cubicBezTo>
                    <a:pt x="16609" y="21600"/>
                    <a:pt x="19009" y="20855"/>
                    <a:pt x="2140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553450" y="7890106"/>
              <a:ext cx="12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43"/>
                    <a:pt x="14400" y="10286"/>
                    <a:pt x="10800" y="13812"/>
                  </a:cubicBezTo>
                  <a:cubicBezTo>
                    <a:pt x="7200" y="17339"/>
                    <a:pt x="3600" y="19249"/>
                    <a:pt x="1800" y="20278"/>
                  </a:cubicBezTo>
                  <a:cubicBezTo>
                    <a:pt x="0" y="21306"/>
                    <a:pt x="0" y="21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641046" y="7934556"/>
              <a:ext cx="7750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0581" y="0"/>
                  </a:moveTo>
                  <a:cubicBezTo>
                    <a:pt x="6602" y="4860"/>
                    <a:pt x="2624" y="9720"/>
                    <a:pt x="918" y="13140"/>
                  </a:cubicBezTo>
                  <a:cubicBezTo>
                    <a:pt x="-787" y="16560"/>
                    <a:pt x="-219" y="18540"/>
                    <a:pt x="3476" y="19710"/>
                  </a:cubicBezTo>
                  <a:cubicBezTo>
                    <a:pt x="7171" y="20880"/>
                    <a:pt x="13992" y="21240"/>
                    <a:pt x="20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629650" y="8058100"/>
              <a:ext cx="1460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35" y="11375"/>
                    <a:pt x="11270" y="2735"/>
                    <a:pt x="14870" y="575"/>
                  </a:cubicBezTo>
                  <a:cubicBezTo>
                    <a:pt x="18470" y="-1585"/>
                    <a:pt x="200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915400" y="8086956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966200" y="803615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016999" y="7998035"/>
              <a:ext cx="93905" cy="18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57" fill="norm" stroke="1" extrusionOk="0">
                  <a:moveTo>
                    <a:pt x="16904" y="2948"/>
                  </a:moveTo>
                  <a:cubicBezTo>
                    <a:pt x="16435" y="1721"/>
                    <a:pt x="15965" y="493"/>
                    <a:pt x="14557" y="125"/>
                  </a:cubicBezTo>
                  <a:cubicBezTo>
                    <a:pt x="13148" y="-243"/>
                    <a:pt x="10800" y="248"/>
                    <a:pt x="8922" y="984"/>
                  </a:cubicBezTo>
                  <a:cubicBezTo>
                    <a:pt x="7043" y="1721"/>
                    <a:pt x="5635" y="2702"/>
                    <a:pt x="4930" y="4421"/>
                  </a:cubicBezTo>
                  <a:cubicBezTo>
                    <a:pt x="4226" y="6139"/>
                    <a:pt x="4226" y="8593"/>
                    <a:pt x="6809" y="10925"/>
                  </a:cubicBezTo>
                  <a:cubicBezTo>
                    <a:pt x="9391" y="13257"/>
                    <a:pt x="14557" y="15466"/>
                    <a:pt x="17609" y="17184"/>
                  </a:cubicBezTo>
                  <a:cubicBezTo>
                    <a:pt x="20661" y="18902"/>
                    <a:pt x="21600" y="20130"/>
                    <a:pt x="20191" y="20743"/>
                  </a:cubicBezTo>
                  <a:cubicBezTo>
                    <a:pt x="18783" y="21357"/>
                    <a:pt x="15026" y="21357"/>
                    <a:pt x="11974" y="21357"/>
                  </a:cubicBezTo>
                  <a:cubicBezTo>
                    <a:pt x="8922" y="21357"/>
                    <a:pt x="6574" y="21357"/>
                    <a:pt x="4696" y="20866"/>
                  </a:cubicBezTo>
                  <a:cubicBezTo>
                    <a:pt x="2817" y="20375"/>
                    <a:pt x="1409" y="19393"/>
                    <a:pt x="0" y="18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9390659" y="8046875"/>
              <a:ext cx="108941" cy="13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41" fill="norm" stroke="1" extrusionOk="0">
                  <a:moveTo>
                    <a:pt x="20976" y="4366"/>
                  </a:moveTo>
                  <a:cubicBezTo>
                    <a:pt x="19753" y="2678"/>
                    <a:pt x="18531" y="991"/>
                    <a:pt x="16901" y="316"/>
                  </a:cubicBezTo>
                  <a:cubicBezTo>
                    <a:pt x="15270" y="-359"/>
                    <a:pt x="13233" y="-22"/>
                    <a:pt x="10380" y="2003"/>
                  </a:cubicBezTo>
                  <a:cubicBezTo>
                    <a:pt x="7527" y="4028"/>
                    <a:pt x="3859" y="7741"/>
                    <a:pt x="1821" y="10441"/>
                  </a:cubicBezTo>
                  <a:cubicBezTo>
                    <a:pt x="-216" y="13141"/>
                    <a:pt x="-624" y="14828"/>
                    <a:pt x="1006" y="16853"/>
                  </a:cubicBezTo>
                  <a:cubicBezTo>
                    <a:pt x="2636" y="18878"/>
                    <a:pt x="6304" y="21241"/>
                    <a:pt x="9565" y="21241"/>
                  </a:cubicBezTo>
                  <a:cubicBezTo>
                    <a:pt x="12825" y="21241"/>
                    <a:pt x="15678" y="18878"/>
                    <a:pt x="17308" y="16685"/>
                  </a:cubicBezTo>
                  <a:cubicBezTo>
                    <a:pt x="18938" y="14491"/>
                    <a:pt x="19346" y="12466"/>
                    <a:pt x="19550" y="10610"/>
                  </a:cubicBezTo>
                  <a:cubicBezTo>
                    <a:pt x="19753" y="8753"/>
                    <a:pt x="19753" y="7066"/>
                    <a:pt x="18734" y="6053"/>
                  </a:cubicBezTo>
                  <a:cubicBezTo>
                    <a:pt x="17716" y="5041"/>
                    <a:pt x="15678" y="4703"/>
                    <a:pt x="13640" y="4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9556750" y="815045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640670" y="8118706"/>
              <a:ext cx="99796" cy="9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065" fill="norm" stroke="1" extrusionOk="0">
                  <a:moveTo>
                    <a:pt x="10295" y="1473"/>
                  </a:moveTo>
                  <a:cubicBezTo>
                    <a:pt x="8091" y="982"/>
                    <a:pt x="5886" y="491"/>
                    <a:pt x="4123" y="1227"/>
                  </a:cubicBezTo>
                  <a:cubicBezTo>
                    <a:pt x="2360" y="1964"/>
                    <a:pt x="1037" y="3927"/>
                    <a:pt x="376" y="6382"/>
                  </a:cubicBezTo>
                  <a:cubicBezTo>
                    <a:pt x="-285" y="8836"/>
                    <a:pt x="-285" y="11782"/>
                    <a:pt x="2139" y="14482"/>
                  </a:cubicBezTo>
                  <a:cubicBezTo>
                    <a:pt x="4564" y="17182"/>
                    <a:pt x="9413" y="19636"/>
                    <a:pt x="13160" y="20618"/>
                  </a:cubicBezTo>
                  <a:cubicBezTo>
                    <a:pt x="16907" y="21600"/>
                    <a:pt x="19552" y="21109"/>
                    <a:pt x="20433" y="17673"/>
                  </a:cubicBezTo>
                  <a:cubicBezTo>
                    <a:pt x="21315" y="14236"/>
                    <a:pt x="20433" y="7855"/>
                    <a:pt x="18891" y="4418"/>
                  </a:cubicBezTo>
                  <a:cubicBezTo>
                    <a:pt x="17348" y="982"/>
                    <a:pt x="15144" y="491"/>
                    <a:pt x="129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9785350" y="8099656"/>
              <a:ext cx="87187" cy="16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94" fill="norm" stroke="1" extrusionOk="0">
                  <a:moveTo>
                    <a:pt x="18514" y="1683"/>
                  </a:moveTo>
                  <a:cubicBezTo>
                    <a:pt x="16457" y="842"/>
                    <a:pt x="14400" y="0"/>
                    <a:pt x="12343" y="0"/>
                  </a:cubicBezTo>
                  <a:cubicBezTo>
                    <a:pt x="10286" y="0"/>
                    <a:pt x="8229" y="842"/>
                    <a:pt x="7200" y="2104"/>
                  </a:cubicBezTo>
                  <a:cubicBezTo>
                    <a:pt x="6171" y="3366"/>
                    <a:pt x="6171" y="5049"/>
                    <a:pt x="8229" y="7434"/>
                  </a:cubicBezTo>
                  <a:cubicBezTo>
                    <a:pt x="10286" y="9818"/>
                    <a:pt x="14400" y="12904"/>
                    <a:pt x="17229" y="15148"/>
                  </a:cubicBezTo>
                  <a:cubicBezTo>
                    <a:pt x="20057" y="17392"/>
                    <a:pt x="21600" y="18795"/>
                    <a:pt x="21086" y="19777"/>
                  </a:cubicBezTo>
                  <a:cubicBezTo>
                    <a:pt x="20571" y="20758"/>
                    <a:pt x="18000" y="21319"/>
                    <a:pt x="14657" y="21460"/>
                  </a:cubicBezTo>
                  <a:cubicBezTo>
                    <a:pt x="11314" y="21600"/>
                    <a:pt x="7200" y="21319"/>
                    <a:pt x="4629" y="20478"/>
                  </a:cubicBezTo>
                  <a:cubicBezTo>
                    <a:pt x="2057" y="19636"/>
                    <a:pt x="1029" y="18234"/>
                    <a:pt x="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823449" y="8106006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606800" y="7890106"/>
              <a:ext cx="419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8720"/>
                    <a:pt x="6109" y="15840"/>
                    <a:pt x="9709" y="12240"/>
                  </a:cubicBezTo>
                  <a:cubicBezTo>
                    <a:pt x="13309" y="8640"/>
                    <a:pt x="1745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663950" y="7934556"/>
              <a:ext cx="393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8000"/>
                    <a:pt x="8361" y="14400"/>
                    <a:pt x="11961" y="10800"/>
                  </a:cubicBezTo>
                  <a:cubicBezTo>
                    <a:pt x="15561" y="7200"/>
                    <a:pt x="1858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232150" y="8208601"/>
              <a:ext cx="241300" cy="25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441"/>
                  </a:moveTo>
                  <a:cubicBezTo>
                    <a:pt x="947" y="92"/>
                    <a:pt x="1895" y="-256"/>
                    <a:pt x="3126" y="267"/>
                  </a:cubicBezTo>
                  <a:cubicBezTo>
                    <a:pt x="4358" y="789"/>
                    <a:pt x="5874" y="2183"/>
                    <a:pt x="8242" y="4883"/>
                  </a:cubicBezTo>
                  <a:cubicBezTo>
                    <a:pt x="10611" y="7583"/>
                    <a:pt x="13832" y="11589"/>
                    <a:pt x="16200" y="14550"/>
                  </a:cubicBezTo>
                  <a:cubicBezTo>
                    <a:pt x="18568" y="17512"/>
                    <a:pt x="20084" y="19428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281239" y="8137756"/>
              <a:ext cx="204912" cy="38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99" fill="norm" stroke="1" extrusionOk="0">
                  <a:moveTo>
                    <a:pt x="21337" y="0"/>
                  </a:moveTo>
                  <a:cubicBezTo>
                    <a:pt x="20015" y="949"/>
                    <a:pt x="18692" y="1899"/>
                    <a:pt x="16929" y="4035"/>
                  </a:cubicBezTo>
                  <a:cubicBezTo>
                    <a:pt x="15166" y="6171"/>
                    <a:pt x="12961" y="9495"/>
                    <a:pt x="10317" y="12462"/>
                  </a:cubicBezTo>
                  <a:cubicBezTo>
                    <a:pt x="7672" y="15429"/>
                    <a:pt x="4586" y="18040"/>
                    <a:pt x="2602" y="19582"/>
                  </a:cubicBezTo>
                  <a:cubicBezTo>
                    <a:pt x="619" y="21125"/>
                    <a:pt x="-263" y="21600"/>
                    <a:pt x="68" y="21481"/>
                  </a:cubicBezTo>
                  <a:cubicBezTo>
                    <a:pt x="398" y="21363"/>
                    <a:pt x="1941" y="20651"/>
                    <a:pt x="3484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632199" y="8331150"/>
              <a:ext cx="171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67" y="11375"/>
                    <a:pt x="11733" y="2735"/>
                    <a:pt x="15333" y="575"/>
                  </a:cubicBezTo>
                  <a:cubicBezTo>
                    <a:pt x="18933" y="-1585"/>
                    <a:pt x="202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619985" y="8410806"/>
              <a:ext cx="158266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700" fill="norm" stroke="1" extrusionOk="0">
                  <a:moveTo>
                    <a:pt x="2493" y="0"/>
                  </a:moveTo>
                  <a:cubicBezTo>
                    <a:pt x="1072" y="7200"/>
                    <a:pt x="-349" y="14400"/>
                    <a:pt x="77" y="18000"/>
                  </a:cubicBezTo>
                  <a:cubicBezTo>
                    <a:pt x="504" y="21600"/>
                    <a:pt x="2777" y="21600"/>
                    <a:pt x="6614" y="18000"/>
                  </a:cubicBezTo>
                  <a:cubicBezTo>
                    <a:pt x="10451" y="14400"/>
                    <a:pt x="15851" y="7200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994150" y="8188556"/>
              <a:ext cx="1206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5891"/>
                    <a:pt x="9853" y="11782"/>
                    <a:pt x="13453" y="15382"/>
                  </a:cubicBezTo>
                  <a:cubicBezTo>
                    <a:pt x="17053" y="18982"/>
                    <a:pt x="19326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033429" y="8220306"/>
              <a:ext cx="15122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0"/>
                  </a:moveTo>
                  <a:cubicBezTo>
                    <a:pt x="15733" y="4480"/>
                    <a:pt x="10033" y="8960"/>
                    <a:pt x="6433" y="11920"/>
                  </a:cubicBezTo>
                  <a:cubicBezTo>
                    <a:pt x="2833" y="14880"/>
                    <a:pt x="1333" y="16320"/>
                    <a:pt x="583" y="17440"/>
                  </a:cubicBezTo>
                  <a:cubicBezTo>
                    <a:pt x="-167" y="18560"/>
                    <a:pt x="-167" y="19360"/>
                    <a:pt x="433" y="20000"/>
                  </a:cubicBezTo>
                  <a:cubicBezTo>
                    <a:pt x="1033" y="20640"/>
                    <a:pt x="2233" y="21120"/>
                    <a:pt x="3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673219" y="8028072"/>
              <a:ext cx="120319" cy="2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27" fill="norm" stroke="1" extrusionOk="0">
                  <a:moveTo>
                    <a:pt x="15128" y="13595"/>
                  </a:moveTo>
                  <a:cubicBezTo>
                    <a:pt x="13266" y="13429"/>
                    <a:pt x="11404" y="13262"/>
                    <a:pt x="9169" y="13761"/>
                  </a:cubicBezTo>
                  <a:cubicBezTo>
                    <a:pt x="6935" y="14259"/>
                    <a:pt x="4328" y="15422"/>
                    <a:pt x="2652" y="16419"/>
                  </a:cubicBezTo>
                  <a:cubicBezTo>
                    <a:pt x="976" y="17416"/>
                    <a:pt x="231" y="18247"/>
                    <a:pt x="45" y="19078"/>
                  </a:cubicBezTo>
                  <a:cubicBezTo>
                    <a:pt x="-141" y="19909"/>
                    <a:pt x="231" y="20739"/>
                    <a:pt x="1535" y="21072"/>
                  </a:cubicBezTo>
                  <a:cubicBezTo>
                    <a:pt x="2838" y="21404"/>
                    <a:pt x="5073" y="21238"/>
                    <a:pt x="7866" y="20241"/>
                  </a:cubicBezTo>
                  <a:cubicBezTo>
                    <a:pt x="10659" y="19244"/>
                    <a:pt x="14011" y="17416"/>
                    <a:pt x="16431" y="14592"/>
                  </a:cubicBezTo>
                  <a:cubicBezTo>
                    <a:pt x="18852" y="11767"/>
                    <a:pt x="20342" y="7946"/>
                    <a:pt x="20900" y="5536"/>
                  </a:cubicBezTo>
                  <a:cubicBezTo>
                    <a:pt x="21459" y="3127"/>
                    <a:pt x="21087" y="2130"/>
                    <a:pt x="20342" y="1299"/>
                  </a:cubicBezTo>
                  <a:cubicBezTo>
                    <a:pt x="19597" y="469"/>
                    <a:pt x="18480" y="-196"/>
                    <a:pt x="17735" y="53"/>
                  </a:cubicBezTo>
                  <a:cubicBezTo>
                    <a:pt x="16990" y="302"/>
                    <a:pt x="16618" y="1466"/>
                    <a:pt x="16618" y="4373"/>
                  </a:cubicBezTo>
                  <a:cubicBezTo>
                    <a:pt x="16618" y="7281"/>
                    <a:pt x="16990" y="11933"/>
                    <a:pt x="17735" y="14675"/>
                  </a:cubicBezTo>
                  <a:cubicBezTo>
                    <a:pt x="18480" y="17416"/>
                    <a:pt x="19597" y="18247"/>
                    <a:pt x="20714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8023484" y="-1"/>
              <a:ext cx="174367" cy="80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03" fill="norm" stroke="1" extrusionOk="0">
                  <a:moveTo>
                    <a:pt x="21183" y="259"/>
                  </a:moveTo>
                  <a:cubicBezTo>
                    <a:pt x="19897" y="147"/>
                    <a:pt x="18612" y="34"/>
                    <a:pt x="17326" y="6"/>
                  </a:cubicBezTo>
                  <a:cubicBezTo>
                    <a:pt x="16040" y="-22"/>
                    <a:pt x="14754" y="34"/>
                    <a:pt x="13340" y="428"/>
                  </a:cubicBezTo>
                  <a:cubicBezTo>
                    <a:pt x="11926" y="822"/>
                    <a:pt x="10383" y="1553"/>
                    <a:pt x="8326" y="2987"/>
                  </a:cubicBezTo>
                  <a:cubicBezTo>
                    <a:pt x="6269" y="4422"/>
                    <a:pt x="3697" y="6559"/>
                    <a:pt x="2026" y="8725"/>
                  </a:cubicBezTo>
                  <a:cubicBezTo>
                    <a:pt x="354" y="10890"/>
                    <a:pt x="-417" y="13084"/>
                    <a:pt x="226" y="15053"/>
                  </a:cubicBezTo>
                  <a:cubicBezTo>
                    <a:pt x="869" y="17022"/>
                    <a:pt x="2926" y="18765"/>
                    <a:pt x="5240" y="19834"/>
                  </a:cubicBezTo>
                  <a:cubicBezTo>
                    <a:pt x="7554" y="20903"/>
                    <a:pt x="10126" y="21297"/>
                    <a:pt x="12054" y="21437"/>
                  </a:cubicBezTo>
                  <a:cubicBezTo>
                    <a:pt x="13983" y="21578"/>
                    <a:pt x="15269" y="21465"/>
                    <a:pt x="16554" y="21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286741" y="24895"/>
              <a:ext cx="228610" cy="43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68" fill="norm" stroke="1" extrusionOk="0">
                  <a:moveTo>
                    <a:pt x="5352" y="6170"/>
                  </a:moveTo>
                  <a:cubicBezTo>
                    <a:pt x="4361" y="6065"/>
                    <a:pt x="3370" y="5961"/>
                    <a:pt x="2379" y="5489"/>
                  </a:cubicBezTo>
                  <a:cubicBezTo>
                    <a:pt x="1388" y="5017"/>
                    <a:pt x="397" y="4178"/>
                    <a:pt x="100" y="3444"/>
                  </a:cubicBezTo>
                  <a:cubicBezTo>
                    <a:pt x="-197" y="2710"/>
                    <a:pt x="199" y="2081"/>
                    <a:pt x="893" y="1452"/>
                  </a:cubicBezTo>
                  <a:cubicBezTo>
                    <a:pt x="1586" y="823"/>
                    <a:pt x="2577" y="194"/>
                    <a:pt x="3469" y="36"/>
                  </a:cubicBezTo>
                  <a:cubicBezTo>
                    <a:pt x="4361" y="-121"/>
                    <a:pt x="5153" y="194"/>
                    <a:pt x="6045" y="1714"/>
                  </a:cubicBezTo>
                  <a:cubicBezTo>
                    <a:pt x="6937" y="3234"/>
                    <a:pt x="7928" y="5961"/>
                    <a:pt x="8027" y="8005"/>
                  </a:cubicBezTo>
                  <a:cubicBezTo>
                    <a:pt x="8126" y="10050"/>
                    <a:pt x="7333" y="11413"/>
                    <a:pt x="6541" y="12304"/>
                  </a:cubicBezTo>
                  <a:cubicBezTo>
                    <a:pt x="5748" y="13196"/>
                    <a:pt x="4955" y="13615"/>
                    <a:pt x="4064" y="13720"/>
                  </a:cubicBezTo>
                  <a:cubicBezTo>
                    <a:pt x="3172" y="13825"/>
                    <a:pt x="2181" y="13615"/>
                    <a:pt x="2676" y="12304"/>
                  </a:cubicBezTo>
                  <a:cubicBezTo>
                    <a:pt x="3172" y="10994"/>
                    <a:pt x="5153" y="8582"/>
                    <a:pt x="6937" y="6957"/>
                  </a:cubicBezTo>
                  <a:cubicBezTo>
                    <a:pt x="8720" y="5331"/>
                    <a:pt x="10306" y="4493"/>
                    <a:pt x="11693" y="3706"/>
                  </a:cubicBezTo>
                  <a:cubicBezTo>
                    <a:pt x="13080" y="2920"/>
                    <a:pt x="14269" y="2186"/>
                    <a:pt x="14665" y="2081"/>
                  </a:cubicBezTo>
                  <a:cubicBezTo>
                    <a:pt x="15062" y="1976"/>
                    <a:pt x="14665" y="2500"/>
                    <a:pt x="13575" y="3968"/>
                  </a:cubicBezTo>
                  <a:cubicBezTo>
                    <a:pt x="12486" y="5436"/>
                    <a:pt x="10702" y="7848"/>
                    <a:pt x="9513" y="10679"/>
                  </a:cubicBezTo>
                  <a:cubicBezTo>
                    <a:pt x="8324" y="13510"/>
                    <a:pt x="7730" y="16761"/>
                    <a:pt x="7531" y="18648"/>
                  </a:cubicBezTo>
                  <a:cubicBezTo>
                    <a:pt x="7333" y="20535"/>
                    <a:pt x="7531" y="21060"/>
                    <a:pt x="8225" y="21269"/>
                  </a:cubicBezTo>
                  <a:cubicBezTo>
                    <a:pt x="8919" y="21479"/>
                    <a:pt x="10108" y="21374"/>
                    <a:pt x="11297" y="20745"/>
                  </a:cubicBezTo>
                  <a:cubicBezTo>
                    <a:pt x="12486" y="20116"/>
                    <a:pt x="13675" y="18962"/>
                    <a:pt x="14368" y="18071"/>
                  </a:cubicBezTo>
                  <a:cubicBezTo>
                    <a:pt x="15062" y="17180"/>
                    <a:pt x="15260" y="16551"/>
                    <a:pt x="15260" y="15974"/>
                  </a:cubicBezTo>
                  <a:cubicBezTo>
                    <a:pt x="15260" y="15397"/>
                    <a:pt x="15062" y="14873"/>
                    <a:pt x="14467" y="14506"/>
                  </a:cubicBezTo>
                  <a:cubicBezTo>
                    <a:pt x="13873" y="14139"/>
                    <a:pt x="12882" y="13929"/>
                    <a:pt x="12882" y="13720"/>
                  </a:cubicBezTo>
                  <a:cubicBezTo>
                    <a:pt x="12882" y="13510"/>
                    <a:pt x="13873" y="13300"/>
                    <a:pt x="15458" y="12933"/>
                  </a:cubicBezTo>
                  <a:cubicBezTo>
                    <a:pt x="17043" y="12566"/>
                    <a:pt x="19223" y="12042"/>
                    <a:pt x="21403" y="11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788399" y="60556"/>
              <a:ext cx="82551" cy="23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0"/>
                  </a:moveTo>
                  <a:cubicBezTo>
                    <a:pt x="0" y="6364"/>
                    <a:pt x="0" y="12729"/>
                    <a:pt x="554" y="16393"/>
                  </a:cubicBezTo>
                  <a:cubicBezTo>
                    <a:pt x="1108" y="20057"/>
                    <a:pt x="2215" y="21021"/>
                    <a:pt x="4154" y="21311"/>
                  </a:cubicBezTo>
                  <a:cubicBezTo>
                    <a:pt x="6092" y="21600"/>
                    <a:pt x="8862" y="21214"/>
                    <a:pt x="11908" y="20154"/>
                  </a:cubicBezTo>
                  <a:cubicBezTo>
                    <a:pt x="14954" y="19093"/>
                    <a:pt x="18277" y="17357"/>
                    <a:pt x="21600" y="156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769349" y="149456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6457"/>
                    <a:pt x="1600" y="11314"/>
                    <a:pt x="5200" y="7714"/>
                  </a:cubicBezTo>
                  <a:cubicBezTo>
                    <a:pt x="8800" y="4114"/>
                    <a:pt x="15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886593" y="128883"/>
              <a:ext cx="85958" cy="10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47" fill="norm" stroke="1" extrusionOk="0">
                  <a:moveTo>
                    <a:pt x="2428" y="11975"/>
                  </a:moveTo>
                  <a:cubicBezTo>
                    <a:pt x="5062" y="11111"/>
                    <a:pt x="7696" y="10247"/>
                    <a:pt x="10067" y="8087"/>
                  </a:cubicBezTo>
                  <a:cubicBezTo>
                    <a:pt x="12438" y="5927"/>
                    <a:pt x="14545" y="2471"/>
                    <a:pt x="14282" y="959"/>
                  </a:cubicBezTo>
                  <a:cubicBezTo>
                    <a:pt x="14018" y="-553"/>
                    <a:pt x="11384" y="-121"/>
                    <a:pt x="9014" y="1175"/>
                  </a:cubicBezTo>
                  <a:cubicBezTo>
                    <a:pt x="6643" y="2471"/>
                    <a:pt x="4535" y="4631"/>
                    <a:pt x="2955" y="6791"/>
                  </a:cubicBezTo>
                  <a:cubicBezTo>
                    <a:pt x="1374" y="8951"/>
                    <a:pt x="321" y="11111"/>
                    <a:pt x="57" y="13487"/>
                  </a:cubicBezTo>
                  <a:cubicBezTo>
                    <a:pt x="-206" y="15863"/>
                    <a:pt x="321" y="18455"/>
                    <a:pt x="4009" y="19751"/>
                  </a:cubicBezTo>
                  <a:cubicBezTo>
                    <a:pt x="7696" y="21047"/>
                    <a:pt x="14545" y="21047"/>
                    <a:pt x="21394" y="210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967379" y="143106"/>
              <a:ext cx="10042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7299" y="2700"/>
                  </a:moveTo>
                  <a:cubicBezTo>
                    <a:pt x="15499" y="1350"/>
                    <a:pt x="13699" y="0"/>
                    <a:pt x="11674" y="0"/>
                  </a:cubicBezTo>
                  <a:cubicBezTo>
                    <a:pt x="9649" y="0"/>
                    <a:pt x="7399" y="1350"/>
                    <a:pt x="5374" y="3600"/>
                  </a:cubicBezTo>
                  <a:cubicBezTo>
                    <a:pt x="3349" y="5850"/>
                    <a:pt x="1549" y="9000"/>
                    <a:pt x="649" y="11925"/>
                  </a:cubicBezTo>
                  <a:cubicBezTo>
                    <a:pt x="-251" y="14850"/>
                    <a:pt x="-251" y="17550"/>
                    <a:pt x="874" y="18900"/>
                  </a:cubicBezTo>
                  <a:cubicBezTo>
                    <a:pt x="1999" y="20250"/>
                    <a:pt x="4249" y="20250"/>
                    <a:pt x="6274" y="18900"/>
                  </a:cubicBezTo>
                  <a:cubicBezTo>
                    <a:pt x="8299" y="17550"/>
                    <a:pt x="10099" y="14850"/>
                    <a:pt x="11899" y="12375"/>
                  </a:cubicBezTo>
                  <a:cubicBezTo>
                    <a:pt x="13699" y="9900"/>
                    <a:pt x="15499" y="7650"/>
                    <a:pt x="16399" y="8325"/>
                  </a:cubicBezTo>
                  <a:cubicBezTo>
                    <a:pt x="17299" y="9000"/>
                    <a:pt x="17299" y="12600"/>
                    <a:pt x="17974" y="15300"/>
                  </a:cubicBezTo>
                  <a:cubicBezTo>
                    <a:pt x="18649" y="18000"/>
                    <a:pt x="19999" y="19800"/>
                    <a:pt x="213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9093199" y="156803"/>
              <a:ext cx="120651" cy="6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1707"/>
                  </a:moveTo>
                  <a:cubicBezTo>
                    <a:pt x="0" y="5757"/>
                    <a:pt x="0" y="9807"/>
                    <a:pt x="0" y="13520"/>
                  </a:cubicBezTo>
                  <a:cubicBezTo>
                    <a:pt x="0" y="17232"/>
                    <a:pt x="0" y="20607"/>
                    <a:pt x="0" y="20607"/>
                  </a:cubicBezTo>
                  <a:cubicBezTo>
                    <a:pt x="0" y="20607"/>
                    <a:pt x="0" y="17232"/>
                    <a:pt x="947" y="12507"/>
                  </a:cubicBezTo>
                  <a:cubicBezTo>
                    <a:pt x="1895" y="7782"/>
                    <a:pt x="3789" y="1707"/>
                    <a:pt x="4926" y="357"/>
                  </a:cubicBezTo>
                  <a:cubicBezTo>
                    <a:pt x="6063" y="-993"/>
                    <a:pt x="6442" y="2382"/>
                    <a:pt x="6821" y="6094"/>
                  </a:cubicBezTo>
                  <a:cubicBezTo>
                    <a:pt x="7200" y="9807"/>
                    <a:pt x="7579" y="13857"/>
                    <a:pt x="8147" y="14194"/>
                  </a:cubicBezTo>
                  <a:cubicBezTo>
                    <a:pt x="8716" y="14532"/>
                    <a:pt x="9474" y="11157"/>
                    <a:pt x="10611" y="7444"/>
                  </a:cubicBezTo>
                  <a:cubicBezTo>
                    <a:pt x="11747" y="3732"/>
                    <a:pt x="13263" y="-318"/>
                    <a:pt x="14589" y="19"/>
                  </a:cubicBezTo>
                  <a:cubicBezTo>
                    <a:pt x="15916" y="357"/>
                    <a:pt x="17053" y="5082"/>
                    <a:pt x="18189" y="8794"/>
                  </a:cubicBezTo>
                  <a:cubicBezTo>
                    <a:pt x="19326" y="12507"/>
                    <a:pt x="20463" y="15207"/>
                    <a:pt x="21600" y="179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9226549" y="114441"/>
              <a:ext cx="67744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448" fill="norm" stroke="1" extrusionOk="0">
                  <a:moveTo>
                    <a:pt x="13341" y="2506"/>
                  </a:moveTo>
                  <a:cubicBezTo>
                    <a:pt x="11435" y="1177"/>
                    <a:pt x="9529" y="-152"/>
                    <a:pt x="7941" y="14"/>
                  </a:cubicBezTo>
                  <a:cubicBezTo>
                    <a:pt x="6353" y="180"/>
                    <a:pt x="5082" y="1842"/>
                    <a:pt x="5400" y="3503"/>
                  </a:cubicBezTo>
                  <a:cubicBezTo>
                    <a:pt x="5718" y="5165"/>
                    <a:pt x="7624" y="6826"/>
                    <a:pt x="10165" y="8156"/>
                  </a:cubicBezTo>
                  <a:cubicBezTo>
                    <a:pt x="12706" y="9485"/>
                    <a:pt x="15882" y="10482"/>
                    <a:pt x="18106" y="11811"/>
                  </a:cubicBezTo>
                  <a:cubicBezTo>
                    <a:pt x="20329" y="13140"/>
                    <a:pt x="21600" y="14802"/>
                    <a:pt x="18424" y="16463"/>
                  </a:cubicBezTo>
                  <a:cubicBezTo>
                    <a:pt x="15247" y="18125"/>
                    <a:pt x="7624" y="19786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579897" y="81302"/>
              <a:ext cx="415003" cy="14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922" fill="norm" stroke="1" extrusionOk="0">
                  <a:moveTo>
                    <a:pt x="4721" y="12190"/>
                  </a:moveTo>
                  <a:cubicBezTo>
                    <a:pt x="4612" y="10711"/>
                    <a:pt x="4502" y="9231"/>
                    <a:pt x="4228" y="8048"/>
                  </a:cubicBezTo>
                  <a:cubicBezTo>
                    <a:pt x="3954" y="6864"/>
                    <a:pt x="3515" y="5977"/>
                    <a:pt x="3022" y="6125"/>
                  </a:cubicBezTo>
                  <a:cubicBezTo>
                    <a:pt x="2528" y="6273"/>
                    <a:pt x="1980" y="7456"/>
                    <a:pt x="1487" y="8788"/>
                  </a:cubicBezTo>
                  <a:cubicBezTo>
                    <a:pt x="993" y="10119"/>
                    <a:pt x="555" y="11599"/>
                    <a:pt x="281" y="13522"/>
                  </a:cubicBezTo>
                  <a:cubicBezTo>
                    <a:pt x="7" y="15445"/>
                    <a:pt x="-103" y="17812"/>
                    <a:pt x="116" y="18848"/>
                  </a:cubicBezTo>
                  <a:cubicBezTo>
                    <a:pt x="336" y="19884"/>
                    <a:pt x="884" y="19588"/>
                    <a:pt x="1377" y="18848"/>
                  </a:cubicBezTo>
                  <a:cubicBezTo>
                    <a:pt x="1871" y="18108"/>
                    <a:pt x="2309" y="16925"/>
                    <a:pt x="2748" y="15741"/>
                  </a:cubicBezTo>
                  <a:cubicBezTo>
                    <a:pt x="3186" y="14558"/>
                    <a:pt x="3625" y="13374"/>
                    <a:pt x="4009" y="13374"/>
                  </a:cubicBezTo>
                  <a:cubicBezTo>
                    <a:pt x="4392" y="13374"/>
                    <a:pt x="4721" y="14558"/>
                    <a:pt x="5050" y="16185"/>
                  </a:cubicBezTo>
                  <a:cubicBezTo>
                    <a:pt x="5379" y="17812"/>
                    <a:pt x="5708" y="19884"/>
                    <a:pt x="6147" y="20623"/>
                  </a:cubicBezTo>
                  <a:cubicBezTo>
                    <a:pt x="6585" y="21363"/>
                    <a:pt x="7134" y="20771"/>
                    <a:pt x="7682" y="18404"/>
                  </a:cubicBezTo>
                  <a:cubicBezTo>
                    <a:pt x="8230" y="16037"/>
                    <a:pt x="8778" y="11895"/>
                    <a:pt x="9107" y="9084"/>
                  </a:cubicBezTo>
                  <a:cubicBezTo>
                    <a:pt x="9436" y="6273"/>
                    <a:pt x="9546" y="4793"/>
                    <a:pt x="9546" y="3314"/>
                  </a:cubicBezTo>
                  <a:cubicBezTo>
                    <a:pt x="9546" y="1834"/>
                    <a:pt x="9436" y="355"/>
                    <a:pt x="9601" y="59"/>
                  </a:cubicBezTo>
                  <a:cubicBezTo>
                    <a:pt x="9765" y="-237"/>
                    <a:pt x="10204" y="651"/>
                    <a:pt x="10752" y="1242"/>
                  </a:cubicBezTo>
                  <a:cubicBezTo>
                    <a:pt x="11300" y="1834"/>
                    <a:pt x="11958" y="2130"/>
                    <a:pt x="12177" y="3018"/>
                  </a:cubicBezTo>
                  <a:cubicBezTo>
                    <a:pt x="12396" y="3905"/>
                    <a:pt x="12177" y="5385"/>
                    <a:pt x="12068" y="6864"/>
                  </a:cubicBezTo>
                  <a:cubicBezTo>
                    <a:pt x="11958" y="8344"/>
                    <a:pt x="11958" y="9823"/>
                    <a:pt x="12013" y="11303"/>
                  </a:cubicBezTo>
                  <a:cubicBezTo>
                    <a:pt x="12068" y="12782"/>
                    <a:pt x="12177" y="14262"/>
                    <a:pt x="12506" y="15149"/>
                  </a:cubicBezTo>
                  <a:cubicBezTo>
                    <a:pt x="12835" y="16037"/>
                    <a:pt x="13383" y="16333"/>
                    <a:pt x="14096" y="15593"/>
                  </a:cubicBezTo>
                  <a:cubicBezTo>
                    <a:pt x="14809" y="14853"/>
                    <a:pt x="15686" y="13078"/>
                    <a:pt x="16399" y="11007"/>
                  </a:cubicBezTo>
                  <a:cubicBezTo>
                    <a:pt x="17111" y="8936"/>
                    <a:pt x="17659" y="6568"/>
                    <a:pt x="17659" y="5829"/>
                  </a:cubicBezTo>
                  <a:cubicBezTo>
                    <a:pt x="17659" y="5089"/>
                    <a:pt x="17111" y="5977"/>
                    <a:pt x="16727" y="7160"/>
                  </a:cubicBezTo>
                  <a:cubicBezTo>
                    <a:pt x="16344" y="8344"/>
                    <a:pt x="16124" y="9823"/>
                    <a:pt x="16179" y="12042"/>
                  </a:cubicBezTo>
                  <a:cubicBezTo>
                    <a:pt x="16234" y="14262"/>
                    <a:pt x="16563" y="17221"/>
                    <a:pt x="17495" y="18552"/>
                  </a:cubicBezTo>
                  <a:cubicBezTo>
                    <a:pt x="18427" y="19884"/>
                    <a:pt x="19962" y="19588"/>
                    <a:pt x="21497" y="19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0185400" y="98656"/>
              <a:ext cx="120650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090"/>
                  </a:moveTo>
                  <a:cubicBezTo>
                    <a:pt x="1895" y="7665"/>
                    <a:pt x="3789" y="13239"/>
                    <a:pt x="5305" y="16723"/>
                  </a:cubicBezTo>
                  <a:cubicBezTo>
                    <a:pt x="6821" y="20206"/>
                    <a:pt x="7958" y="21600"/>
                    <a:pt x="9284" y="21426"/>
                  </a:cubicBezTo>
                  <a:cubicBezTo>
                    <a:pt x="10611" y="21252"/>
                    <a:pt x="12126" y="19510"/>
                    <a:pt x="14211" y="15677"/>
                  </a:cubicBezTo>
                  <a:cubicBezTo>
                    <a:pt x="16295" y="11845"/>
                    <a:pt x="18947" y="59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0318749" y="96730"/>
              <a:ext cx="88901" cy="13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9275"/>
                  </a:moveTo>
                  <a:cubicBezTo>
                    <a:pt x="4629" y="7613"/>
                    <a:pt x="9257" y="5952"/>
                    <a:pt x="12600" y="4290"/>
                  </a:cubicBezTo>
                  <a:cubicBezTo>
                    <a:pt x="15943" y="2629"/>
                    <a:pt x="18000" y="967"/>
                    <a:pt x="17743" y="303"/>
                  </a:cubicBezTo>
                  <a:cubicBezTo>
                    <a:pt x="17486" y="-362"/>
                    <a:pt x="14914" y="-30"/>
                    <a:pt x="11571" y="2296"/>
                  </a:cubicBezTo>
                  <a:cubicBezTo>
                    <a:pt x="8229" y="4623"/>
                    <a:pt x="4114" y="8943"/>
                    <a:pt x="2057" y="12100"/>
                  </a:cubicBezTo>
                  <a:cubicBezTo>
                    <a:pt x="0" y="15256"/>
                    <a:pt x="0" y="17250"/>
                    <a:pt x="2314" y="18746"/>
                  </a:cubicBezTo>
                  <a:cubicBezTo>
                    <a:pt x="4629" y="20241"/>
                    <a:pt x="9257" y="21238"/>
                    <a:pt x="12857" y="21238"/>
                  </a:cubicBezTo>
                  <a:cubicBezTo>
                    <a:pt x="16457" y="21238"/>
                    <a:pt x="19029" y="20241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449131" y="111356"/>
              <a:ext cx="141943" cy="25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17" fill="norm" stroke="1" extrusionOk="0">
                  <a:moveTo>
                    <a:pt x="445" y="0"/>
                  </a:moveTo>
                  <a:cubicBezTo>
                    <a:pt x="1081" y="2142"/>
                    <a:pt x="1716" y="4284"/>
                    <a:pt x="1716" y="5891"/>
                  </a:cubicBezTo>
                  <a:cubicBezTo>
                    <a:pt x="1716" y="7498"/>
                    <a:pt x="1081" y="8569"/>
                    <a:pt x="604" y="8658"/>
                  </a:cubicBezTo>
                  <a:cubicBezTo>
                    <a:pt x="128" y="8747"/>
                    <a:pt x="-190" y="7855"/>
                    <a:pt x="128" y="6516"/>
                  </a:cubicBezTo>
                  <a:cubicBezTo>
                    <a:pt x="445" y="5177"/>
                    <a:pt x="1398" y="3392"/>
                    <a:pt x="2510" y="2142"/>
                  </a:cubicBezTo>
                  <a:cubicBezTo>
                    <a:pt x="3622" y="893"/>
                    <a:pt x="4892" y="179"/>
                    <a:pt x="6004" y="179"/>
                  </a:cubicBezTo>
                  <a:cubicBezTo>
                    <a:pt x="7116" y="179"/>
                    <a:pt x="8069" y="893"/>
                    <a:pt x="8386" y="1696"/>
                  </a:cubicBezTo>
                  <a:cubicBezTo>
                    <a:pt x="8704" y="2499"/>
                    <a:pt x="8386" y="3392"/>
                    <a:pt x="8386" y="4284"/>
                  </a:cubicBezTo>
                  <a:cubicBezTo>
                    <a:pt x="8386" y="5177"/>
                    <a:pt x="8704" y="6069"/>
                    <a:pt x="9657" y="6426"/>
                  </a:cubicBezTo>
                  <a:cubicBezTo>
                    <a:pt x="10610" y="6783"/>
                    <a:pt x="12198" y="6605"/>
                    <a:pt x="13469" y="5802"/>
                  </a:cubicBezTo>
                  <a:cubicBezTo>
                    <a:pt x="14739" y="4998"/>
                    <a:pt x="15692" y="3570"/>
                    <a:pt x="16645" y="3213"/>
                  </a:cubicBezTo>
                  <a:cubicBezTo>
                    <a:pt x="17598" y="2856"/>
                    <a:pt x="18551" y="3570"/>
                    <a:pt x="19028" y="4820"/>
                  </a:cubicBezTo>
                  <a:cubicBezTo>
                    <a:pt x="19504" y="6069"/>
                    <a:pt x="19504" y="7855"/>
                    <a:pt x="19822" y="9907"/>
                  </a:cubicBezTo>
                  <a:cubicBezTo>
                    <a:pt x="20139" y="11960"/>
                    <a:pt x="20775" y="14281"/>
                    <a:pt x="21092" y="15888"/>
                  </a:cubicBezTo>
                  <a:cubicBezTo>
                    <a:pt x="21410" y="17494"/>
                    <a:pt x="21410" y="18387"/>
                    <a:pt x="20775" y="19279"/>
                  </a:cubicBezTo>
                  <a:cubicBezTo>
                    <a:pt x="20139" y="20172"/>
                    <a:pt x="18869" y="21064"/>
                    <a:pt x="17439" y="21332"/>
                  </a:cubicBezTo>
                  <a:cubicBezTo>
                    <a:pt x="16010" y="21600"/>
                    <a:pt x="14422" y="21243"/>
                    <a:pt x="13151" y="20083"/>
                  </a:cubicBezTo>
                  <a:cubicBezTo>
                    <a:pt x="11881" y="18922"/>
                    <a:pt x="10928" y="16959"/>
                    <a:pt x="9975" y="149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361728" y="475058"/>
              <a:ext cx="217122" cy="29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03" fill="norm" stroke="1" extrusionOk="0">
                  <a:moveTo>
                    <a:pt x="3895" y="6263"/>
                  </a:moveTo>
                  <a:cubicBezTo>
                    <a:pt x="4525" y="5654"/>
                    <a:pt x="5154" y="5046"/>
                    <a:pt x="5468" y="4285"/>
                  </a:cubicBezTo>
                  <a:cubicBezTo>
                    <a:pt x="5783" y="3525"/>
                    <a:pt x="5783" y="2612"/>
                    <a:pt x="5573" y="1775"/>
                  </a:cubicBezTo>
                  <a:cubicBezTo>
                    <a:pt x="5363" y="939"/>
                    <a:pt x="4944" y="178"/>
                    <a:pt x="4315" y="26"/>
                  </a:cubicBezTo>
                  <a:cubicBezTo>
                    <a:pt x="3686" y="-126"/>
                    <a:pt x="2847" y="330"/>
                    <a:pt x="2113" y="2840"/>
                  </a:cubicBezTo>
                  <a:cubicBezTo>
                    <a:pt x="1379" y="5350"/>
                    <a:pt x="750" y="9913"/>
                    <a:pt x="645" y="13108"/>
                  </a:cubicBezTo>
                  <a:cubicBezTo>
                    <a:pt x="540" y="16302"/>
                    <a:pt x="960" y="18128"/>
                    <a:pt x="1379" y="19420"/>
                  </a:cubicBezTo>
                  <a:cubicBezTo>
                    <a:pt x="1798" y="20713"/>
                    <a:pt x="2218" y="21474"/>
                    <a:pt x="2113" y="21398"/>
                  </a:cubicBezTo>
                  <a:cubicBezTo>
                    <a:pt x="2008" y="21322"/>
                    <a:pt x="1379" y="20409"/>
                    <a:pt x="855" y="19573"/>
                  </a:cubicBezTo>
                  <a:cubicBezTo>
                    <a:pt x="330" y="18736"/>
                    <a:pt x="-89" y="17975"/>
                    <a:pt x="16" y="16911"/>
                  </a:cubicBezTo>
                  <a:cubicBezTo>
                    <a:pt x="121" y="15846"/>
                    <a:pt x="750" y="14477"/>
                    <a:pt x="2847" y="13792"/>
                  </a:cubicBezTo>
                  <a:cubicBezTo>
                    <a:pt x="4944" y="13108"/>
                    <a:pt x="8509" y="13108"/>
                    <a:pt x="10816" y="13108"/>
                  </a:cubicBezTo>
                  <a:cubicBezTo>
                    <a:pt x="13123" y="13108"/>
                    <a:pt x="14171" y="13108"/>
                    <a:pt x="14276" y="12880"/>
                  </a:cubicBezTo>
                  <a:cubicBezTo>
                    <a:pt x="14381" y="12651"/>
                    <a:pt x="13542" y="12195"/>
                    <a:pt x="12598" y="12119"/>
                  </a:cubicBezTo>
                  <a:cubicBezTo>
                    <a:pt x="11655" y="12043"/>
                    <a:pt x="10606" y="12347"/>
                    <a:pt x="9872" y="12880"/>
                  </a:cubicBezTo>
                  <a:cubicBezTo>
                    <a:pt x="9138" y="13412"/>
                    <a:pt x="8719" y="14173"/>
                    <a:pt x="8614" y="14933"/>
                  </a:cubicBezTo>
                  <a:cubicBezTo>
                    <a:pt x="8509" y="15694"/>
                    <a:pt x="8719" y="16454"/>
                    <a:pt x="9453" y="16835"/>
                  </a:cubicBezTo>
                  <a:cubicBezTo>
                    <a:pt x="10187" y="17215"/>
                    <a:pt x="11445" y="17215"/>
                    <a:pt x="12703" y="16682"/>
                  </a:cubicBezTo>
                  <a:cubicBezTo>
                    <a:pt x="13961" y="16150"/>
                    <a:pt x="15220" y="15085"/>
                    <a:pt x="15849" y="14933"/>
                  </a:cubicBezTo>
                  <a:cubicBezTo>
                    <a:pt x="16478" y="14781"/>
                    <a:pt x="16478" y="15542"/>
                    <a:pt x="17317" y="16150"/>
                  </a:cubicBezTo>
                  <a:cubicBezTo>
                    <a:pt x="18156" y="16759"/>
                    <a:pt x="19833" y="17215"/>
                    <a:pt x="21511" y="17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8570055" y="632056"/>
              <a:ext cx="84995" cy="10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33" fill="norm" stroke="1" extrusionOk="0">
                  <a:moveTo>
                    <a:pt x="609" y="9072"/>
                  </a:moveTo>
                  <a:cubicBezTo>
                    <a:pt x="82" y="6912"/>
                    <a:pt x="-445" y="4752"/>
                    <a:pt x="609" y="3456"/>
                  </a:cubicBezTo>
                  <a:cubicBezTo>
                    <a:pt x="1662" y="2160"/>
                    <a:pt x="4296" y="1728"/>
                    <a:pt x="6667" y="2808"/>
                  </a:cubicBezTo>
                  <a:cubicBezTo>
                    <a:pt x="9038" y="3888"/>
                    <a:pt x="11145" y="6480"/>
                    <a:pt x="12462" y="8856"/>
                  </a:cubicBezTo>
                  <a:cubicBezTo>
                    <a:pt x="13779" y="11232"/>
                    <a:pt x="14306" y="13392"/>
                    <a:pt x="14306" y="15768"/>
                  </a:cubicBezTo>
                  <a:cubicBezTo>
                    <a:pt x="14306" y="18144"/>
                    <a:pt x="13779" y="20736"/>
                    <a:pt x="12726" y="21168"/>
                  </a:cubicBezTo>
                  <a:cubicBezTo>
                    <a:pt x="11672" y="21600"/>
                    <a:pt x="10092" y="19872"/>
                    <a:pt x="10355" y="16632"/>
                  </a:cubicBezTo>
                  <a:cubicBezTo>
                    <a:pt x="10618" y="13392"/>
                    <a:pt x="12726" y="8640"/>
                    <a:pt x="14833" y="5616"/>
                  </a:cubicBezTo>
                  <a:cubicBezTo>
                    <a:pt x="16940" y="2592"/>
                    <a:pt x="19048" y="1296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8823982" y="642322"/>
              <a:ext cx="148568" cy="9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83" fill="norm" stroke="1" extrusionOk="0">
                  <a:moveTo>
                    <a:pt x="11314" y="4983"/>
                  </a:moveTo>
                  <a:cubicBezTo>
                    <a:pt x="10097" y="3019"/>
                    <a:pt x="8880" y="1056"/>
                    <a:pt x="7511" y="319"/>
                  </a:cubicBezTo>
                  <a:cubicBezTo>
                    <a:pt x="6142" y="-417"/>
                    <a:pt x="4621" y="74"/>
                    <a:pt x="3252" y="2283"/>
                  </a:cubicBezTo>
                  <a:cubicBezTo>
                    <a:pt x="1883" y="4492"/>
                    <a:pt x="666" y="8419"/>
                    <a:pt x="209" y="12101"/>
                  </a:cubicBezTo>
                  <a:cubicBezTo>
                    <a:pt x="-247" y="15783"/>
                    <a:pt x="57" y="19219"/>
                    <a:pt x="970" y="20201"/>
                  </a:cubicBezTo>
                  <a:cubicBezTo>
                    <a:pt x="1883" y="21183"/>
                    <a:pt x="3404" y="19710"/>
                    <a:pt x="4773" y="18238"/>
                  </a:cubicBezTo>
                  <a:cubicBezTo>
                    <a:pt x="6142" y="16765"/>
                    <a:pt x="7359" y="15292"/>
                    <a:pt x="8728" y="12838"/>
                  </a:cubicBezTo>
                  <a:cubicBezTo>
                    <a:pt x="10097" y="10383"/>
                    <a:pt x="11618" y="6947"/>
                    <a:pt x="12530" y="6947"/>
                  </a:cubicBezTo>
                  <a:cubicBezTo>
                    <a:pt x="13443" y="6947"/>
                    <a:pt x="13747" y="10383"/>
                    <a:pt x="14356" y="13083"/>
                  </a:cubicBezTo>
                  <a:cubicBezTo>
                    <a:pt x="14964" y="15783"/>
                    <a:pt x="15877" y="17747"/>
                    <a:pt x="17094" y="18974"/>
                  </a:cubicBezTo>
                  <a:cubicBezTo>
                    <a:pt x="18311" y="20201"/>
                    <a:pt x="19832" y="20692"/>
                    <a:pt x="21353" y="211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8962749" y="626652"/>
              <a:ext cx="58898" cy="31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68" fill="norm" stroke="1" extrusionOk="0">
                  <a:moveTo>
                    <a:pt x="10152" y="5515"/>
                  </a:moveTo>
                  <a:cubicBezTo>
                    <a:pt x="8662" y="8519"/>
                    <a:pt x="7172" y="11523"/>
                    <a:pt x="6427" y="13811"/>
                  </a:cubicBezTo>
                  <a:cubicBezTo>
                    <a:pt x="5683" y="16100"/>
                    <a:pt x="5683" y="17674"/>
                    <a:pt x="5683" y="19033"/>
                  </a:cubicBezTo>
                  <a:cubicBezTo>
                    <a:pt x="5683" y="20392"/>
                    <a:pt x="5683" y="21536"/>
                    <a:pt x="4938" y="21464"/>
                  </a:cubicBezTo>
                  <a:cubicBezTo>
                    <a:pt x="4193" y="21393"/>
                    <a:pt x="2703" y="20106"/>
                    <a:pt x="1586" y="17245"/>
                  </a:cubicBezTo>
                  <a:cubicBezTo>
                    <a:pt x="469" y="14384"/>
                    <a:pt x="-276" y="9949"/>
                    <a:pt x="96" y="6945"/>
                  </a:cubicBezTo>
                  <a:cubicBezTo>
                    <a:pt x="469" y="3941"/>
                    <a:pt x="1958" y="2368"/>
                    <a:pt x="4193" y="1366"/>
                  </a:cubicBezTo>
                  <a:cubicBezTo>
                    <a:pt x="6427" y="365"/>
                    <a:pt x="9407" y="-64"/>
                    <a:pt x="12758" y="8"/>
                  </a:cubicBezTo>
                  <a:cubicBezTo>
                    <a:pt x="16110" y="79"/>
                    <a:pt x="19834" y="651"/>
                    <a:pt x="20579" y="1796"/>
                  </a:cubicBezTo>
                  <a:cubicBezTo>
                    <a:pt x="21324" y="2940"/>
                    <a:pt x="19090" y="4657"/>
                    <a:pt x="16483" y="5729"/>
                  </a:cubicBezTo>
                  <a:cubicBezTo>
                    <a:pt x="13876" y="6802"/>
                    <a:pt x="10896" y="7231"/>
                    <a:pt x="7917" y="76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9037058" y="658739"/>
              <a:ext cx="132342" cy="6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559" fill="norm" stroke="1" extrusionOk="0">
                  <a:moveTo>
                    <a:pt x="4980" y="7691"/>
                  </a:moveTo>
                  <a:cubicBezTo>
                    <a:pt x="6008" y="4991"/>
                    <a:pt x="7037" y="2291"/>
                    <a:pt x="6694" y="941"/>
                  </a:cubicBezTo>
                  <a:cubicBezTo>
                    <a:pt x="6351" y="-409"/>
                    <a:pt x="4637" y="-409"/>
                    <a:pt x="3266" y="1616"/>
                  </a:cubicBezTo>
                  <a:cubicBezTo>
                    <a:pt x="1894" y="3641"/>
                    <a:pt x="866" y="7691"/>
                    <a:pt x="351" y="11404"/>
                  </a:cubicBezTo>
                  <a:cubicBezTo>
                    <a:pt x="-163" y="15116"/>
                    <a:pt x="-163" y="18491"/>
                    <a:pt x="694" y="19841"/>
                  </a:cubicBezTo>
                  <a:cubicBezTo>
                    <a:pt x="1551" y="21191"/>
                    <a:pt x="3266" y="20516"/>
                    <a:pt x="4808" y="18829"/>
                  </a:cubicBezTo>
                  <a:cubicBezTo>
                    <a:pt x="6351" y="17141"/>
                    <a:pt x="7723" y="14441"/>
                    <a:pt x="9608" y="15116"/>
                  </a:cubicBezTo>
                  <a:cubicBezTo>
                    <a:pt x="11494" y="15791"/>
                    <a:pt x="13894" y="19841"/>
                    <a:pt x="15951" y="19504"/>
                  </a:cubicBezTo>
                  <a:cubicBezTo>
                    <a:pt x="18008" y="19166"/>
                    <a:pt x="19723" y="14441"/>
                    <a:pt x="21437" y="97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9175750" y="536806"/>
              <a:ext cx="88900" cy="18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1520"/>
                  </a:moveTo>
                  <a:cubicBezTo>
                    <a:pt x="4114" y="13680"/>
                    <a:pt x="8229" y="15840"/>
                    <a:pt x="10286" y="17640"/>
                  </a:cubicBezTo>
                  <a:cubicBezTo>
                    <a:pt x="12343" y="19440"/>
                    <a:pt x="12343" y="20880"/>
                    <a:pt x="11314" y="21240"/>
                  </a:cubicBezTo>
                  <a:cubicBezTo>
                    <a:pt x="10286" y="21600"/>
                    <a:pt x="8229" y="20880"/>
                    <a:pt x="7200" y="19320"/>
                  </a:cubicBezTo>
                  <a:cubicBezTo>
                    <a:pt x="6171" y="17760"/>
                    <a:pt x="6171" y="15360"/>
                    <a:pt x="8743" y="12000"/>
                  </a:cubicBezTo>
                  <a:cubicBezTo>
                    <a:pt x="11314" y="8640"/>
                    <a:pt x="1645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297193" y="477915"/>
              <a:ext cx="69057" cy="23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71" fill="norm" stroke="1" extrusionOk="0">
                  <a:moveTo>
                    <a:pt x="3682" y="1328"/>
                  </a:moveTo>
                  <a:cubicBezTo>
                    <a:pt x="5646" y="549"/>
                    <a:pt x="7610" y="-229"/>
                    <a:pt x="7937" y="63"/>
                  </a:cubicBezTo>
                  <a:cubicBezTo>
                    <a:pt x="8264" y="355"/>
                    <a:pt x="6955" y="1717"/>
                    <a:pt x="5319" y="4636"/>
                  </a:cubicBezTo>
                  <a:cubicBezTo>
                    <a:pt x="3682" y="7555"/>
                    <a:pt x="1719" y="12030"/>
                    <a:pt x="737" y="14755"/>
                  </a:cubicBezTo>
                  <a:cubicBezTo>
                    <a:pt x="-245" y="17479"/>
                    <a:pt x="-245" y="18452"/>
                    <a:pt x="737" y="19425"/>
                  </a:cubicBezTo>
                  <a:cubicBezTo>
                    <a:pt x="1719" y="20398"/>
                    <a:pt x="3682" y="21371"/>
                    <a:pt x="7282" y="21371"/>
                  </a:cubicBezTo>
                  <a:cubicBezTo>
                    <a:pt x="10882" y="21371"/>
                    <a:pt x="16119" y="20398"/>
                    <a:pt x="21355" y="19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296400" y="593956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9372600" y="657456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9713181" y="466222"/>
              <a:ext cx="408720" cy="23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04" fill="norm" stroke="1" extrusionOk="0">
                  <a:moveTo>
                    <a:pt x="1792" y="2319"/>
                  </a:moveTo>
                  <a:cubicBezTo>
                    <a:pt x="1903" y="1004"/>
                    <a:pt x="2014" y="-311"/>
                    <a:pt x="1903" y="65"/>
                  </a:cubicBezTo>
                  <a:cubicBezTo>
                    <a:pt x="1792" y="440"/>
                    <a:pt x="1458" y="2506"/>
                    <a:pt x="1346" y="5793"/>
                  </a:cubicBezTo>
                  <a:cubicBezTo>
                    <a:pt x="1235" y="9080"/>
                    <a:pt x="1346" y="13588"/>
                    <a:pt x="1569" y="16218"/>
                  </a:cubicBezTo>
                  <a:cubicBezTo>
                    <a:pt x="1792" y="18847"/>
                    <a:pt x="2126" y="19599"/>
                    <a:pt x="2571" y="20162"/>
                  </a:cubicBezTo>
                  <a:cubicBezTo>
                    <a:pt x="3017" y="20726"/>
                    <a:pt x="3573" y="21101"/>
                    <a:pt x="3907" y="20726"/>
                  </a:cubicBezTo>
                  <a:cubicBezTo>
                    <a:pt x="4241" y="20350"/>
                    <a:pt x="4353" y="19223"/>
                    <a:pt x="3907" y="18002"/>
                  </a:cubicBezTo>
                  <a:cubicBezTo>
                    <a:pt x="3462" y="16781"/>
                    <a:pt x="2460" y="15466"/>
                    <a:pt x="1569" y="14527"/>
                  </a:cubicBezTo>
                  <a:cubicBezTo>
                    <a:pt x="678" y="13588"/>
                    <a:pt x="-101" y="13025"/>
                    <a:pt x="10" y="11428"/>
                  </a:cubicBezTo>
                  <a:cubicBezTo>
                    <a:pt x="122" y="9832"/>
                    <a:pt x="1124" y="7202"/>
                    <a:pt x="2126" y="5324"/>
                  </a:cubicBezTo>
                  <a:cubicBezTo>
                    <a:pt x="3128" y="3446"/>
                    <a:pt x="4130" y="2319"/>
                    <a:pt x="4909" y="1661"/>
                  </a:cubicBezTo>
                  <a:cubicBezTo>
                    <a:pt x="5689" y="1004"/>
                    <a:pt x="6245" y="816"/>
                    <a:pt x="6635" y="1192"/>
                  </a:cubicBezTo>
                  <a:cubicBezTo>
                    <a:pt x="7025" y="1567"/>
                    <a:pt x="7247" y="2506"/>
                    <a:pt x="7359" y="5136"/>
                  </a:cubicBezTo>
                  <a:cubicBezTo>
                    <a:pt x="7470" y="7766"/>
                    <a:pt x="7470" y="12086"/>
                    <a:pt x="7414" y="14809"/>
                  </a:cubicBezTo>
                  <a:cubicBezTo>
                    <a:pt x="7359" y="17532"/>
                    <a:pt x="7247" y="18659"/>
                    <a:pt x="7025" y="19599"/>
                  </a:cubicBezTo>
                  <a:cubicBezTo>
                    <a:pt x="6802" y="20538"/>
                    <a:pt x="6468" y="21289"/>
                    <a:pt x="6301" y="21195"/>
                  </a:cubicBezTo>
                  <a:cubicBezTo>
                    <a:pt x="6134" y="21101"/>
                    <a:pt x="6134" y="20162"/>
                    <a:pt x="6190" y="19129"/>
                  </a:cubicBezTo>
                  <a:cubicBezTo>
                    <a:pt x="6245" y="18096"/>
                    <a:pt x="6357" y="16969"/>
                    <a:pt x="6579" y="15842"/>
                  </a:cubicBezTo>
                  <a:cubicBezTo>
                    <a:pt x="6802" y="14715"/>
                    <a:pt x="7136" y="13588"/>
                    <a:pt x="7581" y="13119"/>
                  </a:cubicBezTo>
                  <a:cubicBezTo>
                    <a:pt x="8027" y="12649"/>
                    <a:pt x="8584" y="12837"/>
                    <a:pt x="8973" y="13400"/>
                  </a:cubicBezTo>
                  <a:cubicBezTo>
                    <a:pt x="9363" y="13964"/>
                    <a:pt x="9586" y="14903"/>
                    <a:pt x="9920" y="15654"/>
                  </a:cubicBezTo>
                  <a:cubicBezTo>
                    <a:pt x="10254" y="16406"/>
                    <a:pt x="10699" y="16969"/>
                    <a:pt x="11200" y="16969"/>
                  </a:cubicBezTo>
                  <a:cubicBezTo>
                    <a:pt x="11701" y="16969"/>
                    <a:pt x="12258" y="16406"/>
                    <a:pt x="12592" y="15654"/>
                  </a:cubicBezTo>
                  <a:cubicBezTo>
                    <a:pt x="12926" y="14903"/>
                    <a:pt x="13037" y="13964"/>
                    <a:pt x="13148" y="12931"/>
                  </a:cubicBezTo>
                  <a:cubicBezTo>
                    <a:pt x="13260" y="11898"/>
                    <a:pt x="13371" y="10771"/>
                    <a:pt x="13093" y="10489"/>
                  </a:cubicBezTo>
                  <a:cubicBezTo>
                    <a:pt x="12814" y="10207"/>
                    <a:pt x="12146" y="10771"/>
                    <a:pt x="11757" y="11522"/>
                  </a:cubicBezTo>
                  <a:cubicBezTo>
                    <a:pt x="11367" y="12273"/>
                    <a:pt x="11256" y="13212"/>
                    <a:pt x="11256" y="14152"/>
                  </a:cubicBezTo>
                  <a:cubicBezTo>
                    <a:pt x="11256" y="15091"/>
                    <a:pt x="11367" y="16030"/>
                    <a:pt x="11645" y="16875"/>
                  </a:cubicBezTo>
                  <a:cubicBezTo>
                    <a:pt x="11924" y="17720"/>
                    <a:pt x="12369" y="18472"/>
                    <a:pt x="12870" y="18659"/>
                  </a:cubicBezTo>
                  <a:cubicBezTo>
                    <a:pt x="13371" y="18847"/>
                    <a:pt x="13928" y="18472"/>
                    <a:pt x="14373" y="17814"/>
                  </a:cubicBezTo>
                  <a:cubicBezTo>
                    <a:pt x="14819" y="17157"/>
                    <a:pt x="15153" y="16218"/>
                    <a:pt x="15542" y="15091"/>
                  </a:cubicBezTo>
                  <a:cubicBezTo>
                    <a:pt x="15932" y="13964"/>
                    <a:pt x="16377" y="12649"/>
                    <a:pt x="16600" y="12461"/>
                  </a:cubicBezTo>
                  <a:cubicBezTo>
                    <a:pt x="16823" y="12273"/>
                    <a:pt x="16823" y="13212"/>
                    <a:pt x="16823" y="14152"/>
                  </a:cubicBezTo>
                  <a:cubicBezTo>
                    <a:pt x="16823" y="15091"/>
                    <a:pt x="16823" y="16030"/>
                    <a:pt x="16823" y="16969"/>
                  </a:cubicBezTo>
                  <a:cubicBezTo>
                    <a:pt x="16823" y="17908"/>
                    <a:pt x="16823" y="18847"/>
                    <a:pt x="16878" y="18753"/>
                  </a:cubicBezTo>
                  <a:cubicBezTo>
                    <a:pt x="16934" y="18659"/>
                    <a:pt x="17045" y="17532"/>
                    <a:pt x="17435" y="15748"/>
                  </a:cubicBezTo>
                  <a:cubicBezTo>
                    <a:pt x="17825" y="13964"/>
                    <a:pt x="18493" y="11522"/>
                    <a:pt x="19105" y="10019"/>
                  </a:cubicBezTo>
                  <a:cubicBezTo>
                    <a:pt x="19718" y="8517"/>
                    <a:pt x="20274" y="7953"/>
                    <a:pt x="20664" y="8141"/>
                  </a:cubicBezTo>
                  <a:cubicBezTo>
                    <a:pt x="21054" y="8329"/>
                    <a:pt x="21276" y="9268"/>
                    <a:pt x="21388" y="11334"/>
                  </a:cubicBezTo>
                  <a:cubicBezTo>
                    <a:pt x="21499" y="13400"/>
                    <a:pt x="21499" y="16593"/>
                    <a:pt x="21499" y="197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0388599" y="511406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06"/>
                    <a:pt x="12000" y="11012"/>
                    <a:pt x="8400" y="14612"/>
                  </a:cubicBezTo>
                  <a:cubicBezTo>
                    <a:pt x="4800" y="18212"/>
                    <a:pt x="24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291853" y="511406"/>
              <a:ext cx="29359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10" y="21600"/>
                  </a:moveTo>
                  <a:cubicBezTo>
                    <a:pt x="-45" y="18327"/>
                    <a:pt x="-199" y="15055"/>
                    <a:pt x="881" y="11782"/>
                  </a:cubicBezTo>
                  <a:cubicBezTo>
                    <a:pt x="1961" y="8509"/>
                    <a:pt x="4275" y="5236"/>
                    <a:pt x="7901" y="3273"/>
                  </a:cubicBezTo>
                  <a:cubicBezTo>
                    <a:pt x="11527" y="1309"/>
                    <a:pt x="16464" y="655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0452894" y="714606"/>
              <a:ext cx="58609" cy="7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214" fill="norm" stroke="1" extrusionOk="0">
                  <a:moveTo>
                    <a:pt x="15362" y="1851"/>
                  </a:moveTo>
                  <a:cubicBezTo>
                    <a:pt x="11638" y="1851"/>
                    <a:pt x="7914" y="1851"/>
                    <a:pt x="5307" y="3394"/>
                  </a:cubicBezTo>
                  <a:cubicBezTo>
                    <a:pt x="2700" y="4937"/>
                    <a:pt x="1211" y="8023"/>
                    <a:pt x="466" y="11109"/>
                  </a:cubicBezTo>
                  <a:cubicBezTo>
                    <a:pt x="-279" y="14194"/>
                    <a:pt x="-279" y="17280"/>
                    <a:pt x="1583" y="19131"/>
                  </a:cubicBezTo>
                  <a:cubicBezTo>
                    <a:pt x="3445" y="20983"/>
                    <a:pt x="7169" y="21600"/>
                    <a:pt x="10521" y="20983"/>
                  </a:cubicBezTo>
                  <a:cubicBezTo>
                    <a:pt x="13873" y="20366"/>
                    <a:pt x="16852" y="18514"/>
                    <a:pt x="18714" y="16046"/>
                  </a:cubicBezTo>
                  <a:cubicBezTo>
                    <a:pt x="20576" y="13577"/>
                    <a:pt x="21321" y="10491"/>
                    <a:pt x="19831" y="7714"/>
                  </a:cubicBezTo>
                  <a:cubicBezTo>
                    <a:pt x="18342" y="4937"/>
                    <a:pt x="14618" y="2469"/>
                    <a:pt x="1089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531162" y="606656"/>
              <a:ext cx="91112" cy="22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59" fill="norm" stroke="1" extrusionOk="0">
                  <a:moveTo>
                    <a:pt x="7991" y="0"/>
                  </a:moveTo>
                  <a:cubicBezTo>
                    <a:pt x="6551" y="2469"/>
                    <a:pt x="5111" y="4937"/>
                    <a:pt x="4391" y="7817"/>
                  </a:cubicBezTo>
                  <a:cubicBezTo>
                    <a:pt x="3671" y="10697"/>
                    <a:pt x="3671" y="13989"/>
                    <a:pt x="3671" y="16251"/>
                  </a:cubicBezTo>
                  <a:cubicBezTo>
                    <a:pt x="3671" y="18514"/>
                    <a:pt x="3671" y="19749"/>
                    <a:pt x="3671" y="19749"/>
                  </a:cubicBezTo>
                  <a:cubicBezTo>
                    <a:pt x="3671" y="19749"/>
                    <a:pt x="3671" y="18514"/>
                    <a:pt x="3911" y="17383"/>
                  </a:cubicBezTo>
                  <a:cubicBezTo>
                    <a:pt x="4151" y="16251"/>
                    <a:pt x="4631" y="15223"/>
                    <a:pt x="6791" y="14400"/>
                  </a:cubicBezTo>
                  <a:cubicBezTo>
                    <a:pt x="8951" y="13577"/>
                    <a:pt x="12791" y="12960"/>
                    <a:pt x="15431" y="13063"/>
                  </a:cubicBezTo>
                  <a:cubicBezTo>
                    <a:pt x="18071" y="13166"/>
                    <a:pt x="19511" y="13989"/>
                    <a:pt x="20231" y="14914"/>
                  </a:cubicBezTo>
                  <a:cubicBezTo>
                    <a:pt x="20951" y="15840"/>
                    <a:pt x="20951" y="16869"/>
                    <a:pt x="18791" y="18000"/>
                  </a:cubicBezTo>
                  <a:cubicBezTo>
                    <a:pt x="16631" y="19131"/>
                    <a:pt x="12311" y="20366"/>
                    <a:pt x="8471" y="20983"/>
                  </a:cubicBezTo>
                  <a:cubicBezTo>
                    <a:pt x="4631" y="21600"/>
                    <a:pt x="1271" y="21600"/>
                    <a:pt x="311" y="21086"/>
                  </a:cubicBezTo>
                  <a:cubicBezTo>
                    <a:pt x="-649" y="20571"/>
                    <a:pt x="791" y="19543"/>
                    <a:pt x="2231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0635030" y="706004"/>
              <a:ext cx="58371" cy="12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51" fill="norm" stroke="1" extrusionOk="0">
                  <a:moveTo>
                    <a:pt x="21273" y="4865"/>
                  </a:moveTo>
                  <a:cubicBezTo>
                    <a:pt x="18959" y="3375"/>
                    <a:pt x="16644" y="1885"/>
                    <a:pt x="13559" y="954"/>
                  </a:cubicBezTo>
                  <a:cubicBezTo>
                    <a:pt x="10473" y="23"/>
                    <a:pt x="6616" y="-349"/>
                    <a:pt x="3916" y="396"/>
                  </a:cubicBezTo>
                  <a:cubicBezTo>
                    <a:pt x="1216" y="1141"/>
                    <a:pt x="-327" y="3003"/>
                    <a:pt x="59" y="4865"/>
                  </a:cubicBezTo>
                  <a:cubicBezTo>
                    <a:pt x="444" y="6727"/>
                    <a:pt x="2759" y="8589"/>
                    <a:pt x="5459" y="10079"/>
                  </a:cubicBezTo>
                  <a:cubicBezTo>
                    <a:pt x="8159" y="11568"/>
                    <a:pt x="11244" y="12685"/>
                    <a:pt x="14330" y="13989"/>
                  </a:cubicBezTo>
                  <a:cubicBezTo>
                    <a:pt x="17416" y="15292"/>
                    <a:pt x="20502" y="16782"/>
                    <a:pt x="20887" y="18272"/>
                  </a:cubicBezTo>
                  <a:cubicBezTo>
                    <a:pt x="21273" y="19761"/>
                    <a:pt x="18959" y="21251"/>
                    <a:pt x="16259" y="21251"/>
                  </a:cubicBezTo>
                  <a:cubicBezTo>
                    <a:pt x="13559" y="21251"/>
                    <a:pt x="10473" y="19761"/>
                    <a:pt x="7387" y="182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928350" y="619356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0953750" y="587606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0991849" y="606656"/>
              <a:ext cx="91154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4727" y="0"/>
                  </a:moveTo>
                  <a:cubicBezTo>
                    <a:pt x="12273" y="0"/>
                    <a:pt x="9818" y="0"/>
                    <a:pt x="8345" y="931"/>
                  </a:cubicBezTo>
                  <a:cubicBezTo>
                    <a:pt x="6873" y="1862"/>
                    <a:pt x="6382" y="3724"/>
                    <a:pt x="7609" y="5586"/>
                  </a:cubicBezTo>
                  <a:cubicBezTo>
                    <a:pt x="8836" y="7448"/>
                    <a:pt x="11782" y="9310"/>
                    <a:pt x="14236" y="10800"/>
                  </a:cubicBezTo>
                  <a:cubicBezTo>
                    <a:pt x="16691" y="12290"/>
                    <a:pt x="18655" y="13407"/>
                    <a:pt x="19882" y="14897"/>
                  </a:cubicBezTo>
                  <a:cubicBezTo>
                    <a:pt x="21109" y="16386"/>
                    <a:pt x="21600" y="18248"/>
                    <a:pt x="20618" y="19552"/>
                  </a:cubicBezTo>
                  <a:cubicBezTo>
                    <a:pt x="19636" y="20855"/>
                    <a:pt x="17182" y="21600"/>
                    <a:pt x="13500" y="21600"/>
                  </a:cubicBezTo>
                  <a:cubicBezTo>
                    <a:pt x="9818" y="21600"/>
                    <a:pt x="4909" y="20855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1239499" y="473306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443"/>
                    <a:pt x="10800" y="6887"/>
                    <a:pt x="7200" y="10487"/>
                  </a:cubicBezTo>
                  <a:cubicBezTo>
                    <a:pt x="3600" y="14087"/>
                    <a:pt x="18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1275229" y="663798"/>
              <a:ext cx="97621" cy="6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730" fill="norm" stroke="1" extrusionOk="0">
                  <a:moveTo>
                    <a:pt x="10166" y="12545"/>
                  </a:moveTo>
                  <a:cubicBezTo>
                    <a:pt x="10166" y="9061"/>
                    <a:pt x="10166" y="5577"/>
                    <a:pt x="9017" y="3138"/>
                  </a:cubicBezTo>
                  <a:cubicBezTo>
                    <a:pt x="7868" y="700"/>
                    <a:pt x="5570" y="-694"/>
                    <a:pt x="3962" y="351"/>
                  </a:cubicBezTo>
                  <a:cubicBezTo>
                    <a:pt x="2353" y="1396"/>
                    <a:pt x="1434" y="4880"/>
                    <a:pt x="745" y="8364"/>
                  </a:cubicBezTo>
                  <a:cubicBezTo>
                    <a:pt x="56" y="11848"/>
                    <a:pt x="-404" y="15332"/>
                    <a:pt x="515" y="17422"/>
                  </a:cubicBezTo>
                  <a:cubicBezTo>
                    <a:pt x="1434" y="19512"/>
                    <a:pt x="3732" y="20209"/>
                    <a:pt x="6260" y="20558"/>
                  </a:cubicBezTo>
                  <a:cubicBezTo>
                    <a:pt x="8787" y="20906"/>
                    <a:pt x="11545" y="20906"/>
                    <a:pt x="14073" y="18816"/>
                  </a:cubicBezTo>
                  <a:cubicBezTo>
                    <a:pt x="16600" y="16725"/>
                    <a:pt x="18898" y="12545"/>
                    <a:pt x="21196" y="83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1369856" y="668040"/>
              <a:ext cx="53794" cy="8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908" fill="norm" stroke="1" extrusionOk="0">
                  <a:moveTo>
                    <a:pt x="1175" y="5023"/>
                  </a:moveTo>
                  <a:cubicBezTo>
                    <a:pt x="344" y="2512"/>
                    <a:pt x="-487" y="0"/>
                    <a:pt x="344" y="0"/>
                  </a:cubicBezTo>
                  <a:cubicBezTo>
                    <a:pt x="1175" y="0"/>
                    <a:pt x="3667" y="2512"/>
                    <a:pt x="6159" y="5023"/>
                  </a:cubicBezTo>
                  <a:cubicBezTo>
                    <a:pt x="8651" y="7535"/>
                    <a:pt x="11144" y="10047"/>
                    <a:pt x="12805" y="13060"/>
                  </a:cubicBezTo>
                  <a:cubicBezTo>
                    <a:pt x="14467" y="16074"/>
                    <a:pt x="15298" y="19591"/>
                    <a:pt x="14051" y="20595"/>
                  </a:cubicBezTo>
                  <a:cubicBezTo>
                    <a:pt x="12805" y="21600"/>
                    <a:pt x="9482" y="20093"/>
                    <a:pt x="7821" y="17330"/>
                  </a:cubicBezTo>
                  <a:cubicBezTo>
                    <a:pt x="6159" y="14567"/>
                    <a:pt x="6159" y="10549"/>
                    <a:pt x="8651" y="7535"/>
                  </a:cubicBezTo>
                  <a:cubicBezTo>
                    <a:pt x="11144" y="4521"/>
                    <a:pt x="16128" y="2512"/>
                    <a:pt x="21113" y="5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1432893" y="676506"/>
              <a:ext cx="51338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89" fill="norm" stroke="1" extrusionOk="0">
                  <a:moveTo>
                    <a:pt x="11779" y="0"/>
                  </a:moveTo>
                  <a:cubicBezTo>
                    <a:pt x="9187" y="971"/>
                    <a:pt x="6595" y="1942"/>
                    <a:pt x="7459" y="2306"/>
                  </a:cubicBezTo>
                  <a:cubicBezTo>
                    <a:pt x="8323" y="2670"/>
                    <a:pt x="12643" y="2427"/>
                    <a:pt x="15667" y="4004"/>
                  </a:cubicBezTo>
                  <a:cubicBezTo>
                    <a:pt x="18691" y="5582"/>
                    <a:pt x="20419" y="8980"/>
                    <a:pt x="20851" y="11892"/>
                  </a:cubicBezTo>
                  <a:cubicBezTo>
                    <a:pt x="21283" y="14804"/>
                    <a:pt x="20419" y="17231"/>
                    <a:pt x="17395" y="18930"/>
                  </a:cubicBezTo>
                  <a:cubicBezTo>
                    <a:pt x="14371" y="20629"/>
                    <a:pt x="9187" y="21600"/>
                    <a:pt x="5731" y="21479"/>
                  </a:cubicBezTo>
                  <a:cubicBezTo>
                    <a:pt x="2275" y="21357"/>
                    <a:pt x="547" y="20144"/>
                    <a:pt x="115" y="18566"/>
                  </a:cubicBezTo>
                  <a:cubicBezTo>
                    <a:pt x="-317" y="16989"/>
                    <a:pt x="547" y="15047"/>
                    <a:pt x="1411" y="131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1468099" y="702847"/>
              <a:ext cx="120651" cy="6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8320"/>
                  </a:moveTo>
                  <a:cubicBezTo>
                    <a:pt x="1895" y="6880"/>
                    <a:pt x="3789" y="5440"/>
                    <a:pt x="5684" y="4720"/>
                  </a:cubicBezTo>
                  <a:cubicBezTo>
                    <a:pt x="7579" y="4000"/>
                    <a:pt x="9474" y="4000"/>
                    <a:pt x="9663" y="2920"/>
                  </a:cubicBezTo>
                  <a:cubicBezTo>
                    <a:pt x="9853" y="1840"/>
                    <a:pt x="8337" y="-320"/>
                    <a:pt x="6821" y="40"/>
                  </a:cubicBezTo>
                  <a:cubicBezTo>
                    <a:pt x="5305" y="400"/>
                    <a:pt x="3789" y="3280"/>
                    <a:pt x="2842" y="6520"/>
                  </a:cubicBezTo>
                  <a:cubicBezTo>
                    <a:pt x="1895" y="9760"/>
                    <a:pt x="1516" y="13360"/>
                    <a:pt x="2084" y="16240"/>
                  </a:cubicBezTo>
                  <a:cubicBezTo>
                    <a:pt x="2653" y="19120"/>
                    <a:pt x="4168" y="21280"/>
                    <a:pt x="7579" y="21280"/>
                  </a:cubicBezTo>
                  <a:cubicBezTo>
                    <a:pt x="10989" y="21280"/>
                    <a:pt x="16295" y="19120"/>
                    <a:pt x="21600" y="169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1544300" y="536806"/>
              <a:ext cx="8798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3411"/>
                    <a:pt x="17673" y="6821"/>
                    <a:pt x="19636" y="9789"/>
                  </a:cubicBezTo>
                  <a:cubicBezTo>
                    <a:pt x="21600" y="12758"/>
                    <a:pt x="19636" y="15284"/>
                    <a:pt x="15709" y="17179"/>
                  </a:cubicBezTo>
                  <a:cubicBezTo>
                    <a:pt x="11782" y="19074"/>
                    <a:pt x="5891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252579" y="3714242"/>
              <a:ext cx="272422" cy="65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44" fill="norm" stroke="1" extrusionOk="0">
                  <a:moveTo>
                    <a:pt x="11415" y="956"/>
                  </a:moveTo>
                  <a:cubicBezTo>
                    <a:pt x="11249" y="542"/>
                    <a:pt x="11082" y="128"/>
                    <a:pt x="10584" y="25"/>
                  </a:cubicBezTo>
                  <a:cubicBezTo>
                    <a:pt x="10086" y="-79"/>
                    <a:pt x="9255" y="128"/>
                    <a:pt x="7842" y="1094"/>
                  </a:cubicBezTo>
                  <a:cubicBezTo>
                    <a:pt x="6430" y="2060"/>
                    <a:pt x="4436" y="3786"/>
                    <a:pt x="2941" y="5649"/>
                  </a:cubicBezTo>
                  <a:cubicBezTo>
                    <a:pt x="1446" y="7512"/>
                    <a:pt x="449" y="9513"/>
                    <a:pt x="116" y="11446"/>
                  </a:cubicBezTo>
                  <a:cubicBezTo>
                    <a:pt x="-216" y="13378"/>
                    <a:pt x="116" y="15241"/>
                    <a:pt x="1695" y="16932"/>
                  </a:cubicBezTo>
                  <a:cubicBezTo>
                    <a:pt x="3273" y="18623"/>
                    <a:pt x="6098" y="20141"/>
                    <a:pt x="9255" y="20831"/>
                  </a:cubicBezTo>
                  <a:cubicBezTo>
                    <a:pt x="12412" y="21521"/>
                    <a:pt x="15901" y="21383"/>
                    <a:pt x="17978" y="21176"/>
                  </a:cubicBezTo>
                  <a:cubicBezTo>
                    <a:pt x="20055" y="20969"/>
                    <a:pt x="20719" y="20693"/>
                    <a:pt x="21384" y="20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159999" y="3610206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76"/>
                    <a:pt x="0" y="8951"/>
                    <a:pt x="900" y="12454"/>
                  </a:cubicBezTo>
                  <a:cubicBezTo>
                    <a:pt x="1800" y="15957"/>
                    <a:pt x="3600" y="18486"/>
                    <a:pt x="7200" y="19849"/>
                  </a:cubicBezTo>
                  <a:cubicBezTo>
                    <a:pt x="10800" y="21211"/>
                    <a:pt x="16200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026649" y="3591156"/>
              <a:ext cx="260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" y="18831"/>
                    <a:pt x="702" y="16062"/>
                    <a:pt x="3073" y="12462"/>
                  </a:cubicBezTo>
                  <a:cubicBezTo>
                    <a:pt x="5444" y="8862"/>
                    <a:pt x="9834" y="4431"/>
                    <a:pt x="13259" y="2215"/>
                  </a:cubicBezTo>
                  <a:cubicBezTo>
                    <a:pt x="16683" y="0"/>
                    <a:pt x="191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0274300" y="3826106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0261600" y="3749906"/>
              <a:ext cx="42738" cy="2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18231" fill="norm" stroke="1" extrusionOk="0">
                  <a:moveTo>
                    <a:pt x="15429" y="0"/>
                  </a:moveTo>
                  <a:cubicBezTo>
                    <a:pt x="11314" y="4628"/>
                    <a:pt x="7200" y="9257"/>
                    <a:pt x="8229" y="13114"/>
                  </a:cubicBezTo>
                  <a:cubicBezTo>
                    <a:pt x="9257" y="16971"/>
                    <a:pt x="15429" y="20057"/>
                    <a:pt x="18514" y="16971"/>
                  </a:cubicBezTo>
                  <a:cubicBezTo>
                    <a:pt x="21600" y="13886"/>
                    <a:pt x="21600" y="4628"/>
                    <a:pt x="18000" y="1543"/>
                  </a:cubicBezTo>
                  <a:cubicBezTo>
                    <a:pt x="14400" y="-1543"/>
                    <a:pt x="7200" y="1543"/>
                    <a:pt x="0" y="46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604217" y="3661006"/>
              <a:ext cx="106911" cy="18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508" fill="norm" stroke="1" extrusionOk="0">
                  <a:moveTo>
                    <a:pt x="17171" y="1456"/>
                  </a:moveTo>
                  <a:cubicBezTo>
                    <a:pt x="15133" y="728"/>
                    <a:pt x="13096" y="0"/>
                    <a:pt x="10243" y="0"/>
                  </a:cubicBezTo>
                  <a:cubicBezTo>
                    <a:pt x="7390" y="0"/>
                    <a:pt x="3722" y="728"/>
                    <a:pt x="1684" y="1820"/>
                  </a:cubicBezTo>
                  <a:cubicBezTo>
                    <a:pt x="-353" y="2912"/>
                    <a:pt x="-761" y="4369"/>
                    <a:pt x="1684" y="6189"/>
                  </a:cubicBezTo>
                  <a:cubicBezTo>
                    <a:pt x="4130" y="8009"/>
                    <a:pt x="9428" y="10193"/>
                    <a:pt x="13096" y="12013"/>
                  </a:cubicBezTo>
                  <a:cubicBezTo>
                    <a:pt x="16764" y="13834"/>
                    <a:pt x="18801" y="15290"/>
                    <a:pt x="19820" y="16625"/>
                  </a:cubicBezTo>
                  <a:cubicBezTo>
                    <a:pt x="20839" y="17960"/>
                    <a:pt x="20839" y="19173"/>
                    <a:pt x="19820" y="20022"/>
                  </a:cubicBezTo>
                  <a:cubicBezTo>
                    <a:pt x="18801" y="20872"/>
                    <a:pt x="16764" y="21357"/>
                    <a:pt x="14726" y="21479"/>
                  </a:cubicBezTo>
                  <a:cubicBezTo>
                    <a:pt x="12688" y="21600"/>
                    <a:pt x="10650" y="21357"/>
                    <a:pt x="9224" y="20629"/>
                  </a:cubicBezTo>
                  <a:cubicBezTo>
                    <a:pt x="7797" y="19901"/>
                    <a:pt x="6982" y="18688"/>
                    <a:pt x="6167" y="174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780183" y="3559406"/>
              <a:ext cx="7196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9874" y="0"/>
                  </a:moveTo>
                  <a:cubicBezTo>
                    <a:pt x="8023" y="4383"/>
                    <a:pt x="6172" y="8765"/>
                    <a:pt x="4937" y="11974"/>
                  </a:cubicBezTo>
                  <a:cubicBezTo>
                    <a:pt x="3703" y="15183"/>
                    <a:pt x="3086" y="17217"/>
                    <a:pt x="2469" y="18626"/>
                  </a:cubicBezTo>
                  <a:cubicBezTo>
                    <a:pt x="1852" y="20035"/>
                    <a:pt x="1234" y="20817"/>
                    <a:pt x="617" y="20817"/>
                  </a:cubicBezTo>
                  <a:cubicBezTo>
                    <a:pt x="0" y="20817"/>
                    <a:pt x="-617" y="20035"/>
                    <a:pt x="1234" y="18626"/>
                  </a:cubicBezTo>
                  <a:cubicBezTo>
                    <a:pt x="3086" y="17217"/>
                    <a:pt x="7406" y="15183"/>
                    <a:pt x="10800" y="13930"/>
                  </a:cubicBezTo>
                  <a:cubicBezTo>
                    <a:pt x="14194" y="12678"/>
                    <a:pt x="16663" y="12209"/>
                    <a:pt x="18206" y="12365"/>
                  </a:cubicBezTo>
                  <a:cubicBezTo>
                    <a:pt x="19749" y="12522"/>
                    <a:pt x="20366" y="13304"/>
                    <a:pt x="20674" y="14948"/>
                  </a:cubicBezTo>
                  <a:cubicBezTo>
                    <a:pt x="20983" y="16591"/>
                    <a:pt x="20983" y="19096"/>
                    <a:pt x="2098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0926233" y="3726228"/>
              <a:ext cx="36312" cy="11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0950" fill="norm" stroke="1" extrusionOk="0">
                  <a:moveTo>
                    <a:pt x="19200" y="4475"/>
                  </a:moveTo>
                  <a:cubicBezTo>
                    <a:pt x="19200" y="2475"/>
                    <a:pt x="19200" y="475"/>
                    <a:pt x="16800" y="75"/>
                  </a:cubicBezTo>
                  <a:cubicBezTo>
                    <a:pt x="14400" y="-325"/>
                    <a:pt x="9600" y="875"/>
                    <a:pt x="6000" y="3875"/>
                  </a:cubicBezTo>
                  <a:cubicBezTo>
                    <a:pt x="2400" y="6875"/>
                    <a:pt x="0" y="11675"/>
                    <a:pt x="0" y="15075"/>
                  </a:cubicBezTo>
                  <a:cubicBezTo>
                    <a:pt x="0" y="18475"/>
                    <a:pt x="2400" y="20475"/>
                    <a:pt x="6600" y="20875"/>
                  </a:cubicBezTo>
                  <a:cubicBezTo>
                    <a:pt x="10800" y="21275"/>
                    <a:pt x="16800" y="20075"/>
                    <a:pt x="19200" y="17675"/>
                  </a:cubicBezTo>
                  <a:cubicBezTo>
                    <a:pt x="21600" y="15275"/>
                    <a:pt x="20400" y="11675"/>
                    <a:pt x="19200" y="80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1014572" y="3598176"/>
              <a:ext cx="174128" cy="22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45" fill="norm" stroke="1" extrusionOk="0">
                  <a:moveTo>
                    <a:pt x="329" y="15254"/>
                  </a:moveTo>
                  <a:cubicBezTo>
                    <a:pt x="69" y="16236"/>
                    <a:pt x="-191" y="17218"/>
                    <a:pt x="199" y="18003"/>
                  </a:cubicBezTo>
                  <a:cubicBezTo>
                    <a:pt x="590" y="18789"/>
                    <a:pt x="1631" y="19378"/>
                    <a:pt x="2672" y="19280"/>
                  </a:cubicBezTo>
                  <a:cubicBezTo>
                    <a:pt x="3713" y="19181"/>
                    <a:pt x="4754" y="18396"/>
                    <a:pt x="5664" y="17414"/>
                  </a:cubicBezTo>
                  <a:cubicBezTo>
                    <a:pt x="6575" y="16432"/>
                    <a:pt x="7356" y="15254"/>
                    <a:pt x="7876" y="15156"/>
                  </a:cubicBezTo>
                  <a:cubicBezTo>
                    <a:pt x="8397" y="15058"/>
                    <a:pt x="8657" y="16040"/>
                    <a:pt x="9438" y="16727"/>
                  </a:cubicBezTo>
                  <a:cubicBezTo>
                    <a:pt x="10219" y="17414"/>
                    <a:pt x="11520" y="17807"/>
                    <a:pt x="12561" y="17610"/>
                  </a:cubicBezTo>
                  <a:cubicBezTo>
                    <a:pt x="13602" y="17414"/>
                    <a:pt x="14382" y="16629"/>
                    <a:pt x="15554" y="14567"/>
                  </a:cubicBezTo>
                  <a:cubicBezTo>
                    <a:pt x="16725" y="12505"/>
                    <a:pt x="18286" y="9167"/>
                    <a:pt x="19457" y="6221"/>
                  </a:cubicBezTo>
                  <a:cubicBezTo>
                    <a:pt x="20628" y="3276"/>
                    <a:pt x="21409" y="723"/>
                    <a:pt x="21409" y="134"/>
                  </a:cubicBezTo>
                  <a:cubicBezTo>
                    <a:pt x="21409" y="-455"/>
                    <a:pt x="20628" y="920"/>
                    <a:pt x="19587" y="3767"/>
                  </a:cubicBezTo>
                  <a:cubicBezTo>
                    <a:pt x="18546" y="6614"/>
                    <a:pt x="17245" y="10934"/>
                    <a:pt x="16855" y="14076"/>
                  </a:cubicBezTo>
                  <a:cubicBezTo>
                    <a:pt x="16464" y="17218"/>
                    <a:pt x="16985" y="19181"/>
                    <a:pt x="17505" y="21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1208909" y="3556112"/>
              <a:ext cx="147094" cy="28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100" fill="norm" stroke="1" extrusionOk="0">
                  <a:moveTo>
                    <a:pt x="10785" y="14588"/>
                  </a:moveTo>
                  <a:cubicBezTo>
                    <a:pt x="10785" y="13817"/>
                    <a:pt x="10785" y="13046"/>
                    <a:pt x="10025" y="12428"/>
                  </a:cubicBezTo>
                  <a:cubicBezTo>
                    <a:pt x="9264" y="11811"/>
                    <a:pt x="7743" y="11348"/>
                    <a:pt x="6374" y="11503"/>
                  </a:cubicBezTo>
                  <a:cubicBezTo>
                    <a:pt x="5005" y="11657"/>
                    <a:pt x="3788" y="12428"/>
                    <a:pt x="2723" y="13740"/>
                  </a:cubicBezTo>
                  <a:cubicBezTo>
                    <a:pt x="1658" y="15051"/>
                    <a:pt x="746" y="16903"/>
                    <a:pt x="289" y="18214"/>
                  </a:cubicBezTo>
                  <a:cubicBezTo>
                    <a:pt x="-167" y="19526"/>
                    <a:pt x="-167" y="20297"/>
                    <a:pt x="898" y="20760"/>
                  </a:cubicBezTo>
                  <a:cubicBezTo>
                    <a:pt x="1963" y="21223"/>
                    <a:pt x="4092" y="21377"/>
                    <a:pt x="6830" y="20143"/>
                  </a:cubicBezTo>
                  <a:cubicBezTo>
                    <a:pt x="9568" y="18908"/>
                    <a:pt x="12915" y="16286"/>
                    <a:pt x="15348" y="13123"/>
                  </a:cubicBezTo>
                  <a:cubicBezTo>
                    <a:pt x="17782" y="9960"/>
                    <a:pt x="19303" y="6257"/>
                    <a:pt x="20216" y="3866"/>
                  </a:cubicBezTo>
                  <a:cubicBezTo>
                    <a:pt x="21129" y="1474"/>
                    <a:pt x="21433" y="394"/>
                    <a:pt x="20825" y="86"/>
                  </a:cubicBezTo>
                  <a:cubicBezTo>
                    <a:pt x="20216" y="-223"/>
                    <a:pt x="18695" y="240"/>
                    <a:pt x="17326" y="2477"/>
                  </a:cubicBezTo>
                  <a:cubicBezTo>
                    <a:pt x="15957" y="4714"/>
                    <a:pt x="14740" y="8726"/>
                    <a:pt x="14588" y="11888"/>
                  </a:cubicBezTo>
                  <a:cubicBezTo>
                    <a:pt x="14436" y="15051"/>
                    <a:pt x="15348" y="17366"/>
                    <a:pt x="16261" y="196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9619028" y="4136125"/>
              <a:ext cx="100479" cy="24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23" fill="norm" stroke="1" extrusionOk="0">
                  <a:moveTo>
                    <a:pt x="2900" y="1791"/>
                  </a:moveTo>
                  <a:cubicBezTo>
                    <a:pt x="1577" y="852"/>
                    <a:pt x="255" y="-87"/>
                    <a:pt x="34" y="7"/>
                  </a:cubicBezTo>
                  <a:cubicBezTo>
                    <a:pt x="-186" y="101"/>
                    <a:pt x="696" y="1228"/>
                    <a:pt x="1798" y="4327"/>
                  </a:cubicBezTo>
                  <a:cubicBezTo>
                    <a:pt x="2900" y="7426"/>
                    <a:pt x="4222" y="12497"/>
                    <a:pt x="5104" y="15503"/>
                  </a:cubicBezTo>
                  <a:cubicBezTo>
                    <a:pt x="5985" y="18508"/>
                    <a:pt x="6426" y="19447"/>
                    <a:pt x="6426" y="19447"/>
                  </a:cubicBezTo>
                  <a:cubicBezTo>
                    <a:pt x="6426" y="19447"/>
                    <a:pt x="5985" y="18508"/>
                    <a:pt x="5765" y="17005"/>
                  </a:cubicBezTo>
                  <a:cubicBezTo>
                    <a:pt x="5545" y="15503"/>
                    <a:pt x="5545" y="13436"/>
                    <a:pt x="5985" y="11746"/>
                  </a:cubicBezTo>
                  <a:cubicBezTo>
                    <a:pt x="6426" y="10056"/>
                    <a:pt x="7308" y="8741"/>
                    <a:pt x="8851" y="8083"/>
                  </a:cubicBezTo>
                  <a:cubicBezTo>
                    <a:pt x="10394" y="7426"/>
                    <a:pt x="12598" y="7426"/>
                    <a:pt x="15022" y="9304"/>
                  </a:cubicBezTo>
                  <a:cubicBezTo>
                    <a:pt x="17447" y="11183"/>
                    <a:pt x="20092" y="14939"/>
                    <a:pt x="20753" y="17287"/>
                  </a:cubicBezTo>
                  <a:cubicBezTo>
                    <a:pt x="21414" y="19635"/>
                    <a:pt x="20092" y="20574"/>
                    <a:pt x="18328" y="21043"/>
                  </a:cubicBezTo>
                  <a:cubicBezTo>
                    <a:pt x="16565" y="21513"/>
                    <a:pt x="14361" y="21513"/>
                    <a:pt x="12377" y="21231"/>
                  </a:cubicBezTo>
                  <a:cubicBezTo>
                    <a:pt x="10394" y="20950"/>
                    <a:pt x="8630" y="20386"/>
                    <a:pt x="7749" y="19635"/>
                  </a:cubicBezTo>
                  <a:cubicBezTo>
                    <a:pt x="6867" y="18883"/>
                    <a:pt x="6867" y="17944"/>
                    <a:pt x="8410" y="17193"/>
                  </a:cubicBezTo>
                  <a:cubicBezTo>
                    <a:pt x="9953" y="16442"/>
                    <a:pt x="13038" y="15878"/>
                    <a:pt x="16124" y="153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9724119" y="4232544"/>
              <a:ext cx="112032" cy="12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21" fill="norm" stroke="1" extrusionOk="0">
                  <a:moveTo>
                    <a:pt x="4371" y="12283"/>
                  </a:moveTo>
                  <a:cubicBezTo>
                    <a:pt x="6371" y="11166"/>
                    <a:pt x="8371" y="10049"/>
                    <a:pt x="10171" y="8745"/>
                  </a:cubicBezTo>
                  <a:cubicBezTo>
                    <a:pt x="11971" y="7442"/>
                    <a:pt x="13571" y="5952"/>
                    <a:pt x="14371" y="4276"/>
                  </a:cubicBezTo>
                  <a:cubicBezTo>
                    <a:pt x="15171" y="2600"/>
                    <a:pt x="15171" y="738"/>
                    <a:pt x="13571" y="180"/>
                  </a:cubicBezTo>
                  <a:cubicBezTo>
                    <a:pt x="11971" y="-379"/>
                    <a:pt x="8771" y="366"/>
                    <a:pt x="6171" y="2414"/>
                  </a:cubicBezTo>
                  <a:cubicBezTo>
                    <a:pt x="3571" y="4462"/>
                    <a:pt x="1571" y="7814"/>
                    <a:pt x="571" y="10793"/>
                  </a:cubicBezTo>
                  <a:cubicBezTo>
                    <a:pt x="-429" y="13773"/>
                    <a:pt x="-429" y="16380"/>
                    <a:pt x="3171" y="18055"/>
                  </a:cubicBezTo>
                  <a:cubicBezTo>
                    <a:pt x="6771" y="19731"/>
                    <a:pt x="13971" y="20476"/>
                    <a:pt x="21171" y="21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0018047" y="4200756"/>
              <a:ext cx="15465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15489" y="2880"/>
                    <a:pt x="9651" y="5760"/>
                    <a:pt x="6149" y="7740"/>
                  </a:cubicBezTo>
                  <a:cubicBezTo>
                    <a:pt x="2646" y="9720"/>
                    <a:pt x="1478" y="10800"/>
                    <a:pt x="749" y="12240"/>
                  </a:cubicBezTo>
                  <a:cubicBezTo>
                    <a:pt x="19" y="13680"/>
                    <a:pt x="-273" y="15480"/>
                    <a:pt x="311" y="16560"/>
                  </a:cubicBezTo>
                  <a:cubicBezTo>
                    <a:pt x="895" y="17640"/>
                    <a:pt x="2354" y="18000"/>
                    <a:pt x="5711" y="18720"/>
                  </a:cubicBezTo>
                  <a:cubicBezTo>
                    <a:pt x="9068" y="19440"/>
                    <a:pt x="14322" y="20520"/>
                    <a:pt x="1957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0642599" y="4137256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39"/>
                    <a:pt x="0" y="12077"/>
                    <a:pt x="3600" y="15677"/>
                  </a:cubicBezTo>
                  <a:cubicBezTo>
                    <a:pt x="7200" y="19277"/>
                    <a:pt x="144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0521949" y="4111856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8327"/>
                    <a:pt x="343" y="15055"/>
                    <a:pt x="1714" y="11455"/>
                  </a:cubicBezTo>
                  <a:cubicBezTo>
                    <a:pt x="3086" y="7855"/>
                    <a:pt x="5657" y="3927"/>
                    <a:pt x="9171" y="1964"/>
                  </a:cubicBezTo>
                  <a:cubicBezTo>
                    <a:pt x="12686" y="0"/>
                    <a:pt x="171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0733206" y="4276956"/>
              <a:ext cx="85544" cy="8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52" fill="norm" stroke="1" extrusionOk="0">
                  <a:moveTo>
                    <a:pt x="10385" y="0"/>
                  </a:moveTo>
                  <a:cubicBezTo>
                    <a:pt x="7814" y="0"/>
                    <a:pt x="5242" y="0"/>
                    <a:pt x="3185" y="1029"/>
                  </a:cubicBezTo>
                  <a:cubicBezTo>
                    <a:pt x="1128" y="2057"/>
                    <a:pt x="-415" y="4114"/>
                    <a:pt x="99" y="7714"/>
                  </a:cubicBezTo>
                  <a:cubicBezTo>
                    <a:pt x="614" y="11314"/>
                    <a:pt x="3185" y="16457"/>
                    <a:pt x="5756" y="19029"/>
                  </a:cubicBezTo>
                  <a:cubicBezTo>
                    <a:pt x="8328" y="21600"/>
                    <a:pt x="10899" y="21600"/>
                    <a:pt x="13471" y="21343"/>
                  </a:cubicBezTo>
                  <a:cubicBezTo>
                    <a:pt x="16042" y="21086"/>
                    <a:pt x="18614" y="20571"/>
                    <a:pt x="19899" y="17486"/>
                  </a:cubicBezTo>
                  <a:cubicBezTo>
                    <a:pt x="21185" y="14400"/>
                    <a:pt x="21185" y="8743"/>
                    <a:pt x="19128" y="5657"/>
                  </a:cubicBezTo>
                  <a:cubicBezTo>
                    <a:pt x="17071" y="2571"/>
                    <a:pt x="12956" y="2057"/>
                    <a:pt x="8842" y="1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887256" y="4181706"/>
              <a:ext cx="91903" cy="22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59" fill="norm" stroke="1" extrusionOk="0">
                  <a:moveTo>
                    <a:pt x="679" y="0"/>
                  </a:moveTo>
                  <a:cubicBezTo>
                    <a:pt x="1159" y="5760"/>
                    <a:pt x="1639" y="11520"/>
                    <a:pt x="1879" y="14914"/>
                  </a:cubicBezTo>
                  <a:cubicBezTo>
                    <a:pt x="2119" y="18309"/>
                    <a:pt x="2119" y="19337"/>
                    <a:pt x="2599" y="19337"/>
                  </a:cubicBezTo>
                  <a:cubicBezTo>
                    <a:pt x="3079" y="19337"/>
                    <a:pt x="4039" y="18309"/>
                    <a:pt x="4759" y="17177"/>
                  </a:cubicBezTo>
                  <a:cubicBezTo>
                    <a:pt x="5479" y="16046"/>
                    <a:pt x="5959" y="14811"/>
                    <a:pt x="7159" y="13680"/>
                  </a:cubicBezTo>
                  <a:cubicBezTo>
                    <a:pt x="8359" y="12549"/>
                    <a:pt x="10279" y="11520"/>
                    <a:pt x="12439" y="11006"/>
                  </a:cubicBezTo>
                  <a:cubicBezTo>
                    <a:pt x="14599" y="10491"/>
                    <a:pt x="16999" y="10491"/>
                    <a:pt x="18679" y="11520"/>
                  </a:cubicBezTo>
                  <a:cubicBezTo>
                    <a:pt x="20359" y="12549"/>
                    <a:pt x="21319" y="14606"/>
                    <a:pt x="20599" y="16457"/>
                  </a:cubicBezTo>
                  <a:cubicBezTo>
                    <a:pt x="19879" y="18309"/>
                    <a:pt x="17479" y="19954"/>
                    <a:pt x="14359" y="20777"/>
                  </a:cubicBezTo>
                  <a:cubicBezTo>
                    <a:pt x="11239" y="21600"/>
                    <a:pt x="7399" y="21600"/>
                    <a:pt x="4759" y="21189"/>
                  </a:cubicBezTo>
                  <a:cubicBezTo>
                    <a:pt x="2119" y="20777"/>
                    <a:pt x="679" y="19954"/>
                    <a:pt x="199" y="19029"/>
                  </a:cubicBezTo>
                  <a:cubicBezTo>
                    <a:pt x="-281" y="18103"/>
                    <a:pt x="199" y="17074"/>
                    <a:pt x="679" y="16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0994935" y="4261328"/>
              <a:ext cx="78469" cy="13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35" fill="norm" stroke="1" extrusionOk="0">
                  <a:moveTo>
                    <a:pt x="19635" y="2380"/>
                  </a:moveTo>
                  <a:cubicBezTo>
                    <a:pt x="17361" y="1413"/>
                    <a:pt x="15087" y="446"/>
                    <a:pt x="12529" y="123"/>
                  </a:cubicBezTo>
                  <a:cubicBezTo>
                    <a:pt x="9972" y="-199"/>
                    <a:pt x="7129" y="123"/>
                    <a:pt x="4572" y="929"/>
                  </a:cubicBezTo>
                  <a:cubicBezTo>
                    <a:pt x="2014" y="1735"/>
                    <a:pt x="-260" y="3025"/>
                    <a:pt x="24" y="4959"/>
                  </a:cubicBezTo>
                  <a:cubicBezTo>
                    <a:pt x="308" y="6894"/>
                    <a:pt x="3151" y="9473"/>
                    <a:pt x="5708" y="11246"/>
                  </a:cubicBezTo>
                  <a:cubicBezTo>
                    <a:pt x="8266" y="13019"/>
                    <a:pt x="10540" y="13986"/>
                    <a:pt x="13666" y="15437"/>
                  </a:cubicBezTo>
                  <a:cubicBezTo>
                    <a:pt x="16793" y="16888"/>
                    <a:pt x="20772" y="18822"/>
                    <a:pt x="21056" y="19950"/>
                  </a:cubicBezTo>
                  <a:cubicBezTo>
                    <a:pt x="21340" y="21079"/>
                    <a:pt x="17929" y="21401"/>
                    <a:pt x="14803" y="20917"/>
                  </a:cubicBezTo>
                  <a:cubicBezTo>
                    <a:pt x="11677" y="20434"/>
                    <a:pt x="8835" y="19144"/>
                    <a:pt x="5993" y="178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1385550" y="3756256"/>
              <a:ext cx="17553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3886" y="0"/>
                  </a:moveTo>
                  <a:cubicBezTo>
                    <a:pt x="15171" y="0"/>
                    <a:pt x="16457" y="0"/>
                    <a:pt x="17743" y="978"/>
                  </a:cubicBezTo>
                  <a:cubicBezTo>
                    <a:pt x="19029" y="1956"/>
                    <a:pt x="20314" y="3911"/>
                    <a:pt x="20957" y="6489"/>
                  </a:cubicBezTo>
                  <a:cubicBezTo>
                    <a:pt x="21600" y="9067"/>
                    <a:pt x="21600" y="12267"/>
                    <a:pt x="19286" y="14711"/>
                  </a:cubicBezTo>
                  <a:cubicBezTo>
                    <a:pt x="16971" y="17156"/>
                    <a:pt x="12343" y="18844"/>
                    <a:pt x="8743" y="19867"/>
                  </a:cubicBezTo>
                  <a:cubicBezTo>
                    <a:pt x="5143" y="20889"/>
                    <a:pt x="2571" y="21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474199" y="3480783"/>
              <a:ext cx="190501" cy="32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" y="9838"/>
                  </a:moveTo>
                  <a:cubicBezTo>
                    <a:pt x="2400" y="11241"/>
                    <a:pt x="2640" y="12644"/>
                    <a:pt x="3240" y="14257"/>
                  </a:cubicBezTo>
                  <a:cubicBezTo>
                    <a:pt x="3840" y="15870"/>
                    <a:pt x="4800" y="17693"/>
                    <a:pt x="5400" y="19096"/>
                  </a:cubicBezTo>
                  <a:cubicBezTo>
                    <a:pt x="6000" y="20498"/>
                    <a:pt x="6240" y="21480"/>
                    <a:pt x="6240" y="21410"/>
                  </a:cubicBezTo>
                  <a:cubicBezTo>
                    <a:pt x="6240" y="21340"/>
                    <a:pt x="6000" y="20218"/>
                    <a:pt x="4920" y="17342"/>
                  </a:cubicBezTo>
                  <a:cubicBezTo>
                    <a:pt x="3840" y="14467"/>
                    <a:pt x="1920" y="9838"/>
                    <a:pt x="960" y="7033"/>
                  </a:cubicBezTo>
                  <a:cubicBezTo>
                    <a:pt x="0" y="4228"/>
                    <a:pt x="0" y="3246"/>
                    <a:pt x="0" y="2335"/>
                  </a:cubicBezTo>
                  <a:cubicBezTo>
                    <a:pt x="0" y="1423"/>
                    <a:pt x="0" y="581"/>
                    <a:pt x="240" y="511"/>
                  </a:cubicBezTo>
                  <a:cubicBezTo>
                    <a:pt x="480" y="441"/>
                    <a:pt x="960" y="1142"/>
                    <a:pt x="1920" y="2264"/>
                  </a:cubicBezTo>
                  <a:cubicBezTo>
                    <a:pt x="2880" y="3386"/>
                    <a:pt x="4320" y="4929"/>
                    <a:pt x="5520" y="5981"/>
                  </a:cubicBezTo>
                  <a:cubicBezTo>
                    <a:pt x="6720" y="7033"/>
                    <a:pt x="7680" y="7594"/>
                    <a:pt x="8520" y="7594"/>
                  </a:cubicBezTo>
                  <a:cubicBezTo>
                    <a:pt x="9360" y="7594"/>
                    <a:pt x="10080" y="7033"/>
                    <a:pt x="10680" y="5981"/>
                  </a:cubicBezTo>
                  <a:cubicBezTo>
                    <a:pt x="11280" y="4929"/>
                    <a:pt x="11760" y="3386"/>
                    <a:pt x="12000" y="2194"/>
                  </a:cubicBezTo>
                  <a:cubicBezTo>
                    <a:pt x="12240" y="1002"/>
                    <a:pt x="12240" y="161"/>
                    <a:pt x="12720" y="20"/>
                  </a:cubicBezTo>
                  <a:cubicBezTo>
                    <a:pt x="13200" y="-120"/>
                    <a:pt x="14160" y="441"/>
                    <a:pt x="15360" y="2475"/>
                  </a:cubicBezTo>
                  <a:cubicBezTo>
                    <a:pt x="16560" y="4509"/>
                    <a:pt x="18000" y="8015"/>
                    <a:pt x="19080" y="10049"/>
                  </a:cubicBezTo>
                  <a:cubicBezTo>
                    <a:pt x="20160" y="12083"/>
                    <a:pt x="20880" y="12644"/>
                    <a:pt x="21600" y="132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9692216" y="3534010"/>
              <a:ext cx="99485" cy="7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6" fill="norm" stroke="1" extrusionOk="0">
                  <a:moveTo>
                    <a:pt x="9191" y="6479"/>
                  </a:moveTo>
                  <a:cubicBezTo>
                    <a:pt x="8732" y="3779"/>
                    <a:pt x="8272" y="1079"/>
                    <a:pt x="6894" y="269"/>
                  </a:cubicBezTo>
                  <a:cubicBezTo>
                    <a:pt x="5515" y="-541"/>
                    <a:pt x="3217" y="539"/>
                    <a:pt x="1838" y="2699"/>
                  </a:cubicBezTo>
                  <a:cubicBezTo>
                    <a:pt x="460" y="4859"/>
                    <a:pt x="0" y="8099"/>
                    <a:pt x="0" y="11609"/>
                  </a:cubicBezTo>
                  <a:cubicBezTo>
                    <a:pt x="0" y="15119"/>
                    <a:pt x="460" y="18899"/>
                    <a:pt x="1609" y="19979"/>
                  </a:cubicBezTo>
                  <a:cubicBezTo>
                    <a:pt x="2757" y="21059"/>
                    <a:pt x="4596" y="19439"/>
                    <a:pt x="6204" y="17549"/>
                  </a:cubicBezTo>
                  <a:cubicBezTo>
                    <a:pt x="7813" y="15659"/>
                    <a:pt x="9191" y="13499"/>
                    <a:pt x="10340" y="13769"/>
                  </a:cubicBezTo>
                  <a:cubicBezTo>
                    <a:pt x="11489" y="14039"/>
                    <a:pt x="12409" y="16739"/>
                    <a:pt x="14017" y="18089"/>
                  </a:cubicBezTo>
                  <a:cubicBezTo>
                    <a:pt x="15626" y="19439"/>
                    <a:pt x="17923" y="19439"/>
                    <a:pt x="19302" y="18089"/>
                  </a:cubicBezTo>
                  <a:cubicBezTo>
                    <a:pt x="20681" y="16739"/>
                    <a:pt x="21140" y="14039"/>
                    <a:pt x="21600" y="11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9804400" y="3451196"/>
              <a:ext cx="183645" cy="24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8" fill="norm" stroke="1" extrusionOk="0">
                  <a:moveTo>
                    <a:pt x="0" y="5051"/>
                  </a:moveTo>
                  <a:cubicBezTo>
                    <a:pt x="248" y="7099"/>
                    <a:pt x="497" y="9147"/>
                    <a:pt x="745" y="10823"/>
                  </a:cubicBezTo>
                  <a:cubicBezTo>
                    <a:pt x="993" y="12499"/>
                    <a:pt x="1241" y="13803"/>
                    <a:pt x="1366" y="13989"/>
                  </a:cubicBezTo>
                  <a:cubicBezTo>
                    <a:pt x="1490" y="14175"/>
                    <a:pt x="1490" y="13244"/>
                    <a:pt x="1490" y="11847"/>
                  </a:cubicBezTo>
                  <a:cubicBezTo>
                    <a:pt x="1490" y="10451"/>
                    <a:pt x="1490" y="8589"/>
                    <a:pt x="1614" y="7192"/>
                  </a:cubicBezTo>
                  <a:cubicBezTo>
                    <a:pt x="1738" y="5796"/>
                    <a:pt x="1986" y="4865"/>
                    <a:pt x="2731" y="4585"/>
                  </a:cubicBezTo>
                  <a:cubicBezTo>
                    <a:pt x="3476" y="4306"/>
                    <a:pt x="4717" y="4678"/>
                    <a:pt x="5462" y="5330"/>
                  </a:cubicBezTo>
                  <a:cubicBezTo>
                    <a:pt x="6207" y="5982"/>
                    <a:pt x="6455" y="6913"/>
                    <a:pt x="6828" y="8030"/>
                  </a:cubicBezTo>
                  <a:cubicBezTo>
                    <a:pt x="7200" y="9147"/>
                    <a:pt x="7697" y="10451"/>
                    <a:pt x="8069" y="10637"/>
                  </a:cubicBezTo>
                  <a:cubicBezTo>
                    <a:pt x="8441" y="10823"/>
                    <a:pt x="8690" y="9892"/>
                    <a:pt x="8938" y="8868"/>
                  </a:cubicBezTo>
                  <a:cubicBezTo>
                    <a:pt x="9186" y="7844"/>
                    <a:pt x="9434" y="6727"/>
                    <a:pt x="9931" y="5609"/>
                  </a:cubicBezTo>
                  <a:cubicBezTo>
                    <a:pt x="10428" y="4492"/>
                    <a:pt x="11172" y="3375"/>
                    <a:pt x="11793" y="3282"/>
                  </a:cubicBezTo>
                  <a:cubicBezTo>
                    <a:pt x="12414" y="3189"/>
                    <a:pt x="12910" y="4120"/>
                    <a:pt x="13779" y="4678"/>
                  </a:cubicBezTo>
                  <a:cubicBezTo>
                    <a:pt x="14648" y="5237"/>
                    <a:pt x="15890" y="5423"/>
                    <a:pt x="16759" y="5051"/>
                  </a:cubicBezTo>
                  <a:cubicBezTo>
                    <a:pt x="17628" y="4678"/>
                    <a:pt x="18124" y="3747"/>
                    <a:pt x="18372" y="2630"/>
                  </a:cubicBezTo>
                  <a:cubicBezTo>
                    <a:pt x="18621" y="1513"/>
                    <a:pt x="18621" y="209"/>
                    <a:pt x="18372" y="23"/>
                  </a:cubicBezTo>
                  <a:cubicBezTo>
                    <a:pt x="18124" y="-163"/>
                    <a:pt x="17628" y="768"/>
                    <a:pt x="18000" y="3468"/>
                  </a:cubicBezTo>
                  <a:cubicBezTo>
                    <a:pt x="18372" y="6168"/>
                    <a:pt x="19614" y="10637"/>
                    <a:pt x="20359" y="13337"/>
                  </a:cubicBezTo>
                  <a:cubicBezTo>
                    <a:pt x="21103" y="16037"/>
                    <a:pt x="21352" y="16968"/>
                    <a:pt x="21476" y="17899"/>
                  </a:cubicBezTo>
                  <a:cubicBezTo>
                    <a:pt x="21600" y="18830"/>
                    <a:pt x="21600" y="19761"/>
                    <a:pt x="20979" y="20413"/>
                  </a:cubicBezTo>
                  <a:cubicBezTo>
                    <a:pt x="20359" y="21065"/>
                    <a:pt x="19117" y="21437"/>
                    <a:pt x="17876" y="21344"/>
                  </a:cubicBezTo>
                  <a:cubicBezTo>
                    <a:pt x="16634" y="21251"/>
                    <a:pt x="15393" y="20692"/>
                    <a:pt x="14897" y="18830"/>
                  </a:cubicBezTo>
                  <a:cubicBezTo>
                    <a:pt x="14400" y="16968"/>
                    <a:pt x="14648" y="13803"/>
                    <a:pt x="14897" y="106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017782" y="3285225"/>
              <a:ext cx="275568" cy="25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8" fill="norm" stroke="1" extrusionOk="0">
                  <a:moveTo>
                    <a:pt x="5142" y="15372"/>
                  </a:moveTo>
                  <a:cubicBezTo>
                    <a:pt x="5142" y="14494"/>
                    <a:pt x="5142" y="13616"/>
                    <a:pt x="4977" y="12738"/>
                  </a:cubicBezTo>
                  <a:cubicBezTo>
                    <a:pt x="4813" y="11859"/>
                    <a:pt x="4483" y="10981"/>
                    <a:pt x="3906" y="10718"/>
                  </a:cubicBezTo>
                  <a:cubicBezTo>
                    <a:pt x="3329" y="10455"/>
                    <a:pt x="2504" y="10806"/>
                    <a:pt x="1762" y="11508"/>
                  </a:cubicBezTo>
                  <a:cubicBezTo>
                    <a:pt x="1020" y="12211"/>
                    <a:pt x="361" y="13264"/>
                    <a:pt x="113" y="14230"/>
                  </a:cubicBezTo>
                  <a:cubicBezTo>
                    <a:pt x="-134" y="15196"/>
                    <a:pt x="31" y="16074"/>
                    <a:pt x="526" y="16425"/>
                  </a:cubicBezTo>
                  <a:cubicBezTo>
                    <a:pt x="1020" y="16777"/>
                    <a:pt x="1845" y="16601"/>
                    <a:pt x="2751" y="15723"/>
                  </a:cubicBezTo>
                  <a:cubicBezTo>
                    <a:pt x="3658" y="14845"/>
                    <a:pt x="4648" y="13264"/>
                    <a:pt x="5555" y="11684"/>
                  </a:cubicBezTo>
                  <a:cubicBezTo>
                    <a:pt x="6461" y="10103"/>
                    <a:pt x="7286" y="8523"/>
                    <a:pt x="8028" y="6855"/>
                  </a:cubicBezTo>
                  <a:cubicBezTo>
                    <a:pt x="8770" y="5186"/>
                    <a:pt x="9429" y="3430"/>
                    <a:pt x="9924" y="2113"/>
                  </a:cubicBezTo>
                  <a:cubicBezTo>
                    <a:pt x="10419" y="796"/>
                    <a:pt x="10748" y="-82"/>
                    <a:pt x="10913" y="6"/>
                  </a:cubicBezTo>
                  <a:cubicBezTo>
                    <a:pt x="11078" y="94"/>
                    <a:pt x="11078" y="1147"/>
                    <a:pt x="11078" y="4133"/>
                  </a:cubicBezTo>
                  <a:cubicBezTo>
                    <a:pt x="11078" y="7118"/>
                    <a:pt x="11078" y="12035"/>
                    <a:pt x="11161" y="15020"/>
                  </a:cubicBezTo>
                  <a:cubicBezTo>
                    <a:pt x="11243" y="18006"/>
                    <a:pt x="11408" y="19059"/>
                    <a:pt x="11738" y="19938"/>
                  </a:cubicBezTo>
                  <a:cubicBezTo>
                    <a:pt x="12068" y="20816"/>
                    <a:pt x="12562" y="21518"/>
                    <a:pt x="13057" y="21518"/>
                  </a:cubicBezTo>
                  <a:cubicBezTo>
                    <a:pt x="13551" y="21518"/>
                    <a:pt x="14046" y="20816"/>
                    <a:pt x="14376" y="19938"/>
                  </a:cubicBezTo>
                  <a:cubicBezTo>
                    <a:pt x="14706" y="19059"/>
                    <a:pt x="14871" y="18006"/>
                    <a:pt x="14706" y="16777"/>
                  </a:cubicBezTo>
                  <a:cubicBezTo>
                    <a:pt x="14541" y="15547"/>
                    <a:pt x="14046" y="14142"/>
                    <a:pt x="14458" y="13352"/>
                  </a:cubicBezTo>
                  <a:cubicBezTo>
                    <a:pt x="14871" y="12562"/>
                    <a:pt x="16190" y="12386"/>
                    <a:pt x="17509" y="12035"/>
                  </a:cubicBezTo>
                  <a:cubicBezTo>
                    <a:pt x="18828" y="11684"/>
                    <a:pt x="20147" y="11157"/>
                    <a:pt x="21466" y="106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0404775" y="3142423"/>
              <a:ext cx="345775" cy="2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11" fill="norm" stroke="1" extrusionOk="0">
                  <a:moveTo>
                    <a:pt x="1356" y="4358"/>
                  </a:moveTo>
                  <a:cubicBezTo>
                    <a:pt x="1618" y="8905"/>
                    <a:pt x="1880" y="13453"/>
                    <a:pt x="2141" y="16200"/>
                  </a:cubicBezTo>
                  <a:cubicBezTo>
                    <a:pt x="2403" y="18947"/>
                    <a:pt x="2665" y="19895"/>
                    <a:pt x="3123" y="20558"/>
                  </a:cubicBezTo>
                  <a:cubicBezTo>
                    <a:pt x="3581" y="21221"/>
                    <a:pt x="4236" y="21600"/>
                    <a:pt x="4563" y="21316"/>
                  </a:cubicBezTo>
                  <a:cubicBezTo>
                    <a:pt x="4890" y="21032"/>
                    <a:pt x="4890" y="20084"/>
                    <a:pt x="4498" y="19421"/>
                  </a:cubicBezTo>
                  <a:cubicBezTo>
                    <a:pt x="4105" y="18758"/>
                    <a:pt x="3320" y="18379"/>
                    <a:pt x="2403" y="17811"/>
                  </a:cubicBezTo>
                  <a:cubicBezTo>
                    <a:pt x="1487" y="17242"/>
                    <a:pt x="440" y="16484"/>
                    <a:pt x="112" y="15726"/>
                  </a:cubicBezTo>
                  <a:cubicBezTo>
                    <a:pt x="-215" y="14968"/>
                    <a:pt x="178" y="14211"/>
                    <a:pt x="1225" y="12032"/>
                  </a:cubicBezTo>
                  <a:cubicBezTo>
                    <a:pt x="2272" y="9853"/>
                    <a:pt x="3974" y="6253"/>
                    <a:pt x="5021" y="3789"/>
                  </a:cubicBezTo>
                  <a:cubicBezTo>
                    <a:pt x="6069" y="1326"/>
                    <a:pt x="6461" y="0"/>
                    <a:pt x="6658" y="0"/>
                  </a:cubicBezTo>
                  <a:cubicBezTo>
                    <a:pt x="6854" y="0"/>
                    <a:pt x="6854" y="1326"/>
                    <a:pt x="6920" y="4263"/>
                  </a:cubicBezTo>
                  <a:cubicBezTo>
                    <a:pt x="6985" y="7200"/>
                    <a:pt x="7116" y="11747"/>
                    <a:pt x="7181" y="14495"/>
                  </a:cubicBezTo>
                  <a:cubicBezTo>
                    <a:pt x="7247" y="17242"/>
                    <a:pt x="7247" y="18189"/>
                    <a:pt x="7312" y="18095"/>
                  </a:cubicBezTo>
                  <a:cubicBezTo>
                    <a:pt x="7378" y="18000"/>
                    <a:pt x="7509" y="16863"/>
                    <a:pt x="7640" y="15726"/>
                  </a:cubicBezTo>
                  <a:cubicBezTo>
                    <a:pt x="7770" y="14589"/>
                    <a:pt x="7901" y="13453"/>
                    <a:pt x="8098" y="12411"/>
                  </a:cubicBezTo>
                  <a:cubicBezTo>
                    <a:pt x="8294" y="11368"/>
                    <a:pt x="8556" y="10421"/>
                    <a:pt x="9014" y="9947"/>
                  </a:cubicBezTo>
                  <a:cubicBezTo>
                    <a:pt x="9472" y="9474"/>
                    <a:pt x="10127" y="9474"/>
                    <a:pt x="10454" y="9947"/>
                  </a:cubicBezTo>
                  <a:cubicBezTo>
                    <a:pt x="10781" y="10421"/>
                    <a:pt x="10781" y="11368"/>
                    <a:pt x="10978" y="12600"/>
                  </a:cubicBezTo>
                  <a:cubicBezTo>
                    <a:pt x="11174" y="13832"/>
                    <a:pt x="11567" y="15347"/>
                    <a:pt x="12090" y="15916"/>
                  </a:cubicBezTo>
                  <a:cubicBezTo>
                    <a:pt x="12614" y="16484"/>
                    <a:pt x="13269" y="16105"/>
                    <a:pt x="14054" y="14968"/>
                  </a:cubicBezTo>
                  <a:cubicBezTo>
                    <a:pt x="14840" y="13832"/>
                    <a:pt x="15756" y="11937"/>
                    <a:pt x="16280" y="10421"/>
                  </a:cubicBezTo>
                  <a:cubicBezTo>
                    <a:pt x="16803" y="8905"/>
                    <a:pt x="16934" y="7768"/>
                    <a:pt x="16738" y="7484"/>
                  </a:cubicBezTo>
                  <a:cubicBezTo>
                    <a:pt x="16541" y="7200"/>
                    <a:pt x="16018" y="7768"/>
                    <a:pt x="15625" y="8526"/>
                  </a:cubicBezTo>
                  <a:cubicBezTo>
                    <a:pt x="15232" y="9284"/>
                    <a:pt x="14970" y="10232"/>
                    <a:pt x="14905" y="11179"/>
                  </a:cubicBezTo>
                  <a:cubicBezTo>
                    <a:pt x="14840" y="12126"/>
                    <a:pt x="14970" y="13074"/>
                    <a:pt x="16083" y="13547"/>
                  </a:cubicBezTo>
                  <a:cubicBezTo>
                    <a:pt x="17196" y="14021"/>
                    <a:pt x="19290" y="14021"/>
                    <a:pt x="21385" y="140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0436459" y="5586213"/>
              <a:ext cx="123591" cy="36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406" fill="norm" stroke="1" extrusionOk="0">
                  <a:moveTo>
                    <a:pt x="20342" y="2192"/>
                  </a:moveTo>
                  <a:cubicBezTo>
                    <a:pt x="19645" y="1313"/>
                    <a:pt x="18948" y="434"/>
                    <a:pt x="17729" y="120"/>
                  </a:cubicBezTo>
                  <a:cubicBezTo>
                    <a:pt x="16510" y="-194"/>
                    <a:pt x="14768" y="57"/>
                    <a:pt x="11981" y="1501"/>
                  </a:cubicBezTo>
                  <a:cubicBezTo>
                    <a:pt x="9194" y="2946"/>
                    <a:pt x="5361" y="5583"/>
                    <a:pt x="2748" y="8659"/>
                  </a:cubicBezTo>
                  <a:cubicBezTo>
                    <a:pt x="136" y="11736"/>
                    <a:pt x="-1258" y="15253"/>
                    <a:pt x="1529" y="17450"/>
                  </a:cubicBezTo>
                  <a:cubicBezTo>
                    <a:pt x="4316" y="19648"/>
                    <a:pt x="11284" y="20527"/>
                    <a:pt x="18252" y="21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0607922" y="5653369"/>
              <a:ext cx="106627" cy="38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332" fill="norm" stroke="1" extrusionOk="0">
                  <a:moveTo>
                    <a:pt x="5353" y="9293"/>
                  </a:moveTo>
                  <a:cubicBezTo>
                    <a:pt x="4553" y="11299"/>
                    <a:pt x="3753" y="13306"/>
                    <a:pt x="3753" y="15076"/>
                  </a:cubicBezTo>
                  <a:cubicBezTo>
                    <a:pt x="3753" y="16847"/>
                    <a:pt x="4553" y="18381"/>
                    <a:pt x="4953" y="19502"/>
                  </a:cubicBezTo>
                  <a:cubicBezTo>
                    <a:pt x="5353" y="20624"/>
                    <a:pt x="5353" y="21332"/>
                    <a:pt x="4953" y="21332"/>
                  </a:cubicBezTo>
                  <a:cubicBezTo>
                    <a:pt x="4553" y="21332"/>
                    <a:pt x="3753" y="20624"/>
                    <a:pt x="2753" y="17968"/>
                  </a:cubicBezTo>
                  <a:cubicBezTo>
                    <a:pt x="1753" y="15312"/>
                    <a:pt x="553" y="10709"/>
                    <a:pt x="153" y="7463"/>
                  </a:cubicBezTo>
                  <a:cubicBezTo>
                    <a:pt x="-247" y="4217"/>
                    <a:pt x="153" y="2329"/>
                    <a:pt x="1153" y="1207"/>
                  </a:cubicBezTo>
                  <a:cubicBezTo>
                    <a:pt x="2153" y="86"/>
                    <a:pt x="3753" y="-268"/>
                    <a:pt x="7553" y="204"/>
                  </a:cubicBezTo>
                  <a:cubicBezTo>
                    <a:pt x="11353" y="676"/>
                    <a:pt x="17353" y="1975"/>
                    <a:pt x="19353" y="3804"/>
                  </a:cubicBezTo>
                  <a:cubicBezTo>
                    <a:pt x="21353" y="5634"/>
                    <a:pt x="19353" y="7994"/>
                    <a:pt x="15953" y="9470"/>
                  </a:cubicBezTo>
                  <a:cubicBezTo>
                    <a:pt x="12553" y="10945"/>
                    <a:pt x="7753" y="11535"/>
                    <a:pt x="2953" y="121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0750549" y="5762856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0891192" y="5680306"/>
              <a:ext cx="113359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2" fill="norm" stroke="1" extrusionOk="0">
                  <a:moveTo>
                    <a:pt x="2222" y="0"/>
                  </a:moveTo>
                  <a:cubicBezTo>
                    <a:pt x="1022" y="1479"/>
                    <a:pt x="-178" y="2959"/>
                    <a:pt x="22" y="6066"/>
                  </a:cubicBezTo>
                  <a:cubicBezTo>
                    <a:pt x="222" y="9173"/>
                    <a:pt x="1822" y="13907"/>
                    <a:pt x="3622" y="17014"/>
                  </a:cubicBezTo>
                  <a:cubicBezTo>
                    <a:pt x="5422" y="20121"/>
                    <a:pt x="7422" y="21600"/>
                    <a:pt x="9022" y="21452"/>
                  </a:cubicBezTo>
                  <a:cubicBezTo>
                    <a:pt x="10622" y="21304"/>
                    <a:pt x="11822" y="19529"/>
                    <a:pt x="13822" y="16274"/>
                  </a:cubicBezTo>
                  <a:cubicBezTo>
                    <a:pt x="15822" y="13019"/>
                    <a:pt x="18622" y="8285"/>
                    <a:pt x="21422" y="35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0976947" y="5567916"/>
              <a:ext cx="465754" cy="26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35" fill="norm" stroke="1" extrusionOk="0">
                  <a:moveTo>
                    <a:pt x="3034" y="13217"/>
                  </a:moveTo>
                  <a:cubicBezTo>
                    <a:pt x="2936" y="12360"/>
                    <a:pt x="2838" y="11503"/>
                    <a:pt x="2545" y="11074"/>
                  </a:cubicBezTo>
                  <a:cubicBezTo>
                    <a:pt x="2252" y="10645"/>
                    <a:pt x="1763" y="10645"/>
                    <a:pt x="1274" y="11931"/>
                  </a:cubicBezTo>
                  <a:cubicBezTo>
                    <a:pt x="786" y="13217"/>
                    <a:pt x="297" y="15788"/>
                    <a:pt x="101" y="17503"/>
                  </a:cubicBezTo>
                  <a:cubicBezTo>
                    <a:pt x="-94" y="19217"/>
                    <a:pt x="4" y="20074"/>
                    <a:pt x="297" y="20588"/>
                  </a:cubicBezTo>
                  <a:cubicBezTo>
                    <a:pt x="590" y="21103"/>
                    <a:pt x="1079" y="21274"/>
                    <a:pt x="1519" y="21017"/>
                  </a:cubicBezTo>
                  <a:cubicBezTo>
                    <a:pt x="1958" y="20760"/>
                    <a:pt x="2349" y="20074"/>
                    <a:pt x="2643" y="19303"/>
                  </a:cubicBezTo>
                  <a:cubicBezTo>
                    <a:pt x="2936" y="18531"/>
                    <a:pt x="3131" y="17674"/>
                    <a:pt x="3278" y="16817"/>
                  </a:cubicBezTo>
                  <a:cubicBezTo>
                    <a:pt x="3425" y="15960"/>
                    <a:pt x="3522" y="15103"/>
                    <a:pt x="3522" y="15103"/>
                  </a:cubicBezTo>
                  <a:cubicBezTo>
                    <a:pt x="3522" y="15103"/>
                    <a:pt x="3425" y="15960"/>
                    <a:pt x="3376" y="16903"/>
                  </a:cubicBezTo>
                  <a:cubicBezTo>
                    <a:pt x="3327" y="17845"/>
                    <a:pt x="3327" y="18874"/>
                    <a:pt x="3571" y="19474"/>
                  </a:cubicBezTo>
                  <a:cubicBezTo>
                    <a:pt x="3816" y="20074"/>
                    <a:pt x="4304" y="20245"/>
                    <a:pt x="4695" y="19988"/>
                  </a:cubicBezTo>
                  <a:cubicBezTo>
                    <a:pt x="5086" y="19731"/>
                    <a:pt x="5379" y="19045"/>
                    <a:pt x="5966" y="15874"/>
                  </a:cubicBezTo>
                  <a:cubicBezTo>
                    <a:pt x="6552" y="12703"/>
                    <a:pt x="7432" y="7045"/>
                    <a:pt x="7872" y="3788"/>
                  </a:cubicBezTo>
                  <a:cubicBezTo>
                    <a:pt x="8311" y="531"/>
                    <a:pt x="8311" y="-326"/>
                    <a:pt x="8165" y="103"/>
                  </a:cubicBezTo>
                  <a:cubicBezTo>
                    <a:pt x="8018" y="531"/>
                    <a:pt x="7725" y="2245"/>
                    <a:pt x="7481" y="5331"/>
                  </a:cubicBezTo>
                  <a:cubicBezTo>
                    <a:pt x="7236" y="8417"/>
                    <a:pt x="7041" y="12874"/>
                    <a:pt x="6943" y="15531"/>
                  </a:cubicBezTo>
                  <a:cubicBezTo>
                    <a:pt x="6845" y="18188"/>
                    <a:pt x="6845" y="19045"/>
                    <a:pt x="7090" y="19388"/>
                  </a:cubicBezTo>
                  <a:cubicBezTo>
                    <a:pt x="7334" y="19731"/>
                    <a:pt x="7823" y="19560"/>
                    <a:pt x="8311" y="18617"/>
                  </a:cubicBezTo>
                  <a:cubicBezTo>
                    <a:pt x="8800" y="17674"/>
                    <a:pt x="9289" y="15960"/>
                    <a:pt x="9631" y="14674"/>
                  </a:cubicBezTo>
                  <a:cubicBezTo>
                    <a:pt x="9973" y="13388"/>
                    <a:pt x="10168" y="12531"/>
                    <a:pt x="10315" y="11674"/>
                  </a:cubicBezTo>
                  <a:cubicBezTo>
                    <a:pt x="10462" y="10817"/>
                    <a:pt x="10559" y="9960"/>
                    <a:pt x="10462" y="9960"/>
                  </a:cubicBezTo>
                  <a:cubicBezTo>
                    <a:pt x="10364" y="9960"/>
                    <a:pt x="10071" y="10817"/>
                    <a:pt x="9924" y="12103"/>
                  </a:cubicBezTo>
                  <a:cubicBezTo>
                    <a:pt x="9777" y="13388"/>
                    <a:pt x="9777" y="15103"/>
                    <a:pt x="9875" y="16388"/>
                  </a:cubicBezTo>
                  <a:cubicBezTo>
                    <a:pt x="9973" y="17674"/>
                    <a:pt x="10168" y="18531"/>
                    <a:pt x="10511" y="18960"/>
                  </a:cubicBezTo>
                  <a:cubicBezTo>
                    <a:pt x="10853" y="19388"/>
                    <a:pt x="11341" y="19388"/>
                    <a:pt x="11732" y="18960"/>
                  </a:cubicBezTo>
                  <a:cubicBezTo>
                    <a:pt x="12123" y="18531"/>
                    <a:pt x="12416" y="17674"/>
                    <a:pt x="12661" y="16560"/>
                  </a:cubicBezTo>
                  <a:cubicBezTo>
                    <a:pt x="12905" y="15445"/>
                    <a:pt x="13101" y="14074"/>
                    <a:pt x="13149" y="13903"/>
                  </a:cubicBezTo>
                  <a:cubicBezTo>
                    <a:pt x="13198" y="13731"/>
                    <a:pt x="13101" y="14760"/>
                    <a:pt x="13052" y="15703"/>
                  </a:cubicBezTo>
                  <a:cubicBezTo>
                    <a:pt x="13003" y="16645"/>
                    <a:pt x="13003" y="17503"/>
                    <a:pt x="13198" y="18188"/>
                  </a:cubicBezTo>
                  <a:cubicBezTo>
                    <a:pt x="13394" y="18874"/>
                    <a:pt x="13785" y="19388"/>
                    <a:pt x="14225" y="19388"/>
                  </a:cubicBezTo>
                  <a:cubicBezTo>
                    <a:pt x="14664" y="19388"/>
                    <a:pt x="15153" y="18874"/>
                    <a:pt x="15691" y="17760"/>
                  </a:cubicBezTo>
                  <a:cubicBezTo>
                    <a:pt x="16228" y="16645"/>
                    <a:pt x="16815" y="14931"/>
                    <a:pt x="17206" y="13217"/>
                  </a:cubicBezTo>
                  <a:cubicBezTo>
                    <a:pt x="17596" y="11503"/>
                    <a:pt x="17792" y="9788"/>
                    <a:pt x="17645" y="9103"/>
                  </a:cubicBezTo>
                  <a:cubicBezTo>
                    <a:pt x="17499" y="8417"/>
                    <a:pt x="17010" y="8760"/>
                    <a:pt x="16570" y="9960"/>
                  </a:cubicBezTo>
                  <a:cubicBezTo>
                    <a:pt x="16130" y="11160"/>
                    <a:pt x="15739" y="13217"/>
                    <a:pt x="15593" y="14674"/>
                  </a:cubicBezTo>
                  <a:cubicBezTo>
                    <a:pt x="15446" y="16131"/>
                    <a:pt x="15544" y="16988"/>
                    <a:pt x="16277" y="17588"/>
                  </a:cubicBezTo>
                  <a:cubicBezTo>
                    <a:pt x="17010" y="18188"/>
                    <a:pt x="18378" y="18531"/>
                    <a:pt x="19356" y="18788"/>
                  </a:cubicBezTo>
                  <a:cubicBezTo>
                    <a:pt x="20333" y="19045"/>
                    <a:pt x="20920" y="19217"/>
                    <a:pt x="21506" y="19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744200" y="6099406"/>
              <a:ext cx="311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20160"/>
                    <a:pt x="8229" y="18720"/>
                    <a:pt x="11829" y="15120"/>
                  </a:cubicBezTo>
                  <a:cubicBezTo>
                    <a:pt x="15429" y="11520"/>
                    <a:pt x="18514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968338" y="6041722"/>
              <a:ext cx="143215" cy="16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96" fill="norm" stroke="1" extrusionOk="0">
                  <a:moveTo>
                    <a:pt x="5356" y="2530"/>
                  </a:moveTo>
                  <a:cubicBezTo>
                    <a:pt x="2851" y="1437"/>
                    <a:pt x="347" y="343"/>
                    <a:pt x="34" y="69"/>
                  </a:cubicBezTo>
                  <a:cubicBezTo>
                    <a:pt x="-279" y="-204"/>
                    <a:pt x="1599" y="343"/>
                    <a:pt x="5199" y="1573"/>
                  </a:cubicBezTo>
                  <a:cubicBezTo>
                    <a:pt x="8799" y="2804"/>
                    <a:pt x="14121" y="4718"/>
                    <a:pt x="17251" y="6221"/>
                  </a:cubicBezTo>
                  <a:cubicBezTo>
                    <a:pt x="20382" y="7725"/>
                    <a:pt x="21321" y="8819"/>
                    <a:pt x="21164" y="9776"/>
                  </a:cubicBezTo>
                  <a:cubicBezTo>
                    <a:pt x="21008" y="10733"/>
                    <a:pt x="19756" y="11553"/>
                    <a:pt x="18347" y="12373"/>
                  </a:cubicBezTo>
                  <a:cubicBezTo>
                    <a:pt x="16938" y="13193"/>
                    <a:pt x="15373" y="14014"/>
                    <a:pt x="13964" y="14971"/>
                  </a:cubicBezTo>
                  <a:cubicBezTo>
                    <a:pt x="12556" y="15928"/>
                    <a:pt x="11304" y="17021"/>
                    <a:pt x="11147" y="18115"/>
                  </a:cubicBezTo>
                  <a:cubicBezTo>
                    <a:pt x="10991" y="19209"/>
                    <a:pt x="11930" y="20302"/>
                    <a:pt x="12869" y="21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Shape"/>
            <p:cNvSpPr/>
            <p:nvPr/>
          </p:nvSpPr>
          <p:spPr>
            <a:xfrm>
              <a:off x="11233974" y="6072265"/>
              <a:ext cx="159046" cy="13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0897" fill="norm" stroke="1" extrusionOk="0">
                  <a:moveTo>
                    <a:pt x="14658" y="2303"/>
                  </a:moveTo>
                  <a:cubicBezTo>
                    <a:pt x="13291" y="953"/>
                    <a:pt x="11924" y="-397"/>
                    <a:pt x="9327" y="109"/>
                  </a:cubicBezTo>
                  <a:cubicBezTo>
                    <a:pt x="6729" y="616"/>
                    <a:pt x="2901" y="2978"/>
                    <a:pt x="1124" y="6016"/>
                  </a:cubicBezTo>
                  <a:cubicBezTo>
                    <a:pt x="-653" y="9053"/>
                    <a:pt x="-380" y="12766"/>
                    <a:pt x="2355" y="15803"/>
                  </a:cubicBezTo>
                  <a:cubicBezTo>
                    <a:pt x="5089" y="18840"/>
                    <a:pt x="10284" y="21203"/>
                    <a:pt x="13975" y="20865"/>
                  </a:cubicBezTo>
                  <a:cubicBezTo>
                    <a:pt x="17666" y="20528"/>
                    <a:pt x="19853" y="17491"/>
                    <a:pt x="20400" y="14284"/>
                  </a:cubicBezTo>
                  <a:cubicBezTo>
                    <a:pt x="20947" y="11078"/>
                    <a:pt x="19853" y="7703"/>
                    <a:pt x="18623" y="5678"/>
                  </a:cubicBezTo>
                  <a:cubicBezTo>
                    <a:pt x="17393" y="3653"/>
                    <a:pt x="16025" y="2978"/>
                    <a:pt x="14658" y="23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1455399" y="5978756"/>
              <a:ext cx="12528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4181" y="0"/>
                  </a:moveTo>
                  <a:cubicBezTo>
                    <a:pt x="9755" y="3532"/>
                    <a:pt x="15329" y="7064"/>
                    <a:pt x="18290" y="9849"/>
                  </a:cubicBezTo>
                  <a:cubicBezTo>
                    <a:pt x="21252" y="12634"/>
                    <a:pt x="21600" y="14672"/>
                    <a:pt x="18116" y="16506"/>
                  </a:cubicBezTo>
                  <a:cubicBezTo>
                    <a:pt x="14632" y="18340"/>
                    <a:pt x="7316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034163" y="7398075"/>
              <a:ext cx="125838" cy="38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18" fill="norm" stroke="1" extrusionOk="0">
                  <a:moveTo>
                    <a:pt x="16531" y="3005"/>
                  </a:moveTo>
                  <a:cubicBezTo>
                    <a:pt x="16880" y="1943"/>
                    <a:pt x="17228" y="880"/>
                    <a:pt x="16531" y="349"/>
                  </a:cubicBezTo>
                  <a:cubicBezTo>
                    <a:pt x="15835" y="-182"/>
                    <a:pt x="14093" y="-182"/>
                    <a:pt x="11131" y="880"/>
                  </a:cubicBezTo>
                  <a:cubicBezTo>
                    <a:pt x="8170" y="1943"/>
                    <a:pt x="3989" y="4067"/>
                    <a:pt x="1725" y="6723"/>
                  </a:cubicBezTo>
                  <a:cubicBezTo>
                    <a:pt x="-540" y="9379"/>
                    <a:pt x="-888" y="12566"/>
                    <a:pt x="2596" y="15103"/>
                  </a:cubicBezTo>
                  <a:cubicBezTo>
                    <a:pt x="6080" y="17641"/>
                    <a:pt x="13396" y="19529"/>
                    <a:pt x="20712" y="214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267950" y="7434127"/>
              <a:ext cx="101874" cy="33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21" fill="norm" stroke="1" extrusionOk="0">
                  <a:moveTo>
                    <a:pt x="0" y="6073"/>
                  </a:moveTo>
                  <a:cubicBezTo>
                    <a:pt x="882" y="10584"/>
                    <a:pt x="1763" y="15096"/>
                    <a:pt x="2204" y="17830"/>
                  </a:cubicBezTo>
                  <a:cubicBezTo>
                    <a:pt x="2645" y="20564"/>
                    <a:pt x="2645" y="21521"/>
                    <a:pt x="2645" y="21521"/>
                  </a:cubicBezTo>
                  <a:cubicBezTo>
                    <a:pt x="2645" y="21521"/>
                    <a:pt x="2645" y="20564"/>
                    <a:pt x="2204" y="17693"/>
                  </a:cubicBezTo>
                  <a:cubicBezTo>
                    <a:pt x="1763" y="14822"/>
                    <a:pt x="882" y="10037"/>
                    <a:pt x="882" y="6962"/>
                  </a:cubicBezTo>
                  <a:cubicBezTo>
                    <a:pt x="882" y="3886"/>
                    <a:pt x="1763" y="2518"/>
                    <a:pt x="3086" y="1630"/>
                  </a:cubicBezTo>
                  <a:cubicBezTo>
                    <a:pt x="4408" y="741"/>
                    <a:pt x="6171" y="331"/>
                    <a:pt x="8155" y="126"/>
                  </a:cubicBezTo>
                  <a:cubicBezTo>
                    <a:pt x="10139" y="-79"/>
                    <a:pt x="12343" y="-79"/>
                    <a:pt x="14988" y="468"/>
                  </a:cubicBezTo>
                  <a:cubicBezTo>
                    <a:pt x="17633" y="1015"/>
                    <a:pt x="20718" y="2108"/>
                    <a:pt x="21159" y="3749"/>
                  </a:cubicBezTo>
                  <a:cubicBezTo>
                    <a:pt x="21600" y="5389"/>
                    <a:pt x="19396" y="7577"/>
                    <a:pt x="17412" y="8944"/>
                  </a:cubicBezTo>
                  <a:cubicBezTo>
                    <a:pt x="15429" y="10311"/>
                    <a:pt x="13665" y="10858"/>
                    <a:pt x="11902" y="114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0407650" y="7496406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0541000" y="7432906"/>
              <a:ext cx="63500" cy="10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0"/>
                  </a:moveTo>
                  <a:cubicBezTo>
                    <a:pt x="1440" y="4235"/>
                    <a:pt x="2880" y="8471"/>
                    <a:pt x="4320" y="11647"/>
                  </a:cubicBezTo>
                  <a:cubicBezTo>
                    <a:pt x="5760" y="14824"/>
                    <a:pt x="7200" y="16941"/>
                    <a:pt x="9360" y="18635"/>
                  </a:cubicBezTo>
                  <a:cubicBezTo>
                    <a:pt x="11520" y="20329"/>
                    <a:pt x="14400" y="21600"/>
                    <a:pt x="16200" y="21176"/>
                  </a:cubicBezTo>
                  <a:cubicBezTo>
                    <a:pt x="18000" y="20753"/>
                    <a:pt x="18720" y="18635"/>
                    <a:pt x="19440" y="14824"/>
                  </a:cubicBezTo>
                  <a:cubicBezTo>
                    <a:pt x="20160" y="11012"/>
                    <a:pt x="20880" y="55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0640292" y="7280245"/>
              <a:ext cx="376959" cy="22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78" fill="norm" stroke="1" extrusionOk="0">
                  <a:moveTo>
                    <a:pt x="3027" y="16225"/>
                  </a:moveTo>
                  <a:cubicBezTo>
                    <a:pt x="3027" y="15225"/>
                    <a:pt x="3027" y="14225"/>
                    <a:pt x="2726" y="13725"/>
                  </a:cubicBezTo>
                  <a:cubicBezTo>
                    <a:pt x="2424" y="13225"/>
                    <a:pt x="1821" y="13225"/>
                    <a:pt x="1338" y="13825"/>
                  </a:cubicBezTo>
                  <a:cubicBezTo>
                    <a:pt x="855" y="14425"/>
                    <a:pt x="493" y="15625"/>
                    <a:pt x="252" y="17025"/>
                  </a:cubicBezTo>
                  <a:cubicBezTo>
                    <a:pt x="11" y="18425"/>
                    <a:pt x="-110" y="20025"/>
                    <a:pt x="131" y="20725"/>
                  </a:cubicBezTo>
                  <a:cubicBezTo>
                    <a:pt x="373" y="21425"/>
                    <a:pt x="976" y="21225"/>
                    <a:pt x="1459" y="20725"/>
                  </a:cubicBezTo>
                  <a:cubicBezTo>
                    <a:pt x="1941" y="20225"/>
                    <a:pt x="2303" y="19425"/>
                    <a:pt x="2545" y="18525"/>
                  </a:cubicBezTo>
                  <a:cubicBezTo>
                    <a:pt x="2786" y="17625"/>
                    <a:pt x="2907" y="16625"/>
                    <a:pt x="2967" y="16625"/>
                  </a:cubicBezTo>
                  <a:cubicBezTo>
                    <a:pt x="3027" y="16625"/>
                    <a:pt x="3027" y="17625"/>
                    <a:pt x="3088" y="18625"/>
                  </a:cubicBezTo>
                  <a:cubicBezTo>
                    <a:pt x="3148" y="19625"/>
                    <a:pt x="3269" y="20625"/>
                    <a:pt x="3631" y="20925"/>
                  </a:cubicBezTo>
                  <a:cubicBezTo>
                    <a:pt x="3993" y="21225"/>
                    <a:pt x="4596" y="20825"/>
                    <a:pt x="5320" y="17725"/>
                  </a:cubicBezTo>
                  <a:cubicBezTo>
                    <a:pt x="6044" y="14625"/>
                    <a:pt x="6889" y="8825"/>
                    <a:pt x="7311" y="5225"/>
                  </a:cubicBezTo>
                  <a:cubicBezTo>
                    <a:pt x="7734" y="1625"/>
                    <a:pt x="7734" y="225"/>
                    <a:pt x="7613" y="25"/>
                  </a:cubicBezTo>
                  <a:cubicBezTo>
                    <a:pt x="7492" y="-175"/>
                    <a:pt x="7251" y="825"/>
                    <a:pt x="6949" y="3625"/>
                  </a:cubicBezTo>
                  <a:cubicBezTo>
                    <a:pt x="6648" y="6425"/>
                    <a:pt x="6286" y="11025"/>
                    <a:pt x="6105" y="13925"/>
                  </a:cubicBezTo>
                  <a:cubicBezTo>
                    <a:pt x="5924" y="16825"/>
                    <a:pt x="5924" y="18025"/>
                    <a:pt x="6165" y="18925"/>
                  </a:cubicBezTo>
                  <a:cubicBezTo>
                    <a:pt x="6406" y="19825"/>
                    <a:pt x="6889" y="20425"/>
                    <a:pt x="7311" y="20325"/>
                  </a:cubicBezTo>
                  <a:cubicBezTo>
                    <a:pt x="7734" y="20225"/>
                    <a:pt x="8096" y="19425"/>
                    <a:pt x="8458" y="17925"/>
                  </a:cubicBezTo>
                  <a:cubicBezTo>
                    <a:pt x="8820" y="16425"/>
                    <a:pt x="9182" y="14225"/>
                    <a:pt x="9423" y="12625"/>
                  </a:cubicBezTo>
                  <a:cubicBezTo>
                    <a:pt x="9664" y="11025"/>
                    <a:pt x="9785" y="10025"/>
                    <a:pt x="9785" y="10525"/>
                  </a:cubicBezTo>
                  <a:cubicBezTo>
                    <a:pt x="9785" y="11025"/>
                    <a:pt x="9664" y="13025"/>
                    <a:pt x="9604" y="14625"/>
                  </a:cubicBezTo>
                  <a:cubicBezTo>
                    <a:pt x="9544" y="16225"/>
                    <a:pt x="9544" y="17425"/>
                    <a:pt x="9845" y="18025"/>
                  </a:cubicBezTo>
                  <a:cubicBezTo>
                    <a:pt x="10147" y="18625"/>
                    <a:pt x="10750" y="18625"/>
                    <a:pt x="11233" y="18225"/>
                  </a:cubicBezTo>
                  <a:cubicBezTo>
                    <a:pt x="11716" y="17825"/>
                    <a:pt x="12078" y="17025"/>
                    <a:pt x="12440" y="16225"/>
                  </a:cubicBezTo>
                  <a:cubicBezTo>
                    <a:pt x="12802" y="15425"/>
                    <a:pt x="13164" y="14625"/>
                    <a:pt x="13405" y="13725"/>
                  </a:cubicBezTo>
                  <a:cubicBezTo>
                    <a:pt x="13646" y="12825"/>
                    <a:pt x="13767" y="11825"/>
                    <a:pt x="13827" y="12125"/>
                  </a:cubicBezTo>
                  <a:cubicBezTo>
                    <a:pt x="13888" y="12425"/>
                    <a:pt x="13888" y="14025"/>
                    <a:pt x="13888" y="15325"/>
                  </a:cubicBezTo>
                  <a:cubicBezTo>
                    <a:pt x="13888" y="16625"/>
                    <a:pt x="13888" y="17625"/>
                    <a:pt x="14189" y="18125"/>
                  </a:cubicBezTo>
                  <a:cubicBezTo>
                    <a:pt x="14491" y="18625"/>
                    <a:pt x="15094" y="18625"/>
                    <a:pt x="15577" y="18225"/>
                  </a:cubicBezTo>
                  <a:cubicBezTo>
                    <a:pt x="16060" y="17825"/>
                    <a:pt x="16422" y="17025"/>
                    <a:pt x="16724" y="16125"/>
                  </a:cubicBezTo>
                  <a:cubicBezTo>
                    <a:pt x="17025" y="15225"/>
                    <a:pt x="17267" y="14225"/>
                    <a:pt x="17508" y="13225"/>
                  </a:cubicBezTo>
                  <a:cubicBezTo>
                    <a:pt x="17749" y="12225"/>
                    <a:pt x="17991" y="11225"/>
                    <a:pt x="17930" y="11125"/>
                  </a:cubicBezTo>
                  <a:cubicBezTo>
                    <a:pt x="17870" y="11025"/>
                    <a:pt x="17508" y="11825"/>
                    <a:pt x="17206" y="13025"/>
                  </a:cubicBezTo>
                  <a:cubicBezTo>
                    <a:pt x="16905" y="14225"/>
                    <a:pt x="16663" y="15825"/>
                    <a:pt x="16784" y="16325"/>
                  </a:cubicBezTo>
                  <a:cubicBezTo>
                    <a:pt x="16905" y="16825"/>
                    <a:pt x="17387" y="16225"/>
                    <a:pt x="17870" y="15525"/>
                  </a:cubicBezTo>
                  <a:cubicBezTo>
                    <a:pt x="18353" y="14825"/>
                    <a:pt x="18835" y="14025"/>
                    <a:pt x="19197" y="13125"/>
                  </a:cubicBezTo>
                  <a:cubicBezTo>
                    <a:pt x="19559" y="12225"/>
                    <a:pt x="19801" y="11225"/>
                    <a:pt x="19680" y="11025"/>
                  </a:cubicBezTo>
                  <a:cubicBezTo>
                    <a:pt x="19559" y="10825"/>
                    <a:pt x="19077" y="11425"/>
                    <a:pt x="18715" y="12225"/>
                  </a:cubicBezTo>
                  <a:cubicBezTo>
                    <a:pt x="18353" y="13025"/>
                    <a:pt x="18111" y="14025"/>
                    <a:pt x="17991" y="15125"/>
                  </a:cubicBezTo>
                  <a:cubicBezTo>
                    <a:pt x="17870" y="16225"/>
                    <a:pt x="17870" y="17425"/>
                    <a:pt x="18172" y="18125"/>
                  </a:cubicBezTo>
                  <a:cubicBezTo>
                    <a:pt x="18473" y="18825"/>
                    <a:pt x="19077" y="19025"/>
                    <a:pt x="19680" y="19025"/>
                  </a:cubicBezTo>
                  <a:cubicBezTo>
                    <a:pt x="20283" y="19025"/>
                    <a:pt x="20887" y="18825"/>
                    <a:pt x="21490" y="186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1071452" y="7420206"/>
              <a:ext cx="193449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414" y="21600"/>
                  </a:moveTo>
                  <a:cubicBezTo>
                    <a:pt x="1021" y="21600"/>
                    <a:pt x="-373" y="21600"/>
                    <a:pt x="92" y="19200"/>
                  </a:cubicBezTo>
                  <a:cubicBezTo>
                    <a:pt x="556" y="16800"/>
                    <a:pt x="2879" y="12000"/>
                    <a:pt x="6711" y="8400"/>
                  </a:cubicBezTo>
                  <a:cubicBezTo>
                    <a:pt x="10543" y="4800"/>
                    <a:pt x="15885" y="2400"/>
                    <a:pt x="2122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1258550" y="7369406"/>
              <a:ext cx="6698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10473" y="1400"/>
                  </a:cubicBezTo>
                  <a:cubicBezTo>
                    <a:pt x="14400" y="2800"/>
                    <a:pt x="18982" y="5600"/>
                    <a:pt x="20291" y="9200"/>
                  </a:cubicBezTo>
                  <a:cubicBezTo>
                    <a:pt x="21600" y="12800"/>
                    <a:pt x="19636" y="172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1394986" y="7350356"/>
              <a:ext cx="128423" cy="11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0987" fill="norm" stroke="1" extrusionOk="0">
                  <a:moveTo>
                    <a:pt x="13079" y="0"/>
                  </a:moveTo>
                  <a:cubicBezTo>
                    <a:pt x="9595" y="745"/>
                    <a:pt x="6111" y="1490"/>
                    <a:pt x="3672" y="3538"/>
                  </a:cubicBezTo>
                  <a:cubicBezTo>
                    <a:pt x="1234" y="5586"/>
                    <a:pt x="-160" y="8938"/>
                    <a:pt x="14" y="12290"/>
                  </a:cubicBezTo>
                  <a:cubicBezTo>
                    <a:pt x="188" y="15641"/>
                    <a:pt x="1930" y="18993"/>
                    <a:pt x="5066" y="20297"/>
                  </a:cubicBezTo>
                  <a:cubicBezTo>
                    <a:pt x="8201" y="21600"/>
                    <a:pt x="12730" y="20855"/>
                    <a:pt x="15692" y="19738"/>
                  </a:cubicBezTo>
                  <a:cubicBezTo>
                    <a:pt x="18653" y="18621"/>
                    <a:pt x="20046" y="17131"/>
                    <a:pt x="20743" y="15083"/>
                  </a:cubicBezTo>
                  <a:cubicBezTo>
                    <a:pt x="21440" y="13034"/>
                    <a:pt x="21440" y="10428"/>
                    <a:pt x="18827" y="9497"/>
                  </a:cubicBezTo>
                  <a:cubicBezTo>
                    <a:pt x="16214" y="8566"/>
                    <a:pt x="10988" y="9310"/>
                    <a:pt x="5763" y="10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388600" y="7823929"/>
              <a:ext cx="1841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10" y="12302"/>
                    <a:pt x="11421" y="4448"/>
                    <a:pt x="15021" y="1502"/>
                  </a:cubicBezTo>
                  <a:cubicBezTo>
                    <a:pt x="18621" y="-1443"/>
                    <a:pt x="2011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407649" y="7832956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7100"/>
                    <a:pt x="11859" y="12600"/>
                    <a:pt x="15459" y="9000"/>
                  </a:cubicBezTo>
                  <a:cubicBezTo>
                    <a:pt x="19059" y="5400"/>
                    <a:pt x="203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535646" y="7734250"/>
              <a:ext cx="117768" cy="18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11" fill="norm" stroke="1" extrusionOk="0">
                  <a:moveTo>
                    <a:pt x="5506" y="396"/>
                  </a:moveTo>
                  <a:cubicBezTo>
                    <a:pt x="2854" y="154"/>
                    <a:pt x="201" y="-89"/>
                    <a:pt x="11" y="32"/>
                  </a:cubicBezTo>
                  <a:cubicBezTo>
                    <a:pt x="-178" y="154"/>
                    <a:pt x="2096" y="639"/>
                    <a:pt x="5317" y="1367"/>
                  </a:cubicBezTo>
                  <a:cubicBezTo>
                    <a:pt x="8538" y="2095"/>
                    <a:pt x="12706" y="3066"/>
                    <a:pt x="15927" y="4522"/>
                  </a:cubicBezTo>
                  <a:cubicBezTo>
                    <a:pt x="19148" y="5978"/>
                    <a:pt x="21422" y="7920"/>
                    <a:pt x="21043" y="9740"/>
                  </a:cubicBezTo>
                  <a:cubicBezTo>
                    <a:pt x="20664" y="11560"/>
                    <a:pt x="17633" y="13259"/>
                    <a:pt x="15548" y="14594"/>
                  </a:cubicBezTo>
                  <a:cubicBezTo>
                    <a:pt x="13464" y="15929"/>
                    <a:pt x="12327" y="16900"/>
                    <a:pt x="11948" y="17992"/>
                  </a:cubicBezTo>
                  <a:cubicBezTo>
                    <a:pt x="11569" y="19084"/>
                    <a:pt x="11948" y="20298"/>
                    <a:pt x="12327" y="21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0737850" y="7749276"/>
              <a:ext cx="215537" cy="18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98" fill="norm" stroke="1" extrusionOk="0">
                  <a:moveTo>
                    <a:pt x="0" y="3687"/>
                  </a:moveTo>
                  <a:cubicBezTo>
                    <a:pt x="1059" y="3449"/>
                    <a:pt x="2118" y="3212"/>
                    <a:pt x="3071" y="3687"/>
                  </a:cubicBezTo>
                  <a:cubicBezTo>
                    <a:pt x="4024" y="4162"/>
                    <a:pt x="4871" y="5348"/>
                    <a:pt x="5400" y="6535"/>
                  </a:cubicBezTo>
                  <a:cubicBezTo>
                    <a:pt x="5929" y="7722"/>
                    <a:pt x="6141" y="8909"/>
                    <a:pt x="6141" y="10096"/>
                  </a:cubicBezTo>
                  <a:cubicBezTo>
                    <a:pt x="6141" y="11282"/>
                    <a:pt x="5929" y="12469"/>
                    <a:pt x="5294" y="13300"/>
                  </a:cubicBezTo>
                  <a:cubicBezTo>
                    <a:pt x="4659" y="14131"/>
                    <a:pt x="3600" y="14605"/>
                    <a:pt x="3071" y="14249"/>
                  </a:cubicBezTo>
                  <a:cubicBezTo>
                    <a:pt x="2541" y="13893"/>
                    <a:pt x="2541" y="12707"/>
                    <a:pt x="3282" y="10808"/>
                  </a:cubicBezTo>
                  <a:cubicBezTo>
                    <a:pt x="4024" y="8909"/>
                    <a:pt x="5506" y="6298"/>
                    <a:pt x="6671" y="4636"/>
                  </a:cubicBezTo>
                  <a:cubicBezTo>
                    <a:pt x="7835" y="2975"/>
                    <a:pt x="8682" y="2263"/>
                    <a:pt x="9529" y="2263"/>
                  </a:cubicBezTo>
                  <a:cubicBezTo>
                    <a:pt x="10376" y="2263"/>
                    <a:pt x="11224" y="2975"/>
                    <a:pt x="11329" y="3805"/>
                  </a:cubicBezTo>
                  <a:cubicBezTo>
                    <a:pt x="11435" y="4636"/>
                    <a:pt x="10800" y="5586"/>
                    <a:pt x="10482" y="6654"/>
                  </a:cubicBezTo>
                  <a:cubicBezTo>
                    <a:pt x="10165" y="7722"/>
                    <a:pt x="10165" y="8909"/>
                    <a:pt x="10694" y="9621"/>
                  </a:cubicBezTo>
                  <a:cubicBezTo>
                    <a:pt x="11224" y="10333"/>
                    <a:pt x="12282" y="10570"/>
                    <a:pt x="13659" y="9977"/>
                  </a:cubicBezTo>
                  <a:cubicBezTo>
                    <a:pt x="15035" y="9384"/>
                    <a:pt x="16729" y="7959"/>
                    <a:pt x="17894" y="6654"/>
                  </a:cubicBezTo>
                  <a:cubicBezTo>
                    <a:pt x="19059" y="5348"/>
                    <a:pt x="19694" y="4162"/>
                    <a:pt x="20224" y="2856"/>
                  </a:cubicBezTo>
                  <a:cubicBezTo>
                    <a:pt x="20753" y="1551"/>
                    <a:pt x="21176" y="126"/>
                    <a:pt x="21176" y="8"/>
                  </a:cubicBezTo>
                  <a:cubicBezTo>
                    <a:pt x="21176" y="-111"/>
                    <a:pt x="20753" y="1076"/>
                    <a:pt x="20753" y="3449"/>
                  </a:cubicBezTo>
                  <a:cubicBezTo>
                    <a:pt x="20753" y="5823"/>
                    <a:pt x="21176" y="9384"/>
                    <a:pt x="21388" y="12113"/>
                  </a:cubicBezTo>
                  <a:cubicBezTo>
                    <a:pt x="21600" y="14843"/>
                    <a:pt x="21600" y="16742"/>
                    <a:pt x="21494" y="18285"/>
                  </a:cubicBezTo>
                  <a:cubicBezTo>
                    <a:pt x="21388" y="19827"/>
                    <a:pt x="21176" y="21014"/>
                    <a:pt x="20647" y="21252"/>
                  </a:cubicBezTo>
                  <a:cubicBezTo>
                    <a:pt x="20118" y="21489"/>
                    <a:pt x="19271" y="20777"/>
                    <a:pt x="18741" y="19827"/>
                  </a:cubicBezTo>
                  <a:cubicBezTo>
                    <a:pt x="18212" y="18878"/>
                    <a:pt x="18000" y="17691"/>
                    <a:pt x="17788" y="165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0934699" y="7717525"/>
              <a:ext cx="508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4500" y="7535"/>
                    <a:pt x="9000" y="-773"/>
                    <a:pt x="12600" y="58"/>
                  </a:cubicBezTo>
                  <a:cubicBezTo>
                    <a:pt x="16200" y="889"/>
                    <a:pt x="189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1002062" y="7720372"/>
              <a:ext cx="167588" cy="11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833" fill="norm" stroke="1" extrusionOk="0">
                  <a:moveTo>
                    <a:pt x="3557" y="10476"/>
                  </a:moveTo>
                  <a:cubicBezTo>
                    <a:pt x="4367" y="8476"/>
                    <a:pt x="5177" y="6476"/>
                    <a:pt x="5987" y="4476"/>
                  </a:cubicBezTo>
                  <a:cubicBezTo>
                    <a:pt x="6797" y="2476"/>
                    <a:pt x="7607" y="476"/>
                    <a:pt x="7472" y="76"/>
                  </a:cubicBezTo>
                  <a:cubicBezTo>
                    <a:pt x="7337" y="-324"/>
                    <a:pt x="6257" y="876"/>
                    <a:pt x="4907" y="3276"/>
                  </a:cubicBezTo>
                  <a:cubicBezTo>
                    <a:pt x="3557" y="5676"/>
                    <a:pt x="1937" y="9276"/>
                    <a:pt x="992" y="12076"/>
                  </a:cubicBezTo>
                  <a:cubicBezTo>
                    <a:pt x="47" y="14876"/>
                    <a:pt x="-223" y="16876"/>
                    <a:pt x="182" y="18476"/>
                  </a:cubicBezTo>
                  <a:cubicBezTo>
                    <a:pt x="587" y="20076"/>
                    <a:pt x="1667" y="21276"/>
                    <a:pt x="4367" y="20676"/>
                  </a:cubicBezTo>
                  <a:cubicBezTo>
                    <a:pt x="7067" y="20076"/>
                    <a:pt x="11387" y="17676"/>
                    <a:pt x="14087" y="15476"/>
                  </a:cubicBezTo>
                  <a:cubicBezTo>
                    <a:pt x="16787" y="13276"/>
                    <a:pt x="17867" y="11276"/>
                    <a:pt x="18677" y="9276"/>
                  </a:cubicBezTo>
                  <a:cubicBezTo>
                    <a:pt x="19487" y="7276"/>
                    <a:pt x="20027" y="5276"/>
                    <a:pt x="19622" y="4276"/>
                  </a:cubicBezTo>
                  <a:cubicBezTo>
                    <a:pt x="19217" y="3276"/>
                    <a:pt x="17867" y="3276"/>
                    <a:pt x="16787" y="4476"/>
                  </a:cubicBezTo>
                  <a:cubicBezTo>
                    <a:pt x="15707" y="5676"/>
                    <a:pt x="14897" y="8076"/>
                    <a:pt x="14492" y="10676"/>
                  </a:cubicBezTo>
                  <a:cubicBezTo>
                    <a:pt x="14087" y="13276"/>
                    <a:pt x="14087" y="16076"/>
                    <a:pt x="14897" y="17476"/>
                  </a:cubicBezTo>
                  <a:cubicBezTo>
                    <a:pt x="15707" y="18876"/>
                    <a:pt x="17327" y="18876"/>
                    <a:pt x="18542" y="18076"/>
                  </a:cubicBezTo>
                  <a:cubicBezTo>
                    <a:pt x="19757" y="17276"/>
                    <a:pt x="20567" y="15676"/>
                    <a:pt x="21377" y="140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1208929" y="7629756"/>
              <a:ext cx="30571" cy="18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508" fill="norm" stroke="1" extrusionOk="0">
                  <a:moveTo>
                    <a:pt x="16478" y="0"/>
                  </a:moveTo>
                  <a:cubicBezTo>
                    <a:pt x="10718" y="5526"/>
                    <a:pt x="4958" y="11051"/>
                    <a:pt x="2078" y="14442"/>
                  </a:cubicBezTo>
                  <a:cubicBezTo>
                    <a:pt x="-802" y="17833"/>
                    <a:pt x="-802" y="19088"/>
                    <a:pt x="2798" y="19967"/>
                  </a:cubicBezTo>
                  <a:cubicBezTo>
                    <a:pt x="6398" y="20847"/>
                    <a:pt x="13598" y="21349"/>
                    <a:pt x="17198" y="21474"/>
                  </a:cubicBezTo>
                  <a:cubicBezTo>
                    <a:pt x="20798" y="21600"/>
                    <a:pt x="20798" y="21349"/>
                    <a:pt x="20798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1186254" y="7686906"/>
              <a:ext cx="11039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916" y="21600"/>
                  </a:moveTo>
                  <a:cubicBezTo>
                    <a:pt x="1286" y="18400"/>
                    <a:pt x="-344" y="15200"/>
                    <a:pt x="64" y="12400"/>
                  </a:cubicBezTo>
                  <a:cubicBezTo>
                    <a:pt x="471" y="9600"/>
                    <a:pt x="2916" y="7200"/>
                    <a:pt x="6788" y="5200"/>
                  </a:cubicBezTo>
                  <a:cubicBezTo>
                    <a:pt x="10660" y="3200"/>
                    <a:pt x="15958" y="1600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1367442" y="7629756"/>
              <a:ext cx="1810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040"/>
                    <a:pt x="1332" y="10080"/>
                    <a:pt x="132" y="13680"/>
                  </a:cubicBezTo>
                  <a:cubicBezTo>
                    <a:pt x="-1068" y="17280"/>
                    <a:pt x="6132" y="1944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1379199" y="7644184"/>
              <a:ext cx="121158" cy="182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97" fill="norm" stroke="1" extrusionOk="0">
                  <a:moveTo>
                    <a:pt x="0" y="16928"/>
                  </a:moveTo>
                  <a:cubicBezTo>
                    <a:pt x="0" y="14694"/>
                    <a:pt x="0" y="12459"/>
                    <a:pt x="931" y="11342"/>
                  </a:cubicBezTo>
                  <a:cubicBezTo>
                    <a:pt x="1862" y="10225"/>
                    <a:pt x="3724" y="10225"/>
                    <a:pt x="7076" y="8983"/>
                  </a:cubicBezTo>
                  <a:cubicBezTo>
                    <a:pt x="10428" y="7742"/>
                    <a:pt x="15269" y="5259"/>
                    <a:pt x="18062" y="3397"/>
                  </a:cubicBezTo>
                  <a:cubicBezTo>
                    <a:pt x="20855" y="1535"/>
                    <a:pt x="21600" y="294"/>
                    <a:pt x="21228" y="45"/>
                  </a:cubicBezTo>
                  <a:cubicBezTo>
                    <a:pt x="20855" y="-203"/>
                    <a:pt x="19366" y="542"/>
                    <a:pt x="17876" y="2776"/>
                  </a:cubicBezTo>
                  <a:cubicBezTo>
                    <a:pt x="16386" y="5011"/>
                    <a:pt x="14897" y="8735"/>
                    <a:pt x="14710" y="12087"/>
                  </a:cubicBezTo>
                  <a:cubicBezTo>
                    <a:pt x="14524" y="15438"/>
                    <a:pt x="15641" y="18418"/>
                    <a:pt x="16759" y="21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1510609" y="7769456"/>
              <a:ext cx="45448" cy="56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4" h="20533" fill="norm" stroke="1" extrusionOk="0">
                  <a:moveTo>
                    <a:pt x="14948" y="0"/>
                  </a:moveTo>
                  <a:cubicBezTo>
                    <a:pt x="10253" y="2314"/>
                    <a:pt x="5557" y="4629"/>
                    <a:pt x="2740" y="7714"/>
                  </a:cubicBezTo>
                  <a:cubicBezTo>
                    <a:pt x="-78" y="10800"/>
                    <a:pt x="-1017" y="14657"/>
                    <a:pt x="1331" y="17357"/>
                  </a:cubicBezTo>
                  <a:cubicBezTo>
                    <a:pt x="3679" y="20057"/>
                    <a:pt x="9313" y="21600"/>
                    <a:pt x="13540" y="19671"/>
                  </a:cubicBezTo>
                  <a:cubicBezTo>
                    <a:pt x="17766" y="17743"/>
                    <a:pt x="20583" y="12343"/>
                    <a:pt x="20113" y="8486"/>
                  </a:cubicBezTo>
                  <a:cubicBezTo>
                    <a:pt x="19644" y="4629"/>
                    <a:pt x="15887" y="2314"/>
                    <a:pt x="121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1550650" y="760435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229850" y="8198288"/>
              <a:ext cx="241300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6063" y="11887"/>
                    <a:pt x="12126" y="3787"/>
                    <a:pt x="15632" y="1087"/>
                  </a:cubicBezTo>
                  <a:cubicBezTo>
                    <a:pt x="19137" y="-1613"/>
                    <a:pt x="20084" y="1087"/>
                    <a:pt x="20653" y="5137"/>
                  </a:cubicBezTo>
                  <a:cubicBezTo>
                    <a:pt x="21221" y="9187"/>
                    <a:pt x="21411" y="145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236199" y="8220306"/>
              <a:ext cx="273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7673"/>
                    <a:pt x="8372" y="13745"/>
                    <a:pt x="11972" y="10145"/>
                  </a:cubicBezTo>
                  <a:cubicBezTo>
                    <a:pt x="15572" y="6545"/>
                    <a:pt x="18586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375900" y="8131406"/>
              <a:ext cx="12308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0" y="0"/>
                  </a:moveTo>
                  <a:cubicBezTo>
                    <a:pt x="6224" y="1800"/>
                    <a:pt x="12447" y="3600"/>
                    <a:pt x="16292" y="5657"/>
                  </a:cubicBezTo>
                  <a:cubicBezTo>
                    <a:pt x="20136" y="7714"/>
                    <a:pt x="21600" y="10029"/>
                    <a:pt x="21234" y="12214"/>
                  </a:cubicBezTo>
                  <a:cubicBezTo>
                    <a:pt x="20868" y="14400"/>
                    <a:pt x="18671" y="16457"/>
                    <a:pt x="17024" y="18000"/>
                  </a:cubicBezTo>
                  <a:cubicBezTo>
                    <a:pt x="15376" y="19543"/>
                    <a:pt x="14278" y="20571"/>
                    <a:pt x="131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623550" y="8163156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20"/>
                    <a:pt x="7200" y="6240"/>
                    <a:pt x="10800" y="9840"/>
                  </a:cubicBezTo>
                  <a:cubicBezTo>
                    <a:pt x="14400" y="13440"/>
                    <a:pt x="18000" y="17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667999" y="8148011"/>
              <a:ext cx="146051" cy="20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1577"/>
                  </a:moveTo>
                  <a:cubicBezTo>
                    <a:pt x="20661" y="696"/>
                    <a:pt x="19722" y="-186"/>
                    <a:pt x="18626" y="34"/>
                  </a:cubicBezTo>
                  <a:cubicBezTo>
                    <a:pt x="17530" y="255"/>
                    <a:pt x="16278" y="1577"/>
                    <a:pt x="13148" y="5324"/>
                  </a:cubicBezTo>
                  <a:cubicBezTo>
                    <a:pt x="10017" y="9071"/>
                    <a:pt x="5009" y="15243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839450" y="8224393"/>
              <a:ext cx="1524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400" y="12793"/>
                    <a:pt x="10800" y="5170"/>
                    <a:pt x="14400" y="1993"/>
                  </a:cubicBezTo>
                  <a:cubicBezTo>
                    <a:pt x="18000" y="-1183"/>
                    <a:pt x="198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0864850" y="8271106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896055" y="7988443"/>
              <a:ext cx="97258" cy="2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215" fill="norm" stroke="1" extrusionOk="0">
                  <a:moveTo>
                    <a:pt x="16316" y="12520"/>
                  </a:moveTo>
                  <a:cubicBezTo>
                    <a:pt x="14516" y="11878"/>
                    <a:pt x="12716" y="11237"/>
                    <a:pt x="10691" y="11130"/>
                  </a:cubicBezTo>
                  <a:cubicBezTo>
                    <a:pt x="8666" y="11023"/>
                    <a:pt x="6416" y="11451"/>
                    <a:pt x="4391" y="12306"/>
                  </a:cubicBezTo>
                  <a:cubicBezTo>
                    <a:pt x="2366" y="13161"/>
                    <a:pt x="566" y="14445"/>
                    <a:pt x="116" y="16049"/>
                  </a:cubicBezTo>
                  <a:cubicBezTo>
                    <a:pt x="-334" y="17652"/>
                    <a:pt x="566" y="19577"/>
                    <a:pt x="2141" y="20540"/>
                  </a:cubicBezTo>
                  <a:cubicBezTo>
                    <a:pt x="3716" y="21502"/>
                    <a:pt x="5966" y="21502"/>
                    <a:pt x="9341" y="20112"/>
                  </a:cubicBezTo>
                  <a:cubicBezTo>
                    <a:pt x="12716" y="18722"/>
                    <a:pt x="17216" y="15942"/>
                    <a:pt x="19241" y="12734"/>
                  </a:cubicBezTo>
                  <a:cubicBezTo>
                    <a:pt x="21266" y="9526"/>
                    <a:pt x="20816" y="5890"/>
                    <a:pt x="19916" y="3538"/>
                  </a:cubicBezTo>
                  <a:cubicBezTo>
                    <a:pt x="19016" y="1185"/>
                    <a:pt x="17666" y="116"/>
                    <a:pt x="16091" y="9"/>
                  </a:cubicBezTo>
                  <a:cubicBezTo>
                    <a:pt x="14516" y="-98"/>
                    <a:pt x="12716" y="757"/>
                    <a:pt x="12041" y="2361"/>
                  </a:cubicBezTo>
                  <a:cubicBezTo>
                    <a:pt x="11366" y="3965"/>
                    <a:pt x="11816" y="6318"/>
                    <a:pt x="13391" y="8456"/>
                  </a:cubicBezTo>
                  <a:cubicBezTo>
                    <a:pt x="14966" y="10595"/>
                    <a:pt x="17666" y="12520"/>
                    <a:pt x="20366" y="14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878293" y="7972656"/>
              <a:ext cx="138958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48" fill="norm" stroke="1" extrusionOk="0">
                  <a:moveTo>
                    <a:pt x="21164" y="0"/>
                  </a:moveTo>
                  <a:cubicBezTo>
                    <a:pt x="18263" y="2714"/>
                    <a:pt x="15361" y="5428"/>
                    <a:pt x="12460" y="8538"/>
                  </a:cubicBezTo>
                  <a:cubicBezTo>
                    <a:pt x="9558" y="11648"/>
                    <a:pt x="6657" y="15154"/>
                    <a:pt x="4722" y="17190"/>
                  </a:cubicBezTo>
                  <a:cubicBezTo>
                    <a:pt x="2788" y="19225"/>
                    <a:pt x="1821" y="19791"/>
                    <a:pt x="1015" y="20356"/>
                  </a:cubicBezTo>
                  <a:cubicBezTo>
                    <a:pt x="209" y="20921"/>
                    <a:pt x="-436" y="21487"/>
                    <a:pt x="370" y="21543"/>
                  </a:cubicBezTo>
                  <a:cubicBezTo>
                    <a:pt x="1176" y="21600"/>
                    <a:pt x="3433" y="21148"/>
                    <a:pt x="5689" y="206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1036299" y="8067906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120"/>
                    <a:pt x="10800" y="12240"/>
                    <a:pt x="14400" y="15840"/>
                  </a:cubicBezTo>
                  <a:cubicBezTo>
                    <a:pt x="18000" y="19440"/>
                    <a:pt x="198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125905" y="8080606"/>
              <a:ext cx="9454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20974" y="0"/>
                  </a:moveTo>
                  <a:cubicBezTo>
                    <a:pt x="16748" y="2571"/>
                    <a:pt x="12522" y="5143"/>
                    <a:pt x="8765" y="8314"/>
                  </a:cubicBezTo>
                  <a:cubicBezTo>
                    <a:pt x="5009" y="11486"/>
                    <a:pt x="1722" y="15257"/>
                    <a:pt x="548" y="17571"/>
                  </a:cubicBezTo>
                  <a:cubicBezTo>
                    <a:pt x="-626" y="19886"/>
                    <a:pt x="313" y="20743"/>
                    <a:pt x="12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309350" y="8055206"/>
              <a:ext cx="7069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5554" y="0"/>
                  </a:moveTo>
                  <a:cubicBezTo>
                    <a:pt x="11109" y="3471"/>
                    <a:pt x="16663" y="6943"/>
                    <a:pt x="19131" y="9707"/>
                  </a:cubicBezTo>
                  <a:cubicBezTo>
                    <a:pt x="21600" y="12471"/>
                    <a:pt x="20983" y="14529"/>
                    <a:pt x="17280" y="16393"/>
                  </a:cubicBezTo>
                  <a:cubicBezTo>
                    <a:pt x="13577" y="18257"/>
                    <a:pt x="6789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